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9" r:id="rId4"/>
    <p:sldId id="262" r:id="rId5"/>
    <p:sldId id="263" r:id="rId6"/>
    <p:sldId id="284" r:id="rId7"/>
    <p:sldId id="260" r:id="rId8"/>
    <p:sldId id="282" r:id="rId9"/>
    <p:sldId id="283" r:id="rId10"/>
    <p:sldId id="285" r:id="rId11"/>
    <p:sldId id="261" r:id="rId12"/>
    <p:sldId id="277" r:id="rId13"/>
    <p:sldId id="278" r:id="rId14"/>
    <p:sldId id="279" r:id="rId15"/>
    <p:sldId id="276" r:id="rId16"/>
    <p:sldId id="275" r:id="rId17"/>
    <p:sldId id="281" r:id="rId18"/>
    <p:sldId id="280" r:id="rId19"/>
    <p:sldId id="286" r:id="rId20"/>
    <p:sldId id="258" r:id="rId21"/>
    <p:sldId id="287" r:id="rId22"/>
    <p:sldId id="288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4" pos="551" userDrawn="1">
          <p15:clr>
            <a:srgbClr val="A4A3A4"/>
          </p15:clr>
        </p15:guide>
        <p15:guide id="15" orient="horz" pos="28" userDrawn="1">
          <p15:clr>
            <a:srgbClr val="A4A3A4"/>
          </p15:clr>
        </p15:guide>
        <p15:guide id="16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A68D"/>
    <a:srgbClr val="F7F8FA"/>
    <a:srgbClr val="FDFDFE"/>
    <a:srgbClr val="FAFBFC"/>
    <a:srgbClr val="F8F9FB"/>
    <a:srgbClr val="0071FA"/>
    <a:srgbClr val="F27900"/>
    <a:srgbClr val="FAFAF3"/>
    <a:srgbClr val="FAFAF9"/>
    <a:srgbClr val="F3F4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04" autoAdjust="0"/>
    <p:restoredTop sz="96154" autoAdjust="0"/>
  </p:normalViewPr>
  <p:slideViewPr>
    <p:cSldViewPr snapToGrid="0" showGuides="1">
      <p:cViewPr>
        <p:scale>
          <a:sx n="50" d="100"/>
          <a:sy n="50" d="100"/>
        </p:scale>
        <p:origin x="2016" y="1338"/>
      </p:cViewPr>
      <p:guideLst>
        <p:guide pos="551"/>
        <p:guide orient="horz" pos="28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2FEECB-D083-4523-B10F-023CE357BB11}" type="datetimeFigureOut">
              <a:rPr lang="zh-CN" altLang="en-US" smtClean="0"/>
              <a:t>2023/1/5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97FAFE-CDAF-403B-A73D-03F099EBF4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423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97FAFE-CDAF-403B-A73D-03F099EBF44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8503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348093-281B-FB60-3933-ED33A5F1F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317341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3198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1476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3.png"/><Relationship Id="rId7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3.png"/><Relationship Id="rId7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4.xml"/><Relationship Id="rId7" Type="http://schemas.openxmlformats.org/officeDocument/2006/relationships/image" Target="../media/image3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.xml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爱设计-1">
            <a:extLst>
              <a:ext uri="{FF2B5EF4-FFF2-40B4-BE49-F238E27FC236}">
                <a16:creationId xmlns:a16="http://schemas.microsoft.com/office/drawing/2014/main" id="{4B46BA2D-AADF-8046-33BB-CA4D6671409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2667000" y="-2667000"/>
            <a:ext cx="6857999" cy="12192001"/>
          </a:xfrm>
          <a:prstGeom prst="rect">
            <a:avLst/>
          </a:prstGeom>
        </p:spPr>
      </p:pic>
      <p:pic>
        <p:nvPicPr>
          <p:cNvPr id="9" name="爱设计-2">
            <a:extLst>
              <a:ext uri="{FF2B5EF4-FFF2-40B4-BE49-F238E27FC236}">
                <a16:creationId xmlns:a16="http://schemas.microsoft.com/office/drawing/2014/main" id="{A77C9B4A-05A1-A7CA-2B80-6542CA37116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132320" y="1507370"/>
            <a:ext cx="5059680" cy="5350630"/>
          </a:xfrm>
          <a:prstGeom prst="rect">
            <a:avLst/>
          </a:prstGeom>
        </p:spPr>
      </p:pic>
      <p:pic>
        <p:nvPicPr>
          <p:cNvPr id="17" name="爱设计-3">
            <a:extLst>
              <a:ext uri="{FF2B5EF4-FFF2-40B4-BE49-F238E27FC236}">
                <a16:creationId xmlns:a16="http://schemas.microsoft.com/office/drawing/2014/main" id="{978CBD65-499C-2F5D-CE01-522CDC66C76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2667000" y="-2667001"/>
            <a:ext cx="6857998" cy="12192001"/>
          </a:xfrm>
          <a:prstGeom prst="rect">
            <a:avLst/>
          </a:prstGeom>
        </p:spPr>
      </p:pic>
      <p:pic>
        <p:nvPicPr>
          <p:cNvPr id="13" name="爱设计-4">
            <a:extLst>
              <a:ext uri="{FF2B5EF4-FFF2-40B4-BE49-F238E27FC236}">
                <a16:creationId xmlns:a16="http://schemas.microsoft.com/office/drawing/2014/main" id="{701586F2-F001-5BB5-D5E3-FB39F77772B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" y="357426"/>
            <a:ext cx="1955036" cy="847932"/>
          </a:xfrm>
          <a:prstGeom prst="rect">
            <a:avLst/>
          </a:prstGeom>
        </p:spPr>
      </p:pic>
      <p:pic>
        <p:nvPicPr>
          <p:cNvPr id="15" name="爱设计-5">
            <a:extLst>
              <a:ext uri="{FF2B5EF4-FFF2-40B4-BE49-F238E27FC236}">
                <a16:creationId xmlns:a16="http://schemas.microsoft.com/office/drawing/2014/main" id="{30FE435E-D428-3978-2581-E348EB2ECFC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3" y="5764498"/>
            <a:ext cx="1551010" cy="840713"/>
          </a:xfrm>
          <a:prstGeom prst="rect">
            <a:avLst/>
          </a:prstGeom>
        </p:spPr>
      </p:pic>
      <p:pic>
        <p:nvPicPr>
          <p:cNvPr id="11" name="爱设计-6">
            <a:extLst>
              <a:ext uri="{FF2B5EF4-FFF2-40B4-BE49-F238E27FC236}">
                <a16:creationId xmlns:a16="http://schemas.microsoft.com/office/drawing/2014/main" id="{4D4D9F23-D2DD-5142-E191-8DC9319358B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439197" y="1511300"/>
            <a:ext cx="1752802" cy="847932"/>
          </a:xfrm>
          <a:prstGeom prst="rect">
            <a:avLst/>
          </a:prstGeom>
        </p:spPr>
      </p:pic>
      <p:grpSp>
        <p:nvGrpSpPr>
          <p:cNvPr id="156" name="爱设计-7">
            <a:extLst>
              <a:ext uri="{FF2B5EF4-FFF2-40B4-BE49-F238E27FC236}">
                <a16:creationId xmlns:a16="http://schemas.microsoft.com/office/drawing/2014/main" id="{5855DF1F-D346-2F8D-D83B-DA3D236C9FF3}"/>
              </a:ext>
            </a:extLst>
          </p:cNvPr>
          <p:cNvGrpSpPr/>
          <p:nvPr/>
        </p:nvGrpSpPr>
        <p:grpSpPr>
          <a:xfrm>
            <a:off x="5173980" y="-2"/>
            <a:ext cx="1821180" cy="6858001"/>
            <a:chOff x="5173980" y="-2"/>
            <a:chExt cx="1821180" cy="6858001"/>
          </a:xfrm>
        </p:grpSpPr>
        <p:pic>
          <p:nvPicPr>
            <p:cNvPr id="148" name="爱设计-7-1">
              <a:extLst>
                <a:ext uri="{FF2B5EF4-FFF2-40B4-BE49-F238E27FC236}">
                  <a16:creationId xmlns:a16="http://schemas.microsoft.com/office/drawing/2014/main" id="{A8650DCB-59D0-65E7-55FA-282CDA8C6F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alphaModFix amt="8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38750" y="6605210"/>
              <a:ext cx="1756410" cy="252789"/>
            </a:xfrm>
            <a:custGeom>
              <a:avLst/>
              <a:gdLst>
                <a:gd name="connsiteX0" fmla="*/ 0 w 6273328"/>
                <a:gd name="connsiteY0" fmla="*/ 0 h 433330"/>
                <a:gd name="connsiteX1" fmla="*/ 6273328 w 6273328"/>
                <a:gd name="connsiteY1" fmla="*/ 0 h 433330"/>
                <a:gd name="connsiteX2" fmla="*/ 6273328 w 6273328"/>
                <a:gd name="connsiteY2" fmla="*/ 433330 h 433330"/>
                <a:gd name="connsiteX3" fmla="*/ 0 w 6273328"/>
                <a:gd name="connsiteY3" fmla="*/ 433330 h 433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73328" h="433330">
                  <a:moveTo>
                    <a:pt x="0" y="0"/>
                  </a:moveTo>
                  <a:lnTo>
                    <a:pt x="6273328" y="0"/>
                  </a:lnTo>
                  <a:lnTo>
                    <a:pt x="6273328" y="433330"/>
                  </a:lnTo>
                  <a:lnTo>
                    <a:pt x="0" y="433330"/>
                  </a:lnTo>
                  <a:close/>
                </a:path>
              </a:pathLst>
            </a:custGeom>
          </p:spPr>
        </p:pic>
        <p:pic>
          <p:nvPicPr>
            <p:cNvPr id="149" name="爱设计-7-2">
              <a:extLst>
                <a:ext uri="{FF2B5EF4-FFF2-40B4-BE49-F238E27FC236}">
                  <a16:creationId xmlns:a16="http://schemas.microsoft.com/office/drawing/2014/main" id="{ABDCBF56-1235-E920-B506-35AFDA6D97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alphaModFix amt="8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 flipV="1">
              <a:off x="5173980" y="-2"/>
              <a:ext cx="1821180" cy="252789"/>
            </a:xfrm>
            <a:custGeom>
              <a:avLst/>
              <a:gdLst>
                <a:gd name="connsiteX0" fmla="*/ 0 w 6273328"/>
                <a:gd name="connsiteY0" fmla="*/ 0 h 433330"/>
                <a:gd name="connsiteX1" fmla="*/ 6273328 w 6273328"/>
                <a:gd name="connsiteY1" fmla="*/ 0 h 433330"/>
                <a:gd name="connsiteX2" fmla="*/ 6273328 w 6273328"/>
                <a:gd name="connsiteY2" fmla="*/ 433330 h 433330"/>
                <a:gd name="connsiteX3" fmla="*/ 0 w 6273328"/>
                <a:gd name="connsiteY3" fmla="*/ 433330 h 433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73328" h="433330">
                  <a:moveTo>
                    <a:pt x="0" y="0"/>
                  </a:moveTo>
                  <a:lnTo>
                    <a:pt x="6273328" y="0"/>
                  </a:lnTo>
                  <a:lnTo>
                    <a:pt x="6273328" y="433330"/>
                  </a:lnTo>
                  <a:lnTo>
                    <a:pt x="0" y="433330"/>
                  </a:lnTo>
                  <a:close/>
                </a:path>
              </a:pathLst>
            </a:custGeom>
          </p:spPr>
        </p:pic>
      </p:grpSp>
      <p:sp>
        <p:nvSpPr>
          <p:cNvPr id="62" name="爱设计-8">
            <a:extLst>
              <a:ext uri="{FF2B5EF4-FFF2-40B4-BE49-F238E27FC236}">
                <a16:creationId xmlns:a16="http://schemas.microsoft.com/office/drawing/2014/main" id="{89AFF380-BC36-6E29-BCCA-C38428D343BB}"/>
              </a:ext>
            </a:extLst>
          </p:cNvPr>
          <p:cNvSpPr/>
          <p:nvPr/>
        </p:nvSpPr>
        <p:spPr>
          <a:xfrm>
            <a:off x="684808" y="1534160"/>
            <a:ext cx="3756292" cy="508584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dist"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4000" dirty="0"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63" name="爱设计-9">
            <a:extLst>
              <a:ext uri="{FF2B5EF4-FFF2-40B4-BE49-F238E27FC236}">
                <a16:creationId xmlns:a16="http://schemas.microsoft.com/office/drawing/2014/main" id="{E338D722-BDF6-1EE1-801B-D465BC79D88D}"/>
              </a:ext>
            </a:extLst>
          </p:cNvPr>
          <p:cNvSpPr txBox="1"/>
          <p:nvPr/>
        </p:nvSpPr>
        <p:spPr>
          <a:xfrm>
            <a:off x="894159" y="1557499"/>
            <a:ext cx="3337591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FFFFFF"/>
                </a:solidFill>
                <a:latin typeface="OPPOSans B"/>
                <a:ea typeface="OPPOSans B"/>
                <a:cs typeface="OPPOSans B"/>
                <a:sym typeface="OPPOSans B"/>
              </a:defRPr>
            </a:lvl1pPr>
          </a:lstStyle>
          <a:p>
            <a:pPr algn="dist"/>
            <a:r>
              <a:rPr lang="en-US" sz="2400" dirty="0">
                <a:latin typeface="思源宋体 Heavy" panose="02020900000000000000" pitchFamily="18" charset="-122"/>
                <a:ea typeface="思源宋体 Heavy" panose="02020900000000000000" pitchFamily="18" charset="-122"/>
                <a:cs typeface="OPPOSans H" panose="00020600040101010101" pitchFamily="18" charset="-122"/>
              </a:rPr>
              <a:t>20XX-20XX</a:t>
            </a:r>
            <a:r>
              <a:rPr lang="zh-CN" altLang="en-US" sz="2400" dirty="0">
                <a:latin typeface="思源宋体 Heavy" panose="02020900000000000000" pitchFamily="18" charset="-122"/>
                <a:ea typeface="思源宋体 Heavy" panose="02020900000000000000" pitchFamily="18" charset="-122"/>
                <a:cs typeface="OPPOSans H" panose="00020600040101010101" pitchFamily="18" charset="-122"/>
              </a:rPr>
              <a:t>年度总结</a:t>
            </a:r>
            <a:endParaRPr sz="2400" dirty="0">
              <a:latin typeface="思源宋体 Heavy" panose="02020900000000000000" pitchFamily="18" charset="-122"/>
              <a:ea typeface="思源宋体 Heavy" panose="02020900000000000000" pitchFamily="18" charset="-122"/>
              <a:cs typeface="OPPOSans H" panose="00020600040101010101" pitchFamily="18" charset="-122"/>
            </a:endParaRPr>
          </a:p>
        </p:txBody>
      </p:sp>
      <p:sp>
        <p:nvSpPr>
          <p:cNvPr id="65" name="爱设计-10">
            <a:extLst>
              <a:ext uri="{FF2B5EF4-FFF2-40B4-BE49-F238E27FC236}">
                <a16:creationId xmlns:a16="http://schemas.microsoft.com/office/drawing/2014/main" id="{38F28B67-9C7C-1F42-A0CC-DBF53C194F4C}"/>
              </a:ext>
            </a:extLst>
          </p:cNvPr>
          <p:cNvSpPr txBox="1"/>
          <p:nvPr/>
        </p:nvSpPr>
        <p:spPr>
          <a:xfrm>
            <a:off x="617968" y="2199939"/>
            <a:ext cx="4411464" cy="24724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14000">
                <a:solidFill>
                  <a:srgbClr val="000000"/>
                </a:solidFill>
                <a:latin typeface="OPPOSans H"/>
                <a:ea typeface="OPPOSans H"/>
                <a:cs typeface="OPPOSans H"/>
                <a:sym typeface="OPPOSans H"/>
              </a:defRPr>
            </a:pPr>
            <a:r>
              <a:rPr lang="zh-CN" altLang="en-US" sz="77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OPPOSans H" panose="00020600040101010101" pitchFamily="18" charset="-122"/>
              </a:rPr>
              <a:t>用户</a:t>
            </a:r>
            <a:br>
              <a:rPr lang="en-US" altLang="zh-CN" sz="77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OPPOSans H" panose="00020600040101010101" pitchFamily="18" charset="-122"/>
              </a:rPr>
            </a:br>
            <a:r>
              <a:rPr lang="zh-CN" altLang="en-US" sz="77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OPPOSans H" panose="00020600040101010101" pitchFamily="18" charset="-122"/>
              </a:rPr>
              <a:t>年终汇报</a:t>
            </a:r>
            <a:r>
              <a:rPr lang="en-US" altLang="zh-CN" sz="77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OPPOSans H" panose="00020600040101010101" pitchFamily="18" charset="-122"/>
              </a:rPr>
              <a:t>.</a:t>
            </a:r>
            <a:endParaRPr lang="zh-CN" altLang="en-US" sz="7700" dirty="0">
              <a:solidFill>
                <a:schemeClr val="tx1">
                  <a:lumMod val="75000"/>
                  <a:lumOff val="25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  <a:cs typeface="OPPOSans H" panose="00020600040101010101" pitchFamily="18" charset="-122"/>
            </a:endParaRPr>
          </a:p>
        </p:txBody>
      </p:sp>
      <p:sp>
        <p:nvSpPr>
          <p:cNvPr id="66" name="爱设计-11">
            <a:extLst>
              <a:ext uri="{FF2B5EF4-FFF2-40B4-BE49-F238E27FC236}">
                <a16:creationId xmlns:a16="http://schemas.microsoft.com/office/drawing/2014/main" id="{3C7D9F41-42BC-F506-68C0-3E07C5C7CD54}"/>
              </a:ext>
            </a:extLst>
          </p:cNvPr>
          <p:cNvSpPr txBox="1"/>
          <p:nvPr/>
        </p:nvSpPr>
        <p:spPr>
          <a:xfrm>
            <a:off x="2562954" y="2469479"/>
            <a:ext cx="4052391" cy="1050544"/>
          </a:xfrm>
          <a:prstGeom prst="rect">
            <a:avLst/>
          </a:prstGeom>
          <a:ln w="12700">
            <a:miter lim="400000"/>
          </a:ln>
          <a:effectLst>
            <a:outerShdw blurRad="508000" dist="101600" dir="2700000" rotWithShape="0">
              <a:schemeClr val="accent1">
                <a:alpha val="25000"/>
              </a:scheme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lnSpc>
                <a:spcPct val="80000"/>
              </a:lnSpc>
              <a:defRPr sz="14000">
                <a:gradFill flip="none" rotWithShape="1">
                  <a:gsLst>
                    <a:gs pos="0">
                      <a:srgbClr val="FF7873"/>
                    </a:gs>
                    <a:gs pos="100000">
                      <a:srgbClr val="FF3330"/>
                    </a:gs>
                  </a:gsLst>
                  <a:lin ang="2700000" scaled="0"/>
                </a:gradFill>
                <a:latin typeface="OPPOSans H"/>
                <a:ea typeface="OPPOSans H"/>
                <a:cs typeface="OPPOSans H"/>
                <a:sym typeface="OPPOSans H"/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 lang="zh-CN" altLang="en-US" sz="7700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OPPOSans H" panose="00020600040101010101" pitchFamily="18" charset="-122"/>
              </a:rPr>
              <a:t>激活项目</a:t>
            </a:r>
            <a:endParaRPr sz="7700" dirty="0">
              <a:solidFill>
                <a:schemeClr val="accent1"/>
              </a:solidFill>
              <a:latin typeface="思源宋体 Heavy" panose="02020900000000000000" pitchFamily="18" charset="-122"/>
              <a:ea typeface="思源宋体 Heavy" panose="02020900000000000000" pitchFamily="18" charset="-122"/>
              <a:cs typeface="OPPOSans H" panose="00020600040101010101" pitchFamily="18" charset="-122"/>
            </a:endParaRPr>
          </a:p>
        </p:txBody>
      </p:sp>
      <p:sp>
        <p:nvSpPr>
          <p:cNvPr id="67" name="爱设计-12">
            <a:extLst>
              <a:ext uri="{FF2B5EF4-FFF2-40B4-BE49-F238E27FC236}">
                <a16:creationId xmlns:a16="http://schemas.microsoft.com/office/drawing/2014/main" id="{B6F42A71-AD7E-2589-DB56-CA863DCF5306}"/>
              </a:ext>
            </a:extLst>
          </p:cNvPr>
          <p:cNvSpPr txBox="1"/>
          <p:nvPr/>
        </p:nvSpPr>
        <p:spPr>
          <a:xfrm>
            <a:off x="648092" y="4665692"/>
            <a:ext cx="5155300" cy="3488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 defTabSz="457200">
              <a:defRPr sz="3500">
                <a:solidFill>
                  <a:srgbClr val="B3B0BF"/>
                </a:solidFill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pPr algn="dist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The User Activates The Project Year-end Report</a:t>
            </a:r>
          </a:p>
        </p:txBody>
      </p:sp>
      <p:sp>
        <p:nvSpPr>
          <p:cNvPr id="80" name="爱设计-13">
            <a:extLst>
              <a:ext uri="{FF2B5EF4-FFF2-40B4-BE49-F238E27FC236}">
                <a16:creationId xmlns:a16="http://schemas.microsoft.com/office/drawing/2014/main" id="{F853D3ED-3649-67F6-C4B1-ACA52A51F2BC}"/>
              </a:ext>
            </a:extLst>
          </p:cNvPr>
          <p:cNvSpPr txBox="1">
            <a:spLocks/>
          </p:cNvSpPr>
          <p:nvPr/>
        </p:nvSpPr>
        <p:spPr>
          <a:xfrm>
            <a:off x="578994" y="5153937"/>
            <a:ext cx="2217482" cy="488847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altLang="zh-CN" sz="1200" b="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1980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OPPOSans H" panose="00020600040101010101" pitchFamily="18" charset="-122"/>
              </a:rPr>
              <a:t>汇报人</a:t>
            </a:r>
            <a:r>
              <a:rPr lang="zh-CN" altLang="en-US" sz="198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OPPOSans H" panose="00020600040101010101" pitchFamily="18" charset="-122"/>
              </a:rPr>
              <a:t>：</a:t>
            </a:r>
            <a:r>
              <a:rPr lang="en-US" altLang="zh-CN" sz="198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OPPOSans H" panose="00020600040101010101" pitchFamily="18" charset="-122"/>
              </a:rPr>
              <a:t>AISHEJI</a:t>
            </a:r>
            <a:endParaRPr kumimoji="0" lang="en-GB" altLang="zh-CN" sz="198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cs typeface="OPPOSans H" panose="00020600040101010101" pitchFamily="18" charset="-122"/>
            </a:endParaRPr>
          </a:p>
        </p:txBody>
      </p:sp>
      <p:cxnSp>
        <p:nvCxnSpPr>
          <p:cNvPr id="88" name="爱设计-14">
            <a:extLst>
              <a:ext uri="{FF2B5EF4-FFF2-40B4-BE49-F238E27FC236}">
                <a16:creationId xmlns:a16="http://schemas.microsoft.com/office/drawing/2014/main" id="{4B387EB0-6243-387E-CDA6-6DC029FC1B8D}"/>
              </a:ext>
            </a:extLst>
          </p:cNvPr>
          <p:cNvCxnSpPr/>
          <p:nvPr/>
        </p:nvCxnSpPr>
        <p:spPr>
          <a:xfrm>
            <a:off x="2966720" y="5398360"/>
            <a:ext cx="1016000" cy="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" name="爱设计-15">
            <a:extLst>
              <a:ext uri="{FF2B5EF4-FFF2-40B4-BE49-F238E27FC236}">
                <a16:creationId xmlns:a16="http://schemas.microsoft.com/office/drawing/2014/main" id="{8FE34A18-1116-D899-17BB-5E796D04AFF9}"/>
              </a:ext>
            </a:extLst>
          </p:cNvPr>
          <p:cNvGrpSpPr/>
          <p:nvPr/>
        </p:nvGrpSpPr>
        <p:grpSpPr>
          <a:xfrm>
            <a:off x="10073640" y="606860"/>
            <a:ext cx="1527345" cy="190734"/>
            <a:chOff x="10273028" y="1093083"/>
            <a:chExt cx="979654" cy="122339"/>
          </a:xfrm>
          <a:solidFill>
            <a:schemeClr val="accent1"/>
          </a:solidFill>
        </p:grpSpPr>
        <p:sp>
          <p:nvSpPr>
            <p:cNvPr id="92" name="爱设计-15-1">
              <a:extLst>
                <a:ext uri="{FF2B5EF4-FFF2-40B4-BE49-F238E27FC236}">
                  <a16:creationId xmlns:a16="http://schemas.microsoft.com/office/drawing/2014/main" id="{9E4416DA-B8A9-3E55-0651-033EB353413A}"/>
                </a:ext>
              </a:extLst>
            </p:cNvPr>
            <p:cNvSpPr/>
            <p:nvPr/>
          </p:nvSpPr>
          <p:spPr>
            <a:xfrm>
              <a:off x="10373640" y="1094110"/>
              <a:ext cx="119414" cy="119413"/>
            </a:xfrm>
            <a:custGeom>
              <a:avLst/>
              <a:gdLst>
                <a:gd name="connsiteX0" fmla="*/ 74486 w 149733"/>
                <a:gd name="connsiteY0" fmla="*/ 149732 h 149732"/>
                <a:gd name="connsiteX1" fmla="*/ 1 w 149733"/>
                <a:gd name="connsiteY1" fmla="*/ 74486 h 149732"/>
                <a:gd name="connsiteX2" fmla="*/ 75248 w 149733"/>
                <a:gd name="connsiteY2" fmla="*/ 1 h 149732"/>
                <a:gd name="connsiteX3" fmla="*/ 149733 w 149733"/>
                <a:gd name="connsiteY3" fmla="*/ 74866 h 149732"/>
                <a:gd name="connsiteX4" fmla="*/ 74868 w 149733"/>
                <a:gd name="connsiteY4" fmla="*/ 149733 h 149732"/>
                <a:gd name="connsiteX5" fmla="*/ 74486 w 149733"/>
                <a:gd name="connsiteY5" fmla="*/ 149732 h 149732"/>
                <a:gd name="connsiteX6" fmla="*/ 74486 w 149733"/>
                <a:gd name="connsiteY6" fmla="*/ 25907 h 149732"/>
                <a:gd name="connsiteX7" fmla="*/ 24956 w 149733"/>
                <a:gd name="connsiteY7" fmla="*/ 75247 h 149732"/>
                <a:gd name="connsiteX8" fmla="*/ 74295 w 149733"/>
                <a:gd name="connsiteY8" fmla="*/ 124776 h 149732"/>
                <a:gd name="connsiteX9" fmla="*/ 123825 w 149733"/>
                <a:gd name="connsiteY9" fmla="*/ 75437 h 149732"/>
                <a:gd name="connsiteX10" fmla="*/ 123825 w 149733"/>
                <a:gd name="connsiteY10" fmla="*/ 75247 h 149732"/>
                <a:gd name="connsiteX11" fmla="*/ 74677 w 149733"/>
                <a:gd name="connsiteY11" fmla="*/ 25527 h 149732"/>
                <a:gd name="connsiteX12" fmla="*/ 74486 w 149733"/>
                <a:gd name="connsiteY12" fmla="*/ 2552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733" h="149732">
                  <a:moveTo>
                    <a:pt x="74486" y="149732"/>
                  </a:moveTo>
                  <a:cubicBezTo>
                    <a:pt x="33138" y="149522"/>
                    <a:pt x="-209" y="115833"/>
                    <a:pt x="1" y="74486"/>
                  </a:cubicBezTo>
                  <a:cubicBezTo>
                    <a:pt x="211" y="33138"/>
                    <a:pt x="33900" y="-209"/>
                    <a:pt x="75248" y="1"/>
                  </a:cubicBezTo>
                  <a:cubicBezTo>
                    <a:pt x="116446" y="211"/>
                    <a:pt x="149733" y="33667"/>
                    <a:pt x="149733" y="74866"/>
                  </a:cubicBezTo>
                  <a:cubicBezTo>
                    <a:pt x="149734" y="116213"/>
                    <a:pt x="116215" y="149732"/>
                    <a:pt x="74868" y="149733"/>
                  </a:cubicBezTo>
                  <a:cubicBezTo>
                    <a:pt x="74740" y="149733"/>
                    <a:pt x="74613" y="149733"/>
                    <a:pt x="74486" y="149732"/>
                  </a:cubicBezTo>
                  <a:close/>
                  <a:moveTo>
                    <a:pt x="74486" y="25907"/>
                  </a:moveTo>
                  <a:cubicBezTo>
                    <a:pt x="47184" y="25855"/>
                    <a:pt x="25008" y="47945"/>
                    <a:pt x="24956" y="75247"/>
                  </a:cubicBezTo>
                  <a:cubicBezTo>
                    <a:pt x="24903" y="102549"/>
                    <a:pt x="46993" y="124724"/>
                    <a:pt x="74295" y="124776"/>
                  </a:cubicBezTo>
                  <a:cubicBezTo>
                    <a:pt x="101597" y="124829"/>
                    <a:pt x="123772" y="102739"/>
                    <a:pt x="123825" y="75437"/>
                  </a:cubicBezTo>
                  <a:cubicBezTo>
                    <a:pt x="123825" y="75373"/>
                    <a:pt x="123825" y="75310"/>
                    <a:pt x="123825" y="75247"/>
                  </a:cubicBezTo>
                  <a:cubicBezTo>
                    <a:pt x="123983" y="47945"/>
                    <a:pt x="101979" y="25685"/>
                    <a:pt x="74677" y="25527"/>
                  </a:cubicBezTo>
                  <a:cubicBezTo>
                    <a:pt x="74613" y="25526"/>
                    <a:pt x="74549" y="25526"/>
                    <a:pt x="74486" y="25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3" name="爱设计-15-2">
              <a:extLst>
                <a:ext uri="{FF2B5EF4-FFF2-40B4-BE49-F238E27FC236}">
                  <a16:creationId xmlns:a16="http://schemas.microsoft.com/office/drawing/2014/main" id="{F1B219A7-AD5E-DD10-11AA-7FE9E6E66510}"/>
                </a:ext>
              </a:extLst>
            </p:cNvPr>
            <p:cNvSpPr/>
            <p:nvPr/>
          </p:nvSpPr>
          <p:spPr>
            <a:xfrm>
              <a:off x="10617177" y="1096768"/>
              <a:ext cx="95286" cy="115318"/>
            </a:xfrm>
            <a:custGeom>
              <a:avLst/>
              <a:gdLst>
                <a:gd name="connsiteX0" fmla="*/ 93726 w 119479"/>
                <a:gd name="connsiteY0" fmla="*/ 143732 h 144598"/>
                <a:gd name="connsiteX1" fmla="*/ 88106 w 119479"/>
                <a:gd name="connsiteY1" fmla="*/ 140113 h 144598"/>
                <a:gd name="connsiteX2" fmla="*/ 68390 w 119479"/>
                <a:gd name="connsiteY2" fmla="*/ 98870 h 144598"/>
                <a:gd name="connsiteX3" fmla="*/ 62770 w 119479"/>
                <a:gd name="connsiteY3" fmla="*/ 95345 h 144598"/>
                <a:gd name="connsiteX4" fmla="*/ 31814 w 119479"/>
                <a:gd name="connsiteY4" fmla="*/ 95345 h 144598"/>
                <a:gd name="connsiteX5" fmla="*/ 25432 w 119479"/>
                <a:gd name="connsiteY5" fmla="*/ 101536 h 144598"/>
                <a:gd name="connsiteX6" fmla="*/ 25432 w 119479"/>
                <a:gd name="connsiteY6" fmla="*/ 101632 h 144598"/>
                <a:gd name="connsiteX7" fmla="*/ 25432 w 119479"/>
                <a:gd name="connsiteY7" fmla="*/ 137351 h 144598"/>
                <a:gd name="connsiteX8" fmla="*/ 19241 w 119479"/>
                <a:gd name="connsiteY8" fmla="*/ 143732 h 144598"/>
                <a:gd name="connsiteX9" fmla="*/ 19145 w 119479"/>
                <a:gd name="connsiteY9" fmla="*/ 143732 h 144598"/>
                <a:gd name="connsiteX10" fmla="*/ 6286 w 119479"/>
                <a:gd name="connsiteY10" fmla="*/ 143732 h 144598"/>
                <a:gd name="connsiteX11" fmla="*/ 0 w 119479"/>
                <a:gd name="connsiteY11" fmla="*/ 137351 h 144598"/>
                <a:gd name="connsiteX12" fmla="*/ 0 w 119479"/>
                <a:gd name="connsiteY12" fmla="*/ 6287 h 144598"/>
                <a:gd name="connsiteX13" fmla="*/ 6286 w 119479"/>
                <a:gd name="connsiteY13" fmla="*/ 0 h 144598"/>
                <a:gd name="connsiteX14" fmla="*/ 70485 w 119479"/>
                <a:gd name="connsiteY14" fmla="*/ 0 h 144598"/>
                <a:gd name="connsiteX15" fmla="*/ 104394 w 119479"/>
                <a:gd name="connsiteY15" fmla="*/ 13335 h 144598"/>
                <a:gd name="connsiteX16" fmla="*/ 119444 w 119479"/>
                <a:gd name="connsiteY16" fmla="*/ 46006 h 144598"/>
                <a:gd name="connsiteX17" fmla="*/ 96869 w 119479"/>
                <a:gd name="connsiteY17" fmla="*/ 88392 h 144598"/>
                <a:gd name="connsiteX18" fmla="*/ 94583 w 119479"/>
                <a:gd name="connsiteY18" fmla="*/ 96298 h 144598"/>
                <a:gd name="connsiteX19" fmla="*/ 113062 w 119479"/>
                <a:gd name="connsiteY19" fmla="*/ 135065 h 144598"/>
                <a:gd name="connsiteX20" fmla="*/ 110926 w 119479"/>
                <a:gd name="connsiteY20" fmla="*/ 143695 h 144598"/>
                <a:gd name="connsiteX21" fmla="*/ 107347 w 119479"/>
                <a:gd name="connsiteY21" fmla="*/ 144590 h 144598"/>
                <a:gd name="connsiteX22" fmla="*/ 31814 w 119479"/>
                <a:gd name="connsiteY22" fmla="*/ 25813 h 144598"/>
                <a:gd name="connsiteX23" fmla="*/ 25432 w 119479"/>
                <a:gd name="connsiteY23" fmla="*/ 32003 h 144598"/>
                <a:gd name="connsiteX24" fmla="*/ 25432 w 119479"/>
                <a:gd name="connsiteY24" fmla="*/ 32099 h 144598"/>
                <a:gd name="connsiteX25" fmla="*/ 25432 w 119479"/>
                <a:gd name="connsiteY25" fmla="*/ 63246 h 144598"/>
                <a:gd name="connsiteX26" fmla="*/ 31718 w 119479"/>
                <a:gd name="connsiteY26" fmla="*/ 69533 h 144598"/>
                <a:gd name="connsiteX27" fmla="*/ 31813 w 119479"/>
                <a:gd name="connsiteY27" fmla="*/ 69533 h 144598"/>
                <a:gd name="connsiteX28" fmla="*/ 70771 w 119479"/>
                <a:gd name="connsiteY28" fmla="*/ 69533 h 144598"/>
                <a:gd name="connsiteX29" fmla="*/ 93440 w 119479"/>
                <a:gd name="connsiteY29" fmla="*/ 48387 h 144598"/>
                <a:gd name="connsiteX30" fmla="*/ 72404 w 119479"/>
                <a:gd name="connsiteY30" fmla="*/ 25826 h 144598"/>
                <a:gd name="connsiteX31" fmla="*/ 71533 w 119479"/>
                <a:gd name="connsiteY31" fmla="*/ 25813 h 14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479" h="144598">
                  <a:moveTo>
                    <a:pt x="93726" y="143732"/>
                  </a:moveTo>
                  <a:cubicBezTo>
                    <a:pt x="91313" y="143704"/>
                    <a:pt x="89130" y="142298"/>
                    <a:pt x="88106" y="140113"/>
                  </a:cubicBezTo>
                  <a:lnTo>
                    <a:pt x="68390" y="98870"/>
                  </a:lnTo>
                  <a:cubicBezTo>
                    <a:pt x="67357" y="96706"/>
                    <a:pt x="65167" y="95333"/>
                    <a:pt x="62770" y="95345"/>
                  </a:cubicBezTo>
                  <a:lnTo>
                    <a:pt x="31814" y="95345"/>
                  </a:lnTo>
                  <a:cubicBezTo>
                    <a:pt x="28342" y="95293"/>
                    <a:pt x="25485" y="98064"/>
                    <a:pt x="25432" y="101536"/>
                  </a:cubicBezTo>
                  <a:cubicBezTo>
                    <a:pt x="25432" y="101568"/>
                    <a:pt x="25432" y="101600"/>
                    <a:pt x="25432" y="101632"/>
                  </a:cubicBezTo>
                  <a:lnTo>
                    <a:pt x="25432" y="137351"/>
                  </a:lnTo>
                  <a:cubicBezTo>
                    <a:pt x="25484" y="140822"/>
                    <a:pt x="22713" y="143679"/>
                    <a:pt x="19241" y="143732"/>
                  </a:cubicBezTo>
                  <a:cubicBezTo>
                    <a:pt x="19209" y="143732"/>
                    <a:pt x="19177" y="143732"/>
                    <a:pt x="19145" y="143732"/>
                  </a:cubicBezTo>
                  <a:lnTo>
                    <a:pt x="6286" y="143732"/>
                  </a:lnTo>
                  <a:cubicBezTo>
                    <a:pt x="2799" y="143680"/>
                    <a:pt x="0" y="140838"/>
                    <a:pt x="0" y="137351"/>
                  </a:cubicBezTo>
                  <a:lnTo>
                    <a:pt x="0" y="6287"/>
                  </a:lnTo>
                  <a:cubicBezTo>
                    <a:pt x="51" y="2836"/>
                    <a:pt x="2836" y="51"/>
                    <a:pt x="6286" y="0"/>
                  </a:cubicBezTo>
                  <a:lnTo>
                    <a:pt x="70485" y="0"/>
                  </a:lnTo>
                  <a:cubicBezTo>
                    <a:pt x="83070" y="-15"/>
                    <a:pt x="95191" y="4751"/>
                    <a:pt x="104394" y="13335"/>
                  </a:cubicBezTo>
                  <a:cubicBezTo>
                    <a:pt x="113565" y="21784"/>
                    <a:pt x="118983" y="33545"/>
                    <a:pt x="119444" y="46006"/>
                  </a:cubicBezTo>
                  <a:cubicBezTo>
                    <a:pt x="120114" y="63172"/>
                    <a:pt x="111488" y="79369"/>
                    <a:pt x="96869" y="88392"/>
                  </a:cubicBezTo>
                  <a:cubicBezTo>
                    <a:pt x="94175" y="90038"/>
                    <a:pt x="93183" y="93468"/>
                    <a:pt x="94583" y="96298"/>
                  </a:cubicBezTo>
                  <a:lnTo>
                    <a:pt x="113062" y="135065"/>
                  </a:lnTo>
                  <a:cubicBezTo>
                    <a:pt x="114855" y="138037"/>
                    <a:pt x="113899" y="141901"/>
                    <a:pt x="110926" y="143695"/>
                  </a:cubicBezTo>
                  <a:cubicBezTo>
                    <a:pt x="109849" y="144344"/>
                    <a:pt x="108603" y="144656"/>
                    <a:pt x="107347" y="144590"/>
                  </a:cubicBezTo>
                  <a:close/>
                  <a:moveTo>
                    <a:pt x="31814" y="25813"/>
                  </a:moveTo>
                  <a:cubicBezTo>
                    <a:pt x="28342" y="25760"/>
                    <a:pt x="25485" y="28532"/>
                    <a:pt x="25432" y="32003"/>
                  </a:cubicBezTo>
                  <a:cubicBezTo>
                    <a:pt x="25432" y="32035"/>
                    <a:pt x="25432" y="32067"/>
                    <a:pt x="25432" y="32099"/>
                  </a:cubicBezTo>
                  <a:lnTo>
                    <a:pt x="25432" y="63246"/>
                  </a:lnTo>
                  <a:cubicBezTo>
                    <a:pt x="25431" y="66718"/>
                    <a:pt x="28246" y="69533"/>
                    <a:pt x="31718" y="69533"/>
                  </a:cubicBezTo>
                  <a:cubicBezTo>
                    <a:pt x="31749" y="69533"/>
                    <a:pt x="31781" y="69533"/>
                    <a:pt x="31813" y="69533"/>
                  </a:cubicBezTo>
                  <a:lnTo>
                    <a:pt x="70771" y="69533"/>
                  </a:lnTo>
                  <a:cubicBezTo>
                    <a:pt x="82756" y="69655"/>
                    <a:pt x="92730" y="60352"/>
                    <a:pt x="93440" y="48387"/>
                  </a:cubicBezTo>
                  <a:cubicBezTo>
                    <a:pt x="93861" y="36348"/>
                    <a:pt x="84443" y="26247"/>
                    <a:pt x="72404" y="25826"/>
                  </a:cubicBezTo>
                  <a:cubicBezTo>
                    <a:pt x="72113" y="25816"/>
                    <a:pt x="71823" y="25811"/>
                    <a:pt x="71533" y="258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4" name="爱设计-15-3">
              <a:extLst>
                <a:ext uri="{FF2B5EF4-FFF2-40B4-BE49-F238E27FC236}">
                  <a16:creationId xmlns:a16="http://schemas.microsoft.com/office/drawing/2014/main" id="{5D23914A-58D9-7069-48DA-13B5C80F9299}"/>
                </a:ext>
              </a:extLst>
            </p:cNvPr>
            <p:cNvSpPr/>
            <p:nvPr/>
          </p:nvSpPr>
          <p:spPr>
            <a:xfrm>
              <a:off x="10273028" y="1096768"/>
              <a:ext cx="106346" cy="114628"/>
            </a:xfrm>
            <a:custGeom>
              <a:avLst/>
              <a:gdLst>
                <a:gd name="connsiteX0" fmla="*/ 59960 w 133348"/>
                <a:gd name="connsiteY0" fmla="*/ 143732 h 143732"/>
                <a:gd name="connsiteX1" fmla="*/ 53673 w 133348"/>
                <a:gd name="connsiteY1" fmla="*/ 137446 h 143732"/>
                <a:gd name="connsiteX2" fmla="*/ 53673 w 133348"/>
                <a:gd name="connsiteY2" fmla="*/ 85820 h 143732"/>
                <a:gd name="connsiteX3" fmla="*/ 51959 w 133348"/>
                <a:gd name="connsiteY3" fmla="*/ 80391 h 143732"/>
                <a:gd name="connsiteX4" fmla="*/ 905 w 133348"/>
                <a:gd name="connsiteY4" fmla="*/ 10001 h 143732"/>
                <a:gd name="connsiteX5" fmla="*/ 3040 w 133348"/>
                <a:gd name="connsiteY5" fmla="*/ 1371 h 143732"/>
                <a:gd name="connsiteX6" fmla="*/ 5953 w 133348"/>
                <a:gd name="connsiteY6" fmla="*/ 476 h 143732"/>
                <a:gd name="connsiteX7" fmla="*/ 18716 w 133348"/>
                <a:gd name="connsiteY7" fmla="*/ 476 h 143732"/>
                <a:gd name="connsiteX8" fmla="*/ 23479 w 133348"/>
                <a:gd name="connsiteY8" fmla="*/ 2667 h 143732"/>
                <a:gd name="connsiteX9" fmla="*/ 61579 w 133348"/>
                <a:gd name="connsiteY9" fmla="*/ 56483 h 143732"/>
                <a:gd name="connsiteX10" fmla="*/ 66722 w 133348"/>
                <a:gd name="connsiteY10" fmla="*/ 59055 h 143732"/>
                <a:gd name="connsiteX11" fmla="*/ 71771 w 133348"/>
                <a:gd name="connsiteY11" fmla="*/ 56483 h 143732"/>
                <a:gd name="connsiteX12" fmla="*/ 109871 w 133348"/>
                <a:gd name="connsiteY12" fmla="*/ 2667 h 143732"/>
                <a:gd name="connsiteX13" fmla="*/ 115014 w 133348"/>
                <a:gd name="connsiteY13" fmla="*/ 0 h 143732"/>
                <a:gd name="connsiteX14" fmla="*/ 127397 w 133348"/>
                <a:gd name="connsiteY14" fmla="*/ 0 h 143732"/>
                <a:gd name="connsiteX15" fmla="*/ 133340 w 133348"/>
                <a:gd name="connsiteY15" fmla="*/ 6612 h 143732"/>
                <a:gd name="connsiteX16" fmla="*/ 132445 w 133348"/>
                <a:gd name="connsiteY16" fmla="*/ 9525 h 143732"/>
                <a:gd name="connsiteX17" fmla="*/ 81200 w 133348"/>
                <a:gd name="connsiteY17" fmla="*/ 80391 h 143732"/>
                <a:gd name="connsiteX18" fmla="*/ 79486 w 133348"/>
                <a:gd name="connsiteY18" fmla="*/ 85820 h 143732"/>
                <a:gd name="connsiteX19" fmla="*/ 79486 w 133348"/>
                <a:gd name="connsiteY19" fmla="*/ 137446 h 143732"/>
                <a:gd name="connsiteX20" fmla="*/ 73199 w 133348"/>
                <a:gd name="connsiteY20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48" h="143732">
                  <a:moveTo>
                    <a:pt x="59960" y="143732"/>
                  </a:moveTo>
                  <a:cubicBezTo>
                    <a:pt x="56509" y="143681"/>
                    <a:pt x="53724" y="140896"/>
                    <a:pt x="53673" y="137446"/>
                  </a:cubicBezTo>
                  <a:lnTo>
                    <a:pt x="53673" y="85820"/>
                  </a:lnTo>
                  <a:cubicBezTo>
                    <a:pt x="53708" y="83872"/>
                    <a:pt x="53106" y="81966"/>
                    <a:pt x="51959" y="80391"/>
                  </a:cubicBezTo>
                  <a:lnTo>
                    <a:pt x="905" y="10001"/>
                  </a:lnTo>
                  <a:cubicBezTo>
                    <a:pt x="-889" y="7028"/>
                    <a:pt x="67" y="3164"/>
                    <a:pt x="3040" y="1371"/>
                  </a:cubicBezTo>
                  <a:cubicBezTo>
                    <a:pt x="3923" y="838"/>
                    <a:pt x="4923" y="531"/>
                    <a:pt x="5953" y="476"/>
                  </a:cubicBezTo>
                  <a:lnTo>
                    <a:pt x="18716" y="476"/>
                  </a:lnTo>
                  <a:cubicBezTo>
                    <a:pt x="20547" y="478"/>
                    <a:pt x="22286" y="1278"/>
                    <a:pt x="23479" y="2667"/>
                  </a:cubicBezTo>
                  <a:lnTo>
                    <a:pt x="61579" y="56483"/>
                  </a:lnTo>
                  <a:cubicBezTo>
                    <a:pt x="62788" y="58108"/>
                    <a:pt x="64697" y="59063"/>
                    <a:pt x="66722" y="59055"/>
                  </a:cubicBezTo>
                  <a:cubicBezTo>
                    <a:pt x="68722" y="59063"/>
                    <a:pt x="70602" y="58105"/>
                    <a:pt x="71771" y="56483"/>
                  </a:cubicBezTo>
                  <a:lnTo>
                    <a:pt x="109871" y="2667"/>
                  </a:lnTo>
                  <a:cubicBezTo>
                    <a:pt x="111049" y="994"/>
                    <a:pt x="112968" y="-1"/>
                    <a:pt x="115014" y="0"/>
                  </a:cubicBezTo>
                  <a:lnTo>
                    <a:pt x="127397" y="0"/>
                  </a:lnTo>
                  <a:cubicBezTo>
                    <a:pt x="130864" y="185"/>
                    <a:pt x="133524" y="3145"/>
                    <a:pt x="133340" y="6612"/>
                  </a:cubicBezTo>
                  <a:cubicBezTo>
                    <a:pt x="133285" y="7642"/>
                    <a:pt x="132978" y="8642"/>
                    <a:pt x="132445" y="9525"/>
                  </a:cubicBezTo>
                  <a:lnTo>
                    <a:pt x="81200" y="80391"/>
                  </a:lnTo>
                  <a:cubicBezTo>
                    <a:pt x="80053" y="81966"/>
                    <a:pt x="79451" y="83872"/>
                    <a:pt x="79486" y="85820"/>
                  </a:cubicBezTo>
                  <a:lnTo>
                    <a:pt x="79486" y="137446"/>
                  </a:lnTo>
                  <a:cubicBezTo>
                    <a:pt x="79435" y="140896"/>
                    <a:pt x="76650" y="143681"/>
                    <a:pt x="73199" y="1437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5" name="爱设计-15-4">
              <a:extLst>
                <a:ext uri="{FF2B5EF4-FFF2-40B4-BE49-F238E27FC236}">
                  <a16:creationId xmlns:a16="http://schemas.microsoft.com/office/drawing/2014/main" id="{A2BE4E3D-CB3A-5051-163F-314077A59F3B}"/>
                </a:ext>
              </a:extLst>
            </p:cNvPr>
            <p:cNvSpPr/>
            <p:nvPr/>
          </p:nvSpPr>
          <p:spPr>
            <a:xfrm>
              <a:off x="10501942" y="1096768"/>
              <a:ext cx="105056" cy="114628"/>
            </a:xfrm>
            <a:custGeom>
              <a:avLst/>
              <a:gdLst>
                <a:gd name="connsiteX0" fmla="*/ 65913 w 131730"/>
                <a:gd name="connsiteY0" fmla="*/ 143732 h 143732"/>
                <a:gd name="connsiteX1" fmla="*/ 0 w 131730"/>
                <a:gd name="connsiteY1" fmla="*/ 77819 h 143732"/>
                <a:gd name="connsiteX2" fmla="*/ 0 w 131730"/>
                <a:gd name="connsiteY2" fmla="*/ 6287 h 143732"/>
                <a:gd name="connsiteX3" fmla="*/ 6286 w 131730"/>
                <a:gd name="connsiteY3" fmla="*/ 0 h 143732"/>
                <a:gd name="connsiteX4" fmla="*/ 19431 w 131730"/>
                <a:gd name="connsiteY4" fmla="*/ 0 h 143732"/>
                <a:gd name="connsiteX5" fmla="*/ 25717 w 131730"/>
                <a:gd name="connsiteY5" fmla="*/ 6287 h 143732"/>
                <a:gd name="connsiteX6" fmla="*/ 25717 w 131730"/>
                <a:gd name="connsiteY6" fmla="*/ 77343 h 143732"/>
                <a:gd name="connsiteX7" fmla="*/ 63909 w 131730"/>
                <a:gd name="connsiteY7" fmla="*/ 119447 h 143732"/>
                <a:gd name="connsiteX8" fmla="*/ 106013 w 131730"/>
                <a:gd name="connsiteY8" fmla="*/ 81255 h 143732"/>
                <a:gd name="connsiteX9" fmla="*/ 106013 w 131730"/>
                <a:gd name="connsiteY9" fmla="*/ 77343 h 143732"/>
                <a:gd name="connsiteX10" fmla="*/ 106013 w 131730"/>
                <a:gd name="connsiteY10" fmla="*/ 6287 h 143732"/>
                <a:gd name="connsiteX11" fmla="*/ 112300 w 131730"/>
                <a:gd name="connsiteY11" fmla="*/ 0 h 143732"/>
                <a:gd name="connsiteX12" fmla="*/ 125444 w 131730"/>
                <a:gd name="connsiteY12" fmla="*/ 0 h 143732"/>
                <a:gd name="connsiteX13" fmla="*/ 131731 w 131730"/>
                <a:gd name="connsiteY13" fmla="*/ 6287 h 143732"/>
                <a:gd name="connsiteX14" fmla="*/ 131731 w 131730"/>
                <a:gd name="connsiteY14" fmla="*/ 77819 h 143732"/>
                <a:gd name="connsiteX15" fmla="*/ 66008 w 131730"/>
                <a:gd name="connsiteY15" fmla="*/ 143732 h 143732"/>
                <a:gd name="connsiteX16" fmla="*/ 65913 w 131730"/>
                <a:gd name="connsiteY16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30" h="143732">
                  <a:moveTo>
                    <a:pt x="65913" y="143732"/>
                  </a:moveTo>
                  <a:cubicBezTo>
                    <a:pt x="29510" y="143732"/>
                    <a:pt x="0" y="114222"/>
                    <a:pt x="0" y="77819"/>
                  </a:cubicBezTo>
                  <a:lnTo>
                    <a:pt x="0" y="6287"/>
                  </a:lnTo>
                  <a:cubicBezTo>
                    <a:pt x="0" y="2815"/>
                    <a:pt x="2815" y="0"/>
                    <a:pt x="6286" y="0"/>
                  </a:cubicBezTo>
                  <a:lnTo>
                    <a:pt x="19431" y="0"/>
                  </a:lnTo>
                  <a:cubicBezTo>
                    <a:pt x="22903" y="0"/>
                    <a:pt x="25717" y="2815"/>
                    <a:pt x="25717" y="6287"/>
                  </a:cubicBezTo>
                  <a:lnTo>
                    <a:pt x="25717" y="77343"/>
                  </a:lnTo>
                  <a:cubicBezTo>
                    <a:pt x="24637" y="99516"/>
                    <a:pt x="41736" y="118367"/>
                    <a:pt x="63909" y="119447"/>
                  </a:cubicBezTo>
                  <a:cubicBezTo>
                    <a:pt x="86082" y="120527"/>
                    <a:pt x="104933" y="103428"/>
                    <a:pt x="106013" y="81255"/>
                  </a:cubicBezTo>
                  <a:cubicBezTo>
                    <a:pt x="106077" y="79952"/>
                    <a:pt x="106077" y="78646"/>
                    <a:pt x="106013" y="77343"/>
                  </a:cubicBezTo>
                  <a:lnTo>
                    <a:pt x="106013" y="6287"/>
                  </a:lnTo>
                  <a:cubicBezTo>
                    <a:pt x="106064" y="2836"/>
                    <a:pt x="108849" y="51"/>
                    <a:pt x="112300" y="0"/>
                  </a:cubicBezTo>
                  <a:lnTo>
                    <a:pt x="125444" y="0"/>
                  </a:lnTo>
                  <a:cubicBezTo>
                    <a:pt x="128916" y="0"/>
                    <a:pt x="131731" y="2815"/>
                    <a:pt x="131731" y="6287"/>
                  </a:cubicBezTo>
                  <a:lnTo>
                    <a:pt x="131731" y="77819"/>
                  </a:lnTo>
                  <a:cubicBezTo>
                    <a:pt x="131783" y="114169"/>
                    <a:pt x="102358" y="143680"/>
                    <a:pt x="66008" y="143732"/>
                  </a:cubicBezTo>
                  <a:cubicBezTo>
                    <a:pt x="65977" y="143732"/>
                    <a:pt x="65945" y="143732"/>
                    <a:pt x="65913" y="1437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6" name="爱设计-15-5">
              <a:extLst>
                <a:ext uri="{FF2B5EF4-FFF2-40B4-BE49-F238E27FC236}">
                  <a16:creationId xmlns:a16="http://schemas.microsoft.com/office/drawing/2014/main" id="{BE7CBAA7-4448-9DF2-27E7-0BC983BED956}"/>
                </a:ext>
              </a:extLst>
            </p:cNvPr>
            <p:cNvSpPr/>
            <p:nvPr/>
          </p:nvSpPr>
          <p:spPr>
            <a:xfrm>
              <a:off x="10782851" y="1095780"/>
              <a:ext cx="93055" cy="116375"/>
            </a:xfrm>
            <a:custGeom>
              <a:avLst/>
              <a:gdLst>
                <a:gd name="connsiteX0" fmla="*/ 6287 w 116682"/>
                <a:gd name="connsiteY0" fmla="*/ 145923 h 145923"/>
                <a:gd name="connsiteX1" fmla="*/ 1 w 116682"/>
                <a:gd name="connsiteY1" fmla="*/ 139829 h 145923"/>
                <a:gd name="connsiteX2" fmla="*/ 1 w 116682"/>
                <a:gd name="connsiteY2" fmla="*/ 139637 h 145923"/>
                <a:gd name="connsiteX3" fmla="*/ 1 w 116682"/>
                <a:gd name="connsiteY3" fmla="*/ 6287 h 145923"/>
                <a:gd name="connsiteX4" fmla="*/ 6287 w 116682"/>
                <a:gd name="connsiteY4" fmla="*/ 0 h 145923"/>
                <a:gd name="connsiteX5" fmla="*/ 20003 w 116682"/>
                <a:gd name="connsiteY5" fmla="*/ 0 h 145923"/>
                <a:gd name="connsiteX6" fmla="*/ 26290 w 116682"/>
                <a:gd name="connsiteY6" fmla="*/ 6287 h 145923"/>
                <a:gd name="connsiteX7" fmla="*/ 26290 w 116682"/>
                <a:gd name="connsiteY7" fmla="*/ 114395 h 145923"/>
                <a:gd name="connsiteX8" fmla="*/ 32576 w 116682"/>
                <a:gd name="connsiteY8" fmla="*/ 120682 h 145923"/>
                <a:gd name="connsiteX9" fmla="*/ 110396 w 116682"/>
                <a:gd name="connsiteY9" fmla="*/ 120682 h 145923"/>
                <a:gd name="connsiteX10" fmla="*/ 116682 w 116682"/>
                <a:gd name="connsiteY10" fmla="*/ 126968 h 145923"/>
                <a:gd name="connsiteX11" fmla="*/ 116682 w 116682"/>
                <a:gd name="connsiteY11" fmla="*/ 139637 h 145923"/>
                <a:gd name="connsiteX12" fmla="*/ 110588 w 116682"/>
                <a:gd name="connsiteY12" fmla="*/ 145923 h 145923"/>
                <a:gd name="connsiteX13" fmla="*/ 110396 w 116682"/>
                <a:gd name="connsiteY13" fmla="*/ 145923 h 1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82" h="145923">
                  <a:moveTo>
                    <a:pt x="6287" y="145923"/>
                  </a:moveTo>
                  <a:cubicBezTo>
                    <a:pt x="2868" y="145976"/>
                    <a:pt x="54" y="143248"/>
                    <a:pt x="1" y="139829"/>
                  </a:cubicBezTo>
                  <a:cubicBezTo>
                    <a:pt x="0" y="139765"/>
                    <a:pt x="0" y="139701"/>
                    <a:pt x="1" y="139637"/>
                  </a:cubicBezTo>
                  <a:lnTo>
                    <a:pt x="1" y="6287"/>
                  </a:lnTo>
                  <a:cubicBezTo>
                    <a:pt x="1" y="2815"/>
                    <a:pt x="2815" y="0"/>
                    <a:pt x="6287" y="0"/>
                  </a:cubicBezTo>
                  <a:lnTo>
                    <a:pt x="20003" y="0"/>
                  </a:lnTo>
                  <a:cubicBezTo>
                    <a:pt x="23475" y="0"/>
                    <a:pt x="26290" y="2815"/>
                    <a:pt x="26290" y="6287"/>
                  </a:cubicBezTo>
                  <a:lnTo>
                    <a:pt x="26290" y="114395"/>
                  </a:lnTo>
                  <a:cubicBezTo>
                    <a:pt x="26290" y="117867"/>
                    <a:pt x="29104" y="120682"/>
                    <a:pt x="32576" y="120682"/>
                  </a:cubicBezTo>
                  <a:lnTo>
                    <a:pt x="110396" y="120682"/>
                  </a:lnTo>
                  <a:cubicBezTo>
                    <a:pt x="113868" y="120682"/>
                    <a:pt x="116682" y="123496"/>
                    <a:pt x="116682" y="126968"/>
                  </a:cubicBezTo>
                  <a:lnTo>
                    <a:pt x="116682" y="139637"/>
                  </a:lnTo>
                  <a:cubicBezTo>
                    <a:pt x="116735" y="143055"/>
                    <a:pt x="114007" y="145870"/>
                    <a:pt x="110588" y="145923"/>
                  </a:cubicBezTo>
                  <a:cubicBezTo>
                    <a:pt x="110524" y="145924"/>
                    <a:pt x="110460" y="145924"/>
                    <a:pt x="110396" y="1459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7" name="爱设计-15-6">
              <a:extLst>
                <a:ext uri="{FF2B5EF4-FFF2-40B4-BE49-F238E27FC236}">
                  <a16:creationId xmlns:a16="http://schemas.microsoft.com/office/drawing/2014/main" id="{2A989EDD-0E42-A083-3C8E-2321DE64BEFC}"/>
                </a:ext>
              </a:extLst>
            </p:cNvPr>
            <p:cNvSpPr/>
            <p:nvPr/>
          </p:nvSpPr>
          <p:spPr>
            <a:xfrm>
              <a:off x="11133572" y="1096312"/>
              <a:ext cx="119110" cy="119110"/>
            </a:xfrm>
            <a:custGeom>
              <a:avLst/>
              <a:gdLst>
                <a:gd name="connsiteX0" fmla="*/ 74867 w 149352"/>
                <a:gd name="connsiteY0" fmla="*/ 149352 h 149352"/>
                <a:gd name="connsiteX1" fmla="*/ 0 w 149352"/>
                <a:gd name="connsiteY1" fmla="*/ 74867 h 149352"/>
                <a:gd name="connsiteX2" fmla="*/ 74486 w 149352"/>
                <a:gd name="connsiteY2" fmla="*/ 0 h 149352"/>
                <a:gd name="connsiteX3" fmla="*/ 149352 w 149352"/>
                <a:gd name="connsiteY3" fmla="*/ 74486 h 149352"/>
                <a:gd name="connsiteX4" fmla="*/ 149352 w 149352"/>
                <a:gd name="connsiteY4" fmla="*/ 74676 h 149352"/>
                <a:gd name="connsiteX5" fmla="*/ 74867 w 149352"/>
                <a:gd name="connsiteY5" fmla="*/ 149352 h 149352"/>
                <a:gd name="connsiteX6" fmla="*/ 74867 w 149352"/>
                <a:gd name="connsiteY6" fmla="*/ 25527 h 149352"/>
                <a:gd name="connsiteX7" fmla="*/ 25527 w 149352"/>
                <a:gd name="connsiteY7" fmla="*/ 74676 h 149352"/>
                <a:gd name="connsiteX8" fmla="*/ 74676 w 149352"/>
                <a:gd name="connsiteY8" fmla="*/ 124015 h 149352"/>
                <a:gd name="connsiteX9" fmla="*/ 124015 w 149352"/>
                <a:gd name="connsiteY9" fmla="*/ 74866 h 149352"/>
                <a:gd name="connsiteX10" fmla="*/ 124016 w 149352"/>
                <a:gd name="connsiteY10" fmla="*/ 74771 h 149352"/>
                <a:gd name="connsiteX11" fmla="*/ 74866 w 149352"/>
                <a:gd name="connsiteY11" fmla="*/ 25432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52" h="149352">
                  <a:moveTo>
                    <a:pt x="74867" y="149352"/>
                  </a:moveTo>
                  <a:cubicBezTo>
                    <a:pt x="33624" y="149457"/>
                    <a:pt x="105" y="116109"/>
                    <a:pt x="0" y="74867"/>
                  </a:cubicBezTo>
                  <a:cubicBezTo>
                    <a:pt x="-105" y="33624"/>
                    <a:pt x="33243" y="105"/>
                    <a:pt x="74486" y="0"/>
                  </a:cubicBezTo>
                  <a:cubicBezTo>
                    <a:pt x="115728" y="-105"/>
                    <a:pt x="149247" y="33243"/>
                    <a:pt x="149352" y="74486"/>
                  </a:cubicBezTo>
                  <a:cubicBezTo>
                    <a:pt x="149352" y="74549"/>
                    <a:pt x="149352" y="74612"/>
                    <a:pt x="149352" y="74676"/>
                  </a:cubicBezTo>
                  <a:cubicBezTo>
                    <a:pt x="149300" y="115822"/>
                    <a:pt x="116013" y="149195"/>
                    <a:pt x="74867" y="149352"/>
                  </a:cubicBezTo>
                  <a:close/>
                  <a:moveTo>
                    <a:pt x="74867" y="25527"/>
                  </a:moveTo>
                  <a:cubicBezTo>
                    <a:pt x="47670" y="25474"/>
                    <a:pt x="25580" y="47479"/>
                    <a:pt x="25527" y="74676"/>
                  </a:cubicBezTo>
                  <a:cubicBezTo>
                    <a:pt x="25474" y="101873"/>
                    <a:pt x="47479" y="123963"/>
                    <a:pt x="74676" y="124015"/>
                  </a:cubicBezTo>
                  <a:cubicBezTo>
                    <a:pt x="101873" y="124068"/>
                    <a:pt x="123963" y="102063"/>
                    <a:pt x="124015" y="74866"/>
                  </a:cubicBezTo>
                  <a:cubicBezTo>
                    <a:pt x="124016" y="74835"/>
                    <a:pt x="124016" y="74803"/>
                    <a:pt x="124016" y="74771"/>
                  </a:cubicBezTo>
                  <a:cubicBezTo>
                    <a:pt x="124016" y="47596"/>
                    <a:pt x="102042" y="25537"/>
                    <a:pt x="74866" y="25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8" name="爱设计-15-7">
              <a:extLst>
                <a:ext uri="{FF2B5EF4-FFF2-40B4-BE49-F238E27FC236}">
                  <a16:creationId xmlns:a16="http://schemas.microsoft.com/office/drawing/2014/main" id="{9999365A-99FB-E6F6-2A0B-1AC2949C566B}"/>
                </a:ext>
              </a:extLst>
            </p:cNvPr>
            <p:cNvSpPr/>
            <p:nvPr/>
          </p:nvSpPr>
          <p:spPr>
            <a:xfrm>
              <a:off x="10880009" y="1094261"/>
              <a:ext cx="119109" cy="119109"/>
            </a:xfrm>
            <a:custGeom>
              <a:avLst/>
              <a:gdLst>
                <a:gd name="connsiteX0" fmla="*/ 74676 w 149351"/>
                <a:gd name="connsiteY0" fmla="*/ 149352 h 149351"/>
                <a:gd name="connsiteX1" fmla="*/ 0 w 149351"/>
                <a:gd name="connsiteY1" fmla="*/ 74676 h 149351"/>
                <a:gd name="connsiteX2" fmla="*/ 74676 w 149351"/>
                <a:gd name="connsiteY2" fmla="*/ 0 h 149351"/>
                <a:gd name="connsiteX3" fmla="*/ 149352 w 149351"/>
                <a:gd name="connsiteY3" fmla="*/ 74676 h 149351"/>
                <a:gd name="connsiteX4" fmla="*/ 74676 w 149351"/>
                <a:gd name="connsiteY4" fmla="*/ 149352 h 149351"/>
                <a:gd name="connsiteX5" fmla="*/ 74676 w 149351"/>
                <a:gd name="connsiteY5" fmla="*/ 25527 h 149351"/>
                <a:gd name="connsiteX6" fmla="*/ 25910 w 149351"/>
                <a:gd name="connsiteY6" fmla="*/ 75245 h 149351"/>
                <a:gd name="connsiteX7" fmla="*/ 75629 w 149351"/>
                <a:gd name="connsiteY7" fmla="*/ 124011 h 149351"/>
                <a:gd name="connsiteX8" fmla="*/ 124396 w 149351"/>
                <a:gd name="connsiteY8" fmla="*/ 74676 h 149351"/>
                <a:gd name="connsiteX9" fmla="*/ 75251 w 149351"/>
                <a:gd name="connsiteY9" fmla="*/ 25524 h 149351"/>
                <a:gd name="connsiteX10" fmla="*/ 74676 w 149351"/>
                <a:gd name="connsiteY10" fmla="*/ 25527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351" h="149351">
                  <a:moveTo>
                    <a:pt x="74676" y="149352"/>
                  </a:moveTo>
                  <a:cubicBezTo>
                    <a:pt x="33434" y="149352"/>
                    <a:pt x="0" y="115918"/>
                    <a:pt x="0" y="74676"/>
                  </a:cubicBezTo>
                  <a:cubicBezTo>
                    <a:pt x="0" y="33434"/>
                    <a:pt x="33434" y="0"/>
                    <a:pt x="74676" y="0"/>
                  </a:cubicBezTo>
                  <a:cubicBezTo>
                    <a:pt x="115918" y="0"/>
                    <a:pt x="149352" y="33434"/>
                    <a:pt x="149352" y="74676"/>
                  </a:cubicBezTo>
                  <a:cubicBezTo>
                    <a:pt x="149352" y="115918"/>
                    <a:pt x="115918" y="149352"/>
                    <a:pt x="74676" y="149352"/>
                  </a:cubicBezTo>
                  <a:close/>
                  <a:moveTo>
                    <a:pt x="74676" y="25527"/>
                  </a:moveTo>
                  <a:cubicBezTo>
                    <a:pt x="47480" y="25790"/>
                    <a:pt x="25647" y="48050"/>
                    <a:pt x="25910" y="75245"/>
                  </a:cubicBezTo>
                  <a:cubicBezTo>
                    <a:pt x="26173" y="102441"/>
                    <a:pt x="48433" y="124274"/>
                    <a:pt x="75629" y="124011"/>
                  </a:cubicBezTo>
                  <a:cubicBezTo>
                    <a:pt x="102675" y="123749"/>
                    <a:pt x="124447" y="101723"/>
                    <a:pt x="124396" y="74676"/>
                  </a:cubicBezTo>
                  <a:cubicBezTo>
                    <a:pt x="124398" y="47532"/>
                    <a:pt x="102395" y="25525"/>
                    <a:pt x="75251" y="25524"/>
                  </a:cubicBezTo>
                  <a:cubicBezTo>
                    <a:pt x="75059" y="25524"/>
                    <a:pt x="74868" y="25525"/>
                    <a:pt x="74676" y="255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9" name="爱设计-15-8">
              <a:extLst>
                <a:ext uri="{FF2B5EF4-FFF2-40B4-BE49-F238E27FC236}">
                  <a16:creationId xmlns:a16="http://schemas.microsoft.com/office/drawing/2014/main" id="{E3F3C614-CE56-64E2-7365-B6563113C430}"/>
                </a:ext>
              </a:extLst>
            </p:cNvPr>
            <p:cNvSpPr/>
            <p:nvPr/>
          </p:nvSpPr>
          <p:spPr>
            <a:xfrm>
              <a:off x="11007398" y="1093083"/>
              <a:ext cx="120880" cy="119110"/>
            </a:xfrm>
            <a:custGeom>
              <a:avLst/>
              <a:gdLst>
                <a:gd name="connsiteX0" fmla="*/ 145638 w 151572"/>
                <a:gd name="connsiteY0" fmla="*/ 64438 h 149352"/>
                <a:gd name="connsiteX1" fmla="*/ 145066 w 151572"/>
                <a:gd name="connsiteY1" fmla="*/ 64438 h 149352"/>
                <a:gd name="connsiteX2" fmla="*/ 145066 w 151572"/>
                <a:gd name="connsiteY2" fmla="*/ 64438 h 149352"/>
                <a:gd name="connsiteX3" fmla="*/ 87916 w 151572"/>
                <a:gd name="connsiteY3" fmla="*/ 64438 h 149352"/>
                <a:gd name="connsiteX4" fmla="*/ 81630 w 151572"/>
                <a:gd name="connsiteY4" fmla="*/ 70724 h 149352"/>
                <a:gd name="connsiteX5" fmla="*/ 81630 w 151572"/>
                <a:gd name="connsiteY5" fmla="*/ 83583 h 149352"/>
                <a:gd name="connsiteX6" fmla="*/ 87916 w 151572"/>
                <a:gd name="connsiteY6" fmla="*/ 89869 h 149352"/>
                <a:gd name="connsiteX7" fmla="*/ 115443 w 151572"/>
                <a:gd name="connsiteY7" fmla="*/ 89869 h 149352"/>
                <a:gd name="connsiteX8" fmla="*/ 119539 w 151572"/>
                <a:gd name="connsiteY8" fmla="*/ 91584 h 149352"/>
                <a:gd name="connsiteX9" fmla="*/ 120492 w 151572"/>
                <a:gd name="connsiteY9" fmla="*/ 96632 h 149352"/>
                <a:gd name="connsiteX10" fmla="*/ 120492 w 151572"/>
                <a:gd name="connsiteY10" fmla="*/ 96632 h 149352"/>
                <a:gd name="connsiteX11" fmla="*/ 120492 w 151572"/>
                <a:gd name="connsiteY11" fmla="*/ 96632 h 149352"/>
                <a:gd name="connsiteX12" fmla="*/ 103632 w 151572"/>
                <a:gd name="connsiteY12" fmla="*/ 117873 h 149352"/>
                <a:gd name="connsiteX13" fmla="*/ 102870 w 151572"/>
                <a:gd name="connsiteY13" fmla="*/ 117873 h 149352"/>
                <a:gd name="connsiteX14" fmla="*/ 100299 w 151572"/>
                <a:gd name="connsiteY14" fmla="*/ 119206 h 149352"/>
                <a:gd name="connsiteX15" fmla="*/ 100299 w 151572"/>
                <a:gd name="connsiteY15" fmla="*/ 119206 h 149352"/>
                <a:gd name="connsiteX16" fmla="*/ 99156 w 151572"/>
                <a:gd name="connsiteY16" fmla="*/ 119778 h 149352"/>
                <a:gd name="connsiteX17" fmla="*/ 99156 w 151572"/>
                <a:gd name="connsiteY17" fmla="*/ 119778 h 149352"/>
                <a:gd name="connsiteX18" fmla="*/ 98108 w 151572"/>
                <a:gd name="connsiteY18" fmla="*/ 120254 h 149352"/>
                <a:gd name="connsiteX19" fmla="*/ 98108 w 151572"/>
                <a:gd name="connsiteY19" fmla="*/ 120254 h 149352"/>
                <a:gd name="connsiteX20" fmla="*/ 96965 w 151572"/>
                <a:gd name="connsiteY20" fmla="*/ 120254 h 149352"/>
                <a:gd name="connsiteX21" fmla="*/ 96965 w 151572"/>
                <a:gd name="connsiteY21" fmla="*/ 120254 h 149352"/>
                <a:gd name="connsiteX22" fmla="*/ 91345 w 151572"/>
                <a:gd name="connsiteY22" fmla="*/ 122254 h 149352"/>
                <a:gd name="connsiteX23" fmla="*/ 91345 w 151572"/>
                <a:gd name="connsiteY23" fmla="*/ 122254 h 149352"/>
                <a:gd name="connsiteX24" fmla="*/ 90012 w 151572"/>
                <a:gd name="connsiteY24" fmla="*/ 122254 h 149352"/>
                <a:gd name="connsiteX25" fmla="*/ 90012 w 151572"/>
                <a:gd name="connsiteY25" fmla="*/ 122254 h 149352"/>
                <a:gd name="connsiteX26" fmla="*/ 88678 w 151572"/>
                <a:gd name="connsiteY26" fmla="*/ 122254 h 149352"/>
                <a:gd name="connsiteX27" fmla="*/ 88678 w 151572"/>
                <a:gd name="connsiteY27" fmla="*/ 122254 h 149352"/>
                <a:gd name="connsiteX28" fmla="*/ 81344 w 151572"/>
                <a:gd name="connsiteY28" fmla="*/ 123302 h 149352"/>
                <a:gd name="connsiteX29" fmla="*/ 71819 w 151572"/>
                <a:gd name="connsiteY29" fmla="*/ 123302 h 149352"/>
                <a:gd name="connsiteX30" fmla="*/ 70581 w 151572"/>
                <a:gd name="connsiteY30" fmla="*/ 123302 h 149352"/>
                <a:gd name="connsiteX31" fmla="*/ 70581 w 151572"/>
                <a:gd name="connsiteY31" fmla="*/ 123302 h 149352"/>
                <a:gd name="connsiteX32" fmla="*/ 66580 w 151572"/>
                <a:gd name="connsiteY32" fmla="*/ 122540 h 149352"/>
                <a:gd name="connsiteX33" fmla="*/ 66580 w 151572"/>
                <a:gd name="connsiteY33" fmla="*/ 122540 h 149352"/>
                <a:gd name="connsiteX34" fmla="*/ 29259 w 151572"/>
                <a:gd name="connsiteY34" fmla="*/ 63743 h 149352"/>
                <a:gd name="connsiteX35" fmla="*/ 63246 w 151572"/>
                <a:gd name="connsiteY35" fmla="*/ 27290 h 149352"/>
                <a:gd name="connsiteX36" fmla="*/ 63246 w 151572"/>
                <a:gd name="connsiteY36" fmla="*/ 27290 h 149352"/>
                <a:gd name="connsiteX37" fmla="*/ 72009 w 151572"/>
                <a:gd name="connsiteY37" fmla="*/ 25480 h 149352"/>
                <a:gd name="connsiteX38" fmla="*/ 72009 w 151572"/>
                <a:gd name="connsiteY38" fmla="*/ 25480 h 149352"/>
                <a:gd name="connsiteX39" fmla="*/ 75438 w 151572"/>
                <a:gd name="connsiteY39" fmla="*/ 25480 h 149352"/>
                <a:gd name="connsiteX40" fmla="*/ 77534 w 151572"/>
                <a:gd name="connsiteY40" fmla="*/ 25480 h 149352"/>
                <a:gd name="connsiteX41" fmla="*/ 108966 w 151572"/>
                <a:gd name="connsiteY41" fmla="*/ 36815 h 149352"/>
                <a:gd name="connsiteX42" fmla="*/ 109538 w 151572"/>
                <a:gd name="connsiteY42" fmla="*/ 37387 h 149352"/>
                <a:gd name="connsiteX43" fmla="*/ 109538 w 151572"/>
                <a:gd name="connsiteY43" fmla="*/ 37387 h 149352"/>
                <a:gd name="connsiteX44" fmla="*/ 112395 w 151572"/>
                <a:gd name="connsiteY44" fmla="*/ 40054 h 149352"/>
                <a:gd name="connsiteX45" fmla="*/ 120396 w 151572"/>
                <a:gd name="connsiteY45" fmla="*/ 40720 h 149352"/>
                <a:gd name="connsiteX46" fmla="*/ 131064 w 151572"/>
                <a:gd name="connsiteY46" fmla="*/ 33291 h 149352"/>
                <a:gd name="connsiteX47" fmla="*/ 132781 w 151572"/>
                <a:gd name="connsiteY47" fmla="*/ 24705 h 149352"/>
                <a:gd name="connsiteX48" fmla="*/ 132588 w 151572"/>
                <a:gd name="connsiteY48" fmla="*/ 24433 h 149352"/>
                <a:gd name="connsiteX49" fmla="*/ 122016 w 151572"/>
                <a:gd name="connsiteY49" fmla="*/ 14908 h 149352"/>
                <a:gd name="connsiteX50" fmla="*/ 77343 w 151572"/>
                <a:gd name="connsiteY50" fmla="*/ 49 h 149352"/>
                <a:gd name="connsiteX51" fmla="*/ 77343 w 151572"/>
                <a:gd name="connsiteY51" fmla="*/ 49 h 149352"/>
                <a:gd name="connsiteX52" fmla="*/ 49 w 151572"/>
                <a:gd name="connsiteY52" fmla="*/ 72010 h 149352"/>
                <a:gd name="connsiteX53" fmla="*/ 72010 w 151572"/>
                <a:gd name="connsiteY53" fmla="*/ 149305 h 149352"/>
                <a:gd name="connsiteX54" fmla="*/ 77344 w 151572"/>
                <a:gd name="connsiteY54" fmla="*/ 149305 h 149352"/>
                <a:gd name="connsiteX55" fmla="*/ 84487 w 151572"/>
                <a:gd name="connsiteY55" fmla="*/ 149305 h 149352"/>
                <a:gd name="connsiteX56" fmla="*/ 86202 w 151572"/>
                <a:gd name="connsiteY56" fmla="*/ 149305 h 149352"/>
                <a:gd name="connsiteX57" fmla="*/ 87440 w 151572"/>
                <a:gd name="connsiteY57" fmla="*/ 149305 h 149352"/>
                <a:gd name="connsiteX58" fmla="*/ 88583 w 151572"/>
                <a:gd name="connsiteY58" fmla="*/ 149305 h 149352"/>
                <a:gd name="connsiteX59" fmla="*/ 89631 w 151572"/>
                <a:gd name="connsiteY59" fmla="*/ 149305 h 149352"/>
                <a:gd name="connsiteX60" fmla="*/ 91536 w 151572"/>
                <a:gd name="connsiteY60" fmla="*/ 149305 h 149352"/>
                <a:gd name="connsiteX61" fmla="*/ 92583 w 151572"/>
                <a:gd name="connsiteY61" fmla="*/ 149305 h 149352"/>
                <a:gd name="connsiteX62" fmla="*/ 93726 w 151572"/>
                <a:gd name="connsiteY62" fmla="*/ 149305 h 149352"/>
                <a:gd name="connsiteX63" fmla="*/ 94679 w 151572"/>
                <a:gd name="connsiteY63" fmla="*/ 149305 h 149352"/>
                <a:gd name="connsiteX64" fmla="*/ 96679 w 151572"/>
                <a:gd name="connsiteY64" fmla="*/ 149305 h 149352"/>
                <a:gd name="connsiteX65" fmla="*/ 97536 w 151572"/>
                <a:gd name="connsiteY65" fmla="*/ 149305 h 149352"/>
                <a:gd name="connsiteX66" fmla="*/ 98775 w 151572"/>
                <a:gd name="connsiteY66" fmla="*/ 149305 h 149352"/>
                <a:gd name="connsiteX67" fmla="*/ 99632 w 151572"/>
                <a:gd name="connsiteY67" fmla="*/ 149305 h 149352"/>
                <a:gd name="connsiteX68" fmla="*/ 101727 w 151572"/>
                <a:gd name="connsiteY68" fmla="*/ 148543 h 149352"/>
                <a:gd name="connsiteX69" fmla="*/ 102489 w 151572"/>
                <a:gd name="connsiteY69" fmla="*/ 148543 h 149352"/>
                <a:gd name="connsiteX70" fmla="*/ 103728 w 151572"/>
                <a:gd name="connsiteY70" fmla="*/ 148543 h 149352"/>
                <a:gd name="connsiteX71" fmla="*/ 103728 w 151572"/>
                <a:gd name="connsiteY71" fmla="*/ 148543 h 149352"/>
                <a:gd name="connsiteX72" fmla="*/ 106299 w 151572"/>
                <a:gd name="connsiteY72" fmla="*/ 147591 h 149352"/>
                <a:gd name="connsiteX73" fmla="*/ 106966 w 151572"/>
                <a:gd name="connsiteY73" fmla="*/ 147591 h 149352"/>
                <a:gd name="connsiteX74" fmla="*/ 110967 w 151572"/>
                <a:gd name="connsiteY74" fmla="*/ 145686 h 149352"/>
                <a:gd name="connsiteX75" fmla="*/ 111538 w 151572"/>
                <a:gd name="connsiteY75" fmla="*/ 145686 h 149352"/>
                <a:gd name="connsiteX76" fmla="*/ 114015 w 151572"/>
                <a:gd name="connsiteY76" fmla="*/ 144257 h 149352"/>
                <a:gd name="connsiteX77" fmla="*/ 114015 w 151572"/>
                <a:gd name="connsiteY77" fmla="*/ 144257 h 149352"/>
                <a:gd name="connsiteX78" fmla="*/ 115253 w 151572"/>
                <a:gd name="connsiteY78" fmla="*/ 143495 h 149352"/>
                <a:gd name="connsiteX79" fmla="*/ 115729 w 151572"/>
                <a:gd name="connsiteY79" fmla="*/ 143495 h 149352"/>
                <a:gd name="connsiteX80" fmla="*/ 118110 w 151572"/>
                <a:gd name="connsiteY80" fmla="*/ 141971 h 149352"/>
                <a:gd name="connsiteX81" fmla="*/ 118110 w 151572"/>
                <a:gd name="connsiteY81" fmla="*/ 141971 h 149352"/>
                <a:gd name="connsiteX82" fmla="*/ 119349 w 151572"/>
                <a:gd name="connsiteY82" fmla="*/ 141114 h 149352"/>
                <a:gd name="connsiteX83" fmla="*/ 119349 w 151572"/>
                <a:gd name="connsiteY83" fmla="*/ 141114 h 149352"/>
                <a:gd name="connsiteX84" fmla="*/ 121730 w 151572"/>
                <a:gd name="connsiteY84" fmla="*/ 139399 h 149352"/>
                <a:gd name="connsiteX85" fmla="*/ 121730 w 151572"/>
                <a:gd name="connsiteY85" fmla="*/ 139399 h 149352"/>
                <a:gd name="connsiteX86" fmla="*/ 122968 w 151572"/>
                <a:gd name="connsiteY86" fmla="*/ 138352 h 149352"/>
                <a:gd name="connsiteX87" fmla="*/ 122968 w 151572"/>
                <a:gd name="connsiteY87" fmla="*/ 138352 h 149352"/>
                <a:gd name="connsiteX88" fmla="*/ 125349 w 151572"/>
                <a:gd name="connsiteY88" fmla="*/ 136351 h 149352"/>
                <a:gd name="connsiteX89" fmla="*/ 125349 w 151572"/>
                <a:gd name="connsiteY89" fmla="*/ 136351 h 149352"/>
                <a:gd name="connsiteX90" fmla="*/ 150400 w 151572"/>
                <a:gd name="connsiteY90" fmla="*/ 80630 h 149352"/>
                <a:gd name="connsiteX91" fmla="*/ 150400 w 151572"/>
                <a:gd name="connsiteY91" fmla="*/ 74248 h 149352"/>
                <a:gd name="connsiteX92" fmla="*/ 149006 w 151572"/>
                <a:gd name="connsiteY92" fmla="*/ 65604 h 149352"/>
                <a:gd name="connsiteX93" fmla="*/ 145638 w 151572"/>
                <a:gd name="connsiteY93" fmla="*/ 64438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51572" h="149352">
                  <a:moveTo>
                    <a:pt x="145638" y="64438"/>
                  </a:moveTo>
                  <a:lnTo>
                    <a:pt x="145066" y="64438"/>
                  </a:lnTo>
                  <a:lnTo>
                    <a:pt x="145066" y="64438"/>
                  </a:lnTo>
                  <a:lnTo>
                    <a:pt x="87916" y="64438"/>
                  </a:lnTo>
                  <a:cubicBezTo>
                    <a:pt x="84444" y="64438"/>
                    <a:pt x="81630" y="67252"/>
                    <a:pt x="81630" y="70724"/>
                  </a:cubicBezTo>
                  <a:lnTo>
                    <a:pt x="81630" y="83583"/>
                  </a:lnTo>
                  <a:cubicBezTo>
                    <a:pt x="81630" y="87055"/>
                    <a:pt x="84444" y="89869"/>
                    <a:pt x="87916" y="89869"/>
                  </a:cubicBezTo>
                  <a:lnTo>
                    <a:pt x="115443" y="89869"/>
                  </a:lnTo>
                  <a:cubicBezTo>
                    <a:pt x="116988" y="89843"/>
                    <a:pt x="118474" y="90465"/>
                    <a:pt x="119539" y="91584"/>
                  </a:cubicBezTo>
                  <a:cubicBezTo>
                    <a:pt x="120734" y="92976"/>
                    <a:pt x="121097" y="94900"/>
                    <a:pt x="120492" y="96632"/>
                  </a:cubicBezTo>
                  <a:lnTo>
                    <a:pt x="120492" y="96632"/>
                  </a:lnTo>
                  <a:lnTo>
                    <a:pt x="120492" y="96632"/>
                  </a:lnTo>
                  <a:cubicBezTo>
                    <a:pt x="116693" y="104984"/>
                    <a:pt x="110905" y="112278"/>
                    <a:pt x="103632" y="117873"/>
                  </a:cubicBezTo>
                  <a:lnTo>
                    <a:pt x="102870" y="117873"/>
                  </a:lnTo>
                  <a:lnTo>
                    <a:pt x="100299" y="119206"/>
                  </a:lnTo>
                  <a:lnTo>
                    <a:pt x="100299" y="119206"/>
                  </a:lnTo>
                  <a:lnTo>
                    <a:pt x="99156" y="119778"/>
                  </a:lnTo>
                  <a:lnTo>
                    <a:pt x="99156" y="119778"/>
                  </a:lnTo>
                  <a:lnTo>
                    <a:pt x="98108" y="120254"/>
                  </a:lnTo>
                  <a:lnTo>
                    <a:pt x="98108" y="120254"/>
                  </a:lnTo>
                  <a:lnTo>
                    <a:pt x="96965" y="120254"/>
                  </a:lnTo>
                  <a:lnTo>
                    <a:pt x="96965" y="120254"/>
                  </a:lnTo>
                  <a:lnTo>
                    <a:pt x="91345" y="122254"/>
                  </a:lnTo>
                  <a:lnTo>
                    <a:pt x="91345" y="122254"/>
                  </a:lnTo>
                  <a:lnTo>
                    <a:pt x="90012" y="122254"/>
                  </a:lnTo>
                  <a:lnTo>
                    <a:pt x="90012" y="122254"/>
                  </a:lnTo>
                  <a:lnTo>
                    <a:pt x="88678" y="122254"/>
                  </a:lnTo>
                  <a:lnTo>
                    <a:pt x="88678" y="122254"/>
                  </a:lnTo>
                  <a:cubicBezTo>
                    <a:pt x="86262" y="122783"/>
                    <a:pt x="83811" y="123133"/>
                    <a:pt x="81344" y="123302"/>
                  </a:cubicBezTo>
                  <a:lnTo>
                    <a:pt x="71819" y="123302"/>
                  </a:lnTo>
                  <a:lnTo>
                    <a:pt x="70581" y="123302"/>
                  </a:lnTo>
                  <a:lnTo>
                    <a:pt x="70581" y="123302"/>
                  </a:lnTo>
                  <a:lnTo>
                    <a:pt x="66580" y="122540"/>
                  </a:lnTo>
                  <a:lnTo>
                    <a:pt x="66580" y="122540"/>
                  </a:lnTo>
                  <a:cubicBezTo>
                    <a:pt x="40038" y="116609"/>
                    <a:pt x="23329" y="90285"/>
                    <a:pt x="29259" y="63743"/>
                  </a:cubicBezTo>
                  <a:cubicBezTo>
                    <a:pt x="33149" y="46333"/>
                    <a:pt x="46151" y="32388"/>
                    <a:pt x="63246" y="27290"/>
                  </a:cubicBezTo>
                  <a:lnTo>
                    <a:pt x="63246" y="27290"/>
                  </a:lnTo>
                  <a:cubicBezTo>
                    <a:pt x="66102" y="26405"/>
                    <a:pt x="69037" y="25799"/>
                    <a:pt x="72009" y="25480"/>
                  </a:cubicBezTo>
                  <a:lnTo>
                    <a:pt x="72009" y="25480"/>
                  </a:lnTo>
                  <a:lnTo>
                    <a:pt x="75438" y="25480"/>
                  </a:lnTo>
                  <a:lnTo>
                    <a:pt x="77534" y="25480"/>
                  </a:lnTo>
                  <a:cubicBezTo>
                    <a:pt x="89018" y="25448"/>
                    <a:pt x="100146" y="29461"/>
                    <a:pt x="108966" y="36815"/>
                  </a:cubicBezTo>
                  <a:lnTo>
                    <a:pt x="109538" y="37387"/>
                  </a:lnTo>
                  <a:lnTo>
                    <a:pt x="109538" y="37387"/>
                  </a:lnTo>
                  <a:lnTo>
                    <a:pt x="112395" y="40054"/>
                  </a:lnTo>
                  <a:cubicBezTo>
                    <a:pt x="114519" y="42249"/>
                    <a:pt x="117939" y="42534"/>
                    <a:pt x="120396" y="40720"/>
                  </a:cubicBezTo>
                  <a:lnTo>
                    <a:pt x="131064" y="33291"/>
                  </a:lnTo>
                  <a:cubicBezTo>
                    <a:pt x="133909" y="31394"/>
                    <a:pt x="134678" y="27550"/>
                    <a:pt x="132781" y="24705"/>
                  </a:cubicBezTo>
                  <a:cubicBezTo>
                    <a:pt x="132719" y="24612"/>
                    <a:pt x="132655" y="24522"/>
                    <a:pt x="132588" y="24433"/>
                  </a:cubicBezTo>
                  <a:cubicBezTo>
                    <a:pt x="129363" y="20941"/>
                    <a:pt x="125824" y="17753"/>
                    <a:pt x="122016" y="14908"/>
                  </a:cubicBezTo>
                  <a:cubicBezTo>
                    <a:pt x="109110" y="5280"/>
                    <a:pt x="93445" y="69"/>
                    <a:pt x="77343" y="49"/>
                  </a:cubicBezTo>
                  <a:lnTo>
                    <a:pt x="77343" y="49"/>
                  </a:lnTo>
                  <a:cubicBezTo>
                    <a:pt x="36127" y="-1424"/>
                    <a:pt x="1521" y="30794"/>
                    <a:pt x="49" y="72010"/>
                  </a:cubicBezTo>
                  <a:cubicBezTo>
                    <a:pt x="-1424" y="113226"/>
                    <a:pt x="30794" y="147833"/>
                    <a:pt x="72010" y="149305"/>
                  </a:cubicBezTo>
                  <a:cubicBezTo>
                    <a:pt x="73788" y="149369"/>
                    <a:pt x="75566" y="149369"/>
                    <a:pt x="77344" y="149305"/>
                  </a:cubicBezTo>
                  <a:lnTo>
                    <a:pt x="84487" y="149305"/>
                  </a:lnTo>
                  <a:lnTo>
                    <a:pt x="86202" y="149305"/>
                  </a:lnTo>
                  <a:lnTo>
                    <a:pt x="87440" y="149305"/>
                  </a:lnTo>
                  <a:lnTo>
                    <a:pt x="88583" y="149305"/>
                  </a:lnTo>
                  <a:lnTo>
                    <a:pt x="89631" y="149305"/>
                  </a:lnTo>
                  <a:lnTo>
                    <a:pt x="91536" y="149305"/>
                  </a:lnTo>
                  <a:lnTo>
                    <a:pt x="92583" y="149305"/>
                  </a:lnTo>
                  <a:lnTo>
                    <a:pt x="93726" y="149305"/>
                  </a:lnTo>
                  <a:lnTo>
                    <a:pt x="94679" y="149305"/>
                  </a:lnTo>
                  <a:lnTo>
                    <a:pt x="96679" y="149305"/>
                  </a:lnTo>
                  <a:lnTo>
                    <a:pt x="97536" y="149305"/>
                  </a:lnTo>
                  <a:lnTo>
                    <a:pt x="98775" y="149305"/>
                  </a:lnTo>
                  <a:lnTo>
                    <a:pt x="99632" y="149305"/>
                  </a:lnTo>
                  <a:lnTo>
                    <a:pt x="101727" y="148543"/>
                  </a:lnTo>
                  <a:lnTo>
                    <a:pt x="102489" y="148543"/>
                  </a:lnTo>
                  <a:lnTo>
                    <a:pt x="103728" y="148543"/>
                  </a:lnTo>
                  <a:lnTo>
                    <a:pt x="103728" y="148543"/>
                  </a:lnTo>
                  <a:lnTo>
                    <a:pt x="106299" y="147591"/>
                  </a:lnTo>
                  <a:lnTo>
                    <a:pt x="106966" y="147591"/>
                  </a:lnTo>
                  <a:lnTo>
                    <a:pt x="110967" y="145686"/>
                  </a:lnTo>
                  <a:lnTo>
                    <a:pt x="111538" y="145686"/>
                  </a:lnTo>
                  <a:lnTo>
                    <a:pt x="114015" y="144257"/>
                  </a:lnTo>
                  <a:lnTo>
                    <a:pt x="114015" y="144257"/>
                  </a:lnTo>
                  <a:lnTo>
                    <a:pt x="115253" y="143495"/>
                  </a:lnTo>
                  <a:lnTo>
                    <a:pt x="115729" y="143495"/>
                  </a:lnTo>
                  <a:lnTo>
                    <a:pt x="118110" y="141971"/>
                  </a:lnTo>
                  <a:lnTo>
                    <a:pt x="118110" y="141971"/>
                  </a:lnTo>
                  <a:lnTo>
                    <a:pt x="119349" y="141114"/>
                  </a:lnTo>
                  <a:lnTo>
                    <a:pt x="119349" y="141114"/>
                  </a:lnTo>
                  <a:cubicBezTo>
                    <a:pt x="120185" y="140604"/>
                    <a:pt x="120981" y="140031"/>
                    <a:pt x="121730" y="139399"/>
                  </a:cubicBezTo>
                  <a:lnTo>
                    <a:pt x="121730" y="139399"/>
                  </a:lnTo>
                  <a:lnTo>
                    <a:pt x="122968" y="138352"/>
                  </a:lnTo>
                  <a:lnTo>
                    <a:pt x="122968" y="138352"/>
                  </a:lnTo>
                  <a:lnTo>
                    <a:pt x="125349" y="136351"/>
                  </a:lnTo>
                  <a:lnTo>
                    <a:pt x="125349" y="136351"/>
                  </a:lnTo>
                  <a:cubicBezTo>
                    <a:pt x="141417" y="122313"/>
                    <a:pt x="150564" y="101966"/>
                    <a:pt x="150400" y="80630"/>
                  </a:cubicBezTo>
                  <a:lnTo>
                    <a:pt x="150400" y="74248"/>
                  </a:lnTo>
                  <a:cubicBezTo>
                    <a:pt x="152402" y="71476"/>
                    <a:pt x="151778" y="67606"/>
                    <a:pt x="149006" y="65604"/>
                  </a:cubicBezTo>
                  <a:cubicBezTo>
                    <a:pt x="148022" y="64894"/>
                    <a:pt x="146850" y="64488"/>
                    <a:pt x="145638" y="644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9976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爱设计-1">
            <a:extLst>
              <a:ext uri="{FF2B5EF4-FFF2-40B4-BE49-F238E27FC236}">
                <a16:creationId xmlns:a16="http://schemas.microsoft.com/office/drawing/2014/main" id="{4B46BA2D-AADF-8046-33BB-CA4D6671409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2667000" y="-2667000"/>
            <a:ext cx="6857999" cy="12192001"/>
          </a:xfrm>
          <a:prstGeom prst="rect">
            <a:avLst/>
          </a:prstGeom>
        </p:spPr>
      </p:pic>
      <p:pic>
        <p:nvPicPr>
          <p:cNvPr id="17" name="爱设计-2">
            <a:extLst>
              <a:ext uri="{FF2B5EF4-FFF2-40B4-BE49-F238E27FC236}">
                <a16:creationId xmlns:a16="http://schemas.microsoft.com/office/drawing/2014/main" id="{978CBD65-499C-2F5D-CE01-522CDC66C7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2667000" y="-2667001"/>
            <a:ext cx="6857998" cy="12192001"/>
          </a:xfrm>
          <a:prstGeom prst="rect">
            <a:avLst/>
          </a:prstGeom>
        </p:spPr>
      </p:pic>
      <p:pic>
        <p:nvPicPr>
          <p:cNvPr id="59" name="爱设计-3">
            <a:extLst>
              <a:ext uri="{FF2B5EF4-FFF2-40B4-BE49-F238E27FC236}">
                <a16:creationId xmlns:a16="http://schemas.microsoft.com/office/drawing/2014/main" id="{1B287F04-1893-E3B3-D7AD-4016D42CF35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50180" y="6605212"/>
            <a:ext cx="1756410" cy="252789"/>
          </a:xfrm>
          <a:custGeom>
            <a:avLst/>
            <a:gdLst>
              <a:gd name="connsiteX0" fmla="*/ 0 w 6273328"/>
              <a:gd name="connsiteY0" fmla="*/ 0 h 433330"/>
              <a:gd name="connsiteX1" fmla="*/ 6273328 w 6273328"/>
              <a:gd name="connsiteY1" fmla="*/ 0 h 433330"/>
              <a:gd name="connsiteX2" fmla="*/ 6273328 w 6273328"/>
              <a:gd name="connsiteY2" fmla="*/ 433330 h 433330"/>
              <a:gd name="connsiteX3" fmla="*/ 0 w 6273328"/>
              <a:gd name="connsiteY3" fmla="*/ 433330 h 43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73328" h="433330">
                <a:moveTo>
                  <a:pt x="0" y="0"/>
                </a:moveTo>
                <a:lnTo>
                  <a:pt x="6273328" y="0"/>
                </a:lnTo>
                <a:lnTo>
                  <a:pt x="6273328" y="433330"/>
                </a:lnTo>
                <a:lnTo>
                  <a:pt x="0" y="433330"/>
                </a:lnTo>
                <a:close/>
              </a:path>
            </a:pathLst>
          </a:custGeom>
        </p:spPr>
      </p:pic>
      <p:pic>
        <p:nvPicPr>
          <p:cNvPr id="60" name="爱设计-4">
            <a:extLst>
              <a:ext uri="{FF2B5EF4-FFF2-40B4-BE49-F238E27FC236}">
                <a16:creationId xmlns:a16="http://schemas.microsoft.com/office/drawing/2014/main" id="{B53E03F8-B6F0-63A5-0A0D-4D23A666E40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 flipV="1">
            <a:off x="5185410" y="0"/>
            <a:ext cx="1821180" cy="252789"/>
          </a:xfrm>
          <a:custGeom>
            <a:avLst/>
            <a:gdLst>
              <a:gd name="connsiteX0" fmla="*/ 0 w 6273328"/>
              <a:gd name="connsiteY0" fmla="*/ 0 h 433330"/>
              <a:gd name="connsiteX1" fmla="*/ 6273328 w 6273328"/>
              <a:gd name="connsiteY1" fmla="*/ 0 h 433330"/>
              <a:gd name="connsiteX2" fmla="*/ 6273328 w 6273328"/>
              <a:gd name="connsiteY2" fmla="*/ 433330 h 433330"/>
              <a:gd name="connsiteX3" fmla="*/ 0 w 6273328"/>
              <a:gd name="connsiteY3" fmla="*/ 433330 h 43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73328" h="433330">
                <a:moveTo>
                  <a:pt x="0" y="0"/>
                </a:moveTo>
                <a:lnTo>
                  <a:pt x="6273328" y="0"/>
                </a:lnTo>
                <a:lnTo>
                  <a:pt x="6273328" y="433330"/>
                </a:lnTo>
                <a:lnTo>
                  <a:pt x="0" y="433330"/>
                </a:lnTo>
                <a:close/>
              </a:path>
            </a:pathLst>
          </a:custGeom>
        </p:spPr>
      </p:pic>
      <p:sp>
        <p:nvSpPr>
          <p:cNvPr id="4" name="爱设计-5">
            <a:extLst>
              <a:ext uri="{FF2B5EF4-FFF2-40B4-BE49-F238E27FC236}">
                <a16:creationId xmlns:a16="http://schemas.microsoft.com/office/drawing/2014/main" id="{9F1296BD-9CF7-D2CF-6AFF-00BD9F1960C3}"/>
              </a:ext>
            </a:extLst>
          </p:cNvPr>
          <p:cNvSpPr txBox="1"/>
          <p:nvPr/>
        </p:nvSpPr>
        <p:spPr>
          <a:xfrm>
            <a:off x="557834" y="512941"/>
            <a:ext cx="72422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OPPOSans B" panose="00020600040101010101" pitchFamily="18" charset="-122"/>
                <a:sym typeface="OPPOSans B" panose="00020600040101010101" pitchFamily="18" charset="-122"/>
              </a:rPr>
              <a:t>演示，</a:t>
            </a: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cs typeface="OPPOSans B" panose="00020600040101010101" pitchFamily="18" charset="-122"/>
                <a:sym typeface="OPPOSans B" panose="00020600040101010101" pitchFamily="18" charset="-122"/>
              </a:rPr>
              <a:t>就用</a:t>
            </a: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cs typeface="OPPOSans B" panose="00020600040101010101" pitchFamily="18" charset="-122"/>
                <a:sym typeface="OPPOSans B" panose="00020600040101010101" pitchFamily="18" charset="-122"/>
              </a:rPr>
              <a:t>爱设计</a:t>
            </a:r>
          </a:p>
        </p:txBody>
      </p:sp>
      <p:sp>
        <p:nvSpPr>
          <p:cNvPr id="6" name="爱设计-6">
            <a:extLst>
              <a:ext uri="{FF2B5EF4-FFF2-40B4-BE49-F238E27FC236}">
                <a16:creationId xmlns:a16="http://schemas.microsoft.com/office/drawing/2014/main" id="{7491AE9D-2CAC-F33F-E509-58A3ABD2EC20}"/>
              </a:ext>
            </a:extLst>
          </p:cNvPr>
          <p:cNvSpPr txBox="1"/>
          <p:nvPr/>
        </p:nvSpPr>
        <p:spPr>
          <a:xfrm>
            <a:off x="557834" y="1000621"/>
            <a:ext cx="256331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OPPOSans B" panose="00020600040101010101" pitchFamily="18" charset="-122"/>
                <a:sym typeface="OPPOSans B" panose="00020600040101010101" pitchFamily="18" charset="-122"/>
              </a:rPr>
              <a:t>ISHEJI PowerPoint Design</a:t>
            </a:r>
          </a:p>
        </p:txBody>
      </p:sp>
      <p:sp>
        <p:nvSpPr>
          <p:cNvPr id="14" name="爱设计-7">
            <a:extLst>
              <a:ext uri="{FF2B5EF4-FFF2-40B4-BE49-F238E27FC236}">
                <a16:creationId xmlns:a16="http://schemas.microsoft.com/office/drawing/2014/main" id="{BD4992F3-777B-02E6-383E-DE2BDC5DF216}"/>
              </a:ext>
            </a:extLst>
          </p:cNvPr>
          <p:cNvSpPr/>
          <p:nvPr/>
        </p:nvSpPr>
        <p:spPr>
          <a:xfrm>
            <a:off x="6197158" y="0"/>
            <a:ext cx="5854673" cy="6858000"/>
          </a:xfrm>
          <a:custGeom>
            <a:avLst/>
            <a:gdLst>
              <a:gd name="connsiteX0" fmla="*/ 1931257 w 5854673"/>
              <a:gd name="connsiteY0" fmla="*/ 6856500 h 6858000"/>
              <a:gd name="connsiteX1" fmla="*/ 1933144 w 5854673"/>
              <a:gd name="connsiteY1" fmla="*/ 6858000 h 6858000"/>
              <a:gd name="connsiteX2" fmla="*/ 1931061 w 5854673"/>
              <a:gd name="connsiteY2" fmla="*/ 6858000 h 6858000"/>
              <a:gd name="connsiteX3" fmla="*/ 1889593 w 5854673"/>
              <a:gd name="connsiteY3" fmla="*/ 6842803 h 6858000"/>
              <a:gd name="connsiteX4" fmla="*/ 1890675 w 5854673"/>
              <a:gd name="connsiteY4" fmla="*/ 6842803 h 6858000"/>
              <a:gd name="connsiteX5" fmla="*/ 1889954 w 5854673"/>
              <a:gd name="connsiteY5" fmla="*/ 6843164 h 6858000"/>
              <a:gd name="connsiteX6" fmla="*/ 1980124 w 5854673"/>
              <a:gd name="connsiteY6" fmla="*/ 6842027 h 6858000"/>
              <a:gd name="connsiteX7" fmla="*/ 2002125 w 5854673"/>
              <a:gd name="connsiteY7" fmla="*/ 6854651 h 6858000"/>
              <a:gd name="connsiteX8" fmla="*/ 2003206 w 5854673"/>
              <a:gd name="connsiteY8" fmla="*/ 6851045 h 6858000"/>
              <a:gd name="connsiteX9" fmla="*/ 1984812 w 5854673"/>
              <a:gd name="connsiteY9" fmla="*/ 6847798 h 6858000"/>
              <a:gd name="connsiteX10" fmla="*/ 1989862 w 5854673"/>
              <a:gd name="connsiteY10" fmla="*/ 6843832 h 6858000"/>
              <a:gd name="connsiteX11" fmla="*/ 1884904 w 5854673"/>
              <a:gd name="connsiteY11" fmla="*/ 6837033 h 6858000"/>
              <a:gd name="connsiteX12" fmla="*/ 1889232 w 5854673"/>
              <a:gd name="connsiteY12" fmla="*/ 6842443 h 6858000"/>
              <a:gd name="connsiteX13" fmla="*/ 1873724 w 5854673"/>
              <a:gd name="connsiteY13" fmla="*/ 6844246 h 6858000"/>
              <a:gd name="connsiteX14" fmla="*/ 1884904 w 5854673"/>
              <a:gd name="connsiteY14" fmla="*/ 6837033 h 6858000"/>
              <a:gd name="connsiteX15" fmla="*/ 1895725 w 5854673"/>
              <a:gd name="connsiteY15" fmla="*/ 6832343 h 6858000"/>
              <a:gd name="connsiteX16" fmla="*/ 1890674 w 5854673"/>
              <a:gd name="connsiteY16" fmla="*/ 6842802 h 6858000"/>
              <a:gd name="connsiteX17" fmla="*/ 1895725 w 5854673"/>
              <a:gd name="connsiteY17" fmla="*/ 6832343 h 6858000"/>
              <a:gd name="connsiteX18" fmla="*/ 1775259 w 5854673"/>
              <a:gd name="connsiteY18" fmla="*/ 6830182 h 6858000"/>
              <a:gd name="connsiteX19" fmla="*/ 1773094 w 5854673"/>
              <a:gd name="connsiteY19" fmla="*/ 6836675 h 6858000"/>
              <a:gd name="connsiteX20" fmla="*/ 1767685 w 5854673"/>
              <a:gd name="connsiteY20" fmla="*/ 6833789 h 6858000"/>
              <a:gd name="connsiteX21" fmla="*/ 1490682 w 5854673"/>
              <a:gd name="connsiteY21" fmla="*/ 6828387 h 6858000"/>
              <a:gd name="connsiteX22" fmla="*/ 1518816 w 5854673"/>
              <a:gd name="connsiteY22" fmla="*/ 6852190 h 6858000"/>
              <a:gd name="connsiteX23" fmla="*/ 1525792 w 5854673"/>
              <a:gd name="connsiteY23" fmla="*/ 6858000 h 6858000"/>
              <a:gd name="connsiteX24" fmla="*/ 1515937 w 5854673"/>
              <a:gd name="connsiteY24" fmla="*/ 6858000 h 6858000"/>
              <a:gd name="connsiteX25" fmla="*/ 1510357 w 5854673"/>
              <a:gd name="connsiteY25" fmla="*/ 6853137 h 6858000"/>
              <a:gd name="connsiteX26" fmla="*/ 1494650 w 5854673"/>
              <a:gd name="connsiteY26" fmla="*/ 6850026 h 6858000"/>
              <a:gd name="connsiteX27" fmla="*/ 1490682 w 5854673"/>
              <a:gd name="connsiteY27" fmla="*/ 6828387 h 6858000"/>
              <a:gd name="connsiteX28" fmla="*/ 3811646 w 5854673"/>
              <a:gd name="connsiteY28" fmla="*/ 6827240 h 6858000"/>
              <a:gd name="connsiteX29" fmla="*/ 3814532 w 5854673"/>
              <a:gd name="connsiteY29" fmla="*/ 6839504 h 6858000"/>
              <a:gd name="connsiteX30" fmla="*/ 3819222 w 5854673"/>
              <a:gd name="connsiteY30" fmla="*/ 6837339 h 6858000"/>
              <a:gd name="connsiteX31" fmla="*/ 3821509 w 5854673"/>
              <a:gd name="connsiteY31" fmla="*/ 6850340 h 6858000"/>
              <a:gd name="connsiteX32" fmla="*/ 3817371 w 5854673"/>
              <a:gd name="connsiteY32" fmla="*/ 6858000 h 6858000"/>
              <a:gd name="connsiteX33" fmla="*/ 3805483 w 5854673"/>
              <a:gd name="connsiteY33" fmla="*/ 6858000 h 6858000"/>
              <a:gd name="connsiteX34" fmla="*/ 3806011 w 5854673"/>
              <a:gd name="connsiteY34" fmla="*/ 6857492 h 6858000"/>
              <a:gd name="connsiteX35" fmla="*/ 3806598 w 5854673"/>
              <a:gd name="connsiteY35" fmla="*/ 6835174 h 6858000"/>
              <a:gd name="connsiteX36" fmla="*/ 3811646 w 5854673"/>
              <a:gd name="connsiteY36" fmla="*/ 6827240 h 6858000"/>
              <a:gd name="connsiteX37" fmla="*/ 1692302 w 5854673"/>
              <a:gd name="connsiteY37" fmla="*/ 6824410 h 6858000"/>
              <a:gd name="connsiteX38" fmla="*/ 1720075 w 5854673"/>
              <a:gd name="connsiteY38" fmla="*/ 6827296 h 6858000"/>
              <a:gd name="connsiteX39" fmla="*/ 1696270 w 5854673"/>
              <a:gd name="connsiteY39" fmla="*/ 6833066 h 6858000"/>
              <a:gd name="connsiteX40" fmla="*/ 1723681 w 5854673"/>
              <a:gd name="connsiteY40" fmla="*/ 6844969 h 6858000"/>
              <a:gd name="connsiteX41" fmla="*/ 1725124 w 5854673"/>
              <a:gd name="connsiteY41" fmla="*/ 6840281 h 6858000"/>
              <a:gd name="connsiteX42" fmla="*/ 1739550 w 5854673"/>
              <a:gd name="connsiteY42" fmla="*/ 6852905 h 6858000"/>
              <a:gd name="connsiteX43" fmla="*/ 1737852 w 5854673"/>
              <a:gd name="connsiteY43" fmla="*/ 6858000 h 6858000"/>
              <a:gd name="connsiteX44" fmla="*/ 1735035 w 5854673"/>
              <a:gd name="connsiteY44" fmla="*/ 6858000 h 6858000"/>
              <a:gd name="connsiteX45" fmla="*/ 1727739 w 5854673"/>
              <a:gd name="connsiteY45" fmla="*/ 6853671 h 6858000"/>
              <a:gd name="connsiteX46" fmla="*/ 1716468 w 5854673"/>
              <a:gd name="connsiteY46" fmla="*/ 6855790 h 6858000"/>
              <a:gd name="connsiteX47" fmla="*/ 1717731 w 5854673"/>
              <a:gd name="connsiteY47" fmla="*/ 6858000 h 6858000"/>
              <a:gd name="connsiteX48" fmla="*/ 1684049 w 5854673"/>
              <a:gd name="connsiteY48" fmla="*/ 6858000 h 6858000"/>
              <a:gd name="connsiteX49" fmla="*/ 1682338 w 5854673"/>
              <a:gd name="connsiteY49" fmla="*/ 6857593 h 6858000"/>
              <a:gd name="connsiteX50" fmla="*/ 1675349 w 5854673"/>
              <a:gd name="connsiteY50" fmla="*/ 6850379 h 6858000"/>
              <a:gd name="connsiteX51" fmla="*/ 1705648 w 5854673"/>
              <a:gd name="connsiteY51" fmla="*/ 6853625 h 6858000"/>
              <a:gd name="connsiteX52" fmla="*/ 1708533 w 5854673"/>
              <a:gd name="connsiteY52" fmla="*/ 6844247 h 6858000"/>
              <a:gd name="connsiteX53" fmla="*/ 1670662 w 5854673"/>
              <a:gd name="connsiteY53" fmla="*/ 6835592 h 6858000"/>
              <a:gd name="connsiteX54" fmla="*/ 1692302 w 5854673"/>
              <a:gd name="connsiteY54" fmla="*/ 6824410 h 6858000"/>
              <a:gd name="connsiteX55" fmla="*/ 2004650 w 5854673"/>
              <a:gd name="connsiteY55" fmla="*/ 6824355 h 6858000"/>
              <a:gd name="connsiteX56" fmla="*/ 2014749 w 5854673"/>
              <a:gd name="connsiteY56" fmla="*/ 6829043 h 6858000"/>
              <a:gd name="connsiteX57" fmla="*/ 2016192 w 5854673"/>
              <a:gd name="connsiteY57" fmla="*/ 6824355 h 6858000"/>
              <a:gd name="connsiteX58" fmla="*/ 1462189 w 5854673"/>
              <a:gd name="connsiteY58" fmla="*/ 6820090 h 6858000"/>
              <a:gd name="connsiteX59" fmla="*/ 1473010 w 5854673"/>
              <a:gd name="connsiteY59" fmla="*/ 6826944 h 6858000"/>
              <a:gd name="connsiteX60" fmla="*/ 1464805 w 5854673"/>
              <a:gd name="connsiteY60" fmla="*/ 6828567 h 6858000"/>
              <a:gd name="connsiteX61" fmla="*/ 1454975 w 5854673"/>
              <a:gd name="connsiteY61" fmla="*/ 6826943 h 6858000"/>
              <a:gd name="connsiteX62" fmla="*/ 1462189 w 5854673"/>
              <a:gd name="connsiteY62" fmla="*/ 6820090 h 6858000"/>
              <a:gd name="connsiteX63" fmla="*/ 2499860 w 5854673"/>
              <a:gd name="connsiteY63" fmla="*/ 6818223 h 6858000"/>
              <a:gd name="connsiteX64" fmla="*/ 2502024 w 5854673"/>
              <a:gd name="connsiteY64" fmla="*/ 6854292 h 6858000"/>
              <a:gd name="connsiteX65" fmla="*/ 2505992 w 5854673"/>
              <a:gd name="connsiteY65" fmla="*/ 6819306 h 6858000"/>
              <a:gd name="connsiteX66" fmla="*/ 1933596 w 5854673"/>
              <a:gd name="connsiteY66" fmla="*/ 6809927 h 6858000"/>
              <a:gd name="connsiteX67" fmla="*/ 1934678 w 5854673"/>
              <a:gd name="connsiteY67" fmla="*/ 6818945 h 6858000"/>
              <a:gd name="connsiteX68" fmla="*/ 1944055 w 5854673"/>
              <a:gd name="connsiteY68" fmla="*/ 6818584 h 6858000"/>
              <a:gd name="connsiteX69" fmla="*/ 1488970 w 5854673"/>
              <a:gd name="connsiteY69" fmla="*/ 6807197 h 6858000"/>
              <a:gd name="connsiteX70" fmla="*/ 1509077 w 5854673"/>
              <a:gd name="connsiteY70" fmla="*/ 6809632 h 6858000"/>
              <a:gd name="connsiteX71" fmla="*/ 1501143 w 5854673"/>
              <a:gd name="connsiteY71" fmla="*/ 6815042 h 6858000"/>
              <a:gd name="connsiteX72" fmla="*/ 1472650 w 5854673"/>
              <a:gd name="connsiteY72" fmla="*/ 6818289 h 6858000"/>
              <a:gd name="connsiteX73" fmla="*/ 1488970 w 5854673"/>
              <a:gd name="connsiteY73" fmla="*/ 6807197 h 6858000"/>
              <a:gd name="connsiteX74" fmla="*/ 2318800 w 5854673"/>
              <a:gd name="connsiteY74" fmla="*/ 6805599 h 6858000"/>
              <a:gd name="connsiteX75" fmla="*/ 2316636 w 5854673"/>
              <a:gd name="connsiteY75" fmla="*/ 6812092 h 6858000"/>
              <a:gd name="connsiteX76" fmla="*/ 2332505 w 5854673"/>
              <a:gd name="connsiteY76" fmla="*/ 6824715 h 6858000"/>
              <a:gd name="connsiteX77" fmla="*/ 2318800 w 5854673"/>
              <a:gd name="connsiteY77" fmla="*/ 6805599 h 6858000"/>
              <a:gd name="connsiteX78" fmla="*/ 3317518 w 5854673"/>
              <a:gd name="connsiteY78" fmla="*/ 6800910 h 6858000"/>
              <a:gd name="connsiteX79" fmla="*/ 3307779 w 5854673"/>
              <a:gd name="connsiteY79" fmla="*/ 6811010 h 6858000"/>
              <a:gd name="connsiteX80" fmla="*/ 3321485 w 5854673"/>
              <a:gd name="connsiteY80" fmla="*/ 6808484 h 6858000"/>
              <a:gd name="connsiteX81" fmla="*/ 3317518 w 5854673"/>
              <a:gd name="connsiteY81" fmla="*/ 6800910 h 6858000"/>
              <a:gd name="connsiteX82" fmla="*/ 3419230 w 5854673"/>
              <a:gd name="connsiteY82" fmla="*/ 6794797 h 6858000"/>
              <a:gd name="connsiteX83" fmla="*/ 3427887 w 5854673"/>
              <a:gd name="connsiteY83" fmla="*/ 6805257 h 6858000"/>
              <a:gd name="connsiteX84" fmla="*/ 3416705 w 5854673"/>
              <a:gd name="connsiteY84" fmla="*/ 6803453 h 6858000"/>
              <a:gd name="connsiteX85" fmla="*/ 1867953 w 5854673"/>
              <a:gd name="connsiteY85" fmla="*/ 6781489 h 6858000"/>
              <a:gd name="connsiteX86" fmla="*/ 1876970 w 5854673"/>
              <a:gd name="connsiteY86" fmla="*/ 6790145 h 6858000"/>
              <a:gd name="connsiteX87" fmla="*/ 1866509 w 5854673"/>
              <a:gd name="connsiteY87" fmla="*/ 6786177 h 6858000"/>
              <a:gd name="connsiteX88" fmla="*/ 1661645 w 5854673"/>
              <a:gd name="connsiteY88" fmla="*/ 6779330 h 6858000"/>
              <a:gd name="connsiteX89" fmla="*/ 1682925 w 5854673"/>
              <a:gd name="connsiteY89" fmla="*/ 6783298 h 6858000"/>
              <a:gd name="connsiteX90" fmla="*/ 1672961 w 5854673"/>
              <a:gd name="connsiteY90" fmla="*/ 6783839 h 6858000"/>
              <a:gd name="connsiteX91" fmla="*/ 1660563 w 5854673"/>
              <a:gd name="connsiteY91" fmla="*/ 6783299 h 6858000"/>
              <a:gd name="connsiteX92" fmla="*/ 1916028 w 5854673"/>
              <a:gd name="connsiteY92" fmla="*/ 6775465 h 6858000"/>
              <a:gd name="connsiteX93" fmla="*/ 1916283 w 5854673"/>
              <a:gd name="connsiteY93" fmla="*/ 6776023 h 6858000"/>
              <a:gd name="connsiteX94" fmla="*/ 1914797 w 5854673"/>
              <a:gd name="connsiteY94" fmla="*/ 6775752 h 6858000"/>
              <a:gd name="connsiteX95" fmla="*/ 1854607 w 5854673"/>
              <a:gd name="connsiteY95" fmla="*/ 6774276 h 6858000"/>
              <a:gd name="connsiteX96" fmla="*/ 1858575 w 5854673"/>
              <a:gd name="connsiteY96" fmla="*/ 6781851 h 6858000"/>
              <a:gd name="connsiteX97" fmla="*/ 1853165 w 5854673"/>
              <a:gd name="connsiteY97" fmla="*/ 6778965 h 6858000"/>
              <a:gd name="connsiteX98" fmla="*/ 1502224 w 5854673"/>
              <a:gd name="connsiteY98" fmla="*/ 6772482 h 6858000"/>
              <a:gd name="connsiteX99" fmla="*/ 1488879 w 5854673"/>
              <a:gd name="connsiteY99" fmla="*/ 6781859 h 6858000"/>
              <a:gd name="connsiteX100" fmla="*/ 1488518 w 5854673"/>
              <a:gd name="connsiteY100" fmla="*/ 6775007 h 6858000"/>
              <a:gd name="connsiteX101" fmla="*/ 1636398 w 5854673"/>
              <a:gd name="connsiteY101" fmla="*/ 6772114 h 6858000"/>
              <a:gd name="connsiteX102" fmla="*/ 1616200 w 5854673"/>
              <a:gd name="connsiteY102" fmla="*/ 6775361 h 6858000"/>
              <a:gd name="connsiteX103" fmla="*/ 1625938 w 5854673"/>
              <a:gd name="connsiteY103" fmla="*/ 6777164 h 6858000"/>
              <a:gd name="connsiteX104" fmla="*/ 1592394 w 5854673"/>
              <a:gd name="connsiteY104" fmla="*/ 6771032 h 6858000"/>
              <a:gd name="connsiteX105" fmla="*/ 1598525 w 5854673"/>
              <a:gd name="connsiteY105" fmla="*/ 6795919 h 6858000"/>
              <a:gd name="connsiteX106" fmla="*/ 1614396 w 5854673"/>
              <a:gd name="connsiteY106" fmla="*/ 6794837 h 6858000"/>
              <a:gd name="connsiteX107" fmla="*/ 1596002 w 5854673"/>
              <a:gd name="connsiteY107" fmla="*/ 6781492 h 6858000"/>
              <a:gd name="connsiteX108" fmla="*/ 1598887 w 5854673"/>
              <a:gd name="connsiteY108" fmla="*/ 6780049 h 6858000"/>
              <a:gd name="connsiteX109" fmla="*/ 1592394 w 5854673"/>
              <a:gd name="connsiteY109" fmla="*/ 6771032 h 6858000"/>
              <a:gd name="connsiteX110" fmla="*/ 3743118 w 5854673"/>
              <a:gd name="connsiteY110" fmla="*/ 6764850 h 6858000"/>
              <a:gd name="connsiteX111" fmla="*/ 3755742 w 5854673"/>
              <a:gd name="connsiteY111" fmla="*/ 6774949 h 6858000"/>
              <a:gd name="connsiteX112" fmla="*/ 3737708 w 5854673"/>
              <a:gd name="connsiteY112" fmla="*/ 6773868 h 6858000"/>
              <a:gd name="connsiteX113" fmla="*/ 3743118 w 5854673"/>
              <a:gd name="connsiteY113" fmla="*/ 6764850 h 6858000"/>
              <a:gd name="connsiteX114" fmla="*/ 1948023 w 5854673"/>
              <a:gd name="connsiteY114" fmla="*/ 6761596 h 6858000"/>
              <a:gd name="connsiteX115" fmla="*/ 1950908 w 5854673"/>
              <a:gd name="connsiteY115" fmla="*/ 6774220 h 6858000"/>
              <a:gd name="connsiteX116" fmla="*/ 1994190 w 5854673"/>
              <a:gd name="connsiteY116" fmla="*/ 6786845 h 6858000"/>
              <a:gd name="connsiteX117" fmla="*/ 1972189 w 5854673"/>
              <a:gd name="connsiteY117" fmla="*/ 6777828 h 6858000"/>
              <a:gd name="connsiteX118" fmla="*/ 1979402 w 5854673"/>
              <a:gd name="connsiteY118" fmla="*/ 6774942 h 6858000"/>
              <a:gd name="connsiteX119" fmla="*/ 1948023 w 5854673"/>
              <a:gd name="connsiteY119" fmla="*/ 6761596 h 6858000"/>
              <a:gd name="connsiteX120" fmla="*/ 3799699 w 5854673"/>
              <a:gd name="connsiteY120" fmla="*/ 6759710 h 6858000"/>
              <a:gd name="connsiteX121" fmla="*/ 3806959 w 5854673"/>
              <a:gd name="connsiteY121" fmla="*/ 6760160 h 6858000"/>
              <a:gd name="connsiteX122" fmla="*/ 3804433 w 5854673"/>
              <a:gd name="connsiteY122" fmla="*/ 6768817 h 6858000"/>
              <a:gd name="connsiteX123" fmla="*/ 3796498 w 5854673"/>
              <a:gd name="connsiteY123" fmla="*/ 6765209 h 6858000"/>
              <a:gd name="connsiteX124" fmla="*/ 3799699 w 5854673"/>
              <a:gd name="connsiteY124" fmla="*/ 6759710 h 6858000"/>
              <a:gd name="connsiteX125" fmla="*/ 2387328 w 5854673"/>
              <a:gd name="connsiteY125" fmla="*/ 6754744 h 6858000"/>
              <a:gd name="connsiteX126" fmla="*/ 2407527 w 5854673"/>
              <a:gd name="connsiteY126" fmla="*/ 6761236 h 6858000"/>
              <a:gd name="connsiteX127" fmla="*/ 2408969 w 5854673"/>
              <a:gd name="connsiteY127" fmla="*/ 6756547 h 6858000"/>
              <a:gd name="connsiteX128" fmla="*/ 2818114 w 5854673"/>
              <a:gd name="connsiteY128" fmla="*/ 6751900 h 6858000"/>
              <a:gd name="connsiteX129" fmla="*/ 2827356 w 5854673"/>
              <a:gd name="connsiteY129" fmla="*/ 6758030 h 6858000"/>
              <a:gd name="connsiteX130" fmla="*/ 2820865 w 5854673"/>
              <a:gd name="connsiteY130" fmla="*/ 6766686 h 6858000"/>
              <a:gd name="connsiteX131" fmla="*/ 2812209 w 5854673"/>
              <a:gd name="connsiteY131" fmla="*/ 6765244 h 6858000"/>
              <a:gd name="connsiteX132" fmla="*/ 2806438 w 5854673"/>
              <a:gd name="connsiteY132" fmla="*/ 6754424 h 6858000"/>
              <a:gd name="connsiteX133" fmla="*/ 2818114 w 5854673"/>
              <a:gd name="connsiteY133" fmla="*/ 6751900 h 6858000"/>
              <a:gd name="connsiteX134" fmla="*/ 3788924 w 5854673"/>
              <a:gd name="connsiteY134" fmla="*/ 6746815 h 6858000"/>
              <a:gd name="connsiteX135" fmla="*/ 3801188 w 5854673"/>
              <a:gd name="connsiteY135" fmla="*/ 6748979 h 6858000"/>
              <a:gd name="connsiteX136" fmla="*/ 3796860 w 5854673"/>
              <a:gd name="connsiteY136" fmla="*/ 6755111 h 6858000"/>
              <a:gd name="connsiteX137" fmla="*/ 3787122 w 5854673"/>
              <a:gd name="connsiteY137" fmla="*/ 6753308 h 6858000"/>
              <a:gd name="connsiteX138" fmla="*/ 1682023 w 5854673"/>
              <a:gd name="connsiteY138" fmla="*/ 6746147 h 6858000"/>
              <a:gd name="connsiteX139" fmla="*/ 1696630 w 5854673"/>
              <a:gd name="connsiteY139" fmla="*/ 6749753 h 6858000"/>
              <a:gd name="connsiteX140" fmla="*/ 1695549 w 5854673"/>
              <a:gd name="connsiteY140" fmla="*/ 6753361 h 6858000"/>
              <a:gd name="connsiteX141" fmla="*/ 1670662 w 5854673"/>
              <a:gd name="connsiteY141" fmla="*/ 6749032 h 6858000"/>
              <a:gd name="connsiteX142" fmla="*/ 1682023 w 5854673"/>
              <a:gd name="connsiteY142" fmla="*/ 6746147 h 6858000"/>
              <a:gd name="connsiteX143" fmla="*/ 1480945 w 5854673"/>
              <a:gd name="connsiteY143" fmla="*/ 6736769 h 6858000"/>
              <a:gd name="connsiteX144" fmla="*/ 1498258 w 5854673"/>
              <a:gd name="connsiteY144" fmla="*/ 6739653 h 6858000"/>
              <a:gd name="connsiteX145" fmla="*/ 1515931 w 5854673"/>
              <a:gd name="connsiteY145" fmla="*/ 6754802 h 6858000"/>
              <a:gd name="connsiteX146" fmla="*/ 1520259 w 5854673"/>
              <a:gd name="connsiteY146" fmla="*/ 6748670 h 6858000"/>
              <a:gd name="connsiteX147" fmla="*/ 1526391 w 5854673"/>
              <a:gd name="connsiteY147" fmla="*/ 6749752 h 6858000"/>
              <a:gd name="connsiteX148" fmla="*/ 1526752 w 5854673"/>
              <a:gd name="connsiteY148" fmla="*/ 6756967 h 6858000"/>
              <a:gd name="connsiteX149" fmla="*/ 1550556 w 5854673"/>
              <a:gd name="connsiteY149" fmla="*/ 6742179 h 6858000"/>
              <a:gd name="connsiteX150" fmla="*/ 1570753 w 5854673"/>
              <a:gd name="connsiteY150" fmla="*/ 6757687 h 6858000"/>
              <a:gd name="connsiteX151" fmla="*/ 1579771 w 5854673"/>
              <a:gd name="connsiteY151" fmla="*/ 6749392 h 6858000"/>
              <a:gd name="connsiteX152" fmla="*/ 1585542 w 5854673"/>
              <a:gd name="connsiteY152" fmla="*/ 6760212 h 6858000"/>
              <a:gd name="connsiteX153" fmla="*/ 1577968 w 5854673"/>
              <a:gd name="connsiteY153" fmla="*/ 6763819 h 6858000"/>
              <a:gd name="connsiteX154" fmla="*/ 1615478 w 5854673"/>
              <a:gd name="connsiteY154" fmla="*/ 6765262 h 6858000"/>
              <a:gd name="connsiteX155" fmla="*/ 1617282 w 5854673"/>
              <a:gd name="connsiteY155" fmla="*/ 6758408 h 6858000"/>
              <a:gd name="connsiteX156" fmla="*/ 1633873 w 5854673"/>
              <a:gd name="connsiteY156" fmla="*/ 6763458 h 6858000"/>
              <a:gd name="connsiteX157" fmla="*/ 1645053 w 5854673"/>
              <a:gd name="connsiteY157" fmla="*/ 6748670 h 6858000"/>
              <a:gd name="connsiteX158" fmla="*/ 1670661 w 5854673"/>
              <a:gd name="connsiteY158" fmla="*/ 6758049 h 6858000"/>
              <a:gd name="connsiteX159" fmla="*/ 1687614 w 5854673"/>
              <a:gd name="connsiteY159" fmla="*/ 6763097 h 6858000"/>
              <a:gd name="connsiteX160" fmla="*/ 1675711 w 5854673"/>
              <a:gd name="connsiteY160" fmla="*/ 6763820 h 6858000"/>
              <a:gd name="connsiteX161" fmla="*/ 1669941 w 5854673"/>
              <a:gd name="connsiteY161" fmla="*/ 6769950 h 6858000"/>
              <a:gd name="connsiteX162" fmla="*/ 1641808 w 5854673"/>
              <a:gd name="connsiteY162" fmla="*/ 6760213 h 6858000"/>
              <a:gd name="connsiteX163" fmla="*/ 1643611 w 5854673"/>
              <a:gd name="connsiteY163" fmla="*/ 6767425 h 6858000"/>
              <a:gd name="connsiteX164" fmla="*/ 1652266 w 5854673"/>
              <a:gd name="connsiteY164" fmla="*/ 6768868 h 6858000"/>
              <a:gd name="connsiteX165" fmla="*/ 1643971 w 5854673"/>
              <a:gd name="connsiteY165" fmla="*/ 6796280 h 6858000"/>
              <a:gd name="connsiteX166" fmla="*/ 1653348 w 5854673"/>
              <a:gd name="connsiteY166" fmla="*/ 6795919 h 6858000"/>
              <a:gd name="connsiteX167" fmla="*/ 1654792 w 5854673"/>
              <a:gd name="connsiteY167" fmla="*/ 6791231 h 6858000"/>
              <a:gd name="connsiteX168" fmla="*/ 1681121 w 5854673"/>
              <a:gd name="connsiteY168" fmla="*/ 6807821 h 6858000"/>
              <a:gd name="connsiteX169" fmla="*/ 1673548 w 5854673"/>
              <a:gd name="connsiteY169" fmla="*/ 6811429 h 6858000"/>
              <a:gd name="connsiteX170" fmla="*/ 1685450 w 5854673"/>
              <a:gd name="connsiteY170" fmla="*/ 6815396 h 6858000"/>
              <a:gd name="connsiteX171" fmla="*/ 1713943 w 5854673"/>
              <a:gd name="connsiteY171" fmla="*/ 6803494 h 6858000"/>
              <a:gd name="connsiteX172" fmla="*/ 1738108 w 5854673"/>
              <a:gd name="connsiteY172" fmla="*/ 6805657 h 6858000"/>
              <a:gd name="connsiteX173" fmla="*/ 1684368 w 5854673"/>
              <a:gd name="connsiteY173" fmla="*/ 6820085 h 6858000"/>
              <a:gd name="connsiteX174" fmla="*/ 1649382 w 5854673"/>
              <a:gd name="connsiteY174" fmla="*/ 6819002 h 6858000"/>
              <a:gd name="connsiteX175" fmla="*/ 1671383 w 5854673"/>
              <a:gd name="connsiteY175" fmla="*/ 6810708 h 6858000"/>
              <a:gd name="connsiteX176" fmla="*/ 1635676 w 5854673"/>
              <a:gd name="connsiteY176" fmla="*/ 6794476 h 6858000"/>
              <a:gd name="connsiteX177" fmla="*/ 1623413 w 5854673"/>
              <a:gd name="connsiteY177" fmla="*/ 6783295 h 6858000"/>
              <a:gd name="connsiteX178" fmla="*/ 1626298 w 5854673"/>
              <a:gd name="connsiteY178" fmla="*/ 6804576 h 6858000"/>
              <a:gd name="connsiteX179" fmla="*/ 1637840 w 5854673"/>
              <a:gd name="connsiteY179" fmla="*/ 6804576 h 6858000"/>
              <a:gd name="connsiteX180" fmla="*/ 1636758 w 5854673"/>
              <a:gd name="connsiteY180" fmla="*/ 6821167 h 6858000"/>
              <a:gd name="connsiteX181" fmla="*/ 1629545 w 5854673"/>
              <a:gd name="connsiteY181" fmla="*/ 6824053 h 6858000"/>
              <a:gd name="connsiteX182" fmla="*/ 1632429 w 5854673"/>
              <a:gd name="connsiteY182" fmla="*/ 6844610 h 6858000"/>
              <a:gd name="connsiteX183" fmla="*/ 1623413 w 5854673"/>
              <a:gd name="connsiteY183" fmla="*/ 6835233 h 6858000"/>
              <a:gd name="connsiteX184" fmla="*/ 1612592 w 5854673"/>
              <a:gd name="connsiteY184" fmla="*/ 6850382 h 6858000"/>
              <a:gd name="connsiteX185" fmla="*/ 1619806 w 5854673"/>
              <a:gd name="connsiteY185" fmla="*/ 6856513 h 6858000"/>
              <a:gd name="connsiteX186" fmla="*/ 1617917 w 5854673"/>
              <a:gd name="connsiteY186" fmla="*/ 6858000 h 6858000"/>
              <a:gd name="connsiteX187" fmla="*/ 1588336 w 5854673"/>
              <a:gd name="connsiteY187" fmla="*/ 6858000 h 6858000"/>
              <a:gd name="connsiteX188" fmla="*/ 1589509 w 5854673"/>
              <a:gd name="connsiteY188" fmla="*/ 6853268 h 6858000"/>
              <a:gd name="connsiteX189" fmla="*/ 1581213 w 5854673"/>
              <a:gd name="connsiteY189" fmla="*/ 6850021 h 6858000"/>
              <a:gd name="connsiteX190" fmla="*/ 1575230 w 5854673"/>
              <a:gd name="connsiteY190" fmla="*/ 6858000 h 6858000"/>
              <a:gd name="connsiteX191" fmla="*/ 1573831 w 5854673"/>
              <a:gd name="connsiteY191" fmla="*/ 6858000 h 6858000"/>
              <a:gd name="connsiteX192" fmla="*/ 1559889 w 5854673"/>
              <a:gd name="connsiteY192" fmla="*/ 6847406 h 6858000"/>
              <a:gd name="connsiteX193" fmla="*/ 1544785 w 5854673"/>
              <a:gd name="connsiteY193" fmla="*/ 6836675 h 6858000"/>
              <a:gd name="connsiteX194" fmla="*/ 1546589 w 5854673"/>
              <a:gd name="connsiteY194" fmla="*/ 6829823 h 6858000"/>
              <a:gd name="connsiteX195" fmla="*/ 1583738 w 5854673"/>
              <a:gd name="connsiteY195" fmla="*/ 6840282 h 6858000"/>
              <a:gd name="connsiteX196" fmla="*/ 1547310 w 5854673"/>
              <a:gd name="connsiteY196" fmla="*/ 6806018 h 6858000"/>
              <a:gd name="connsiteX197" fmla="*/ 1582656 w 5854673"/>
              <a:gd name="connsiteY197" fmla="*/ 6814314 h 6858000"/>
              <a:gd name="connsiteX198" fmla="*/ 1574000 w 5854673"/>
              <a:gd name="connsiteY198" fmla="*/ 6790869 h 6858000"/>
              <a:gd name="connsiteX199" fmla="*/ 1534326 w 5854673"/>
              <a:gd name="connsiteY199" fmla="*/ 6784016 h 6858000"/>
              <a:gd name="connsiteX200" fmla="*/ 1550555 w 5854673"/>
              <a:gd name="connsiteY200" fmla="*/ 6772837 h 6858000"/>
              <a:gd name="connsiteX201" fmla="*/ 1558852 w 5854673"/>
              <a:gd name="connsiteY201" fmla="*/ 6767426 h 6858000"/>
              <a:gd name="connsiteX202" fmla="*/ 1554523 w 5854673"/>
              <a:gd name="connsiteY202" fmla="*/ 6751556 h 6858000"/>
              <a:gd name="connsiteX203" fmla="*/ 1548392 w 5854673"/>
              <a:gd name="connsiteY203" fmla="*/ 6750473 h 6858000"/>
              <a:gd name="connsiteX204" fmla="*/ 1538293 w 5854673"/>
              <a:gd name="connsiteY204" fmla="*/ 6770673 h 6858000"/>
              <a:gd name="connsiteX205" fmla="*/ 1536849 w 5854673"/>
              <a:gd name="connsiteY205" fmla="*/ 6775361 h 6858000"/>
              <a:gd name="connsiteX206" fmla="*/ 1484552 w 5854673"/>
              <a:gd name="connsiteY206" fmla="*/ 6763097 h 6858000"/>
              <a:gd name="connsiteX207" fmla="*/ 1463633 w 5854673"/>
              <a:gd name="connsiteY207" fmla="*/ 6750474 h 6858000"/>
              <a:gd name="connsiteX208" fmla="*/ 1484191 w 5854673"/>
              <a:gd name="connsiteY208" fmla="*/ 6742179 h 6858000"/>
              <a:gd name="connsiteX209" fmla="*/ 1480224 w 5854673"/>
              <a:gd name="connsiteY209" fmla="*/ 6738572 h 6858000"/>
              <a:gd name="connsiteX210" fmla="*/ 2359196 w 5854673"/>
              <a:gd name="connsiteY210" fmla="*/ 6736035 h 6858000"/>
              <a:gd name="connsiteX211" fmla="*/ 2354146 w 5854673"/>
              <a:gd name="connsiteY211" fmla="*/ 6740003 h 6858000"/>
              <a:gd name="connsiteX212" fmla="*/ 2345490 w 5854673"/>
              <a:gd name="connsiteY212" fmla="*/ 6738560 h 6858000"/>
              <a:gd name="connsiteX213" fmla="*/ 2480384 w 5854673"/>
              <a:gd name="connsiteY213" fmla="*/ 6735268 h 6858000"/>
              <a:gd name="connsiteX214" fmla="*/ 2496614 w 5854673"/>
              <a:gd name="connsiteY214" fmla="*/ 6755104 h 6858000"/>
              <a:gd name="connsiteX215" fmla="*/ 2480384 w 5854673"/>
              <a:gd name="connsiteY215" fmla="*/ 6735268 h 6858000"/>
              <a:gd name="connsiteX216" fmla="*/ 2451709 w 5854673"/>
              <a:gd name="connsiteY216" fmla="*/ 6734095 h 6858000"/>
              <a:gd name="connsiteX217" fmla="*/ 2447923 w 5854673"/>
              <a:gd name="connsiteY217" fmla="*/ 6739596 h 6858000"/>
              <a:gd name="connsiteX218" fmla="*/ 2457301 w 5854673"/>
              <a:gd name="connsiteY218" fmla="*/ 6743202 h 6858000"/>
              <a:gd name="connsiteX219" fmla="*/ 2459825 w 5854673"/>
              <a:gd name="connsiteY219" fmla="*/ 6734546 h 6858000"/>
              <a:gd name="connsiteX220" fmla="*/ 2451709 w 5854673"/>
              <a:gd name="connsiteY220" fmla="*/ 6734095 h 6858000"/>
              <a:gd name="connsiteX221" fmla="*/ 1857133 w 5854673"/>
              <a:gd name="connsiteY221" fmla="*/ 6733879 h 6858000"/>
              <a:gd name="connsiteX222" fmla="*/ 1860379 w 5854673"/>
              <a:gd name="connsiteY222" fmla="*/ 6754439 h 6858000"/>
              <a:gd name="connsiteX223" fmla="*/ 1840180 w 5854673"/>
              <a:gd name="connsiteY223" fmla="*/ 6747946 h 6858000"/>
              <a:gd name="connsiteX224" fmla="*/ 1857133 w 5854673"/>
              <a:gd name="connsiteY224" fmla="*/ 6733879 h 6858000"/>
              <a:gd name="connsiteX225" fmla="*/ 2436020 w 5854673"/>
              <a:gd name="connsiteY225" fmla="*/ 6725530 h 6858000"/>
              <a:gd name="connsiteX226" fmla="*/ 2434216 w 5854673"/>
              <a:gd name="connsiteY226" fmla="*/ 6732021 h 6858000"/>
              <a:gd name="connsiteX227" fmla="*/ 2441069 w 5854673"/>
              <a:gd name="connsiteY227" fmla="*/ 6731299 h 6858000"/>
              <a:gd name="connsiteX228" fmla="*/ 2313030 w 5854673"/>
              <a:gd name="connsiteY228" fmla="*/ 6720888 h 6858000"/>
              <a:gd name="connsiteX229" fmla="*/ 2322768 w 5854673"/>
              <a:gd name="connsiteY229" fmla="*/ 6722691 h 6858000"/>
              <a:gd name="connsiteX230" fmla="*/ 2317718 w 5854673"/>
              <a:gd name="connsiteY230" fmla="*/ 6726659 h 6858000"/>
              <a:gd name="connsiteX231" fmla="*/ 2311586 w 5854673"/>
              <a:gd name="connsiteY231" fmla="*/ 6725577 h 6858000"/>
              <a:gd name="connsiteX232" fmla="*/ 1503668 w 5854673"/>
              <a:gd name="connsiteY232" fmla="*/ 6716936 h 6858000"/>
              <a:gd name="connsiteX233" fmla="*/ 1529276 w 5854673"/>
              <a:gd name="connsiteY233" fmla="*/ 6734611 h 6858000"/>
              <a:gd name="connsiteX234" fmla="*/ 1537210 w 5854673"/>
              <a:gd name="connsiteY234" fmla="*/ 6737856 h 6858000"/>
              <a:gd name="connsiteX235" fmla="*/ 1501863 w 5854673"/>
              <a:gd name="connsiteY235" fmla="*/ 6723068 h 6858000"/>
              <a:gd name="connsiteX236" fmla="*/ 1496093 w 5854673"/>
              <a:gd name="connsiteY236" fmla="*/ 6728839 h 6858000"/>
              <a:gd name="connsiteX237" fmla="*/ 1489240 w 5854673"/>
              <a:gd name="connsiteY237" fmla="*/ 6729561 h 6858000"/>
              <a:gd name="connsiteX238" fmla="*/ 1485273 w 5854673"/>
              <a:gd name="connsiteY238" fmla="*/ 6724872 h 6858000"/>
              <a:gd name="connsiteX239" fmla="*/ 1503668 w 5854673"/>
              <a:gd name="connsiteY239" fmla="*/ 6716936 h 6858000"/>
              <a:gd name="connsiteX240" fmla="*/ 1671022 w 5854673"/>
              <a:gd name="connsiteY240" fmla="*/ 6716212 h 6858000"/>
              <a:gd name="connsiteX241" fmla="*/ 1706008 w 5854673"/>
              <a:gd name="connsiteY241" fmla="*/ 6734245 h 6858000"/>
              <a:gd name="connsiteX242" fmla="*/ 1706369 w 5854673"/>
              <a:gd name="connsiteY242" fmla="*/ 6755165 h 6858000"/>
              <a:gd name="connsiteX243" fmla="*/ 1703844 w 5854673"/>
              <a:gd name="connsiteY243" fmla="*/ 6754804 h 6858000"/>
              <a:gd name="connsiteX244" fmla="*/ 1702041 w 5854673"/>
              <a:gd name="connsiteY244" fmla="*/ 6730638 h 6858000"/>
              <a:gd name="connsiteX245" fmla="*/ 1668497 w 5854673"/>
              <a:gd name="connsiteY245" fmla="*/ 6724868 h 6858000"/>
              <a:gd name="connsiteX246" fmla="*/ 1544560 w 5854673"/>
              <a:gd name="connsiteY246" fmla="*/ 6716154 h 6858000"/>
              <a:gd name="connsiteX247" fmla="*/ 1566065 w 5854673"/>
              <a:gd name="connsiteY247" fmla="*/ 6728834 h 6858000"/>
              <a:gd name="connsiteX248" fmla="*/ 1533965 w 5854673"/>
              <a:gd name="connsiteY248" fmla="*/ 6718374 h 6858000"/>
              <a:gd name="connsiteX249" fmla="*/ 1544560 w 5854673"/>
              <a:gd name="connsiteY249" fmla="*/ 6716154 h 6858000"/>
              <a:gd name="connsiteX250" fmla="*/ 1959565 w 5854673"/>
              <a:gd name="connsiteY250" fmla="*/ 6713987 h 6858000"/>
              <a:gd name="connsiteX251" fmla="*/ 1976516 w 5854673"/>
              <a:gd name="connsiteY251" fmla="*/ 6718678 h 6858000"/>
              <a:gd name="connsiteX252" fmla="*/ 1968221 w 5854673"/>
              <a:gd name="connsiteY252" fmla="*/ 6715429 h 6858000"/>
              <a:gd name="connsiteX253" fmla="*/ 3377390 w 5854673"/>
              <a:gd name="connsiteY253" fmla="*/ 6712564 h 6858000"/>
              <a:gd name="connsiteX254" fmla="*/ 3387128 w 5854673"/>
              <a:gd name="connsiteY254" fmla="*/ 6714368 h 6858000"/>
              <a:gd name="connsiteX255" fmla="*/ 3382440 w 5854673"/>
              <a:gd name="connsiteY255" fmla="*/ 6718335 h 6858000"/>
              <a:gd name="connsiteX256" fmla="*/ 3376669 w 5854673"/>
              <a:gd name="connsiteY256" fmla="*/ 6715450 h 6858000"/>
              <a:gd name="connsiteX257" fmla="*/ 1469042 w 5854673"/>
              <a:gd name="connsiteY257" fmla="*/ 6705035 h 6858000"/>
              <a:gd name="connsiteX258" fmla="*/ 1494651 w 5854673"/>
              <a:gd name="connsiteY258" fmla="*/ 6711528 h 6858000"/>
              <a:gd name="connsiteX259" fmla="*/ 1466157 w 5854673"/>
              <a:gd name="connsiteY259" fmla="*/ 6723430 h 6858000"/>
              <a:gd name="connsiteX260" fmla="*/ 1469042 w 5854673"/>
              <a:gd name="connsiteY260" fmla="*/ 6705035 h 6858000"/>
              <a:gd name="connsiteX261" fmla="*/ 1619084 w 5854673"/>
              <a:gd name="connsiteY261" fmla="*/ 6704311 h 6858000"/>
              <a:gd name="connsiteX262" fmla="*/ 1631347 w 5854673"/>
              <a:gd name="connsiteY262" fmla="*/ 6706475 h 6858000"/>
              <a:gd name="connsiteX263" fmla="*/ 1630627 w 5854673"/>
              <a:gd name="connsiteY263" fmla="*/ 6709361 h 6858000"/>
              <a:gd name="connsiteX264" fmla="*/ 1618003 w 5854673"/>
              <a:gd name="connsiteY264" fmla="*/ 6707197 h 6858000"/>
              <a:gd name="connsiteX265" fmla="*/ 2469202 w 5854673"/>
              <a:gd name="connsiteY265" fmla="*/ 6690544 h 6858000"/>
              <a:gd name="connsiteX266" fmla="*/ 2468120 w 5854673"/>
              <a:gd name="connsiteY266" fmla="*/ 6695233 h 6858000"/>
              <a:gd name="connsiteX267" fmla="*/ 2475153 w 5854673"/>
              <a:gd name="connsiteY267" fmla="*/ 6700373 h 6858000"/>
              <a:gd name="connsiteX268" fmla="*/ 2482187 w 5854673"/>
              <a:gd name="connsiteY268" fmla="*/ 6699561 h 6858000"/>
              <a:gd name="connsiteX269" fmla="*/ 3635275 w 5854673"/>
              <a:gd name="connsiteY269" fmla="*/ 6686225 h 6858000"/>
              <a:gd name="connsiteX270" fmla="*/ 3636719 w 5854673"/>
              <a:gd name="connsiteY270" fmla="*/ 6694522 h 6858000"/>
              <a:gd name="connsiteX271" fmla="*/ 3633112 w 5854673"/>
              <a:gd name="connsiteY271" fmla="*/ 6693800 h 6858000"/>
              <a:gd name="connsiteX272" fmla="*/ 1840941 w 5854673"/>
              <a:gd name="connsiteY272" fmla="*/ 6685354 h 6858000"/>
              <a:gd name="connsiteX273" fmla="*/ 1848476 w 5854673"/>
              <a:gd name="connsiteY273" fmla="*/ 6689519 h 6858000"/>
              <a:gd name="connsiteX274" fmla="*/ 1827196 w 5854673"/>
              <a:gd name="connsiteY274" fmla="*/ 6695650 h 6858000"/>
              <a:gd name="connsiteX275" fmla="*/ 1833913 w 5854673"/>
              <a:gd name="connsiteY275" fmla="*/ 6687580 h 6858000"/>
              <a:gd name="connsiteX276" fmla="*/ 1840941 w 5854673"/>
              <a:gd name="connsiteY276" fmla="*/ 6685354 h 6858000"/>
              <a:gd name="connsiteX277" fmla="*/ 1694828 w 5854673"/>
              <a:gd name="connsiteY277" fmla="*/ 6681586 h 6858000"/>
              <a:gd name="connsiteX278" fmla="*/ 1705648 w 5854673"/>
              <a:gd name="connsiteY278" fmla="*/ 6683390 h 6858000"/>
              <a:gd name="connsiteX279" fmla="*/ 1692258 w 5854673"/>
              <a:gd name="connsiteY279" fmla="*/ 6690469 h 6858000"/>
              <a:gd name="connsiteX280" fmla="*/ 1676433 w 5854673"/>
              <a:gd name="connsiteY280" fmla="*/ 6690243 h 6858000"/>
              <a:gd name="connsiteX281" fmla="*/ 1696270 w 5854673"/>
              <a:gd name="connsiteY281" fmla="*/ 6684832 h 6858000"/>
              <a:gd name="connsiteX282" fmla="*/ 1456780 w 5854673"/>
              <a:gd name="connsiteY282" fmla="*/ 6680870 h 6858000"/>
              <a:gd name="connsiteX283" fmla="*/ 1462190 w 5854673"/>
              <a:gd name="connsiteY283" fmla="*/ 6684837 h 6858000"/>
              <a:gd name="connsiteX284" fmla="*/ 1449927 w 5854673"/>
              <a:gd name="connsiteY284" fmla="*/ 6686641 h 6858000"/>
              <a:gd name="connsiteX285" fmla="*/ 1456780 w 5854673"/>
              <a:gd name="connsiteY285" fmla="*/ 6680870 h 6858000"/>
              <a:gd name="connsiteX286" fmla="*/ 1894643 w 5854673"/>
              <a:gd name="connsiteY286" fmla="*/ 6678641 h 6858000"/>
              <a:gd name="connsiteX287" fmla="*/ 1903299 w 5854673"/>
              <a:gd name="connsiteY287" fmla="*/ 6685133 h 6858000"/>
              <a:gd name="connsiteX288" fmla="*/ 1907627 w 5854673"/>
              <a:gd name="connsiteY288" fmla="*/ 6679002 h 6858000"/>
              <a:gd name="connsiteX289" fmla="*/ 1948384 w 5854673"/>
              <a:gd name="connsiteY289" fmla="*/ 6677919 h 6858000"/>
              <a:gd name="connsiteX290" fmla="*/ 1946219 w 5854673"/>
              <a:gd name="connsiteY290" fmla="*/ 6685494 h 6858000"/>
              <a:gd name="connsiteX291" fmla="*/ 1931432 w 5854673"/>
              <a:gd name="connsiteY291" fmla="*/ 6682970 h 6858000"/>
              <a:gd name="connsiteX292" fmla="*/ 1934678 w 5854673"/>
              <a:gd name="connsiteY292" fmla="*/ 6685494 h 6858000"/>
              <a:gd name="connsiteX293" fmla="*/ 1918807 w 5854673"/>
              <a:gd name="connsiteY293" fmla="*/ 6694872 h 6858000"/>
              <a:gd name="connsiteX294" fmla="*/ 1946581 w 5854673"/>
              <a:gd name="connsiteY294" fmla="*/ 6692708 h 6858000"/>
              <a:gd name="connsiteX295" fmla="*/ 1939006 w 5854673"/>
              <a:gd name="connsiteY295" fmla="*/ 6709660 h 6858000"/>
              <a:gd name="connsiteX296" fmla="*/ 1968943 w 5854673"/>
              <a:gd name="connsiteY296" fmla="*/ 6704970 h 6858000"/>
              <a:gd name="connsiteX297" fmla="*/ 1957040 w 5854673"/>
              <a:gd name="connsiteY297" fmla="*/ 6701003 h 6858000"/>
              <a:gd name="connsiteX298" fmla="*/ 1972189 w 5854673"/>
              <a:gd name="connsiteY298" fmla="*/ 6693789 h 6858000"/>
              <a:gd name="connsiteX299" fmla="*/ 1956319 w 5854673"/>
              <a:gd name="connsiteY299" fmla="*/ 6694150 h 6858000"/>
              <a:gd name="connsiteX300" fmla="*/ 1954516 w 5854673"/>
              <a:gd name="connsiteY300" fmla="*/ 6679002 h 6858000"/>
              <a:gd name="connsiteX301" fmla="*/ 1524948 w 5854673"/>
              <a:gd name="connsiteY301" fmla="*/ 6675815 h 6858000"/>
              <a:gd name="connsiteX302" fmla="*/ 1518817 w 5854673"/>
              <a:gd name="connsiteY302" fmla="*/ 6682668 h 6858000"/>
              <a:gd name="connsiteX303" fmla="*/ 1544064 w 5854673"/>
              <a:gd name="connsiteY303" fmla="*/ 6694210 h 6858000"/>
              <a:gd name="connsiteX304" fmla="*/ 3785679 w 5854673"/>
              <a:gd name="connsiteY304" fmla="*/ 6674680 h 6858000"/>
              <a:gd name="connsiteX305" fmla="*/ 3794335 w 5854673"/>
              <a:gd name="connsiteY305" fmla="*/ 6676123 h 6858000"/>
              <a:gd name="connsiteX306" fmla="*/ 3787482 w 5854673"/>
              <a:gd name="connsiteY306" fmla="*/ 6681893 h 6858000"/>
              <a:gd name="connsiteX307" fmla="*/ 3785679 w 5854673"/>
              <a:gd name="connsiteY307" fmla="*/ 6674680 h 6858000"/>
              <a:gd name="connsiteX308" fmla="*/ 1822146 w 5854673"/>
              <a:gd name="connsiteY308" fmla="*/ 6672927 h 6858000"/>
              <a:gd name="connsiteX309" fmla="*/ 1817097 w 5854673"/>
              <a:gd name="connsiteY309" fmla="*/ 6676895 h 6858000"/>
              <a:gd name="connsiteX310" fmla="*/ 1812047 w 5854673"/>
              <a:gd name="connsiteY310" fmla="*/ 6676173 h 6858000"/>
              <a:gd name="connsiteX311" fmla="*/ 1796539 w 5854673"/>
              <a:gd name="connsiteY311" fmla="*/ 6663551 h 6858000"/>
              <a:gd name="connsiteX312" fmla="*/ 1820704 w 5854673"/>
              <a:gd name="connsiteY312" fmla="*/ 6665715 h 6858000"/>
              <a:gd name="connsiteX313" fmla="*/ 1809929 w 5854673"/>
              <a:gd name="connsiteY313" fmla="*/ 6669682 h 6858000"/>
              <a:gd name="connsiteX314" fmla="*/ 1795096 w 5854673"/>
              <a:gd name="connsiteY314" fmla="*/ 6668238 h 6858000"/>
              <a:gd name="connsiteX315" fmla="*/ 1855690 w 5854673"/>
              <a:gd name="connsiteY315" fmla="*/ 6653088 h 6858000"/>
              <a:gd name="connsiteX316" fmla="*/ 1866509 w 5854673"/>
              <a:gd name="connsiteY316" fmla="*/ 6668959 h 6858000"/>
              <a:gd name="connsiteX317" fmla="*/ 1841261 w 5854673"/>
              <a:gd name="connsiteY317" fmla="*/ 6662466 h 6858000"/>
              <a:gd name="connsiteX318" fmla="*/ 1855690 w 5854673"/>
              <a:gd name="connsiteY318" fmla="*/ 6653088 h 6858000"/>
              <a:gd name="connsiteX319" fmla="*/ 1601050 w 5854673"/>
              <a:gd name="connsiteY319" fmla="*/ 6651292 h 6858000"/>
              <a:gd name="connsiteX320" fmla="*/ 1617281 w 5854673"/>
              <a:gd name="connsiteY320" fmla="*/ 6666079 h 6858000"/>
              <a:gd name="connsiteX321" fmla="*/ 1601050 w 5854673"/>
              <a:gd name="connsiteY321" fmla="*/ 6651292 h 6858000"/>
              <a:gd name="connsiteX322" fmla="*/ 1642168 w 5854673"/>
              <a:gd name="connsiteY322" fmla="*/ 6648406 h 6858000"/>
              <a:gd name="connsiteX323" fmla="*/ 1670301 w 5854673"/>
              <a:gd name="connsiteY323" fmla="*/ 6658505 h 6858000"/>
              <a:gd name="connsiteX324" fmla="*/ 1659840 w 5854673"/>
              <a:gd name="connsiteY324" fmla="*/ 6680506 h 6858000"/>
              <a:gd name="connsiteX325" fmla="*/ 1642168 w 5854673"/>
              <a:gd name="connsiteY325" fmla="*/ 6648406 h 6858000"/>
              <a:gd name="connsiteX326" fmla="*/ 1513406 w 5854673"/>
              <a:gd name="connsiteY326" fmla="*/ 6648047 h 6858000"/>
              <a:gd name="connsiteX327" fmla="*/ 1489600 w 5854673"/>
              <a:gd name="connsiteY327" fmla="*/ 6657787 h 6858000"/>
              <a:gd name="connsiteX328" fmla="*/ 1513406 w 5854673"/>
              <a:gd name="connsiteY328" fmla="*/ 6648047 h 6858000"/>
              <a:gd name="connsiteX329" fmla="*/ 1816737 w 5854673"/>
              <a:gd name="connsiteY329" fmla="*/ 6648041 h 6858000"/>
              <a:gd name="connsiteX330" fmla="*/ 1836934 w 5854673"/>
              <a:gd name="connsiteY330" fmla="*/ 6654533 h 6858000"/>
              <a:gd name="connsiteX331" fmla="*/ 1816737 w 5854673"/>
              <a:gd name="connsiteY331" fmla="*/ 6648041 h 6858000"/>
              <a:gd name="connsiteX332" fmla="*/ 1404842 w 5854673"/>
              <a:gd name="connsiteY332" fmla="*/ 6645886 h 6858000"/>
              <a:gd name="connsiteX333" fmla="*/ 1400153 w 5854673"/>
              <a:gd name="connsiteY333" fmla="*/ 6653821 h 6858000"/>
              <a:gd name="connsiteX334" fmla="*/ 1394383 w 5854673"/>
              <a:gd name="connsiteY334" fmla="*/ 6650934 h 6858000"/>
              <a:gd name="connsiteX335" fmla="*/ 2794895 w 5854673"/>
              <a:gd name="connsiteY335" fmla="*/ 6644778 h 6858000"/>
              <a:gd name="connsiteX336" fmla="*/ 2806797 w 5854673"/>
              <a:gd name="connsiteY336" fmla="*/ 6656681 h 6858000"/>
              <a:gd name="connsiteX337" fmla="*/ 2794895 w 5854673"/>
              <a:gd name="connsiteY337" fmla="*/ 6644778 h 6858000"/>
              <a:gd name="connsiteX338" fmla="*/ 1691868 w 5854673"/>
              <a:gd name="connsiteY338" fmla="*/ 6642887 h 6858000"/>
              <a:gd name="connsiteX339" fmla="*/ 1703482 w 5854673"/>
              <a:gd name="connsiteY339" fmla="*/ 6652371 h 6858000"/>
              <a:gd name="connsiteX340" fmla="*/ 1687612 w 5854673"/>
              <a:gd name="connsiteY340" fmla="*/ 6652733 h 6858000"/>
              <a:gd name="connsiteX341" fmla="*/ 1686171 w 5854673"/>
              <a:gd name="connsiteY341" fmla="*/ 6644436 h 6858000"/>
              <a:gd name="connsiteX342" fmla="*/ 1691868 w 5854673"/>
              <a:gd name="connsiteY342" fmla="*/ 6642887 h 6858000"/>
              <a:gd name="connsiteX343" fmla="*/ 1509078 w 5854673"/>
              <a:gd name="connsiteY343" fmla="*/ 6633261 h 6858000"/>
              <a:gd name="connsiteX344" fmla="*/ 1506913 w 5854673"/>
              <a:gd name="connsiteY344" fmla="*/ 6639752 h 6858000"/>
              <a:gd name="connsiteX345" fmla="*/ 1501504 w 5854673"/>
              <a:gd name="connsiteY345" fmla="*/ 6636146 h 6858000"/>
              <a:gd name="connsiteX346" fmla="*/ 1509078 w 5854673"/>
              <a:gd name="connsiteY346" fmla="*/ 6633261 h 6858000"/>
              <a:gd name="connsiteX347" fmla="*/ 3780628 w 5854673"/>
              <a:gd name="connsiteY347" fmla="*/ 6631117 h 6858000"/>
              <a:gd name="connsiteX348" fmla="*/ 3800826 w 5854673"/>
              <a:gd name="connsiteY348" fmla="*/ 6646548 h 6858000"/>
              <a:gd name="connsiteX349" fmla="*/ 3781711 w 5854673"/>
              <a:gd name="connsiteY349" fmla="*/ 6667107 h 6858000"/>
              <a:gd name="connsiteX350" fmla="*/ 3778103 w 5854673"/>
              <a:gd name="connsiteY350" fmla="*/ 6661336 h 6858000"/>
              <a:gd name="connsiteX351" fmla="*/ 3766562 w 5854673"/>
              <a:gd name="connsiteY351" fmla="*/ 6678288 h 6858000"/>
              <a:gd name="connsiteX352" fmla="*/ 3773415 w 5854673"/>
              <a:gd name="connsiteY352" fmla="*/ 6641499 h 6858000"/>
              <a:gd name="connsiteX353" fmla="*/ 3780628 w 5854673"/>
              <a:gd name="connsiteY353" fmla="*/ 6631117 h 6858000"/>
              <a:gd name="connsiteX354" fmla="*/ 1907988 w 5854673"/>
              <a:gd name="connsiteY354" fmla="*/ 6626420 h 6858000"/>
              <a:gd name="connsiteX355" fmla="*/ 1923858 w 5854673"/>
              <a:gd name="connsiteY355" fmla="*/ 6633917 h 6858000"/>
              <a:gd name="connsiteX356" fmla="*/ 1925300 w 5854673"/>
              <a:gd name="connsiteY356" fmla="*/ 6629306 h 6858000"/>
              <a:gd name="connsiteX357" fmla="*/ 1931793 w 5854673"/>
              <a:gd name="connsiteY357" fmla="*/ 6626420 h 6858000"/>
              <a:gd name="connsiteX358" fmla="*/ 1640726 w 5854673"/>
              <a:gd name="connsiteY358" fmla="*/ 6622458 h 6858000"/>
              <a:gd name="connsiteX359" fmla="*/ 1643971 w 5854673"/>
              <a:gd name="connsiteY359" fmla="*/ 6641914 h 6858000"/>
              <a:gd name="connsiteX360" fmla="*/ 1640726 w 5854673"/>
              <a:gd name="connsiteY360" fmla="*/ 6622458 h 6858000"/>
              <a:gd name="connsiteX361" fmla="*/ 1473009 w 5854673"/>
              <a:gd name="connsiteY361" fmla="*/ 6617049 h 6858000"/>
              <a:gd name="connsiteX362" fmla="*/ 1497897 w 5854673"/>
              <a:gd name="connsiteY362" fmla="*/ 6636506 h 6858000"/>
              <a:gd name="connsiteX363" fmla="*/ 1489466 w 5854673"/>
              <a:gd name="connsiteY363" fmla="*/ 6641059 h 6858000"/>
              <a:gd name="connsiteX364" fmla="*/ 1480224 w 5854673"/>
              <a:gd name="connsiteY364" fmla="*/ 6637227 h 6858000"/>
              <a:gd name="connsiteX365" fmla="*/ 1473009 w 5854673"/>
              <a:gd name="connsiteY365" fmla="*/ 6617049 h 6858000"/>
              <a:gd name="connsiteX366" fmla="*/ 1624855 w 5854673"/>
              <a:gd name="connsiteY366" fmla="*/ 6609835 h 6858000"/>
              <a:gd name="connsiteX367" fmla="*/ 1643610 w 5854673"/>
              <a:gd name="connsiteY367" fmla="*/ 6613081 h 6858000"/>
              <a:gd name="connsiteX368" fmla="*/ 1634865 w 5854673"/>
              <a:gd name="connsiteY368" fmla="*/ 6615832 h 6858000"/>
              <a:gd name="connsiteX369" fmla="*/ 1623413 w 5854673"/>
              <a:gd name="connsiteY369" fmla="*/ 6614526 h 6858000"/>
              <a:gd name="connsiteX370" fmla="*/ 1447401 w 5854673"/>
              <a:gd name="connsiteY370" fmla="*/ 6607308 h 6858000"/>
              <a:gd name="connsiteX371" fmla="*/ 1444155 w 5854673"/>
              <a:gd name="connsiteY371" fmla="*/ 6609835 h 6858000"/>
              <a:gd name="connsiteX372" fmla="*/ 1469764 w 5854673"/>
              <a:gd name="connsiteY372" fmla="*/ 6650214 h 6858000"/>
              <a:gd name="connsiteX373" fmla="*/ 1457862 w 5854673"/>
              <a:gd name="connsiteY373" fmla="*/ 6660312 h 6858000"/>
              <a:gd name="connsiteX374" fmla="*/ 1444156 w 5854673"/>
              <a:gd name="connsiteY374" fmla="*/ 6640835 h 6858000"/>
              <a:gd name="connsiteX375" fmla="*/ 1453173 w 5854673"/>
              <a:gd name="connsiteY375" fmla="*/ 6623541 h 6858000"/>
              <a:gd name="connsiteX376" fmla="*/ 1437664 w 5854673"/>
              <a:gd name="connsiteY376" fmla="*/ 6622819 h 6858000"/>
              <a:gd name="connsiteX377" fmla="*/ 1441630 w 5854673"/>
              <a:gd name="connsiteY377" fmla="*/ 6609477 h 6858000"/>
              <a:gd name="connsiteX378" fmla="*/ 1447401 w 5854673"/>
              <a:gd name="connsiteY378" fmla="*/ 6607308 h 6858000"/>
              <a:gd name="connsiteX379" fmla="*/ 1579410 w 5854673"/>
              <a:gd name="connsiteY379" fmla="*/ 6605147 h 6858000"/>
              <a:gd name="connsiteX380" fmla="*/ 1588066 w 5854673"/>
              <a:gd name="connsiteY380" fmla="*/ 6606590 h 6858000"/>
              <a:gd name="connsiteX381" fmla="*/ 1584820 w 5854673"/>
              <a:gd name="connsiteY381" fmla="*/ 6617771 h 6858000"/>
              <a:gd name="connsiteX382" fmla="*/ 1577245 w 5854673"/>
              <a:gd name="connsiteY382" fmla="*/ 6611639 h 6858000"/>
              <a:gd name="connsiteX383" fmla="*/ 1664169 w 5854673"/>
              <a:gd name="connsiteY383" fmla="*/ 6604787 h 6858000"/>
              <a:gd name="connsiteX384" fmla="*/ 1677875 w 5854673"/>
              <a:gd name="connsiteY384" fmla="*/ 6619215 h 6858000"/>
              <a:gd name="connsiteX385" fmla="*/ 1677154 w 5854673"/>
              <a:gd name="connsiteY385" fmla="*/ 6622098 h 6858000"/>
              <a:gd name="connsiteX386" fmla="*/ 1515930 w 5854673"/>
              <a:gd name="connsiteY386" fmla="*/ 6600819 h 6858000"/>
              <a:gd name="connsiteX387" fmla="*/ 1517013 w 5854673"/>
              <a:gd name="connsiteY387" fmla="*/ 6605870 h 6858000"/>
              <a:gd name="connsiteX388" fmla="*/ 1525669 w 5854673"/>
              <a:gd name="connsiteY388" fmla="*/ 6607673 h 6858000"/>
              <a:gd name="connsiteX389" fmla="*/ 1515930 w 5854673"/>
              <a:gd name="connsiteY389" fmla="*/ 6600819 h 6858000"/>
              <a:gd name="connsiteX390" fmla="*/ 1635314 w 5854673"/>
              <a:gd name="connsiteY390" fmla="*/ 6597574 h 6858000"/>
              <a:gd name="connsiteX391" fmla="*/ 1652628 w 5854673"/>
              <a:gd name="connsiteY391" fmla="*/ 6600457 h 6858000"/>
              <a:gd name="connsiteX392" fmla="*/ 1651906 w 5854673"/>
              <a:gd name="connsiteY392" fmla="*/ 6602623 h 6858000"/>
              <a:gd name="connsiteX393" fmla="*/ 1634594 w 5854673"/>
              <a:gd name="connsiteY393" fmla="*/ 6599376 h 6858000"/>
              <a:gd name="connsiteX394" fmla="*/ 2787682 w 5854673"/>
              <a:gd name="connsiteY394" fmla="*/ 6595771 h 6858000"/>
              <a:gd name="connsiteX395" fmla="*/ 2797419 w 5854673"/>
              <a:gd name="connsiteY395" fmla="*/ 6597575 h 6858000"/>
              <a:gd name="connsiteX396" fmla="*/ 2792370 w 5854673"/>
              <a:gd name="connsiteY396" fmla="*/ 6601541 h 6858000"/>
              <a:gd name="connsiteX397" fmla="*/ 2786960 w 5854673"/>
              <a:gd name="connsiteY397" fmla="*/ 6597575 h 6858000"/>
              <a:gd name="connsiteX398" fmla="*/ 1602854 w 5854673"/>
              <a:gd name="connsiteY398" fmla="*/ 6591803 h 6858000"/>
              <a:gd name="connsiteX399" fmla="*/ 1617642 w 5854673"/>
              <a:gd name="connsiteY399" fmla="*/ 6594687 h 6858000"/>
              <a:gd name="connsiteX400" fmla="*/ 1606460 w 5854673"/>
              <a:gd name="connsiteY400" fmla="*/ 6597572 h 6858000"/>
              <a:gd name="connsiteX401" fmla="*/ 1496426 w 5854673"/>
              <a:gd name="connsiteY401" fmla="*/ 6590484 h 6858000"/>
              <a:gd name="connsiteX402" fmla="*/ 1492848 w 5854673"/>
              <a:gd name="connsiteY402" fmla="*/ 6594687 h 6858000"/>
              <a:gd name="connsiteX403" fmla="*/ 1509438 w 5854673"/>
              <a:gd name="connsiteY403" fmla="*/ 6599736 h 6858000"/>
              <a:gd name="connsiteX404" fmla="*/ 1510881 w 5854673"/>
              <a:gd name="connsiteY404" fmla="*/ 6595049 h 6858000"/>
              <a:gd name="connsiteX405" fmla="*/ 1500377 w 5854673"/>
              <a:gd name="connsiteY405" fmla="*/ 6591892 h 6858000"/>
              <a:gd name="connsiteX406" fmla="*/ 1496426 w 5854673"/>
              <a:gd name="connsiteY406" fmla="*/ 6590484 h 6858000"/>
              <a:gd name="connsiteX407" fmla="*/ 1671743 w 5854673"/>
              <a:gd name="connsiteY407" fmla="*/ 6579899 h 6858000"/>
              <a:gd name="connsiteX408" fmla="*/ 1684007 w 5854673"/>
              <a:gd name="connsiteY408" fmla="*/ 6582064 h 6858000"/>
              <a:gd name="connsiteX409" fmla="*/ 1682564 w 5854673"/>
              <a:gd name="connsiteY409" fmla="*/ 6586752 h 6858000"/>
              <a:gd name="connsiteX410" fmla="*/ 1671743 w 5854673"/>
              <a:gd name="connsiteY410" fmla="*/ 6579899 h 6858000"/>
              <a:gd name="connsiteX411" fmla="*/ 1903299 w 5854673"/>
              <a:gd name="connsiteY411" fmla="*/ 6579893 h 6858000"/>
              <a:gd name="connsiteX412" fmla="*/ 1910152 w 5854673"/>
              <a:gd name="connsiteY412" fmla="*/ 6588186 h 6858000"/>
              <a:gd name="connsiteX413" fmla="*/ 1917366 w 5854673"/>
              <a:gd name="connsiteY413" fmla="*/ 6585303 h 6858000"/>
              <a:gd name="connsiteX414" fmla="*/ 1596362 w 5854673"/>
              <a:gd name="connsiteY414" fmla="*/ 6578817 h 6858000"/>
              <a:gd name="connsiteX415" fmla="*/ 1593836 w 5854673"/>
              <a:gd name="connsiteY415" fmla="*/ 6588195 h 6858000"/>
              <a:gd name="connsiteX416" fmla="*/ 1587345 w 5854673"/>
              <a:gd name="connsiteY416" fmla="*/ 6579179 h 6858000"/>
              <a:gd name="connsiteX417" fmla="*/ 2294996 w 5854673"/>
              <a:gd name="connsiteY417" fmla="*/ 6571604 h 6858000"/>
              <a:gd name="connsiteX418" fmla="*/ 2292831 w 5854673"/>
              <a:gd name="connsiteY418" fmla="*/ 6579178 h 6858000"/>
              <a:gd name="connsiteX419" fmla="*/ 2284897 w 5854673"/>
              <a:gd name="connsiteY419" fmla="*/ 6574849 h 6858000"/>
              <a:gd name="connsiteX420" fmla="*/ 1649381 w 5854673"/>
              <a:gd name="connsiteY420" fmla="*/ 6571241 h 6858000"/>
              <a:gd name="connsiteX421" fmla="*/ 1665972 w 5854673"/>
              <a:gd name="connsiteY421" fmla="*/ 6577014 h 6858000"/>
              <a:gd name="connsiteX422" fmla="*/ 1629905 w 5854673"/>
              <a:gd name="connsiteY422" fmla="*/ 6584587 h 6858000"/>
              <a:gd name="connsiteX423" fmla="*/ 1649381 w 5854673"/>
              <a:gd name="connsiteY423" fmla="*/ 6571241 h 6858000"/>
              <a:gd name="connsiteX424" fmla="*/ 1457141 w 5854673"/>
              <a:gd name="connsiteY424" fmla="*/ 6566555 h 6858000"/>
              <a:gd name="connsiteX425" fmla="*/ 1471927 w 5854673"/>
              <a:gd name="connsiteY425" fmla="*/ 6591080 h 6858000"/>
              <a:gd name="connsiteX426" fmla="*/ 1485995 w 5854673"/>
              <a:gd name="connsiteY426" fmla="*/ 6583508 h 6858000"/>
              <a:gd name="connsiteX427" fmla="*/ 1472650 w 5854673"/>
              <a:gd name="connsiteY427" fmla="*/ 6567276 h 6858000"/>
              <a:gd name="connsiteX428" fmla="*/ 1457141 w 5854673"/>
              <a:gd name="connsiteY428" fmla="*/ 6566555 h 6858000"/>
              <a:gd name="connsiteX429" fmla="*/ 1764078 w 5854673"/>
              <a:gd name="connsiteY429" fmla="*/ 6562228 h 6858000"/>
              <a:gd name="connsiteX430" fmla="*/ 1777062 w 5854673"/>
              <a:gd name="connsiteY430" fmla="*/ 6562586 h 6858000"/>
              <a:gd name="connsiteX431" fmla="*/ 1775619 w 5854673"/>
              <a:gd name="connsiteY431" fmla="*/ 6567276 h 6858000"/>
              <a:gd name="connsiteX432" fmla="*/ 1769172 w 5854673"/>
              <a:gd name="connsiteY432" fmla="*/ 6567322 h 6858000"/>
              <a:gd name="connsiteX433" fmla="*/ 1764078 w 5854673"/>
              <a:gd name="connsiteY433" fmla="*/ 6562228 h 6858000"/>
              <a:gd name="connsiteX434" fmla="*/ 1794736 w 5854673"/>
              <a:gd name="connsiteY434" fmla="*/ 6555735 h 6858000"/>
              <a:gd name="connsiteX435" fmla="*/ 1810966 w 5854673"/>
              <a:gd name="connsiteY435" fmla="*/ 6575571 h 6858000"/>
              <a:gd name="connsiteX436" fmla="*/ 1794736 w 5854673"/>
              <a:gd name="connsiteY436" fmla="*/ 6555735 h 6858000"/>
              <a:gd name="connsiteX437" fmla="*/ 1645413 w 5854673"/>
              <a:gd name="connsiteY437" fmla="*/ 6553930 h 6858000"/>
              <a:gd name="connsiteX438" fmla="*/ 1642168 w 5854673"/>
              <a:gd name="connsiteY438" fmla="*/ 6565112 h 6858000"/>
              <a:gd name="connsiteX439" fmla="*/ 1630626 w 5854673"/>
              <a:gd name="connsiteY439" fmla="*/ 6559341 h 6858000"/>
              <a:gd name="connsiteX440" fmla="*/ 1604657 w 5854673"/>
              <a:gd name="connsiteY440" fmla="*/ 6551405 h 6858000"/>
              <a:gd name="connsiteX441" fmla="*/ 1615117 w 5854673"/>
              <a:gd name="connsiteY441" fmla="*/ 6551405 h 6858000"/>
              <a:gd name="connsiteX442" fmla="*/ 1613673 w 5854673"/>
              <a:gd name="connsiteY442" fmla="*/ 6556095 h 6858000"/>
              <a:gd name="connsiteX443" fmla="*/ 1604657 w 5854673"/>
              <a:gd name="connsiteY443" fmla="*/ 6551405 h 6858000"/>
              <a:gd name="connsiteX444" fmla="*/ 1519007 w 5854673"/>
              <a:gd name="connsiteY444" fmla="*/ 6551035 h 6858000"/>
              <a:gd name="connsiteX445" fmla="*/ 1510521 w 5854673"/>
              <a:gd name="connsiteY445" fmla="*/ 6552128 h 6858000"/>
              <a:gd name="connsiteX446" fmla="*/ 1527833 w 5854673"/>
              <a:gd name="connsiteY446" fmla="*/ 6560064 h 6858000"/>
              <a:gd name="connsiteX447" fmla="*/ 1519007 w 5854673"/>
              <a:gd name="connsiteY447" fmla="*/ 6551035 h 6858000"/>
              <a:gd name="connsiteX448" fmla="*/ 2272272 w 5854673"/>
              <a:gd name="connsiteY448" fmla="*/ 6543471 h 6858000"/>
              <a:gd name="connsiteX449" fmla="*/ 2282010 w 5854673"/>
              <a:gd name="connsiteY449" fmla="*/ 6545636 h 6858000"/>
              <a:gd name="connsiteX450" fmla="*/ 2279847 w 5854673"/>
              <a:gd name="connsiteY450" fmla="*/ 6553209 h 6858000"/>
              <a:gd name="connsiteX451" fmla="*/ 2270830 w 5854673"/>
              <a:gd name="connsiteY451" fmla="*/ 6548522 h 6858000"/>
              <a:gd name="connsiteX452" fmla="*/ 2783354 w 5854673"/>
              <a:gd name="connsiteY452" fmla="*/ 6540584 h 6858000"/>
              <a:gd name="connsiteX453" fmla="*/ 2788404 w 5854673"/>
              <a:gd name="connsiteY453" fmla="*/ 6541306 h 6858000"/>
              <a:gd name="connsiteX454" fmla="*/ 2783715 w 5854673"/>
              <a:gd name="connsiteY454" fmla="*/ 6547439 h 6858000"/>
              <a:gd name="connsiteX455" fmla="*/ 2783354 w 5854673"/>
              <a:gd name="connsiteY455" fmla="*/ 6540584 h 6858000"/>
              <a:gd name="connsiteX456" fmla="*/ 1669399 w 5854673"/>
              <a:gd name="connsiteY456" fmla="*/ 6536302 h 6858000"/>
              <a:gd name="connsiteX457" fmla="*/ 1687253 w 5854673"/>
              <a:gd name="connsiteY457" fmla="*/ 6536980 h 6858000"/>
              <a:gd name="connsiteX458" fmla="*/ 1685810 w 5854673"/>
              <a:gd name="connsiteY458" fmla="*/ 6541666 h 6858000"/>
              <a:gd name="connsiteX459" fmla="*/ 1672058 w 5854673"/>
              <a:gd name="connsiteY459" fmla="*/ 6543652 h 6858000"/>
              <a:gd name="connsiteX460" fmla="*/ 1654791 w 5854673"/>
              <a:gd name="connsiteY460" fmla="*/ 6541306 h 6858000"/>
              <a:gd name="connsiteX461" fmla="*/ 1669399 w 5854673"/>
              <a:gd name="connsiteY461" fmla="*/ 6536302 h 6858000"/>
              <a:gd name="connsiteX462" fmla="*/ 1453534 w 5854673"/>
              <a:gd name="connsiteY462" fmla="*/ 6534815 h 6858000"/>
              <a:gd name="connsiteX463" fmla="*/ 1457141 w 5854673"/>
              <a:gd name="connsiteY463" fmla="*/ 6544553 h 6858000"/>
              <a:gd name="connsiteX464" fmla="*/ 1440910 w 5854673"/>
              <a:gd name="connsiteY464" fmla="*/ 6546717 h 6858000"/>
              <a:gd name="connsiteX465" fmla="*/ 1439106 w 5854673"/>
              <a:gd name="connsiteY465" fmla="*/ 6553209 h 6858000"/>
              <a:gd name="connsiteX466" fmla="*/ 1464309 w 5854673"/>
              <a:gd name="connsiteY466" fmla="*/ 6555192 h 6858000"/>
              <a:gd name="connsiteX467" fmla="*/ 1484913 w 5854673"/>
              <a:gd name="connsiteY467" fmla="*/ 6547440 h 6858000"/>
              <a:gd name="connsiteX468" fmla="*/ 1453534 w 5854673"/>
              <a:gd name="connsiteY468" fmla="*/ 6534815 h 6858000"/>
              <a:gd name="connsiteX469" fmla="*/ 1762273 w 5854673"/>
              <a:gd name="connsiteY469" fmla="*/ 6529403 h 6858000"/>
              <a:gd name="connsiteX470" fmla="*/ 1776701 w 5854673"/>
              <a:gd name="connsiteY470" fmla="*/ 6533733 h 6858000"/>
              <a:gd name="connsiteX471" fmla="*/ 1760831 w 5854673"/>
              <a:gd name="connsiteY471" fmla="*/ 6534095 h 6858000"/>
              <a:gd name="connsiteX472" fmla="*/ 1502224 w 5854673"/>
              <a:gd name="connsiteY472" fmla="*/ 6528682 h 6858000"/>
              <a:gd name="connsiteX473" fmla="*/ 1511241 w 5854673"/>
              <a:gd name="connsiteY473" fmla="*/ 6542027 h 6858000"/>
              <a:gd name="connsiteX474" fmla="*/ 1512323 w 5854673"/>
              <a:gd name="connsiteY474" fmla="*/ 6538422 h 6858000"/>
              <a:gd name="connsiteX475" fmla="*/ 1809523 w 5854673"/>
              <a:gd name="connsiteY475" fmla="*/ 6527599 h 6858000"/>
              <a:gd name="connsiteX476" fmla="*/ 1808441 w 5854673"/>
              <a:gd name="connsiteY476" fmla="*/ 6532290 h 6858000"/>
              <a:gd name="connsiteX477" fmla="*/ 1798341 w 5854673"/>
              <a:gd name="connsiteY477" fmla="*/ 6530486 h 6858000"/>
              <a:gd name="connsiteX478" fmla="*/ 1625216 w 5854673"/>
              <a:gd name="connsiteY478" fmla="*/ 6526160 h 6858000"/>
              <a:gd name="connsiteX479" fmla="*/ 1636758 w 5854673"/>
              <a:gd name="connsiteY479" fmla="*/ 6531208 h 6858000"/>
              <a:gd name="connsiteX480" fmla="*/ 1631348 w 5854673"/>
              <a:gd name="connsiteY480" fmla="*/ 6532245 h 6858000"/>
              <a:gd name="connsiteX481" fmla="*/ 1623774 w 5854673"/>
              <a:gd name="connsiteY481" fmla="*/ 6530847 h 6858000"/>
              <a:gd name="connsiteX482" fmla="*/ 2318801 w 5854673"/>
              <a:gd name="connsiteY482" fmla="*/ 6526152 h 6858000"/>
              <a:gd name="connsiteX483" fmla="*/ 2307979 w 5854673"/>
              <a:gd name="connsiteY483" fmla="*/ 6540937 h 6858000"/>
              <a:gd name="connsiteX484" fmla="*/ 2269748 w 5854673"/>
              <a:gd name="connsiteY484" fmla="*/ 6534087 h 6858000"/>
              <a:gd name="connsiteX485" fmla="*/ 2280928 w 5854673"/>
              <a:gd name="connsiteY485" fmla="*/ 6600812 h 6858000"/>
              <a:gd name="connsiteX486" fmla="*/ 2309783 w 5854673"/>
              <a:gd name="connsiteY486" fmla="*/ 6596123 h 6858000"/>
              <a:gd name="connsiteX487" fmla="*/ 2317234 w 5854673"/>
              <a:gd name="connsiteY487" fmla="*/ 6602857 h 6858000"/>
              <a:gd name="connsiteX488" fmla="*/ 2345130 w 5854673"/>
              <a:gd name="connsiteY488" fmla="*/ 6595403 h 6858000"/>
              <a:gd name="connsiteX489" fmla="*/ 2348375 w 5854673"/>
              <a:gd name="connsiteY489" fmla="*/ 6571958 h 6858000"/>
              <a:gd name="connsiteX490" fmla="*/ 2344768 w 5854673"/>
              <a:gd name="connsiteY490" fmla="*/ 6583139 h 6858000"/>
              <a:gd name="connsiteX491" fmla="*/ 2336113 w 5854673"/>
              <a:gd name="connsiteY491" fmla="*/ 6581696 h 6858000"/>
              <a:gd name="connsiteX492" fmla="*/ 2338997 w 5854673"/>
              <a:gd name="connsiteY492" fmla="*/ 6563301 h 6858000"/>
              <a:gd name="connsiteX493" fmla="*/ 2318801 w 5854673"/>
              <a:gd name="connsiteY493" fmla="*/ 6526152 h 6858000"/>
              <a:gd name="connsiteX494" fmla="*/ 1829359 w 5854673"/>
              <a:gd name="connsiteY494" fmla="*/ 6522191 h 6858000"/>
              <a:gd name="connsiteX495" fmla="*/ 1823589 w 5854673"/>
              <a:gd name="connsiteY495" fmla="*/ 6533012 h 6858000"/>
              <a:gd name="connsiteX496" fmla="*/ 1829359 w 5854673"/>
              <a:gd name="connsiteY496" fmla="*/ 6522191 h 6858000"/>
              <a:gd name="connsiteX497" fmla="*/ 1596002 w 5854673"/>
              <a:gd name="connsiteY497" fmla="*/ 6518945 h 6858000"/>
              <a:gd name="connsiteX498" fmla="*/ 1613313 w 5854673"/>
              <a:gd name="connsiteY498" fmla="*/ 6522192 h 6858000"/>
              <a:gd name="connsiteX499" fmla="*/ 1598166 w 5854673"/>
              <a:gd name="connsiteY499" fmla="*/ 6521469 h 6858000"/>
              <a:gd name="connsiteX500" fmla="*/ 1453173 w 5854673"/>
              <a:gd name="connsiteY500" fmla="*/ 6517861 h 6858000"/>
              <a:gd name="connsiteX501" fmla="*/ 1461828 w 5854673"/>
              <a:gd name="connsiteY501" fmla="*/ 6519304 h 6858000"/>
              <a:gd name="connsiteX502" fmla="*/ 1464715 w 5854673"/>
              <a:gd name="connsiteY502" fmla="*/ 6517861 h 6858000"/>
              <a:gd name="connsiteX503" fmla="*/ 1883461 w 5854673"/>
              <a:gd name="connsiteY503" fmla="*/ 6507396 h 6858000"/>
              <a:gd name="connsiteX504" fmla="*/ 1893561 w 5854673"/>
              <a:gd name="connsiteY504" fmla="*/ 6518218 h 6858000"/>
              <a:gd name="connsiteX505" fmla="*/ 1896445 w 5854673"/>
              <a:gd name="connsiteY505" fmla="*/ 6516775 h 6858000"/>
              <a:gd name="connsiteX506" fmla="*/ 1529276 w 5854673"/>
              <a:gd name="connsiteY506" fmla="*/ 6502354 h 6858000"/>
              <a:gd name="connsiteX507" fmla="*/ 1550556 w 5854673"/>
              <a:gd name="connsiteY507" fmla="*/ 6505959 h 6858000"/>
              <a:gd name="connsiteX508" fmla="*/ 1540006 w 5854673"/>
              <a:gd name="connsiteY508" fmla="*/ 6510964 h 6858000"/>
              <a:gd name="connsiteX509" fmla="*/ 1527832 w 5854673"/>
              <a:gd name="connsiteY509" fmla="*/ 6507042 h 6858000"/>
              <a:gd name="connsiteX510" fmla="*/ 2821044 w 5854673"/>
              <a:gd name="connsiteY510" fmla="*/ 6501445 h 6858000"/>
              <a:gd name="connsiteX511" fmla="*/ 2815454 w 5854673"/>
              <a:gd name="connsiteY511" fmla="*/ 6503430 h 6858000"/>
              <a:gd name="connsiteX512" fmla="*/ 2816535 w 5854673"/>
              <a:gd name="connsiteY512" fmla="*/ 6534447 h 6858000"/>
              <a:gd name="connsiteX513" fmla="*/ 2821586 w 5854673"/>
              <a:gd name="connsiteY513" fmla="*/ 6535169 h 6858000"/>
              <a:gd name="connsiteX514" fmla="*/ 2821224 w 5854673"/>
              <a:gd name="connsiteY514" fmla="*/ 6570876 h 6858000"/>
              <a:gd name="connsiteX515" fmla="*/ 2835781 w 5854673"/>
              <a:gd name="connsiteY515" fmla="*/ 6592128 h 6858000"/>
              <a:gd name="connsiteX516" fmla="*/ 2846834 w 5854673"/>
              <a:gd name="connsiteY516" fmla="*/ 6589270 h 6858000"/>
              <a:gd name="connsiteX517" fmla="*/ 2837094 w 5854673"/>
              <a:gd name="connsiteY517" fmla="*/ 6556810 h 6858000"/>
              <a:gd name="connsiteX518" fmla="*/ 2835653 w 5854673"/>
              <a:gd name="connsiteY518" fmla="*/ 6522905 h 6858000"/>
              <a:gd name="connsiteX519" fmla="*/ 2822667 w 5854673"/>
              <a:gd name="connsiteY519" fmla="*/ 6513529 h 6858000"/>
              <a:gd name="connsiteX520" fmla="*/ 2828799 w 5854673"/>
              <a:gd name="connsiteY520" fmla="*/ 6502708 h 6858000"/>
              <a:gd name="connsiteX521" fmla="*/ 2821044 w 5854673"/>
              <a:gd name="connsiteY521" fmla="*/ 6501445 h 6858000"/>
              <a:gd name="connsiteX522" fmla="*/ 3788202 w 5854673"/>
              <a:gd name="connsiteY522" fmla="*/ 6501271 h 6858000"/>
              <a:gd name="connsiteX523" fmla="*/ 3794334 w 5854673"/>
              <a:gd name="connsiteY523" fmla="*/ 6502354 h 6858000"/>
              <a:gd name="connsiteX524" fmla="*/ 3792171 w 5854673"/>
              <a:gd name="connsiteY524" fmla="*/ 6508846 h 6858000"/>
              <a:gd name="connsiteX525" fmla="*/ 3786760 w 5854673"/>
              <a:gd name="connsiteY525" fmla="*/ 6505960 h 6858000"/>
              <a:gd name="connsiteX526" fmla="*/ 3443035 w 5854673"/>
              <a:gd name="connsiteY526" fmla="*/ 6493330 h 6858000"/>
              <a:gd name="connsiteX527" fmla="*/ 3445199 w 5854673"/>
              <a:gd name="connsiteY527" fmla="*/ 6507756 h 6858000"/>
              <a:gd name="connsiteX528" fmla="*/ 3452773 w 5854673"/>
              <a:gd name="connsiteY528" fmla="*/ 6495132 h 6858000"/>
              <a:gd name="connsiteX529" fmla="*/ 1455697 w 5854673"/>
              <a:gd name="connsiteY529" fmla="*/ 6487567 h 6858000"/>
              <a:gd name="connsiteX530" fmla="*/ 1448123 w 5854673"/>
              <a:gd name="connsiteY530" fmla="*/ 6500190 h 6858000"/>
              <a:gd name="connsiteX531" fmla="*/ 1465797 w 5854673"/>
              <a:gd name="connsiteY531" fmla="*/ 6506321 h 6858000"/>
              <a:gd name="connsiteX532" fmla="*/ 1455697 w 5854673"/>
              <a:gd name="connsiteY532" fmla="*/ 6487567 h 6858000"/>
              <a:gd name="connsiteX533" fmla="*/ 1872280 w 5854673"/>
              <a:gd name="connsiteY533" fmla="*/ 6483590 h 6858000"/>
              <a:gd name="connsiteX534" fmla="*/ 1852083 w 5854673"/>
              <a:gd name="connsiteY534" fmla="*/ 6489724 h 6858000"/>
              <a:gd name="connsiteX535" fmla="*/ 1882739 w 5854673"/>
              <a:gd name="connsiteY535" fmla="*/ 6492249 h 6858000"/>
              <a:gd name="connsiteX536" fmla="*/ 2814012 w 5854673"/>
              <a:gd name="connsiteY536" fmla="*/ 6476017 h 6858000"/>
              <a:gd name="connsiteX537" fmla="*/ 2816897 w 5854673"/>
              <a:gd name="connsiteY537" fmla="*/ 6488279 h 6858000"/>
              <a:gd name="connsiteX538" fmla="*/ 2825192 w 5854673"/>
              <a:gd name="connsiteY538" fmla="*/ 6482871 h 6858000"/>
              <a:gd name="connsiteX539" fmla="*/ 3773416 w 5854673"/>
              <a:gd name="connsiteY539" fmla="*/ 6467369 h 6858000"/>
              <a:gd name="connsiteX540" fmla="*/ 3793252 w 5854673"/>
              <a:gd name="connsiteY540" fmla="*/ 6470974 h 6858000"/>
              <a:gd name="connsiteX541" fmla="*/ 3772694 w 5854673"/>
              <a:gd name="connsiteY541" fmla="*/ 6500190 h 6858000"/>
              <a:gd name="connsiteX542" fmla="*/ 3760431 w 5854673"/>
              <a:gd name="connsiteY542" fmla="*/ 6498025 h 6858000"/>
              <a:gd name="connsiteX543" fmla="*/ 3773416 w 5854673"/>
              <a:gd name="connsiteY543" fmla="*/ 6467369 h 6858000"/>
              <a:gd name="connsiteX544" fmla="*/ 1844148 w 5854673"/>
              <a:gd name="connsiteY544" fmla="*/ 6464837 h 6858000"/>
              <a:gd name="connsiteX545" fmla="*/ 1845590 w 5854673"/>
              <a:gd name="connsiteY545" fmla="*/ 6477100 h 6858000"/>
              <a:gd name="connsiteX546" fmla="*/ 1844148 w 5854673"/>
              <a:gd name="connsiteY546" fmla="*/ 6464837 h 6858000"/>
              <a:gd name="connsiteX547" fmla="*/ 3441230 w 5854673"/>
              <a:gd name="connsiteY547" fmla="*/ 6459424 h 6858000"/>
              <a:gd name="connsiteX548" fmla="*/ 3451691 w 5854673"/>
              <a:gd name="connsiteY548" fmla="*/ 6475656 h 6858000"/>
              <a:gd name="connsiteX549" fmla="*/ 3441230 w 5854673"/>
              <a:gd name="connsiteY549" fmla="*/ 6459424 h 6858000"/>
              <a:gd name="connsiteX550" fmla="*/ 1621475 w 5854673"/>
              <a:gd name="connsiteY550" fmla="*/ 6456907 h 6858000"/>
              <a:gd name="connsiteX551" fmla="*/ 1626298 w 5854673"/>
              <a:gd name="connsiteY551" fmla="*/ 6462679 h 6858000"/>
              <a:gd name="connsiteX552" fmla="*/ 1619445 w 5854673"/>
              <a:gd name="connsiteY552" fmla="*/ 6463402 h 6858000"/>
              <a:gd name="connsiteX553" fmla="*/ 1614756 w 5854673"/>
              <a:gd name="connsiteY553" fmla="*/ 6457629 h 6858000"/>
              <a:gd name="connsiteX554" fmla="*/ 1621475 w 5854673"/>
              <a:gd name="connsiteY554" fmla="*/ 6456907 h 6858000"/>
              <a:gd name="connsiteX555" fmla="*/ 1802669 w 5854673"/>
              <a:gd name="connsiteY555" fmla="*/ 6454384 h 6858000"/>
              <a:gd name="connsiteX556" fmla="*/ 1812769 w 5854673"/>
              <a:gd name="connsiteY556" fmla="*/ 6473139 h 6858000"/>
              <a:gd name="connsiteX557" fmla="*/ 1808079 w 5854673"/>
              <a:gd name="connsiteY557" fmla="*/ 6467369 h 6858000"/>
              <a:gd name="connsiteX558" fmla="*/ 1804472 w 5854673"/>
              <a:gd name="connsiteY558" fmla="*/ 6469531 h 6858000"/>
              <a:gd name="connsiteX559" fmla="*/ 1802669 w 5854673"/>
              <a:gd name="connsiteY559" fmla="*/ 6454384 h 6858000"/>
              <a:gd name="connsiteX560" fmla="*/ 3746095 w 5854673"/>
              <a:gd name="connsiteY560" fmla="*/ 6445818 h 6858000"/>
              <a:gd name="connsiteX561" fmla="*/ 3756825 w 5854673"/>
              <a:gd name="connsiteY561" fmla="*/ 6447530 h 6858000"/>
              <a:gd name="connsiteX562" fmla="*/ 3756464 w 5854673"/>
              <a:gd name="connsiteY562" fmla="*/ 6488288 h 6858000"/>
              <a:gd name="connsiteX563" fmla="*/ 3737708 w 5854673"/>
              <a:gd name="connsiteY563" fmla="*/ 6499108 h 6858000"/>
              <a:gd name="connsiteX564" fmla="*/ 3744562 w 5854673"/>
              <a:gd name="connsiteY564" fmla="*/ 6476024 h 6858000"/>
              <a:gd name="connsiteX565" fmla="*/ 3736988 w 5854673"/>
              <a:gd name="connsiteY565" fmla="*/ 6448972 h 6858000"/>
              <a:gd name="connsiteX566" fmla="*/ 3746095 w 5854673"/>
              <a:gd name="connsiteY566" fmla="*/ 6445818 h 6858000"/>
              <a:gd name="connsiteX567" fmla="*/ 3772154 w 5854673"/>
              <a:gd name="connsiteY567" fmla="*/ 6444239 h 6858000"/>
              <a:gd name="connsiteX568" fmla="*/ 3780268 w 5854673"/>
              <a:gd name="connsiteY568" fmla="*/ 6445007 h 6858000"/>
              <a:gd name="connsiteX569" fmla="*/ 3778465 w 5854673"/>
              <a:gd name="connsiteY569" fmla="*/ 6451498 h 6858000"/>
              <a:gd name="connsiteX570" fmla="*/ 3768367 w 5854673"/>
              <a:gd name="connsiteY570" fmla="*/ 6449694 h 6858000"/>
              <a:gd name="connsiteX571" fmla="*/ 3772154 w 5854673"/>
              <a:gd name="connsiteY571" fmla="*/ 6444239 h 6858000"/>
              <a:gd name="connsiteX572" fmla="*/ 1850279 w 5854673"/>
              <a:gd name="connsiteY572" fmla="*/ 6443918 h 6858000"/>
              <a:gd name="connsiteX573" fmla="*/ 1836934 w 5854673"/>
              <a:gd name="connsiteY573" fmla="*/ 6453656 h 6858000"/>
              <a:gd name="connsiteX574" fmla="*/ 1847032 w 5854673"/>
              <a:gd name="connsiteY574" fmla="*/ 6455099 h 6858000"/>
              <a:gd name="connsiteX575" fmla="*/ 1870116 w 5854673"/>
              <a:gd name="connsiteY575" fmla="*/ 6447163 h 6858000"/>
              <a:gd name="connsiteX576" fmla="*/ 2808240 w 5854673"/>
              <a:gd name="connsiteY576" fmla="*/ 6434180 h 6858000"/>
              <a:gd name="connsiteX577" fmla="*/ 2801026 w 5854673"/>
              <a:gd name="connsiteY577" fmla="*/ 6445000 h 6858000"/>
              <a:gd name="connsiteX578" fmla="*/ 2817978 w 5854673"/>
              <a:gd name="connsiteY578" fmla="*/ 6462671 h 6858000"/>
              <a:gd name="connsiteX579" fmla="*/ 2808240 w 5854673"/>
              <a:gd name="connsiteY579" fmla="*/ 6434180 h 6858000"/>
              <a:gd name="connsiteX580" fmla="*/ 3772424 w 5854673"/>
              <a:gd name="connsiteY580" fmla="*/ 6432428 h 6858000"/>
              <a:gd name="connsiteX581" fmla="*/ 3779547 w 5854673"/>
              <a:gd name="connsiteY581" fmla="*/ 6432745 h 6858000"/>
              <a:gd name="connsiteX582" fmla="*/ 3775219 w 5854673"/>
              <a:gd name="connsiteY582" fmla="*/ 6438875 h 6858000"/>
              <a:gd name="connsiteX583" fmla="*/ 3769088 w 5854673"/>
              <a:gd name="connsiteY583" fmla="*/ 6437791 h 6858000"/>
              <a:gd name="connsiteX584" fmla="*/ 3772424 w 5854673"/>
              <a:gd name="connsiteY584" fmla="*/ 6432428 h 6858000"/>
              <a:gd name="connsiteX585" fmla="*/ 2279847 w 5854673"/>
              <a:gd name="connsiteY585" fmla="*/ 6425529 h 6858000"/>
              <a:gd name="connsiteX586" fmla="*/ 2292470 w 5854673"/>
              <a:gd name="connsiteY586" fmla="*/ 6435628 h 6858000"/>
              <a:gd name="connsiteX587" fmla="*/ 2278405 w 5854673"/>
              <a:gd name="connsiteY587" fmla="*/ 6430218 h 6858000"/>
              <a:gd name="connsiteX588" fmla="*/ 1865789 w 5854673"/>
              <a:gd name="connsiteY588" fmla="*/ 6423003 h 6858000"/>
              <a:gd name="connsiteX589" fmla="*/ 1876970 w 5854673"/>
              <a:gd name="connsiteY589" fmla="*/ 6424807 h 6858000"/>
              <a:gd name="connsiteX590" fmla="*/ 1870117 w 5854673"/>
              <a:gd name="connsiteY590" fmla="*/ 6430578 h 6858000"/>
              <a:gd name="connsiteX591" fmla="*/ 1470846 w 5854673"/>
              <a:gd name="connsiteY591" fmla="*/ 6419039 h 6858000"/>
              <a:gd name="connsiteX592" fmla="*/ 1494650 w 5854673"/>
              <a:gd name="connsiteY592" fmla="*/ 6444285 h 6858000"/>
              <a:gd name="connsiteX593" fmla="*/ 1463633 w 5854673"/>
              <a:gd name="connsiteY593" fmla="*/ 6443925 h 6858000"/>
              <a:gd name="connsiteX594" fmla="*/ 1474091 w 5854673"/>
              <a:gd name="connsiteY594" fmla="*/ 6452580 h 6858000"/>
              <a:gd name="connsiteX595" fmla="*/ 1517735 w 5854673"/>
              <a:gd name="connsiteY595" fmla="*/ 6463041 h 6858000"/>
              <a:gd name="connsiteX596" fmla="*/ 1505832 w 5854673"/>
              <a:gd name="connsiteY596" fmla="*/ 6451138 h 6858000"/>
              <a:gd name="connsiteX597" fmla="*/ 1524948 w 5854673"/>
              <a:gd name="connsiteY597" fmla="*/ 6447530 h 6858000"/>
              <a:gd name="connsiteX598" fmla="*/ 1513406 w 5854673"/>
              <a:gd name="connsiteY598" fmla="*/ 6433466 h 6858000"/>
              <a:gd name="connsiteX599" fmla="*/ 1539375 w 5854673"/>
              <a:gd name="connsiteY599" fmla="*/ 6459792 h 6858000"/>
              <a:gd name="connsiteX600" fmla="*/ 1538292 w 5854673"/>
              <a:gd name="connsiteY600" fmla="*/ 6463762 h 6858000"/>
              <a:gd name="connsiteX601" fmla="*/ 1533244 w 5854673"/>
              <a:gd name="connsiteY601" fmla="*/ 6462679 h 6858000"/>
              <a:gd name="connsiteX602" fmla="*/ 1534326 w 5854673"/>
              <a:gd name="connsiteY602" fmla="*/ 6459071 h 6858000"/>
              <a:gd name="connsiteX603" fmla="*/ 1524227 w 5854673"/>
              <a:gd name="connsiteY603" fmla="*/ 6457268 h 6858000"/>
              <a:gd name="connsiteX604" fmla="*/ 1539375 w 5854673"/>
              <a:gd name="connsiteY604" fmla="*/ 6480714 h 6858000"/>
              <a:gd name="connsiteX605" fmla="*/ 1550917 w 5854673"/>
              <a:gd name="connsiteY605" fmla="*/ 6485763 h 6858000"/>
              <a:gd name="connsiteX606" fmla="*/ 1532160 w 5854673"/>
              <a:gd name="connsiteY606" fmla="*/ 6496583 h 6858000"/>
              <a:gd name="connsiteX607" fmla="*/ 1490684 w 5854673"/>
              <a:gd name="connsiteY607" fmla="*/ 6487206 h 6858000"/>
              <a:gd name="connsiteX608" fmla="*/ 1500421 w 5854673"/>
              <a:gd name="connsiteY608" fmla="*/ 6497664 h 6858000"/>
              <a:gd name="connsiteX609" fmla="*/ 1487436 w 5854673"/>
              <a:gd name="connsiteY609" fmla="*/ 6498386 h 6858000"/>
              <a:gd name="connsiteX610" fmla="*/ 1483830 w 5854673"/>
              <a:gd name="connsiteY610" fmla="*/ 6501633 h 6858000"/>
              <a:gd name="connsiteX611" fmla="*/ 1540096 w 5854673"/>
              <a:gd name="connsiteY611" fmla="*/ 6531569 h 6858000"/>
              <a:gd name="connsiteX612" fmla="*/ 1517735 w 5854673"/>
              <a:gd name="connsiteY612" fmla="*/ 6531569 h 6858000"/>
              <a:gd name="connsiteX613" fmla="*/ 1579771 w 5854673"/>
              <a:gd name="connsiteY613" fmla="*/ 6554290 h 6858000"/>
              <a:gd name="connsiteX614" fmla="*/ 1555966 w 5854673"/>
              <a:gd name="connsiteY614" fmla="*/ 6560063 h 6858000"/>
              <a:gd name="connsiteX615" fmla="*/ 1570394 w 5854673"/>
              <a:gd name="connsiteY615" fmla="*/ 6598292 h 6858000"/>
              <a:gd name="connsiteX616" fmla="*/ 1574000 w 5854673"/>
              <a:gd name="connsiteY616" fmla="*/ 6603705 h 6858000"/>
              <a:gd name="connsiteX617" fmla="*/ 1555245 w 5854673"/>
              <a:gd name="connsiteY617" fmla="*/ 6605509 h 6858000"/>
              <a:gd name="connsiteX618" fmla="*/ 1560295 w 5854673"/>
              <a:gd name="connsiteY618" fmla="*/ 6610559 h 6858000"/>
              <a:gd name="connsiteX619" fmla="*/ 1529997 w 5854673"/>
              <a:gd name="connsiteY619" fmla="*/ 6628952 h 6858000"/>
              <a:gd name="connsiteX620" fmla="*/ 1545507 w 5854673"/>
              <a:gd name="connsiteY620" fmla="*/ 6629674 h 6858000"/>
              <a:gd name="connsiteX621" fmla="*/ 1596723 w 5854673"/>
              <a:gd name="connsiteY621" fmla="*/ 6645518 h 6858000"/>
              <a:gd name="connsiteX622" fmla="*/ 1548753 w 5854673"/>
              <a:gd name="connsiteY622" fmla="*/ 6649125 h 6858000"/>
              <a:gd name="connsiteX623" fmla="*/ 1563180 w 5854673"/>
              <a:gd name="connsiteY623" fmla="*/ 6661749 h 6858000"/>
              <a:gd name="connsiteX624" fmla="*/ 1580132 w 5854673"/>
              <a:gd name="connsiteY624" fmla="*/ 6657780 h 6858000"/>
              <a:gd name="connsiteX625" fmla="*/ 1611872 w 5854673"/>
              <a:gd name="connsiteY625" fmla="*/ 6699260 h 6858000"/>
              <a:gd name="connsiteX626" fmla="*/ 1552359 w 5854673"/>
              <a:gd name="connsiteY626" fmla="*/ 6666798 h 6858000"/>
              <a:gd name="connsiteX627" fmla="*/ 1561737 w 5854673"/>
              <a:gd name="connsiteY627" fmla="*/ 6687357 h 6858000"/>
              <a:gd name="connsiteX628" fmla="*/ 1589149 w 5854673"/>
              <a:gd name="connsiteY628" fmla="*/ 6708997 h 6858000"/>
              <a:gd name="connsiteX629" fmla="*/ 1642168 w 5854673"/>
              <a:gd name="connsiteY629" fmla="*/ 6723425 h 6858000"/>
              <a:gd name="connsiteX630" fmla="*/ 1667416 w 5854673"/>
              <a:gd name="connsiteY630" fmla="*/ 6729916 h 6858000"/>
              <a:gd name="connsiteX631" fmla="*/ 1668859 w 5854673"/>
              <a:gd name="connsiteY631" fmla="*/ 6725227 h 6858000"/>
              <a:gd name="connsiteX632" fmla="*/ 1672825 w 5854673"/>
              <a:gd name="connsiteY632" fmla="*/ 6733884 h 6858000"/>
              <a:gd name="connsiteX633" fmla="*/ 1662006 w 5854673"/>
              <a:gd name="connsiteY633" fmla="*/ 6738934 h 6858000"/>
              <a:gd name="connsiteX634" fmla="*/ 1663087 w 5854673"/>
              <a:gd name="connsiteY634" fmla="*/ 6743984 h 6858000"/>
              <a:gd name="connsiteX635" fmla="*/ 1616921 w 5854673"/>
              <a:gd name="connsiteY635" fmla="*/ 6732803 h 6858000"/>
              <a:gd name="connsiteX636" fmla="*/ 1588788 w 5854673"/>
              <a:gd name="connsiteY636" fmla="*/ 6730999 h 6858000"/>
              <a:gd name="connsiteX637" fmla="*/ 1628463 w 5854673"/>
              <a:gd name="connsiteY637" fmla="*/ 6746869 h 6858000"/>
              <a:gd name="connsiteX638" fmla="*/ 1616469 w 5854673"/>
              <a:gd name="connsiteY638" fmla="*/ 6749890 h 6858000"/>
              <a:gd name="connsiteX639" fmla="*/ 1602855 w 5854673"/>
              <a:gd name="connsiteY639" fmla="*/ 6749393 h 6858000"/>
              <a:gd name="connsiteX640" fmla="*/ 1574361 w 5854673"/>
              <a:gd name="connsiteY640" fmla="*/ 6740377 h 6858000"/>
              <a:gd name="connsiteX641" fmla="*/ 1582296 w 5854673"/>
              <a:gd name="connsiteY641" fmla="*/ 6738212 h 6858000"/>
              <a:gd name="connsiteX642" fmla="*/ 1568229 w 5854673"/>
              <a:gd name="connsiteY642" fmla="*/ 6730639 h 6858000"/>
              <a:gd name="connsiteX643" fmla="*/ 1581574 w 5854673"/>
              <a:gd name="connsiteY643" fmla="*/ 6723064 h 6858000"/>
              <a:gd name="connsiteX644" fmla="*/ 1593116 w 5854673"/>
              <a:gd name="connsiteY644" fmla="*/ 6723063 h 6858000"/>
              <a:gd name="connsiteX645" fmla="*/ 1572557 w 5854673"/>
              <a:gd name="connsiteY645" fmla="*/ 6717653 h 6858000"/>
              <a:gd name="connsiteX646" fmla="*/ 1571836 w 5854673"/>
              <a:gd name="connsiteY646" fmla="*/ 6719457 h 6858000"/>
              <a:gd name="connsiteX647" fmla="*/ 1520980 w 5854673"/>
              <a:gd name="connsiteY647" fmla="*/ 6693489 h 6858000"/>
              <a:gd name="connsiteX648" fmla="*/ 1514849 w 5854673"/>
              <a:gd name="connsiteY648" fmla="*/ 6683389 h 6858000"/>
              <a:gd name="connsiteX649" fmla="*/ 1479142 w 5854673"/>
              <a:gd name="connsiteY649" fmla="*/ 6698177 h 6858000"/>
              <a:gd name="connsiteX650" fmla="*/ 1475173 w 5854673"/>
              <a:gd name="connsiteY650" fmla="*/ 6676537 h 6858000"/>
              <a:gd name="connsiteX651" fmla="*/ 1441270 w 5854673"/>
              <a:gd name="connsiteY651" fmla="*/ 6667519 h 6858000"/>
              <a:gd name="connsiteX652" fmla="*/ 1473370 w 5854673"/>
              <a:gd name="connsiteY652" fmla="*/ 6664273 h 6858000"/>
              <a:gd name="connsiteX653" fmla="*/ 1474091 w 5854673"/>
              <a:gd name="connsiteY653" fmla="*/ 6661388 h 6858000"/>
              <a:gd name="connsiteX654" fmla="*/ 1511602 w 5854673"/>
              <a:gd name="connsiteY654" fmla="*/ 6679782 h 6858000"/>
              <a:gd name="connsiteX655" fmla="*/ 1545146 w 5854673"/>
              <a:gd name="connsiteY655" fmla="*/ 6649845 h 6858000"/>
              <a:gd name="connsiteX656" fmla="*/ 1501504 w 5854673"/>
              <a:gd name="connsiteY656" fmla="*/ 6621377 h 6858000"/>
              <a:gd name="connsiteX657" fmla="*/ 1487436 w 5854673"/>
              <a:gd name="connsiteY657" fmla="*/ 6615968 h 6858000"/>
              <a:gd name="connsiteX658" fmla="*/ 1489601 w 5854673"/>
              <a:gd name="connsiteY658" fmla="*/ 6609477 h 6858000"/>
              <a:gd name="connsiteX659" fmla="*/ 1464353 w 5854673"/>
              <a:gd name="connsiteY659" fmla="*/ 6606951 h 6858000"/>
              <a:gd name="connsiteX660" fmla="*/ 1441991 w 5854673"/>
              <a:gd name="connsiteY660" fmla="*/ 6599015 h 6858000"/>
              <a:gd name="connsiteX661" fmla="*/ 1433695 w 5854673"/>
              <a:gd name="connsiteY661" fmla="*/ 6587472 h 6858000"/>
              <a:gd name="connsiteX662" fmla="*/ 1435499 w 5854673"/>
              <a:gd name="connsiteY662" fmla="*/ 6580983 h 6858000"/>
              <a:gd name="connsiteX663" fmla="*/ 1447402 w 5854673"/>
              <a:gd name="connsiteY663" fmla="*/ 6579900 h 6858000"/>
              <a:gd name="connsiteX664" fmla="*/ 1425761 w 5854673"/>
              <a:gd name="connsiteY664" fmla="*/ 6548161 h 6858000"/>
              <a:gd name="connsiteX665" fmla="*/ 1444516 w 5854673"/>
              <a:gd name="connsiteY665" fmla="*/ 6529404 h 6858000"/>
              <a:gd name="connsiteX666" fmla="*/ 1433696 w 5854673"/>
              <a:gd name="connsiteY666" fmla="*/ 6522552 h 6858000"/>
              <a:gd name="connsiteX667" fmla="*/ 1429367 w 5854673"/>
              <a:gd name="connsiteY667" fmla="*/ 6536619 h 6858000"/>
              <a:gd name="connsiteX668" fmla="*/ 1403399 w 5854673"/>
              <a:gd name="connsiteY668" fmla="*/ 6479270 h 6858000"/>
              <a:gd name="connsiteX669" fmla="*/ 1401957 w 5854673"/>
              <a:gd name="connsiteY669" fmla="*/ 6461957 h 6858000"/>
              <a:gd name="connsiteX670" fmla="*/ 1430811 w 5854673"/>
              <a:gd name="connsiteY670" fmla="*/ 6456908 h 6858000"/>
              <a:gd name="connsiteX671" fmla="*/ 1444156 w 5854673"/>
              <a:gd name="connsiteY671" fmla="*/ 6464122 h 6858000"/>
              <a:gd name="connsiteX672" fmla="*/ 1447763 w 5854673"/>
              <a:gd name="connsiteY672" fmla="*/ 6452941 h 6858000"/>
              <a:gd name="connsiteX673" fmla="*/ 1465076 w 5854673"/>
              <a:gd name="connsiteY673" fmla="*/ 6430219 h 6858000"/>
              <a:gd name="connsiteX674" fmla="*/ 1479141 w 5854673"/>
              <a:gd name="connsiteY674" fmla="*/ 6434545 h 6858000"/>
              <a:gd name="connsiteX675" fmla="*/ 1482388 w 5854673"/>
              <a:gd name="connsiteY675" fmla="*/ 6433104 h 6858000"/>
              <a:gd name="connsiteX676" fmla="*/ 1470846 w 5854673"/>
              <a:gd name="connsiteY676" fmla="*/ 6419039 h 6858000"/>
              <a:gd name="connsiteX677" fmla="*/ 1488880 w 5854673"/>
              <a:gd name="connsiteY677" fmla="*/ 6416513 h 6858000"/>
              <a:gd name="connsiteX678" fmla="*/ 1514849 w 5854673"/>
              <a:gd name="connsiteY678" fmla="*/ 6423003 h 6858000"/>
              <a:gd name="connsiteX679" fmla="*/ 1488880 w 5854673"/>
              <a:gd name="connsiteY679" fmla="*/ 6416513 h 6858000"/>
              <a:gd name="connsiteX680" fmla="*/ 3425721 w 5854673"/>
              <a:gd name="connsiteY680" fmla="*/ 6415783 h 6858000"/>
              <a:gd name="connsiteX681" fmla="*/ 3415261 w 5854673"/>
              <a:gd name="connsiteY681" fmla="*/ 6416866 h 6858000"/>
              <a:gd name="connsiteX682" fmla="*/ 3416343 w 5854673"/>
              <a:gd name="connsiteY682" fmla="*/ 6417227 h 6858000"/>
              <a:gd name="connsiteX683" fmla="*/ 3427524 w 5854673"/>
              <a:gd name="connsiteY683" fmla="*/ 6422995 h 6858000"/>
              <a:gd name="connsiteX684" fmla="*/ 1444156 w 5854673"/>
              <a:gd name="connsiteY684" fmla="*/ 6408576 h 6858000"/>
              <a:gd name="connsiteX685" fmla="*/ 1454615 w 5854673"/>
              <a:gd name="connsiteY685" fmla="*/ 6408576 h 6858000"/>
              <a:gd name="connsiteX686" fmla="*/ 1448845 w 5854673"/>
              <a:gd name="connsiteY686" fmla="*/ 6414349 h 6858000"/>
              <a:gd name="connsiteX687" fmla="*/ 1902042 w 5854673"/>
              <a:gd name="connsiteY687" fmla="*/ 6403466 h 6858000"/>
              <a:gd name="connsiteX688" fmla="*/ 1911234 w 5854673"/>
              <a:gd name="connsiteY688" fmla="*/ 6405331 h 6858000"/>
              <a:gd name="connsiteX689" fmla="*/ 1910152 w 5854673"/>
              <a:gd name="connsiteY689" fmla="*/ 6408939 h 6858000"/>
              <a:gd name="connsiteX690" fmla="*/ 1945138 w 5854673"/>
              <a:gd name="connsiteY690" fmla="*/ 6417955 h 6858000"/>
              <a:gd name="connsiteX691" fmla="*/ 1917005 w 5854673"/>
              <a:gd name="connsiteY691" fmla="*/ 6430218 h 6858000"/>
              <a:gd name="connsiteX692" fmla="*/ 1884543 w 5854673"/>
              <a:gd name="connsiteY692" fmla="*/ 6412543 h 6858000"/>
              <a:gd name="connsiteX693" fmla="*/ 1902042 w 5854673"/>
              <a:gd name="connsiteY693" fmla="*/ 6403466 h 6858000"/>
              <a:gd name="connsiteX694" fmla="*/ 2232959 w 5854673"/>
              <a:gd name="connsiteY694" fmla="*/ 6402798 h 6858000"/>
              <a:gd name="connsiteX695" fmla="*/ 2250271 w 5854673"/>
              <a:gd name="connsiteY695" fmla="*/ 6458705 h 6858000"/>
              <a:gd name="connsiteX696" fmla="*/ 2254959 w 5854673"/>
              <a:gd name="connsiteY696" fmla="*/ 6456541 h 6858000"/>
              <a:gd name="connsiteX697" fmla="*/ 2271911 w 5854673"/>
              <a:gd name="connsiteY697" fmla="*/ 6474574 h 6858000"/>
              <a:gd name="connsiteX698" fmla="*/ 2256402 w 5854673"/>
              <a:gd name="connsiteY698" fmla="*/ 6473852 h 6858000"/>
              <a:gd name="connsiteX699" fmla="*/ 2248107 w 5854673"/>
              <a:gd name="connsiteY699" fmla="*/ 6501266 h 6858000"/>
              <a:gd name="connsiteX700" fmla="*/ 2269388 w 5854673"/>
              <a:gd name="connsiteY700" fmla="*/ 6500183 h 6858000"/>
              <a:gd name="connsiteX701" fmla="*/ 2297519 w 5854673"/>
              <a:gd name="connsiteY701" fmla="*/ 6531561 h 6858000"/>
              <a:gd name="connsiteX702" fmla="*/ 2314833 w 5854673"/>
              <a:gd name="connsiteY702" fmla="*/ 6495854 h 6858000"/>
              <a:gd name="connsiteX703" fmla="*/ 2305815 w 5854673"/>
              <a:gd name="connsiteY703" fmla="*/ 6504150 h 6858000"/>
              <a:gd name="connsiteX704" fmla="*/ 2275518 w 5854673"/>
              <a:gd name="connsiteY704" fmla="*/ 6491888 h 6858000"/>
              <a:gd name="connsiteX705" fmla="*/ 2283093 w 5854673"/>
              <a:gd name="connsiteY705" fmla="*/ 6488280 h 6858000"/>
              <a:gd name="connsiteX706" fmla="*/ 2291027 w 5854673"/>
              <a:gd name="connsiteY706" fmla="*/ 6491523 h 6858000"/>
              <a:gd name="connsiteX707" fmla="*/ 2309422 w 5854673"/>
              <a:gd name="connsiteY707" fmla="*/ 6482871 h 6858000"/>
              <a:gd name="connsiteX708" fmla="*/ 2326735 w 5854673"/>
              <a:gd name="connsiteY708" fmla="*/ 6455099 h 6858000"/>
              <a:gd name="connsiteX709" fmla="*/ 2279486 w 5854673"/>
              <a:gd name="connsiteY709" fmla="*/ 6465557 h 6858000"/>
              <a:gd name="connsiteX710" fmla="*/ 2271552 w 5854673"/>
              <a:gd name="connsiteY710" fmla="*/ 6452213 h 6858000"/>
              <a:gd name="connsiteX711" fmla="*/ 2298601 w 5854673"/>
              <a:gd name="connsiteY711" fmla="*/ 6444999 h 6858000"/>
              <a:gd name="connsiteX712" fmla="*/ 2320243 w 5854673"/>
              <a:gd name="connsiteY712" fmla="*/ 6424800 h 6858000"/>
              <a:gd name="connsiteX713" fmla="*/ 2312307 w 5854673"/>
              <a:gd name="connsiteY713" fmla="*/ 6421555 h 6858000"/>
              <a:gd name="connsiteX714" fmla="*/ 2305095 w 5854673"/>
              <a:gd name="connsiteY714" fmla="*/ 6432376 h 6858000"/>
              <a:gd name="connsiteX715" fmla="*/ 2296798 w 5854673"/>
              <a:gd name="connsiteY715" fmla="*/ 6420834 h 6858000"/>
              <a:gd name="connsiteX716" fmla="*/ 2277323 w 5854673"/>
              <a:gd name="connsiteY716" fmla="*/ 6420473 h 6858000"/>
              <a:gd name="connsiteX717" fmla="*/ 2235844 w 5854673"/>
              <a:gd name="connsiteY717" fmla="*/ 6415063 h 6858000"/>
              <a:gd name="connsiteX718" fmla="*/ 2244860 w 5854673"/>
              <a:gd name="connsiteY718" fmla="*/ 6406768 h 6858000"/>
              <a:gd name="connsiteX719" fmla="*/ 2805354 w 5854673"/>
              <a:gd name="connsiteY719" fmla="*/ 6400995 h 6858000"/>
              <a:gd name="connsiteX720" fmla="*/ 2808601 w 5854673"/>
              <a:gd name="connsiteY720" fmla="*/ 6420473 h 6858000"/>
              <a:gd name="connsiteX721" fmla="*/ 2805354 w 5854673"/>
              <a:gd name="connsiteY721" fmla="*/ 6400995 h 6858000"/>
              <a:gd name="connsiteX722" fmla="*/ 3560255 w 5854673"/>
              <a:gd name="connsiteY722" fmla="*/ 6396315 h 6858000"/>
              <a:gd name="connsiteX723" fmla="*/ 3562419 w 5854673"/>
              <a:gd name="connsiteY723" fmla="*/ 6406774 h 6858000"/>
              <a:gd name="connsiteX724" fmla="*/ 3558091 w 5854673"/>
              <a:gd name="connsiteY724" fmla="*/ 6402806 h 6858000"/>
              <a:gd name="connsiteX725" fmla="*/ 2270830 w 5854673"/>
              <a:gd name="connsiteY725" fmla="*/ 6391256 h 6858000"/>
              <a:gd name="connsiteX726" fmla="*/ 2267224 w 5854673"/>
              <a:gd name="connsiteY726" fmla="*/ 6391618 h 6858000"/>
              <a:gd name="connsiteX727" fmla="*/ 2255681 w 5854673"/>
              <a:gd name="connsiteY727" fmla="*/ 6402437 h 6858000"/>
              <a:gd name="connsiteX728" fmla="*/ 2267224 w 5854673"/>
              <a:gd name="connsiteY728" fmla="*/ 6391618 h 6858000"/>
              <a:gd name="connsiteX729" fmla="*/ 2271190 w 5854673"/>
              <a:gd name="connsiteY729" fmla="*/ 6391256 h 6858000"/>
              <a:gd name="connsiteX730" fmla="*/ 2291027 w 5854673"/>
              <a:gd name="connsiteY730" fmla="*/ 6411457 h 6858000"/>
              <a:gd name="connsiteX731" fmla="*/ 2285979 w 5854673"/>
              <a:gd name="connsiteY731" fmla="*/ 6393782 h 6858000"/>
              <a:gd name="connsiteX732" fmla="*/ 2271190 w 5854673"/>
              <a:gd name="connsiteY732" fmla="*/ 6391256 h 6858000"/>
              <a:gd name="connsiteX733" fmla="*/ 2270830 w 5854673"/>
              <a:gd name="connsiteY733" fmla="*/ 6391256 h 6858000"/>
              <a:gd name="connsiteX734" fmla="*/ 2738270 w 5854673"/>
              <a:gd name="connsiteY734" fmla="*/ 6386215 h 6858000"/>
              <a:gd name="connsiteX735" fmla="*/ 2746926 w 5854673"/>
              <a:gd name="connsiteY735" fmla="*/ 6387657 h 6858000"/>
              <a:gd name="connsiteX736" fmla="*/ 2745483 w 5854673"/>
              <a:gd name="connsiteY736" fmla="*/ 6392347 h 6858000"/>
              <a:gd name="connsiteX737" fmla="*/ 2736826 w 5854673"/>
              <a:gd name="connsiteY737" fmla="*/ 6390904 h 6858000"/>
              <a:gd name="connsiteX738" fmla="*/ 2420872 w 5854673"/>
              <a:gd name="connsiteY738" fmla="*/ 6381519 h 6858000"/>
              <a:gd name="connsiteX739" fmla="*/ 2421955 w 5854673"/>
              <a:gd name="connsiteY739" fmla="*/ 6390536 h 6858000"/>
              <a:gd name="connsiteX740" fmla="*/ 2420872 w 5854673"/>
              <a:gd name="connsiteY740" fmla="*/ 6381519 h 6858000"/>
              <a:gd name="connsiteX741" fmla="*/ 1842391 w 5854673"/>
              <a:gd name="connsiteY741" fmla="*/ 6378644 h 6858000"/>
              <a:gd name="connsiteX742" fmla="*/ 1849918 w 5854673"/>
              <a:gd name="connsiteY742" fmla="*/ 6379362 h 6858000"/>
              <a:gd name="connsiteX743" fmla="*/ 1849196 w 5854673"/>
              <a:gd name="connsiteY743" fmla="*/ 6382247 h 6858000"/>
              <a:gd name="connsiteX744" fmla="*/ 1842375 w 5854673"/>
              <a:gd name="connsiteY744" fmla="*/ 6378633 h 6858000"/>
              <a:gd name="connsiteX745" fmla="*/ 1842391 w 5854673"/>
              <a:gd name="connsiteY745" fmla="*/ 6378644 h 6858000"/>
              <a:gd name="connsiteX746" fmla="*/ 1842379 w 5854673"/>
              <a:gd name="connsiteY746" fmla="*/ 6378640 h 6858000"/>
              <a:gd name="connsiteX747" fmla="*/ 1460883 w 5854673"/>
              <a:gd name="connsiteY747" fmla="*/ 6376522 h 6858000"/>
              <a:gd name="connsiteX748" fmla="*/ 1465436 w 5854673"/>
              <a:gd name="connsiteY748" fmla="*/ 6381886 h 6858000"/>
              <a:gd name="connsiteX749" fmla="*/ 1456059 w 5854673"/>
              <a:gd name="connsiteY749" fmla="*/ 6382247 h 6858000"/>
              <a:gd name="connsiteX750" fmla="*/ 1453893 w 5854673"/>
              <a:gd name="connsiteY750" fmla="*/ 6376837 h 6858000"/>
              <a:gd name="connsiteX751" fmla="*/ 1460883 w 5854673"/>
              <a:gd name="connsiteY751" fmla="*/ 6376522 h 6858000"/>
              <a:gd name="connsiteX752" fmla="*/ 1912677 w 5854673"/>
              <a:gd name="connsiteY752" fmla="*/ 6371428 h 6858000"/>
              <a:gd name="connsiteX753" fmla="*/ 1907266 w 5854673"/>
              <a:gd name="connsiteY753" fmla="*/ 6389460 h 6858000"/>
              <a:gd name="connsiteX754" fmla="*/ 1907627 w 5854673"/>
              <a:gd name="connsiteY754" fmla="*/ 6396315 h 6858000"/>
              <a:gd name="connsiteX755" fmla="*/ 1887429 w 5854673"/>
              <a:gd name="connsiteY755" fmla="*/ 6402807 h 6858000"/>
              <a:gd name="connsiteX756" fmla="*/ 1858214 w 5854673"/>
              <a:gd name="connsiteY756" fmla="*/ 6404609 h 6858000"/>
              <a:gd name="connsiteX757" fmla="*/ 1861460 w 5854673"/>
              <a:gd name="connsiteY757" fmla="*/ 6386214 h 6858000"/>
              <a:gd name="connsiteX758" fmla="*/ 1905102 w 5854673"/>
              <a:gd name="connsiteY758" fmla="*/ 6384052 h 6858000"/>
              <a:gd name="connsiteX759" fmla="*/ 2314833 w 5854673"/>
              <a:gd name="connsiteY759" fmla="*/ 6369977 h 6858000"/>
              <a:gd name="connsiteX760" fmla="*/ 2303290 w 5854673"/>
              <a:gd name="connsiteY760" fmla="*/ 6369978 h 6858000"/>
              <a:gd name="connsiteX761" fmla="*/ 2311948 w 5854673"/>
              <a:gd name="connsiteY761" fmla="*/ 6371420 h 6858000"/>
              <a:gd name="connsiteX762" fmla="*/ 3783153 w 5854673"/>
              <a:gd name="connsiteY762" fmla="*/ 6368903 h 6858000"/>
              <a:gd name="connsiteX763" fmla="*/ 3801188 w 5854673"/>
              <a:gd name="connsiteY763" fmla="*/ 6373953 h 6858000"/>
              <a:gd name="connsiteX764" fmla="*/ 3779187 w 5854673"/>
              <a:gd name="connsiteY764" fmla="*/ 6403888 h 6858000"/>
              <a:gd name="connsiteX765" fmla="*/ 3747085 w 5854673"/>
              <a:gd name="connsiteY765" fmla="*/ 6429136 h 6858000"/>
              <a:gd name="connsiteX766" fmla="*/ 3732297 w 5854673"/>
              <a:gd name="connsiteY766" fmla="*/ 6426610 h 6858000"/>
              <a:gd name="connsiteX767" fmla="*/ 3783153 w 5854673"/>
              <a:gd name="connsiteY767" fmla="*/ 6368903 h 6858000"/>
              <a:gd name="connsiteX768" fmla="*/ 1841262 w 5854673"/>
              <a:gd name="connsiteY768" fmla="*/ 6368902 h 6858000"/>
              <a:gd name="connsiteX769" fmla="*/ 1840451 w 5854673"/>
              <a:gd name="connsiteY769" fmla="*/ 6374943 h 6858000"/>
              <a:gd name="connsiteX770" fmla="*/ 1842375 w 5854673"/>
              <a:gd name="connsiteY770" fmla="*/ 6378633 h 6858000"/>
              <a:gd name="connsiteX771" fmla="*/ 1840089 w 5854673"/>
              <a:gd name="connsiteY771" fmla="*/ 6377423 h 6858000"/>
              <a:gd name="connsiteX772" fmla="*/ 1829359 w 5854673"/>
              <a:gd name="connsiteY772" fmla="*/ 6373954 h 6858000"/>
              <a:gd name="connsiteX773" fmla="*/ 1811326 w 5854673"/>
              <a:gd name="connsiteY773" fmla="*/ 6365655 h 6858000"/>
              <a:gd name="connsiteX774" fmla="*/ 1820344 w 5854673"/>
              <a:gd name="connsiteY774" fmla="*/ 6374313 h 6858000"/>
              <a:gd name="connsiteX775" fmla="*/ 1811326 w 5854673"/>
              <a:gd name="connsiteY775" fmla="*/ 6365655 h 6858000"/>
              <a:gd name="connsiteX776" fmla="*/ 2261091 w 5854673"/>
              <a:gd name="connsiteY776" fmla="*/ 6362412 h 6858000"/>
              <a:gd name="connsiteX777" fmla="*/ 2257845 w 5854673"/>
              <a:gd name="connsiteY777" fmla="*/ 6373592 h 6858000"/>
              <a:gd name="connsiteX778" fmla="*/ 2258926 w 5854673"/>
              <a:gd name="connsiteY778" fmla="*/ 6369985 h 6858000"/>
              <a:gd name="connsiteX779" fmla="*/ 2235482 w 5854673"/>
              <a:gd name="connsiteY779" fmla="*/ 6366017 h 6858000"/>
              <a:gd name="connsiteX780" fmla="*/ 3425361 w 5854673"/>
              <a:gd name="connsiteY780" fmla="*/ 6355910 h 6858000"/>
              <a:gd name="connsiteX781" fmla="*/ 3418148 w 5854673"/>
              <a:gd name="connsiteY781" fmla="*/ 6366730 h 6858000"/>
              <a:gd name="connsiteX782" fmla="*/ 3433296 w 5854673"/>
              <a:gd name="connsiteY782" fmla="*/ 6381159 h 6858000"/>
              <a:gd name="connsiteX783" fmla="*/ 2041800 w 5854673"/>
              <a:gd name="connsiteY783" fmla="*/ 6355910 h 6858000"/>
              <a:gd name="connsiteX784" fmla="*/ 2025929 w 5854673"/>
              <a:gd name="connsiteY784" fmla="*/ 6365290 h 6858000"/>
              <a:gd name="connsiteX785" fmla="*/ 2061636 w 5854673"/>
              <a:gd name="connsiteY785" fmla="*/ 6433098 h 6858000"/>
              <a:gd name="connsiteX786" fmla="*/ 2061275 w 5854673"/>
              <a:gd name="connsiteY786" fmla="*/ 6395225 h 6858000"/>
              <a:gd name="connsiteX787" fmla="*/ 2041800 w 5854673"/>
              <a:gd name="connsiteY787" fmla="*/ 6355910 h 6858000"/>
              <a:gd name="connsiteX788" fmla="*/ 1898971 w 5854673"/>
              <a:gd name="connsiteY788" fmla="*/ 6350148 h 6858000"/>
              <a:gd name="connsiteX789" fmla="*/ 1903299 w 5854673"/>
              <a:gd name="connsiteY789" fmla="*/ 6357722 h 6858000"/>
              <a:gd name="connsiteX790" fmla="*/ 1897167 w 5854673"/>
              <a:gd name="connsiteY790" fmla="*/ 6356640 h 6858000"/>
              <a:gd name="connsiteX791" fmla="*/ 1896086 w 5854673"/>
              <a:gd name="connsiteY791" fmla="*/ 6351591 h 6858000"/>
              <a:gd name="connsiteX792" fmla="*/ 2798862 w 5854673"/>
              <a:gd name="connsiteY792" fmla="*/ 6348698 h 6858000"/>
              <a:gd name="connsiteX793" fmla="*/ 2801026 w 5854673"/>
              <a:gd name="connsiteY793" fmla="*/ 6385127 h 6858000"/>
              <a:gd name="connsiteX794" fmla="*/ 2798862 w 5854673"/>
              <a:gd name="connsiteY794" fmla="*/ 6348698 h 6858000"/>
              <a:gd name="connsiteX795" fmla="*/ 1953434 w 5854673"/>
              <a:gd name="connsiteY795" fmla="*/ 6347262 h 6858000"/>
              <a:gd name="connsiteX796" fmla="*/ 1971107 w 5854673"/>
              <a:gd name="connsiteY796" fmla="*/ 6362412 h 6858000"/>
              <a:gd name="connsiteX797" fmla="*/ 1969663 w 5854673"/>
              <a:gd name="connsiteY797" fmla="*/ 6367098 h 6858000"/>
              <a:gd name="connsiteX798" fmla="*/ 1944056 w 5854673"/>
              <a:gd name="connsiteY798" fmla="*/ 6369625 h 6858000"/>
              <a:gd name="connsiteX799" fmla="*/ 1953434 w 5854673"/>
              <a:gd name="connsiteY799" fmla="*/ 6347262 h 6858000"/>
              <a:gd name="connsiteX800" fmla="*/ 2890114 w 5854673"/>
              <a:gd name="connsiteY800" fmla="*/ 6341124 h 6858000"/>
              <a:gd name="connsiteX801" fmla="*/ 2913919 w 5854673"/>
              <a:gd name="connsiteY801" fmla="*/ 6373945 h 6858000"/>
              <a:gd name="connsiteX802" fmla="*/ 2902737 w 5854673"/>
              <a:gd name="connsiteY802" fmla="*/ 6347977 h 6858000"/>
              <a:gd name="connsiteX803" fmla="*/ 2902918 w 5854673"/>
              <a:gd name="connsiteY803" fmla="*/ 6347880 h 6858000"/>
              <a:gd name="connsiteX804" fmla="*/ 2903099 w 5854673"/>
              <a:gd name="connsiteY804" fmla="*/ 6347977 h 6858000"/>
              <a:gd name="connsiteX805" fmla="*/ 2909590 w 5854673"/>
              <a:gd name="connsiteY805" fmla="*/ 6344368 h 6858000"/>
              <a:gd name="connsiteX806" fmla="*/ 2902918 w 5854673"/>
              <a:gd name="connsiteY806" fmla="*/ 6347880 h 6858000"/>
              <a:gd name="connsiteX807" fmla="*/ 3792171 w 5854673"/>
              <a:gd name="connsiteY807" fmla="*/ 6339329 h 6858000"/>
              <a:gd name="connsiteX808" fmla="*/ 3786400 w 5854673"/>
              <a:gd name="connsiteY808" fmla="*/ 6359165 h 6858000"/>
              <a:gd name="connsiteX809" fmla="*/ 3777743 w 5854673"/>
              <a:gd name="connsiteY809" fmla="*/ 6357722 h 6858000"/>
              <a:gd name="connsiteX810" fmla="*/ 3773416 w 5854673"/>
              <a:gd name="connsiteY810" fmla="*/ 6350148 h 6858000"/>
              <a:gd name="connsiteX811" fmla="*/ 3727969 w 5854673"/>
              <a:gd name="connsiteY811" fmla="*/ 6376118 h 6858000"/>
              <a:gd name="connsiteX812" fmla="*/ 3743478 w 5854673"/>
              <a:gd name="connsiteY812" fmla="*/ 6358804 h 6858000"/>
              <a:gd name="connsiteX813" fmla="*/ 3763316 w 5854673"/>
              <a:gd name="connsiteY813" fmla="*/ 6353394 h 6858000"/>
              <a:gd name="connsiteX814" fmla="*/ 3761513 w 5854673"/>
              <a:gd name="connsiteY814" fmla="*/ 6350148 h 6858000"/>
              <a:gd name="connsiteX815" fmla="*/ 3792171 w 5854673"/>
              <a:gd name="connsiteY815" fmla="*/ 6339329 h 6858000"/>
              <a:gd name="connsiteX816" fmla="*/ 3658719 w 5854673"/>
              <a:gd name="connsiteY816" fmla="*/ 6337157 h 6858000"/>
              <a:gd name="connsiteX817" fmla="*/ 3649702 w 5854673"/>
              <a:gd name="connsiteY817" fmla="*/ 6345451 h 6858000"/>
              <a:gd name="connsiteX818" fmla="*/ 3663409 w 5854673"/>
              <a:gd name="connsiteY818" fmla="*/ 6342928 h 6858000"/>
              <a:gd name="connsiteX819" fmla="*/ 2256041 w 5854673"/>
              <a:gd name="connsiteY819" fmla="*/ 6335713 h 6858000"/>
              <a:gd name="connsiteX820" fmla="*/ 2210958 w 5854673"/>
              <a:gd name="connsiteY820" fmla="*/ 6351584 h 6858000"/>
              <a:gd name="connsiteX821" fmla="*/ 2217088 w 5854673"/>
              <a:gd name="connsiteY821" fmla="*/ 6352666 h 6858000"/>
              <a:gd name="connsiteX822" fmla="*/ 2228270 w 5854673"/>
              <a:gd name="connsiteY822" fmla="*/ 6376470 h 6858000"/>
              <a:gd name="connsiteX823" fmla="*/ 2244771 w 5854673"/>
              <a:gd name="connsiteY823" fmla="*/ 6379580 h 6858000"/>
              <a:gd name="connsiteX824" fmla="*/ 2262894 w 5854673"/>
              <a:gd name="connsiteY824" fmla="*/ 6377552 h 6858000"/>
              <a:gd name="connsiteX825" fmla="*/ 2287061 w 5854673"/>
              <a:gd name="connsiteY825" fmla="*/ 6358075 h 6858000"/>
              <a:gd name="connsiteX826" fmla="*/ 2295355 w 5854673"/>
              <a:gd name="connsiteY826" fmla="*/ 6361322 h 6858000"/>
              <a:gd name="connsiteX827" fmla="*/ 2299323 w 5854673"/>
              <a:gd name="connsiteY827" fmla="*/ 6360240 h 6858000"/>
              <a:gd name="connsiteX828" fmla="*/ 2285617 w 5854673"/>
              <a:gd name="connsiteY828" fmla="*/ 6354827 h 6858000"/>
              <a:gd name="connsiteX829" fmla="*/ 2294274 w 5854673"/>
              <a:gd name="connsiteY829" fmla="*/ 6347255 h 6858000"/>
              <a:gd name="connsiteX830" fmla="*/ 2256041 w 5854673"/>
              <a:gd name="connsiteY830" fmla="*/ 6335713 h 6858000"/>
              <a:gd name="connsiteX831" fmla="*/ 3673146 w 5854673"/>
              <a:gd name="connsiteY831" fmla="*/ 6332467 h 6858000"/>
              <a:gd name="connsiteX832" fmla="*/ 3673146 w 5854673"/>
              <a:gd name="connsiteY832" fmla="*/ 6349419 h 6858000"/>
              <a:gd name="connsiteX833" fmla="*/ 3675311 w 5854673"/>
              <a:gd name="connsiteY833" fmla="*/ 6342928 h 6858000"/>
              <a:gd name="connsiteX834" fmla="*/ 3228882 w 5854673"/>
              <a:gd name="connsiteY834" fmla="*/ 6329808 h 6858000"/>
              <a:gd name="connsiteX835" fmla="*/ 3212561 w 5854673"/>
              <a:gd name="connsiteY835" fmla="*/ 6336075 h 6858000"/>
              <a:gd name="connsiteX836" fmla="*/ 3221939 w 5854673"/>
              <a:gd name="connsiteY836" fmla="*/ 6335714 h 6858000"/>
              <a:gd name="connsiteX837" fmla="*/ 3226988 w 5854673"/>
              <a:gd name="connsiteY837" fmla="*/ 6379355 h 6858000"/>
              <a:gd name="connsiteX838" fmla="*/ 3241414 w 5854673"/>
              <a:gd name="connsiteY838" fmla="*/ 6383684 h 6858000"/>
              <a:gd name="connsiteX839" fmla="*/ 3229513 w 5854673"/>
              <a:gd name="connsiteY839" fmla="*/ 6393421 h 6858000"/>
              <a:gd name="connsiteX840" fmla="*/ 3255842 w 5854673"/>
              <a:gd name="connsiteY840" fmla="*/ 6400995 h 6858000"/>
              <a:gd name="connsiteX841" fmla="*/ 3246825 w 5854673"/>
              <a:gd name="connsiteY841" fmla="*/ 6334630 h 6858000"/>
              <a:gd name="connsiteX842" fmla="*/ 3228882 w 5854673"/>
              <a:gd name="connsiteY842" fmla="*/ 6329808 h 6858000"/>
              <a:gd name="connsiteX843" fmla="*/ 2471727 w 5854673"/>
              <a:gd name="connsiteY843" fmla="*/ 6327778 h 6858000"/>
              <a:gd name="connsiteX844" fmla="*/ 2472088 w 5854673"/>
              <a:gd name="connsiteY844" fmla="*/ 6335714 h 6858000"/>
              <a:gd name="connsiteX845" fmla="*/ 2486875 w 5854673"/>
              <a:gd name="connsiteY845" fmla="*/ 6347254 h 6858000"/>
              <a:gd name="connsiteX846" fmla="*/ 2471727 w 5854673"/>
              <a:gd name="connsiteY846" fmla="*/ 6327778 h 6858000"/>
              <a:gd name="connsiteX847" fmla="*/ 1784997 w 5854673"/>
              <a:gd name="connsiteY847" fmla="*/ 6327064 h 6858000"/>
              <a:gd name="connsiteX848" fmla="*/ 1783915 w 5854673"/>
              <a:gd name="connsiteY848" fmla="*/ 6331753 h 6858000"/>
              <a:gd name="connsiteX849" fmla="*/ 1775618 w 5854673"/>
              <a:gd name="connsiteY849" fmla="*/ 6328504 h 6858000"/>
              <a:gd name="connsiteX850" fmla="*/ 3365127 w 5854673"/>
              <a:gd name="connsiteY850" fmla="*/ 6317319 h 6858000"/>
              <a:gd name="connsiteX851" fmla="*/ 3360438 w 5854673"/>
              <a:gd name="connsiteY851" fmla="*/ 6320567 h 6858000"/>
              <a:gd name="connsiteX852" fmla="*/ 3358636 w 5854673"/>
              <a:gd name="connsiteY852" fmla="*/ 6318042 h 6858000"/>
              <a:gd name="connsiteX853" fmla="*/ 3365127 w 5854673"/>
              <a:gd name="connsiteY853" fmla="*/ 6317319 h 6858000"/>
              <a:gd name="connsiteX854" fmla="*/ 2029176 w 5854673"/>
              <a:gd name="connsiteY854" fmla="*/ 6315155 h 6858000"/>
              <a:gd name="connsiteX855" fmla="*/ 2024126 w 5854673"/>
              <a:gd name="connsiteY855" fmla="*/ 6318040 h 6858000"/>
              <a:gd name="connsiteX856" fmla="*/ 2016552 w 5854673"/>
              <a:gd name="connsiteY856" fmla="*/ 6322728 h 6858000"/>
              <a:gd name="connsiteX857" fmla="*/ 2025479 w 5854673"/>
              <a:gd name="connsiteY857" fmla="*/ 6323944 h 6858000"/>
              <a:gd name="connsiteX858" fmla="*/ 2027372 w 5854673"/>
              <a:gd name="connsiteY858" fmla="*/ 6321646 h 6858000"/>
              <a:gd name="connsiteX859" fmla="*/ 2024127 w 5854673"/>
              <a:gd name="connsiteY859" fmla="*/ 6319123 h 6858000"/>
              <a:gd name="connsiteX860" fmla="*/ 2024126 w 5854673"/>
              <a:gd name="connsiteY860" fmla="*/ 6318040 h 6858000"/>
              <a:gd name="connsiteX861" fmla="*/ 2032782 w 5854673"/>
              <a:gd name="connsiteY861" fmla="*/ 6315877 h 6858000"/>
              <a:gd name="connsiteX862" fmla="*/ 2029176 w 5854673"/>
              <a:gd name="connsiteY862" fmla="*/ 6315155 h 6858000"/>
              <a:gd name="connsiteX863" fmla="*/ 2896246 w 5854673"/>
              <a:gd name="connsiteY863" fmla="*/ 6306142 h 6858000"/>
              <a:gd name="connsiteX864" fmla="*/ 2899132 w 5854673"/>
              <a:gd name="connsiteY864" fmla="*/ 6326705 h 6858000"/>
              <a:gd name="connsiteX865" fmla="*/ 2896246 w 5854673"/>
              <a:gd name="connsiteY865" fmla="*/ 6306142 h 6858000"/>
              <a:gd name="connsiteX866" fmla="*/ 2062718 w 5854673"/>
              <a:gd name="connsiteY866" fmla="*/ 6303614 h 6858000"/>
              <a:gd name="connsiteX867" fmla="*/ 2061276 w 5854673"/>
              <a:gd name="connsiteY867" fmla="*/ 6308303 h 6858000"/>
              <a:gd name="connsiteX868" fmla="*/ 2076786 w 5854673"/>
              <a:gd name="connsiteY868" fmla="*/ 6309022 h 6858000"/>
              <a:gd name="connsiteX869" fmla="*/ 2082556 w 5854673"/>
              <a:gd name="connsiteY869" fmla="*/ 6324171 h 6858000"/>
              <a:gd name="connsiteX870" fmla="*/ 2046128 w 5854673"/>
              <a:gd name="connsiteY870" fmla="*/ 6327778 h 6858000"/>
              <a:gd name="connsiteX871" fmla="*/ 2037111 w 5854673"/>
              <a:gd name="connsiteY871" fmla="*/ 6350141 h 6858000"/>
              <a:gd name="connsiteX872" fmla="*/ 2040357 w 5854673"/>
              <a:gd name="connsiteY872" fmla="*/ 6347615 h 6858000"/>
              <a:gd name="connsiteX873" fmla="*/ 2074981 w 5854673"/>
              <a:gd name="connsiteY873" fmla="*/ 6349781 h 6858000"/>
              <a:gd name="connsiteX874" fmla="*/ 2109606 w 5854673"/>
              <a:gd name="connsiteY874" fmla="*/ 6316958 h 6858000"/>
              <a:gd name="connsiteX875" fmla="*/ 2062718 w 5854673"/>
              <a:gd name="connsiteY875" fmla="*/ 6303614 h 6858000"/>
              <a:gd name="connsiteX876" fmla="*/ 2432774 w 5854673"/>
              <a:gd name="connsiteY876" fmla="*/ 6301809 h 6858000"/>
              <a:gd name="connsiteX877" fmla="*/ 2429890 w 5854673"/>
              <a:gd name="connsiteY877" fmla="*/ 6342204 h 6858000"/>
              <a:gd name="connsiteX878" fmla="*/ 2445397 w 5854673"/>
              <a:gd name="connsiteY878" fmla="*/ 6342927 h 6858000"/>
              <a:gd name="connsiteX879" fmla="*/ 2432774 w 5854673"/>
              <a:gd name="connsiteY879" fmla="*/ 6301809 h 6858000"/>
              <a:gd name="connsiteX880" fmla="*/ 2150723 w 5854673"/>
              <a:gd name="connsiteY880" fmla="*/ 6300690 h 6858000"/>
              <a:gd name="connsiteX881" fmla="*/ 2159740 w 5854673"/>
              <a:gd name="connsiteY881" fmla="*/ 6305064 h 6858000"/>
              <a:gd name="connsiteX882" fmla="*/ 2142788 w 5854673"/>
              <a:gd name="connsiteY882" fmla="*/ 6309029 h 6858000"/>
              <a:gd name="connsiteX883" fmla="*/ 2140624 w 5854673"/>
              <a:gd name="connsiteY883" fmla="*/ 6303621 h 6858000"/>
              <a:gd name="connsiteX884" fmla="*/ 2150723 w 5854673"/>
              <a:gd name="connsiteY884" fmla="*/ 6300690 h 6858000"/>
              <a:gd name="connsiteX885" fmla="*/ 2477137 w 5854673"/>
              <a:gd name="connsiteY885" fmla="*/ 6297841 h 6858000"/>
              <a:gd name="connsiteX886" fmla="*/ 2461267 w 5854673"/>
              <a:gd name="connsiteY886" fmla="*/ 6298201 h 6858000"/>
              <a:gd name="connsiteX887" fmla="*/ 2463071 w 5854673"/>
              <a:gd name="connsiteY887" fmla="*/ 6305416 h 6858000"/>
              <a:gd name="connsiteX888" fmla="*/ 2166678 w 5854673"/>
              <a:gd name="connsiteY888" fmla="*/ 6291017 h 6858000"/>
              <a:gd name="connsiteX889" fmla="*/ 2153024 w 5854673"/>
              <a:gd name="connsiteY889" fmla="*/ 6292296 h 6858000"/>
              <a:gd name="connsiteX890" fmla="*/ 2126558 w 5854673"/>
              <a:gd name="connsiteY890" fmla="*/ 6299285 h 6858000"/>
              <a:gd name="connsiteX891" fmla="*/ 2147118 w 5854673"/>
              <a:gd name="connsiteY891" fmla="*/ 6316959 h 6858000"/>
              <a:gd name="connsiteX892" fmla="*/ 2150002 w 5854673"/>
              <a:gd name="connsiteY892" fmla="*/ 6324532 h 6858000"/>
              <a:gd name="connsiteX893" fmla="*/ 2133771 w 5854673"/>
              <a:gd name="connsiteY893" fmla="*/ 6326697 h 6858000"/>
              <a:gd name="connsiteX894" fmla="*/ 2150363 w 5854673"/>
              <a:gd name="connsiteY894" fmla="*/ 6358436 h 6858000"/>
              <a:gd name="connsiteX895" fmla="*/ 2170562 w 5854673"/>
              <a:gd name="connsiteY895" fmla="*/ 6342928 h 6858000"/>
              <a:gd name="connsiteX896" fmla="*/ 2155052 w 5854673"/>
              <a:gd name="connsiteY896" fmla="*/ 6330301 h 6858000"/>
              <a:gd name="connsiteX897" fmla="*/ 2178135 w 5854673"/>
              <a:gd name="connsiteY897" fmla="*/ 6296398 h 6858000"/>
              <a:gd name="connsiteX898" fmla="*/ 2166678 w 5854673"/>
              <a:gd name="connsiteY898" fmla="*/ 6291017 h 6858000"/>
              <a:gd name="connsiteX899" fmla="*/ 2901295 w 5854673"/>
              <a:gd name="connsiteY899" fmla="*/ 6267545 h 6858000"/>
              <a:gd name="connsiteX900" fmla="*/ 2901656 w 5854673"/>
              <a:gd name="connsiteY900" fmla="*/ 6279447 h 6858000"/>
              <a:gd name="connsiteX901" fmla="*/ 2901295 w 5854673"/>
              <a:gd name="connsiteY901" fmla="*/ 6267545 h 6858000"/>
              <a:gd name="connsiteX902" fmla="*/ 2447922 w 5854673"/>
              <a:gd name="connsiteY902" fmla="*/ 6259609 h 6858000"/>
              <a:gd name="connsiteX903" fmla="*/ 2451529 w 5854673"/>
              <a:gd name="connsiteY903" fmla="*/ 6269349 h 6858000"/>
              <a:gd name="connsiteX904" fmla="*/ 2447680 w 5854673"/>
              <a:gd name="connsiteY904" fmla="*/ 6271099 h 6858000"/>
              <a:gd name="connsiteX905" fmla="*/ 2447201 w 5854673"/>
              <a:gd name="connsiteY905" fmla="*/ 6270791 h 6858000"/>
              <a:gd name="connsiteX906" fmla="*/ 2444676 w 5854673"/>
              <a:gd name="connsiteY906" fmla="*/ 6271152 h 6858000"/>
              <a:gd name="connsiteX907" fmla="*/ 2447562 w 5854673"/>
              <a:gd name="connsiteY907" fmla="*/ 6271152 h 6858000"/>
              <a:gd name="connsiteX908" fmla="*/ 2447680 w 5854673"/>
              <a:gd name="connsiteY908" fmla="*/ 6271099 h 6858000"/>
              <a:gd name="connsiteX909" fmla="*/ 2463431 w 5854673"/>
              <a:gd name="connsiteY909" fmla="*/ 6281251 h 6858000"/>
              <a:gd name="connsiteX910" fmla="*/ 2447922 w 5854673"/>
              <a:gd name="connsiteY910" fmla="*/ 6259609 h 6858000"/>
              <a:gd name="connsiteX911" fmla="*/ 1593477 w 5854673"/>
              <a:gd name="connsiteY911" fmla="*/ 6257815 h 6858000"/>
              <a:gd name="connsiteX912" fmla="*/ 1591313 w 5854673"/>
              <a:gd name="connsiteY912" fmla="*/ 6265388 h 6858000"/>
              <a:gd name="connsiteX913" fmla="*/ 1579770 w 5854673"/>
              <a:gd name="connsiteY913" fmla="*/ 6260338 h 6858000"/>
              <a:gd name="connsiteX914" fmla="*/ 2874966 w 5854673"/>
              <a:gd name="connsiteY914" fmla="*/ 6250593 h 6858000"/>
              <a:gd name="connsiteX915" fmla="*/ 2872442 w 5854673"/>
              <a:gd name="connsiteY915" fmla="*/ 6259251 h 6858000"/>
              <a:gd name="connsiteX916" fmla="*/ 2886868 w 5854673"/>
              <a:gd name="connsiteY916" fmla="*/ 6328501 h 6858000"/>
              <a:gd name="connsiteX917" fmla="*/ 2911395 w 5854673"/>
              <a:gd name="connsiteY917" fmla="*/ 6328861 h 6858000"/>
              <a:gd name="connsiteX918" fmla="*/ 2903821 w 5854673"/>
              <a:gd name="connsiteY918" fmla="*/ 6293515 h 6858000"/>
              <a:gd name="connsiteX919" fmla="*/ 2891917 w 5854673"/>
              <a:gd name="connsiteY919" fmla="*/ 6298562 h 6858000"/>
              <a:gd name="connsiteX920" fmla="*/ 2888671 w 5854673"/>
              <a:gd name="connsiteY920" fmla="*/ 6257084 h 6858000"/>
              <a:gd name="connsiteX921" fmla="*/ 2900214 w 5854673"/>
              <a:gd name="connsiteY921" fmla="*/ 6262134 h 6858000"/>
              <a:gd name="connsiteX922" fmla="*/ 2901655 w 5854673"/>
              <a:gd name="connsiteY922" fmla="*/ 6257446 h 6858000"/>
              <a:gd name="connsiteX923" fmla="*/ 2874966 w 5854673"/>
              <a:gd name="connsiteY923" fmla="*/ 6250593 h 6858000"/>
              <a:gd name="connsiteX924" fmla="*/ 3447723 w 5854673"/>
              <a:gd name="connsiteY924" fmla="*/ 6250592 h 6858000"/>
              <a:gd name="connsiteX925" fmla="*/ 3440148 w 5854673"/>
              <a:gd name="connsiteY925" fmla="*/ 6254200 h 6858000"/>
              <a:gd name="connsiteX926" fmla="*/ 3435099 w 5854673"/>
              <a:gd name="connsiteY926" fmla="*/ 6293153 h 6858000"/>
              <a:gd name="connsiteX927" fmla="*/ 3414180 w 5854673"/>
              <a:gd name="connsiteY927" fmla="*/ 6275480 h 6858000"/>
              <a:gd name="connsiteX928" fmla="*/ 3410572 w 5854673"/>
              <a:gd name="connsiteY928" fmla="*/ 6300728 h 6858000"/>
              <a:gd name="connsiteX929" fmla="*/ 3417066 w 5854673"/>
              <a:gd name="connsiteY929" fmla="*/ 6302171 h 6858000"/>
              <a:gd name="connsiteX930" fmla="*/ 3454576 w 5854673"/>
              <a:gd name="connsiteY930" fmla="*/ 6304696 h 6858000"/>
              <a:gd name="connsiteX931" fmla="*/ 3451691 w 5854673"/>
              <a:gd name="connsiteY931" fmla="*/ 6277283 h 6858000"/>
              <a:gd name="connsiteX932" fmla="*/ 3447723 w 5854673"/>
              <a:gd name="connsiteY932" fmla="*/ 6250592 h 6858000"/>
              <a:gd name="connsiteX933" fmla="*/ 3236004 w 5854673"/>
              <a:gd name="connsiteY933" fmla="*/ 6244101 h 6858000"/>
              <a:gd name="connsiteX934" fmla="*/ 3219052 w 5854673"/>
              <a:gd name="connsiteY934" fmla="*/ 6248069 h 6858000"/>
              <a:gd name="connsiteX935" fmla="*/ 3225546 w 5854673"/>
              <a:gd name="connsiteY935" fmla="*/ 6278006 h 6858000"/>
              <a:gd name="connsiteX936" fmla="*/ 3242137 w 5854673"/>
              <a:gd name="connsiteY936" fmla="*/ 6318759 h 6858000"/>
              <a:gd name="connsiteX937" fmla="*/ 3236004 w 5854673"/>
              <a:gd name="connsiteY937" fmla="*/ 6244101 h 6858000"/>
              <a:gd name="connsiteX938" fmla="*/ 1561015 w 5854673"/>
              <a:gd name="connsiteY938" fmla="*/ 6240141 h 6858000"/>
              <a:gd name="connsiteX939" fmla="*/ 1565704 w 5854673"/>
              <a:gd name="connsiteY939" fmla="*/ 6245910 h 6858000"/>
              <a:gd name="connsiteX940" fmla="*/ 1558491 w 5854673"/>
              <a:gd name="connsiteY940" fmla="*/ 6247714 h 6858000"/>
              <a:gd name="connsiteX941" fmla="*/ 1556327 w 5854673"/>
              <a:gd name="connsiteY941" fmla="*/ 6242305 h 6858000"/>
              <a:gd name="connsiteX942" fmla="*/ 3731937 w 5854673"/>
              <a:gd name="connsiteY942" fmla="*/ 6240140 h 6858000"/>
              <a:gd name="connsiteX943" fmla="*/ 3736986 w 5854673"/>
              <a:gd name="connsiteY943" fmla="*/ 6241223 h 6858000"/>
              <a:gd name="connsiteX944" fmla="*/ 3734823 w 5854673"/>
              <a:gd name="connsiteY944" fmla="*/ 6247714 h 6858000"/>
              <a:gd name="connsiteX945" fmla="*/ 3729772 w 5854673"/>
              <a:gd name="connsiteY945" fmla="*/ 6246992 h 6858000"/>
              <a:gd name="connsiteX946" fmla="*/ 3577567 w 5854673"/>
              <a:gd name="connsiteY946" fmla="*/ 6234370 h 6858000"/>
              <a:gd name="connsiteX947" fmla="*/ 3586224 w 5854673"/>
              <a:gd name="connsiteY947" fmla="*/ 6235811 h 6858000"/>
              <a:gd name="connsiteX948" fmla="*/ 3581173 w 5854673"/>
              <a:gd name="connsiteY948" fmla="*/ 6239779 h 6858000"/>
              <a:gd name="connsiteX949" fmla="*/ 3576123 w 5854673"/>
              <a:gd name="connsiteY949" fmla="*/ 6239058 h 6858000"/>
              <a:gd name="connsiteX950" fmla="*/ 1579409 w 5854673"/>
              <a:gd name="connsiteY950" fmla="*/ 6231485 h 6858000"/>
              <a:gd name="connsiteX951" fmla="*/ 1579770 w 5854673"/>
              <a:gd name="connsiteY951" fmla="*/ 6239418 h 6858000"/>
              <a:gd name="connsiteX952" fmla="*/ 1571113 w 5854673"/>
              <a:gd name="connsiteY952" fmla="*/ 6237976 h 6858000"/>
              <a:gd name="connsiteX953" fmla="*/ 1579409 w 5854673"/>
              <a:gd name="connsiteY953" fmla="*/ 6231485 h 6858000"/>
              <a:gd name="connsiteX954" fmla="*/ 2894081 w 5854673"/>
              <a:gd name="connsiteY954" fmla="*/ 6230395 h 6858000"/>
              <a:gd name="connsiteX955" fmla="*/ 2877130 w 5854673"/>
              <a:gd name="connsiteY955" fmla="*/ 6234364 h 6858000"/>
              <a:gd name="connsiteX956" fmla="*/ 2891558 w 5854673"/>
              <a:gd name="connsiteY956" fmla="*/ 6238690 h 6858000"/>
              <a:gd name="connsiteX957" fmla="*/ 3753938 w 5854673"/>
              <a:gd name="connsiteY957" fmla="*/ 6227155 h 6858000"/>
              <a:gd name="connsiteX958" fmla="*/ 3764038 w 5854673"/>
              <a:gd name="connsiteY958" fmla="*/ 6245912 h 6858000"/>
              <a:gd name="connsiteX959" fmla="*/ 3743840 w 5854673"/>
              <a:gd name="connsiteY959" fmla="*/ 6239418 h 6858000"/>
              <a:gd name="connsiteX960" fmla="*/ 3753938 w 5854673"/>
              <a:gd name="connsiteY960" fmla="*/ 6227155 h 6858000"/>
              <a:gd name="connsiteX961" fmla="*/ 2499499 w 5854673"/>
              <a:gd name="connsiteY961" fmla="*/ 6223181 h 6858000"/>
              <a:gd name="connsiteX962" fmla="*/ 2465956 w 5854673"/>
              <a:gd name="connsiteY962" fmla="*/ 6231116 h 6858000"/>
              <a:gd name="connsiteX963" fmla="*/ 2478220 w 5854673"/>
              <a:gd name="connsiteY963" fmla="*/ 6233282 h 6858000"/>
              <a:gd name="connsiteX964" fmla="*/ 2477498 w 5854673"/>
              <a:gd name="connsiteY964" fmla="*/ 6236164 h 6858000"/>
              <a:gd name="connsiteX965" fmla="*/ 2470646 w 5854673"/>
              <a:gd name="connsiteY965" fmla="*/ 6236886 h 6858000"/>
              <a:gd name="connsiteX966" fmla="*/ 2474614 w 5854673"/>
              <a:gd name="connsiteY966" fmla="*/ 6244463 h 6858000"/>
              <a:gd name="connsiteX967" fmla="*/ 2441703 w 5854673"/>
              <a:gd name="connsiteY967" fmla="*/ 6242300 h 6858000"/>
              <a:gd name="connsiteX968" fmla="*/ 2441340 w 5854673"/>
              <a:gd name="connsiteY968" fmla="*/ 6241981 h 6858000"/>
              <a:gd name="connsiteX969" fmla="*/ 2425560 w 5854673"/>
              <a:gd name="connsiteY969" fmla="*/ 6241215 h 6858000"/>
              <a:gd name="connsiteX970" fmla="*/ 2425577 w 5854673"/>
              <a:gd name="connsiteY970" fmla="*/ 6241242 h 6858000"/>
              <a:gd name="connsiteX971" fmla="*/ 2408023 w 5854673"/>
              <a:gd name="connsiteY971" fmla="*/ 6240090 h 6858000"/>
              <a:gd name="connsiteX972" fmla="*/ 2341161 w 5854673"/>
              <a:gd name="connsiteY972" fmla="*/ 6243019 h 6858000"/>
              <a:gd name="connsiteX973" fmla="*/ 2332144 w 5854673"/>
              <a:gd name="connsiteY973" fmla="*/ 6251313 h 6858000"/>
              <a:gd name="connsiteX974" fmla="*/ 2277322 w 5854673"/>
              <a:gd name="connsiteY974" fmla="*/ 6265741 h 6858000"/>
              <a:gd name="connsiteX975" fmla="*/ 2230433 w 5854673"/>
              <a:gd name="connsiteY975" fmla="*/ 6278366 h 6858000"/>
              <a:gd name="connsiteX976" fmla="*/ 2243057 w 5854673"/>
              <a:gd name="connsiteY976" fmla="*/ 6275479 h 6858000"/>
              <a:gd name="connsiteX977" fmla="*/ 2256041 w 5854673"/>
              <a:gd name="connsiteY977" fmla="*/ 6306497 h 6858000"/>
              <a:gd name="connsiteX978" fmla="*/ 2223941 w 5854673"/>
              <a:gd name="connsiteY978" fmla="*/ 6287022 h 6858000"/>
              <a:gd name="connsiteX979" fmla="*/ 2242336 w 5854673"/>
              <a:gd name="connsiteY979" fmla="*/ 6321285 h 6858000"/>
              <a:gd name="connsiteX980" fmla="*/ 2239812 w 5854673"/>
              <a:gd name="connsiteY980" fmla="*/ 6323450 h 6858000"/>
              <a:gd name="connsiteX981" fmla="*/ 2216007 w 5854673"/>
              <a:gd name="connsiteY981" fmla="*/ 6298562 h 6858000"/>
              <a:gd name="connsiteX982" fmla="*/ 2201579 w 5854673"/>
              <a:gd name="connsiteY982" fmla="*/ 6302893 h 6858000"/>
              <a:gd name="connsiteX983" fmla="*/ 2223221 w 5854673"/>
              <a:gd name="connsiteY983" fmla="*/ 6335352 h 6858000"/>
              <a:gd name="connsiteX984" fmla="*/ 2232959 w 5854673"/>
              <a:gd name="connsiteY984" fmla="*/ 6325254 h 6858000"/>
              <a:gd name="connsiteX985" fmla="*/ 2240893 w 5854673"/>
              <a:gd name="connsiteY985" fmla="*/ 6328500 h 6858000"/>
              <a:gd name="connsiteX986" fmla="*/ 2248828 w 5854673"/>
              <a:gd name="connsiteY986" fmla="*/ 6310825 h 6858000"/>
              <a:gd name="connsiteX987" fmla="*/ 2258206 w 5854673"/>
              <a:gd name="connsiteY987" fmla="*/ 6314434 h 6858000"/>
              <a:gd name="connsiteX988" fmla="*/ 2267944 w 5854673"/>
              <a:gd name="connsiteY988" fmla="*/ 6312269 h 6858000"/>
              <a:gd name="connsiteX989" fmla="*/ 2267945 w 5854673"/>
              <a:gd name="connsiteY989" fmla="*/ 6321286 h 6858000"/>
              <a:gd name="connsiteX990" fmla="*/ 2277682 w 5854673"/>
              <a:gd name="connsiteY990" fmla="*/ 6302170 h 6858000"/>
              <a:gd name="connsiteX991" fmla="*/ 2304734 w 5854673"/>
              <a:gd name="connsiteY991" fmla="*/ 6315876 h 6858000"/>
              <a:gd name="connsiteX992" fmla="*/ 2291750 w 5854673"/>
              <a:gd name="connsiteY992" fmla="*/ 6306497 h 6858000"/>
              <a:gd name="connsiteX993" fmla="*/ 2323850 w 5854673"/>
              <a:gd name="connsiteY993" fmla="*/ 6290268 h 6858000"/>
              <a:gd name="connsiteX994" fmla="*/ 2334669 w 5854673"/>
              <a:gd name="connsiteY994" fmla="*/ 6254200 h 6858000"/>
              <a:gd name="connsiteX995" fmla="*/ 2342966 w 5854673"/>
              <a:gd name="connsiteY995" fmla="*/ 6322367 h 6858000"/>
              <a:gd name="connsiteX996" fmla="*/ 2354147 w 5854673"/>
              <a:gd name="connsiteY996" fmla="*/ 6315156 h 6858000"/>
              <a:gd name="connsiteX997" fmla="*/ 2359195 w 5854673"/>
              <a:gd name="connsiteY997" fmla="*/ 6319845 h 6858000"/>
              <a:gd name="connsiteX998" fmla="*/ 2354507 w 5854673"/>
              <a:gd name="connsiteY998" fmla="*/ 6322007 h 6858000"/>
              <a:gd name="connsiteX999" fmla="*/ 2379395 w 5854673"/>
              <a:gd name="connsiteY999" fmla="*/ 6343287 h 6858000"/>
              <a:gd name="connsiteX1000" fmla="*/ 2385165 w 5854673"/>
              <a:gd name="connsiteY1000" fmla="*/ 6324533 h 6858000"/>
              <a:gd name="connsiteX1001" fmla="*/ 2383722 w 5854673"/>
              <a:gd name="connsiteY1001" fmla="*/ 6298562 h 6858000"/>
              <a:gd name="connsiteX1002" fmla="*/ 2411494 w 5854673"/>
              <a:gd name="connsiteY1002" fmla="*/ 6301449 h 6858000"/>
              <a:gd name="connsiteX1003" fmla="*/ 2412937 w 5854673"/>
              <a:gd name="connsiteY1003" fmla="*/ 6274757 h 6858000"/>
              <a:gd name="connsiteX1004" fmla="*/ 2393099 w 5854673"/>
              <a:gd name="connsiteY1004" fmla="*/ 6288104 h 6858000"/>
              <a:gd name="connsiteX1005" fmla="*/ 2390936 w 5854673"/>
              <a:gd name="connsiteY1005" fmla="*/ 6252035 h 6858000"/>
              <a:gd name="connsiteX1006" fmla="*/ 2398149 w 5854673"/>
              <a:gd name="connsiteY1006" fmla="*/ 6263216 h 6858000"/>
              <a:gd name="connsiteX1007" fmla="*/ 2432792 w 5854673"/>
              <a:gd name="connsiteY1007" fmla="*/ 6252161 h 6858000"/>
              <a:gd name="connsiteX1008" fmla="*/ 2425577 w 5854673"/>
              <a:gd name="connsiteY1008" fmla="*/ 6241242 h 6858000"/>
              <a:gd name="connsiteX1009" fmla="*/ 2441703 w 5854673"/>
              <a:gd name="connsiteY1009" fmla="*/ 6242300 h 6858000"/>
              <a:gd name="connsiteX1010" fmla="*/ 2451168 w 5854673"/>
              <a:gd name="connsiteY1010" fmla="*/ 6250592 h 6858000"/>
              <a:gd name="connsiteX1011" fmla="*/ 2489762 w 5854673"/>
              <a:gd name="connsiteY1011" fmla="*/ 6247348 h 6858000"/>
              <a:gd name="connsiteX1012" fmla="*/ 2477498 w 5854673"/>
              <a:gd name="connsiteY1012" fmla="*/ 6236164 h 6858000"/>
              <a:gd name="connsiteX1013" fmla="*/ 2531960 w 5854673"/>
              <a:gd name="connsiteY1013" fmla="*/ 6218853 h 6858000"/>
              <a:gd name="connsiteX1014" fmla="*/ 2508517 w 5854673"/>
              <a:gd name="connsiteY1014" fmla="*/ 6222460 h 6858000"/>
              <a:gd name="connsiteX1015" fmla="*/ 2513567 w 5854673"/>
              <a:gd name="connsiteY1015" fmla="*/ 6227508 h 6858000"/>
              <a:gd name="connsiteX1016" fmla="*/ 1689777 w 5854673"/>
              <a:gd name="connsiteY1016" fmla="*/ 6214893 h 6858000"/>
              <a:gd name="connsiteX1017" fmla="*/ 1702761 w 5854673"/>
              <a:gd name="connsiteY1017" fmla="*/ 6215254 h 6858000"/>
              <a:gd name="connsiteX1018" fmla="*/ 1702041 w 5854673"/>
              <a:gd name="connsiteY1018" fmla="*/ 6217058 h 6858000"/>
              <a:gd name="connsiteX1019" fmla="*/ 3698394 w 5854673"/>
              <a:gd name="connsiteY1019" fmla="*/ 6212730 h 6858000"/>
              <a:gd name="connsiteX1020" fmla="*/ 3712460 w 5854673"/>
              <a:gd name="connsiteY1020" fmla="*/ 6218139 h 6858000"/>
              <a:gd name="connsiteX1021" fmla="*/ 3701280 w 5854673"/>
              <a:gd name="connsiteY1021" fmla="*/ 6215975 h 6858000"/>
              <a:gd name="connsiteX1022" fmla="*/ 1834770 w 5854673"/>
              <a:gd name="connsiteY1022" fmla="*/ 6212362 h 6858000"/>
              <a:gd name="connsiteX1023" fmla="*/ 1848836 w 5854673"/>
              <a:gd name="connsiteY1023" fmla="*/ 6226787 h 6858000"/>
              <a:gd name="connsiteX1024" fmla="*/ 1851000 w 5854673"/>
              <a:gd name="connsiteY1024" fmla="*/ 6219213 h 6858000"/>
              <a:gd name="connsiteX1025" fmla="*/ 1582656 w 5854673"/>
              <a:gd name="connsiteY1025" fmla="*/ 6208041 h 6858000"/>
              <a:gd name="connsiteX1026" fmla="*/ 1604657 w 5854673"/>
              <a:gd name="connsiteY1026" fmla="*/ 6208041 h 6858000"/>
              <a:gd name="connsiteX1027" fmla="*/ 1601321 w 5854673"/>
              <a:gd name="connsiteY1027" fmla="*/ 6213134 h 6858000"/>
              <a:gd name="connsiteX1028" fmla="*/ 1594198 w 5854673"/>
              <a:gd name="connsiteY1028" fmla="*/ 6213088 h 6858000"/>
              <a:gd name="connsiteX1029" fmla="*/ 1582656 w 5854673"/>
              <a:gd name="connsiteY1029" fmla="*/ 6208041 h 6858000"/>
              <a:gd name="connsiteX1030" fmla="*/ 1708893 w 5854673"/>
              <a:gd name="connsiteY1030" fmla="*/ 6201904 h 6858000"/>
              <a:gd name="connsiteX1031" fmla="*/ 1712861 w 5854673"/>
              <a:gd name="connsiteY1031" fmla="*/ 6202986 h 6858000"/>
              <a:gd name="connsiteX1032" fmla="*/ 1709254 w 5854673"/>
              <a:gd name="connsiteY1032" fmla="*/ 6202264 h 6858000"/>
              <a:gd name="connsiteX1033" fmla="*/ 1708893 w 5854673"/>
              <a:gd name="connsiteY1033" fmla="*/ 6201904 h 6858000"/>
              <a:gd name="connsiteX1034" fmla="*/ 3440870 w 5854673"/>
              <a:gd name="connsiteY1034" fmla="*/ 6198295 h 6858000"/>
              <a:gd name="connsiteX1035" fmla="*/ 3431852 w 5854673"/>
              <a:gd name="connsiteY1035" fmla="*/ 6228591 h 6858000"/>
              <a:gd name="connsiteX1036" fmla="*/ 3399752 w 5854673"/>
              <a:gd name="connsiteY1036" fmla="*/ 6231837 h 6858000"/>
              <a:gd name="connsiteX1037" fmla="*/ 3406097 w 5854673"/>
              <a:gd name="connsiteY1037" fmla="*/ 6242118 h 6858000"/>
              <a:gd name="connsiteX1038" fmla="*/ 3405523 w 5854673"/>
              <a:gd name="connsiteY1038" fmla="*/ 6243020 h 6858000"/>
              <a:gd name="connsiteX1039" fmla="*/ 3410213 w 5854673"/>
              <a:gd name="connsiteY1039" fmla="*/ 6248791 h 6858000"/>
              <a:gd name="connsiteX1040" fmla="*/ 3406097 w 5854673"/>
              <a:gd name="connsiteY1040" fmla="*/ 6242118 h 6858000"/>
              <a:gd name="connsiteX1041" fmla="*/ 3409310 w 5854673"/>
              <a:gd name="connsiteY1041" fmla="*/ 6237067 h 6858000"/>
              <a:gd name="connsiteX1042" fmla="*/ 3417425 w 5854673"/>
              <a:gd name="connsiteY1042" fmla="*/ 6233281 h 6858000"/>
              <a:gd name="connsiteX1043" fmla="*/ 3428246 w 5854673"/>
              <a:gd name="connsiteY1043" fmla="*/ 6240133 h 6858000"/>
              <a:gd name="connsiteX1044" fmla="*/ 3432935 w 5854673"/>
              <a:gd name="connsiteY1044" fmla="*/ 6232921 h 6858000"/>
              <a:gd name="connsiteX1045" fmla="*/ 3445558 w 5854673"/>
              <a:gd name="connsiteY1045" fmla="*/ 6243020 h 6858000"/>
              <a:gd name="connsiteX1046" fmla="*/ 3440870 w 5854673"/>
              <a:gd name="connsiteY1046" fmla="*/ 6198295 h 6858000"/>
              <a:gd name="connsiteX1047" fmla="*/ 1772011 w 5854673"/>
              <a:gd name="connsiteY1047" fmla="*/ 6191440 h 6858000"/>
              <a:gd name="connsiteX1048" fmla="*/ 1753256 w 5854673"/>
              <a:gd name="connsiteY1048" fmla="*/ 6193244 h 6858000"/>
              <a:gd name="connsiteX1049" fmla="*/ 1756863 w 5854673"/>
              <a:gd name="connsiteY1049" fmla="*/ 6198657 h 6858000"/>
              <a:gd name="connsiteX1050" fmla="*/ 1724403 w 5854673"/>
              <a:gd name="connsiteY1050" fmla="*/ 6184951 h 6858000"/>
              <a:gd name="connsiteX1051" fmla="*/ 1737747 w 5854673"/>
              <a:gd name="connsiteY1051" fmla="*/ 6192162 h 6858000"/>
              <a:gd name="connsiteX1052" fmla="*/ 2711217 w 5854673"/>
              <a:gd name="connsiteY1052" fmla="*/ 6182424 h 6858000"/>
              <a:gd name="connsiteX1053" fmla="*/ 2679838 w 5854673"/>
              <a:gd name="connsiteY1053" fmla="*/ 6184951 h 6858000"/>
              <a:gd name="connsiteX1054" fmla="*/ 2702922 w 5854673"/>
              <a:gd name="connsiteY1054" fmla="*/ 6220658 h 6858000"/>
              <a:gd name="connsiteX1055" fmla="*/ 2691381 w 5854673"/>
              <a:gd name="connsiteY1055" fmla="*/ 6220657 h 6858000"/>
              <a:gd name="connsiteX1056" fmla="*/ 2719513 w 5854673"/>
              <a:gd name="connsiteY1056" fmla="*/ 6292433 h 6858000"/>
              <a:gd name="connsiteX1057" fmla="*/ 2732858 w 5854673"/>
              <a:gd name="connsiteY1057" fmla="*/ 6395225 h 6858000"/>
              <a:gd name="connsiteX1058" fmla="*/ 2727449 w 5854673"/>
              <a:gd name="connsiteY1058" fmla="*/ 6452212 h 6858000"/>
              <a:gd name="connsiteX1059" fmla="*/ 2763877 w 5854673"/>
              <a:gd name="connsiteY1059" fmla="*/ 6434540 h 6858000"/>
              <a:gd name="connsiteX1060" fmla="*/ 2767483 w 5854673"/>
              <a:gd name="connsiteY1060" fmla="*/ 6444277 h 6858000"/>
              <a:gd name="connsiteX1061" fmla="*/ 2751253 w 5854673"/>
              <a:gd name="connsiteY1061" fmla="*/ 6446440 h 6858000"/>
              <a:gd name="connsiteX1062" fmla="*/ 2748728 w 5854673"/>
              <a:gd name="connsiteY1062" fmla="*/ 6476738 h 6858000"/>
              <a:gd name="connsiteX1063" fmla="*/ 2751974 w 5854673"/>
              <a:gd name="connsiteY1063" fmla="*/ 6479263 h 6858000"/>
              <a:gd name="connsiteX1064" fmla="*/ 2750532 w 5854673"/>
              <a:gd name="connsiteY1064" fmla="*/ 6479985 h 6858000"/>
              <a:gd name="connsiteX1065" fmla="*/ 2755941 w 5854673"/>
              <a:gd name="connsiteY1065" fmla="*/ 6485395 h 6858000"/>
              <a:gd name="connsiteX1066" fmla="*/ 2746565 w 5854673"/>
              <a:gd name="connsiteY1066" fmla="*/ 6515331 h 6858000"/>
              <a:gd name="connsiteX1067" fmla="*/ 2736826 w 5854673"/>
              <a:gd name="connsiteY1067" fmla="*/ 6517493 h 6858000"/>
              <a:gd name="connsiteX1068" fmla="*/ 2742958 w 5854673"/>
              <a:gd name="connsiteY1068" fmla="*/ 6518576 h 6858000"/>
              <a:gd name="connsiteX1069" fmla="*/ 2738269 w 5854673"/>
              <a:gd name="connsiteY1069" fmla="*/ 6534809 h 6858000"/>
              <a:gd name="connsiteX1070" fmla="*/ 2746565 w 5854673"/>
              <a:gd name="connsiteY1070" fmla="*/ 6546350 h 6858000"/>
              <a:gd name="connsiteX1071" fmla="*/ 2740793 w 5854673"/>
              <a:gd name="connsiteY1071" fmla="*/ 6557169 h 6858000"/>
              <a:gd name="connsiteX1072" fmla="*/ 2762794 w 5854673"/>
              <a:gd name="connsiteY1072" fmla="*/ 6596845 h 6858000"/>
              <a:gd name="connsiteX1073" fmla="*/ 2759548 w 5854673"/>
              <a:gd name="connsiteY1073" fmla="*/ 6650869 h 6858000"/>
              <a:gd name="connsiteX1074" fmla="*/ 2784797 w 5854673"/>
              <a:gd name="connsiteY1074" fmla="*/ 6679001 h 6858000"/>
              <a:gd name="connsiteX1075" fmla="*/ 2777944 w 5854673"/>
              <a:gd name="connsiteY1075" fmla="*/ 6685134 h 6858000"/>
              <a:gd name="connsiteX1076" fmla="*/ 2803912 w 5854673"/>
              <a:gd name="connsiteY1076" fmla="*/ 6689100 h 6858000"/>
              <a:gd name="connsiteX1077" fmla="*/ 2821585 w 5854673"/>
              <a:gd name="connsiteY1077" fmla="*/ 6704609 h 6858000"/>
              <a:gd name="connsiteX1078" fmla="*/ 2825553 w 5854673"/>
              <a:gd name="connsiteY1078" fmla="*/ 6691265 h 6858000"/>
              <a:gd name="connsiteX1079" fmla="*/ 2816176 w 5854673"/>
              <a:gd name="connsiteY1079" fmla="*/ 6679723 h 6858000"/>
              <a:gd name="connsiteX1080" fmla="*/ 2805354 w 5854673"/>
              <a:gd name="connsiteY1080" fmla="*/ 6684773 h 6858000"/>
              <a:gd name="connsiteX1081" fmla="*/ 2808241 w 5854673"/>
              <a:gd name="connsiteY1081" fmla="*/ 6666378 h 6858000"/>
              <a:gd name="connsiteX1082" fmla="*/ 2815453 w 5854673"/>
              <a:gd name="connsiteY1082" fmla="*/ 6672509 h 6858000"/>
              <a:gd name="connsiteX1083" fmla="*/ 2816535 w 5854673"/>
              <a:gd name="connsiteY1083" fmla="*/ 6624977 h 6858000"/>
              <a:gd name="connsiteX1084" fmla="*/ 2807880 w 5854673"/>
              <a:gd name="connsiteY1084" fmla="*/ 6623533 h 6858000"/>
              <a:gd name="connsiteX1085" fmla="*/ 2786239 w 5854673"/>
              <a:gd name="connsiteY1085" fmla="*/ 6517132 h 6858000"/>
              <a:gd name="connsiteX1086" fmla="*/ 2755581 w 5854673"/>
              <a:gd name="connsiteY1086" fmla="*/ 6506674 h 6858000"/>
              <a:gd name="connsiteX1087" fmla="*/ 2781550 w 5854673"/>
              <a:gd name="connsiteY1087" fmla="*/ 6494411 h 6858000"/>
              <a:gd name="connsiteX1088" fmla="*/ 2778665 w 5854673"/>
              <a:gd name="connsiteY1088" fmla="*/ 6482149 h 6858000"/>
              <a:gd name="connsiteX1089" fmla="*/ 2771091 w 5854673"/>
              <a:gd name="connsiteY1089" fmla="*/ 6485755 h 6858000"/>
              <a:gd name="connsiteX1090" fmla="*/ 2755941 w 5854673"/>
              <a:gd name="connsiteY1090" fmla="*/ 6485395 h 6858000"/>
              <a:gd name="connsiteX1091" fmla="*/ 2751974 w 5854673"/>
              <a:gd name="connsiteY1091" fmla="*/ 6479263 h 6858000"/>
              <a:gd name="connsiteX1092" fmla="*/ 2775779 w 5854673"/>
              <a:gd name="connsiteY1092" fmla="*/ 6469526 h 6858000"/>
              <a:gd name="connsiteX1093" fmla="*/ 2781190 w 5854673"/>
              <a:gd name="connsiteY1093" fmla="*/ 6474574 h 6858000"/>
              <a:gd name="connsiteX1094" fmla="*/ 2778305 w 5854673"/>
              <a:gd name="connsiteY1094" fmla="*/ 6462310 h 6858000"/>
              <a:gd name="connsiteX1095" fmla="*/ 2757746 w 5854673"/>
              <a:gd name="connsiteY1095" fmla="*/ 6456540 h 6858000"/>
              <a:gd name="connsiteX1096" fmla="*/ 2785517 w 5854673"/>
              <a:gd name="connsiteY1096" fmla="*/ 6446439 h 6858000"/>
              <a:gd name="connsiteX1097" fmla="*/ 2765319 w 5854673"/>
              <a:gd name="connsiteY1097" fmla="*/ 6421913 h 6858000"/>
              <a:gd name="connsiteX1098" fmla="*/ 2736466 w 5854673"/>
              <a:gd name="connsiteY1098" fmla="*/ 6435619 h 6858000"/>
              <a:gd name="connsiteX1099" fmla="*/ 2747647 w 5854673"/>
              <a:gd name="connsiteY1099" fmla="*/ 6398833 h 6858000"/>
              <a:gd name="connsiteX1100" fmla="*/ 2763517 w 5854673"/>
              <a:gd name="connsiteY1100" fmla="*/ 6397750 h 6858000"/>
              <a:gd name="connsiteX1101" fmla="*/ 2753778 w 5854673"/>
              <a:gd name="connsiteY1101" fmla="*/ 6343287 h 6858000"/>
              <a:gd name="connsiteX1102" fmla="*/ 2741155 w 5854673"/>
              <a:gd name="connsiteY1102" fmla="*/ 6346172 h 6858000"/>
              <a:gd name="connsiteX1103" fmla="*/ 2738269 w 5854673"/>
              <a:gd name="connsiteY1103" fmla="*/ 6333909 h 6858000"/>
              <a:gd name="connsiteX1104" fmla="*/ 2749811 w 5854673"/>
              <a:gd name="connsiteY1104" fmla="*/ 6325975 h 6858000"/>
              <a:gd name="connsiteX1105" fmla="*/ 2739351 w 5854673"/>
              <a:gd name="connsiteY1105" fmla="*/ 6269350 h 6858000"/>
              <a:gd name="connsiteX1106" fmla="*/ 2735023 w 5854673"/>
              <a:gd name="connsiteY1106" fmla="*/ 6270791 h 6858000"/>
              <a:gd name="connsiteX1107" fmla="*/ 2715906 w 5854673"/>
              <a:gd name="connsiteY1107" fmla="*/ 6260333 h 6858000"/>
              <a:gd name="connsiteX1108" fmla="*/ 2736466 w 5854673"/>
              <a:gd name="connsiteY1108" fmla="*/ 6257084 h 6858000"/>
              <a:gd name="connsiteX1109" fmla="*/ 2736104 w 5854673"/>
              <a:gd name="connsiteY1109" fmla="*/ 6245183 h 6858000"/>
              <a:gd name="connsiteX1110" fmla="*/ 2714103 w 5854673"/>
              <a:gd name="connsiteY1110" fmla="*/ 6236528 h 6858000"/>
              <a:gd name="connsiteX1111" fmla="*/ 2716629 w 5854673"/>
              <a:gd name="connsiteY1111" fmla="*/ 6219935 h 6858000"/>
              <a:gd name="connsiteX1112" fmla="*/ 2702200 w 5854673"/>
              <a:gd name="connsiteY1112" fmla="*/ 6215606 h 6858000"/>
              <a:gd name="connsiteX1113" fmla="*/ 2701841 w 5854673"/>
              <a:gd name="connsiteY1113" fmla="*/ 6203704 h 6858000"/>
              <a:gd name="connsiteX1114" fmla="*/ 2707250 w 5854673"/>
              <a:gd name="connsiteY1114" fmla="*/ 6206590 h 6858000"/>
              <a:gd name="connsiteX1115" fmla="*/ 2714824 w 5854673"/>
              <a:gd name="connsiteY1115" fmla="*/ 6202984 h 6858000"/>
              <a:gd name="connsiteX1116" fmla="*/ 2694987 w 5854673"/>
              <a:gd name="connsiteY1116" fmla="*/ 6195409 h 6858000"/>
              <a:gd name="connsiteX1117" fmla="*/ 1806637 w 5854673"/>
              <a:gd name="connsiteY1117" fmla="*/ 6180621 h 6858000"/>
              <a:gd name="connsiteX1118" fmla="*/ 1804473 w 5854673"/>
              <a:gd name="connsiteY1118" fmla="*/ 6187113 h 6858000"/>
              <a:gd name="connsiteX1119" fmla="*/ 1809162 w 5854673"/>
              <a:gd name="connsiteY1119" fmla="*/ 6192883 h 6858000"/>
              <a:gd name="connsiteX1120" fmla="*/ 1817458 w 5854673"/>
              <a:gd name="connsiteY1120" fmla="*/ 6187474 h 6858000"/>
              <a:gd name="connsiteX1121" fmla="*/ 3556648 w 5854673"/>
              <a:gd name="connsiteY1121" fmla="*/ 6178825 h 6858000"/>
              <a:gd name="connsiteX1122" fmla="*/ 3549435 w 5854673"/>
              <a:gd name="connsiteY1122" fmla="*/ 6189646 h 6858000"/>
              <a:gd name="connsiteX1123" fmla="*/ 3549435 w 5854673"/>
              <a:gd name="connsiteY1123" fmla="*/ 6181349 h 6858000"/>
              <a:gd name="connsiteX1124" fmla="*/ 2421638 w 5854673"/>
              <a:gd name="connsiteY1124" fmla="*/ 6178329 h 6858000"/>
              <a:gd name="connsiteX1125" fmla="*/ 2431332 w 5854673"/>
              <a:gd name="connsiteY1125" fmla="*/ 6180267 h 6858000"/>
              <a:gd name="connsiteX1126" fmla="*/ 2414379 w 5854673"/>
              <a:gd name="connsiteY1126" fmla="*/ 6184237 h 6858000"/>
              <a:gd name="connsiteX1127" fmla="*/ 2421638 w 5854673"/>
              <a:gd name="connsiteY1127" fmla="*/ 6178329 h 6858000"/>
              <a:gd name="connsiteX1128" fmla="*/ 1764437 w 5854673"/>
              <a:gd name="connsiteY1128" fmla="*/ 6173046 h 6858000"/>
              <a:gd name="connsiteX1129" fmla="*/ 1782472 w 5854673"/>
              <a:gd name="connsiteY1129" fmla="*/ 6186391 h 6858000"/>
              <a:gd name="connsiteX1130" fmla="*/ 1764437 w 5854673"/>
              <a:gd name="connsiteY1130" fmla="*/ 6173046 h 6858000"/>
              <a:gd name="connsiteX1131" fmla="*/ 1832245 w 5854673"/>
              <a:gd name="connsiteY1131" fmla="*/ 6167997 h 6858000"/>
              <a:gd name="connsiteX1132" fmla="*/ 1831524 w 5854673"/>
              <a:gd name="connsiteY1132" fmla="*/ 6170883 h 6858000"/>
              <a:gd name="connsiteX1133" fmla="*/ 1842705 w 5854673"/>
              <a:gd name="connsiteY1133" fmla="*/ 6172686 h 6858000"/>
              <a:gd name="connsiteX1134" fmla="*/ 1843427 w 5854673"/>
              <a:gd name="connsiteY1134" fmla="*/ 6169801 h 6858000"/>
              <a:gd name="connsiteX1135" fmla="*/ 3523466 w 5854673"/>
              <a:gd name="connsiteY1135" fmla="*/ 6162956 h 6858000"/>
              <a:gd name="connsiteX1136" fmla="*/ 3531039 w 5854673"/>
              <a:gd name="connsiteY1136" fmla="*/ 6187843 h 6858000"/>
              <a:gd name="connsiteX1137" fmla="*/ 3527072 w 5854673"/>
              <a:gd name="connsiteY1137" fmla="*/ 6192170 h 6858000"/>
              <a:gd name="connsiteX1138" fmla="*/ 3567468 w 5854673"/>
              <a:gd name="connsiteY1138" fmla="*/ 6201188 h 6858000"/>
              <a:gd name="connsiteX1139" fmla="*/ 3555566 w 5854673"/>
              <a:gd name="connsiteY1139" fmla="*/ 6210927 h 6858000"/>
              <a:gd name="connsiteX1140" fmla="*/ 3568550 w 5854673"/>
              <a:gd name="connsiteY1140" fmla="*/ 6220305 h 6858000"/>
              <a:gd name="connsiteX1141" fmla="*/ 3570353 w 5854673"/>
              <a:gd name="connsiteY1141" fmla="*/ 6266471 h 6858000"/>
              <a:gd name="connsiteX1142" fmla="*/ 3562779 w 5854673"/>
              <a:gd name="connsiteY1142" fmla="*/ 6323097 h 6858000"/>
              <a:gd name="connsiteX1143" fmla="*/ 3573239 w 5854673"/>
              <a:gd name="connsiteY1143" fmla="*/ 6331753 h 6858000"/>
              <a:gd name="connsiteX1144" fmla="*/ 3555927 w 5854673"/>
              <a:gd name="connsiteY1144" fmla="*/ 6345819 h 6858000"/>
              <a:gd name="connsiteX1145" fmla="*/ 3572517 w 5854673"/>
              <a:gd name="connsiteY1145" fmla="*/ 6386577 h 6858000"/>
              <a:gd name="connsiteX1146" fmla="*/ 3563139 w 5854673"/>
              <a:gd name="connsiteY1146" fmla="*/ 6386938 h 6858000"/>
              <a:gd name="connsiteX1147" fmla="*/ 3552320 w 5854673"/>
              <a:gd name="connsiteY1147" fmla="*/ 6388018 h 6858000"/>
              <a:gd name="connsiteX1148" fmla="*/ 3550876 w 5854673"/>
              <a:gd name="connsiteY1148" fmla="*/ 6392708 h 6858000"/>
              <a:gd name="connsiteX1149" fmla="*/ 3520941 w 5854673"/>
              <a:gd name="connsiteY1149" fmla="*/ 6379362 h 6858000"/>
              <a:gd name="connsiteX1150" fmla="*/ 3506874 w 5854673"/>
              <a:gd name="connsiteY1150" fmla="*/ 6344016 h 6858000"/>
              <a:gd name="connsiteX1151" fmla="*/ 3496775 w 5854673"/>
              <a:gd name="connsiteY1151" fmla="*/ 6260701 h 6858000"/>
              <a:gd name="connsiteX1152" fmla="*/ 3515170 w 5854673"/>
              <a:gd name="connsiteY1152" fmla="*/ 6221026 h 6858000"/>
              <a:gd name="connsiteX1153" fmla="*/ 3522383 w 5854673"/>
              <a:gd name="connsiteY1153" fmla="*/ 6196499 h 6858000"/>
              <a:gd name="connsiteX1154" fmla="*/ 3471166 w 5854673"/>
              <a:gd name="connsiteY1154" fmla="*/ 6189646 h 6858000"/>
              <a:gd name="connsiteX1155" fmla="*/ 3523466 w 5854673"/>
              <a:gd name="connsiteY1155" fmla="*/ 6162956 h 6858000"/>
              <a:gd name="connsiteX1156" fmla="*/ 1431170 w 5854673"/>
              <a:gd name="connsiteY1156" fmla="*/ 6160791 h 6858000"/>
              <a:gd name="connsiteX1157" fmla="*/ 1449565 w 5854673"/>
              <a:gd name="connsiteY1157" fmla="*/ 6180989 h 6858000"/>
              <a:gd name="connsiteX1158" fmla="*/ 1443795 w 5854673"/>
              <a:gd name="connsiteY1158" fmla="*/ 6191809 h 6858000"/>
              <a:gd name="connsiteX1159" fmla="*/ 1406645 w 5854673"/>
              <a:gd name="connsiteY1159" fmla="*/ 6168365 h 6858000"/>
              <a:gd name="connsiteX1160" fmla="*/ 1407366 w 5854673"/>
              <a:gd name="connsiteY1160" fmla="*/ 6165478 h 6858000"/>
              <a:gd name="connsiteX1161" fmla="*/ 1429007 w 5854673"/>
              <a:gd name="connsiteY1161" fmla="*/ 6167283 h 6858000"/>
              <a:gd name="connsiteX1162" fmla="*/ 3387490 w 5854673"/>
              <a:gd name="connsiteY1162" fmla="*/ 6156102 h 6858000"/>
              <a:gd name="connsiteX1163" fmla="*/ 3392539 w 5854673"/>
              <a:gd name="connsiteY1163" fmla="*/ 6173775 h 6858000"/>
              <a:gd name="connsiteX1164" fmla="*/ 3380637 w 5854673"/>
              <a:gd name="connsiteY1164" fmla="*/ 6161875 h 6858000"/>
              <a:gd name="connsiteX1165" fmla="*/ 3387490 w 5854673"/>
              <a:gd name="connsiteY1165" fmla="*/ 6156102 h 6858000"/>
              <a:gd name="connsiteX1166" fmla="*/ 3407327 w 5854673"/>
              <a:gd name="connsiteY1166" fmla="*/ 6155018 h 6858000"/>
              <a:gd name="connsiteX1167" fmla="*/ 3411654 w 5854673"/>
              <a:gd name="connsiteY1167" fmla="*/ 6162595 h 6858000"/>
              <a:gd name="connsiteX1168" fmla="*/ 3405883 w 5854673"/>
              <a:gd name="connsiteY1168" fmla="*/ 6159710 h 6858000"/>
              <a:gd name="connsiteX1169" fmla="*/ 3649342 w 5854673"/>
              <a:gd name="connsiteY1169" fmla="*/ 6154290 h 6858000"/>
              <a:gd name="connsiteX1170" fmla="*/ 3668096 w 5854673"/>
              <a:gd name="connsiteY1170" fmla="*/ 6205147 h 6858000"/>
              <a:gd name="connsiteX1171" fmla="*/ 3687574 w 5854673"/>
              <a:gd name="connsiteY1171" fmla="*/ 6244462 h 6858000"/>
              <a:gd name="connsiteX1172" fmla="*/ 3697311 w 5854673"/>
              <a:gd name="connsiteY1172" fmla="*/ 6255282 h 6858000"/>
              <a:gd name="connsiteX1173" fmla="*/ 3664850 w 5854673"/>
              <a:gd name="connsiteY1173" fmla="*/ 6290267 h 6858000"/>
              <a:gd name="connsiteX1174" fmla="*/ 3673868 w 5854673"/>
              <a:gd name="connsiteY1174" fmla="*/ 6325614 h 6858000"/>
              <a:gd name="connsiteX1175" fmla="*/ 3701639 w 5854673"/>
              <a:gd name="connsiteY1175" fmla="*/ 6315515 h 6858000"/>
              <a:gd name="connsiteX1176" fmla="*/ 3718952 w 5854673"/>
              <a:gd name="connsiteY1176" fmla="*/ 6371420 h 6858000"/>
              <a:gd name="connsiteX1177" fmla="*/ 3704885 w 5854673"/>
              <a:gd name="connsiteY1177" fmla="*/ 6378994 h 6858000"/>
              <a:gd name="connsiteX1178" fmla="*/ 3704885 w 5854673"/>
              <a:gd name="connsiteY1178" fmla="*/ 6388013 h 6858000"/>
              <a:gd name="connsiteX1179" fmla="*/ 3675671 w 5854673"/>
              <a:gd name="connsiteY1179" fmla="*/ 6411815 h 6858000"/>
              <a:gd name="connsiteX1180" fmla="*/ 3721477 w 5854673"/>
              <a:gd name="connsiteY1180" fmla="*/ 6414701 h 6858000"/>
              <a:gd name="connsiteX1181" fmla="*/ 3717150 w 5854673"/>
              <a:gd name="connsiteY1181" fmla="*/ 6442836 h 6858000"/>
              <a:gd name="connsiteX1182" fmla="*/ 3708132 w 5854673"/>
              <a:gd name="connsiteY1182" fmla="*/ 6451131 h 6858000"/>
              <a:gd name="connsiteX1183" fmla="*/ 3720395 w 5854673"/>
              <a:gd name="connsiteY1183" fmla="*/ 6462311 h 6858000"/>
              <a:gd name="connsiteX1184" fmla="*/ 3716067 w 5854673"/>
              <a:gd name="connsiteY1184" fmla="*/ 6485395 h 6858000"/>
              <a:gd name="connsiteX1185" fmla="*/ 3718592 w 5854673"/>
              <a:gd name="connsiteY1185" fmla="*/ 6550678 h 6858000"/>
              <a:gd name="connsiteX1186" fmla="*/ 3721477 w 5854673"/>
              <a:gd name="connsiteY1186" fmla="*/ 6562938 h 6858000"/>
              <a:gd name="connsiteX1187" fmla="*/ 3755741 w 5854673"/>
              <a:gd name="connsiteY1187" fmla="*/ 6540219 h 6858000"/>
              <a:gd name="connsiteX1188" fmla="*/ 3747807 w 5854673"/>
              <a:gd name="connsiteY1188" fmla="*/ 6514968 h 6858000"/>
              <a:gd name="connsiteX1189" fmla="*/ 3775218 w 5854673"/>
              <a:gd name="connsiteY1189" fmla="*/ 6527594 h 6858000"/>
              <a:gd name="connsiteX1190" fmla="*/ 3768365 w 5854673"/>
              <a:gd name="connsiteY1190" fmla="*/ 6511364 h 6858000"/>
              <a:gd name="connsiteX1191" fmla="*/ 3788563 w 5854673"/>
              <a:gd name="connsiteY1191" fmla="*/ 6526873 h 6858000"/>
              <a:gd name="connsiteX1192" fmla="*/ 3764037 w 5854673"/>
              <a:gd name="connsiteY1192" fmla="*/ 6556448 h 6858000"/>
              <a:gd name="connsiteX1193" fmla="*/ 3739871 w 5854673"/>
              <a:gd name="connsiteY1193" fmla="*/ 6584943 h 6858000"/>
              <a:gd name="connsiteX1194" fmla="*/ 3726887 w 5854673"/>
              <a:gd name="connsiteY1194" fmla="*/ 6606583 h 6858000"/>
              <a:gd name="connsiteX1195" fmla="*/ 3736626 w 5854673"/>
              <a:gd name="connsiteY1195" fmla="*/ 6618125 h 6858000"/>
              <a:gd name="connsiteX1196" fmla="*/ 3743118 w 5854673"/>
              <a:gd name="connsiteY1196" fmla="*/ 6656999 h 6858000"/>
              <a:gd name="connsiteX1197" fmla="*/ 3729773 w 5854673"/>
              <a:gd name="connsiteY1197" fmla="*/ 6671428 h 6858000"/>
              <a:gd name="connsiteX1198" fmla="*/ 3751414 w 5854673"/>
              <a:gd name="connsiteY1198" fmla="*/ 6682247 h 6858000"/>
              <a:gd name="connsiteX1199" fmla="*/ 3744199 w 5854673"/>
              <a:gd name="connsiteY1199" fmla="*/ 6697757 h 6858000"/>
              <a:gd name="connsiteX1200" fmla="*/ 3776301 w 5854673"/>
              <a:gd name="connsiteY1200" fmla="*/ 6694510 h 6858000"/>
              <a:gd name="connsiteX1201" fmla="*/ 3755020 w 5854673"/>
              <a:gd name="connsiteY1201" fmla="*/ 6699920 h 6858000"/>
              <a:gd name="connsiteX1202" fmla="*/ 3753217 w 5854673"/>
              <a:gd name="connsiteY1202" fmla="*/ 6740316 h 6858000"/>
              <a:gd name="connsiteX1203" fmla="*/ 3774136 w 5854673"/>
              <a:gd name="connsiteY1203" fmla="*/ 6732021 h 6858000"/>
              <a:gd name="connsiteX1204" fmla="*/ 3769809 w 5854673"/>
              <a:gd name="connsiteY1204" fmla="*/ 6724446 h 6858000"/>
              <a:gd name="connsiteX1205" fmla="*/ 3785678 w 5854673"/>
              <a:gd name="connsiteY1205" fmla="*/ 6724086 h 6858000"/>
              <a:gd name="connsiteX1206" fmla="*/ 3774137 w 5854673"/>
              <a:gd name="connsiteY1206" fmla="*/ 6754023 h 6858000"/>
              <a:gd name="connsiteX1207" fmla="*/ 3766201 w 5854673"/>
              <a:gd name="connsiteY1207" fmla="*/ 6749694 h 6858000"/>
              <a:gd name="connsiteX1208" fmla="*/ 3721116 w 5854673"/>
              <a:gd name="connsiteY1208" fmla="*/ 6760876 h 6858000"/>
              <a:gd name="connsiteX1209" fmla="*/ 3719314 w 5854673"/>
              <a:gd name="connsiteY1209" fmla="*/ 6758712 h 6858000"/>
              <a:gd name="connsiteX1210" fmla="*/ 3714986 w 5854673"/>
              <a:gd name="connsiteY1210" fmla="*/ 6764843 h 6858000"/>
              <a:gd name="connsiteX1211" fmla="*/ 3727608 w 5854673"/>
              <a:gd name="connsiteY1211" fmla="*/ 6783959 h 6858000"/>
              <a:gd name="connsiteX1212" fmla="*/ 3736266 w 5854673"/>
              <a:gd name="connsiteY1212" fmla="*/ 6816420 h 6858000"/>
              <a:gd name="connsiteX1213" fmla="*/ 3756823 w 5854673"/>
              <a:gd name="connsiteY1213" fmla="*/ 6813174 h 6858000"/>
              <a:gd name="connsiteX1214" fmla="*/ 3755380 w 5854673"/>
              <a:gd name="connsiteY1214" fmla="*/ 6826879 h 6858000"/>
              <a:gd name="connsiteX1215" fmla="*/ 3761152 w 5854673"/>
              <a:gd name="connsiteY1215" fmla="*/ 6820747 h 6858000"/>
              <a:gd name="connsiteX1216" fmla="*/ 3774136 w 5854673"/>
              <a:gd name="connsiteY1216" fmla="*/ 6830126 h 6858000"/>
              <a:gd name="connsiteX1217" fmla="*/ 3786039 w 5854673"/>
              <a:gd name="connsiteY1217" fmla="*/ 6808123 h 6858000"/>
              <a:gd name="connsiteX1218" fmla="*/ 3812369 w 5854673"/>
              <a:gd name="connsiteY1218" fmla="*/ 6815699 h 6858000"/>
              <a:gd name="connsiteX1219" fmla="*/ 3790953 w 5854673"/>
              <a:gd name="connsiteY1219" fmla="*/ 6837565 h 6858000"/>
              <a:gd name="connsiteX1220" fmla="*/ 3786084 w 5854673"/>
              <a:gd name="connsiteY1220" fmla="*/ 6858000 h 6858000"/>
              <a:gd name="connsiteX1221" fmla="*/ 3670240 w 5854673"/>
              <a:gd name="connsiteY1221" fmla="*/ 6858000 h 6858000"/>
              <a:gd name="connsiteX1222" fmla="*/ 3665211 w 5854673"/>
              <a:gd name="connsiteY1222" fmla="*/ 6846717 h 6858000"/>
              <a:gd name="connsiteX1223" fmla="*/ 3656556 w 5854673"/>
              <a:gd name="connsiteY1223" fmla="*/ 6710019 h 6858000"/>
              <a:gd name="connsiteX1224" fmla="*/ 3648981 w 5854673"/>
              <a:gd name="connsiteY1224" fmla="*/ 6660968 h 6858000"/>
              <a:gd name="connsiteX1225" fmla="*/ 3647899 w 5854673"/>
              <a:gd name="connsiteY1225" fmla="*/ 6624977 h 6858000"/>
              <a:gd name="connsiteX1226" fmla="*/ 3632029 w 5854673"/>
              <a:gd name="connsiteY1226" fmla="*/ 6538415 h 6858000"/>
              <a:gd name="connsiteX1227" fmla="*/ 3633111 w 5854673"/>
              <a:gd name="connsiteY1227" fmla="*/ 6443196 h 6858000"/>
              <a:gd name="connsiteX1228" fmla="*/ 3617601 w 5854673"/>
              <a:gd name="connsiteY1228" fmla="*/ 6399553 h 6858000"/>
              <a:gd name="connsiteX1229" fmla="*/ 3621209 w 5854673"/>
              <a:gd name="connsiteY1229" fmla="*/ 6335714 h 6858000"/>
              <a:gd name="connsiteX1230" fmla="*/ 3603896 w 5854673"/>
              <a:gd name="connsiteY1230" fmla="*/ 6301809 h 6858000"/>
              <a:gd name="connsiteX1231" fmla="*/ 3608585 w 5854673"/>
              <a:gd name="connsiteY1231" fmla="*/ 6251674 h 6858000"/>
              <a:gd name="connsiteX1232" fmla="*/ 3601372 w 5854673"/>
              <a:gd name="connsiteY1232" fmla="*/ 6236528 h 6858000"/>
              <a:gd name="connsiteX1233" fmla="*/ 3590551 w 5854673"/>
              <a:gd name="connsiteY1233" fmla="*/ 6220657 h 6858000"/>
              <a:gd name="connsiteX1234" fmla="*/ 3599207 w 5854673"/>
              <a:gd name="connsiteY1234" fmla="*/ 6222097 h 6858000"/>
              <a:gd name="connsiteX1235" fmla="*/ 3602093 w 5854673"/>
              <a:gd name="connsiteY1235" fmla="*/ 6181702 h 6858000"/>
              <a:gd name="connsiteX1236" fmla="*/ 3595962 w 5854673"/>
              <a:gd name="connsiteY1236" fmla="*/ 6180621 h 6858000"/>
              <a:gd name="connsiteX1237" fmla="*/ 3649342 w 5854673"/>
              <a:gd name="connsiteY1237" fmla="*/ 6154290 h 6858000"/>
              <a:gd name="connsiteX1238" fmla="*/ 3444837 w 5854673"/>
              <a:gd name="connsiteY1238" fmla="*/ 6154289 h 6858000"/>
              <a:gd name="connsiteX1239" fmla="*/ 3462871 w 5854673"/>
              <a:gd name="connsiteY1239" fmla="*/ 6154654 h 6858000"/>
              <a:gd name="connsiteX1240" fmla="*/ 3457100 w 5854673"/>
              <a:gd name="connsiteY1240" fmla="*/ 6204426 h 6858000"/>
              <a:gd name="connsiteX1241" fmla="*/ 3486315 w 5854673"/>
              <a:gd name="connsiteY1241" fmla="*/ 6276201 h 6858000"/>
              <a:gd name="connsiteX1242" fmla="*/ 3473691 w 5854673"/>
              <a:gd name="connsiteY1242" fmla="*/ 6304696 h 6858000"/>
              <a:gd name="connsiteX1243" fmla="*/ 3485594 w 5854673"/>
              <a:gd name="connsiteY1243" fmla="*/ 6330663 h 6858000"/>
              <a:gd name="connsiteX1244" fmla="*/ 3493890 w 5854673"/>
              <a:gd name="connsiteY1244" fmla="*/ 6372863 h 6858000"/>
              <a:gd name="connsiteX1245" fmla="*/ 3493169 w 5854673"/>
              <a:gd name="connsiteY1245" fmla="*/ 6410735 h 6858000"/>
              <a:gd name="connsiteX1246" fmla="*/ 3501824 w 5854673"/>
              <a:gd name="connsiteY1246" fmla="*/ 6412178 h 6858000"/>
              <a:gd name="connsiteX1247" fmla="*/ 3491726 w 5854673"/>
              <a:gd name="connsiteY1247" fmla="*/ 6432375 h 6858000"/>
              <a:gd name="connsiteX1248" fmla="*/ 3497858 w 5854673"/>
              <a:gd name="connsiteY1248" fmla="*/ 6433458 h 6858000"/>
              <a:gd name="connsiteX1249" fmla="*/ 3502547 w 5854673"/>
              <a:gd name="connsiteY1249" fmla="*/ 6491888 h 6858000"/>
              <a:gd name="connsiteX1250" fmla="*/ 3495693 w 5854673"/>
              <a:gd name="connsiteY1250" fmla="*/ 6506673 h 6858000"/>
              <a:gd name="connsiteX1251" fmla="*/ 3510121 w 5854673"/>
              <a:gd name="connsiteY1251" fmla="*/ 6518937 h 6858000"/>
              <a:gd name="connsiteX1252" fmla="*/ 3500742 w 5854673"/>
              <a:gd name="connsiteY1252" fmla="*/ 6529397 h 6858000"/>
              <a:gd name="connsiteX1253" fmla="*/ 3510121 w 5854673"/>
              <a:gd name="connsiteY1253" fmla="*/ 6540938 h 6858000"/>
              <a:gd name="connsiteX1254" fmla="*/ 3519497 w 5854673"/>
              <a:gd name="connsiteY1254" fmla="*/ 6539495 h 6858000"/>
              <a:gd name="connsiteX1255" fmla="*/ 3506875 w 5854673"/>
              <a:gd name="connsiteY1255" fmla="*/ 6589990 h 6858000"/>
              <a:gd name="connsiteX1256" fmla="*/ 3520941 w 5854673"/>
              <a:gd name="connsiteY1256" fmla="*/ 6630387 h 6858000"/>
              <a:gd name="connsiteX1257" fmla="*/ 3511924 w 5854673"/>
              <a:gd name="connsiteY1257" fmla="*/ 6691264 h 6858000"/>
              <a:gd name="connsiteX1258" fmla="*/ 3534646 w 5854673"/>
              <a:gd name="connsiteY1258" fmla="*/ 6707135 h 6858000"/>
              <a:gd name="connsiteX1259" fmla="*/ 3517333 w 5854673"/>
              <a:gd name="connsiteY1259" fmla="*/ 6712904 h 6858000"/>
              <a:gd name="connsiteX1260" fmla="*/ 3531040 w 5854673"/>
              <a:gd name="connsiteY1260" fmla="*/ 6770974 h 6858000"/>
              <a:gd name="connsiteX1261" fmla="*/ 3562057 w 5854673"/>
              <a:gd name="connsiteY1261" fmla="*/ 6771335 h 6858000"/>
              <a:gd name="connsiteX1262" fmla="*/ 3559533 w 5854673"/>
              <a:gd name="connsiteY1262" fmla="*/ 6748972 h 6858000"/>
              <a:gd name="connsiteX1263" fmla="*/ 3538974 w 5854673"/>
              <a:gd name="connsiteY1263" fmla="*/ 6726610 h 6858000"/>
              <a:gd name="connsiteX1264" fmla="*/ 3553401 w 5854673"/>
              <a:gd name="connsiteY1264" fmla="*/ 6717234 h 6858000"/>
              <a:gd name="connsiteX1265" fmla="*/ 3553401 w 5854673"/>
              <a:gd name="connsiteY1265" fmla="*/ 6695233 h 6858000"/>
              <a:gd name="connsiteX1266" fmla="*/ 3545466 w 5854673"/>
              <a:gd name="connsiteY1266" fmla="*/ 6660969 h 6858000"/>
              <a:gd name="connsiteX1267" fmla="*/ 3539335 w 5854673"/>
              <a:gd name="connsiteY1267" fmla="*/ 6659885 h 6858000"/>
              <a:gd name="connsiteX1268" fmla="*/ 3525990 w 5854673"/>
              <a:gd name="connsiteY1268" fmla="*/ 6578810 h 6858000"/>
              <a:gd name="connsiteX1269" fmla="*/ 3531400 w 5854673"/>
              <a:gd name="connsiteY1269" fmla="*/ 6438506 h 6858000"/>
              <a:gd name="connsiteX1270" fmla="*/ 3524548 w 5854673"/>
              <a:gd name="connsiteY1270" fmla="*/ 6396668 h 6858000"/>
              <a:gd name="connsiteX1271" fmla="*/ 3560254 w 5854673"/>
              <a:gd name="connsiteY1271" fmla="*/ 6424799 h 6858000"/>
              <a:gd name="connsiteX1272" fmla="*/ 3560616 w 5854673"/>
              <a:gd name="connsiteY1272" fmla="*/ 6462671 h 6858000"/>
              <a:gd name="connsiteX1273" fmla="*/ 3582616 w 5854673"/>
              <a:gd name="connsiteY1273" fmla="*/ 6454738 h 6858000"/>
              <a:gd name="connsiteX1274" fmla="*/ 3584420 w 5854673"/>
              <a:gd name="connsiteY1274" fmla="*/ 6469884 h 6858000"/>
              <a:gd name="connsiteX1275" fmla="*/ 3564582 w 5854673"/>
              <a:gd name="connsiteY1275" fmla="*/ 6470246 h 6858000"/>
              <a:gd name="connsiteX1276" fmla="*/ 3570354 w 5854673"/>
              <a:gd name="connsiteY1276" fmla="*/ 6534087 h 6858000"/>
              <a:gd name="connsiteX1277" fmla="*/ 3586223 w 5854673"/>
              <a:gd name="connsiteY1277" fmla="*/ 6567629 h 6858000"/>
              <a:gd name="connsiteX1278" fmla="*/ 3593437 w 5854673"/>
              <a:gd name="connsiteY1278" fmla="*/ 6573762 h 6858000"/>
              <a:gd name="connsiteX1279" fmla="*/ 3601732 w 5854673"/>
              <a:gd name="connsiteY1279" fmla="*/ 6568351 h 6858000"/>
              <a:gd name="connsiteX1280" fmla="*/ 3600651 w 5854673"/>
              <a:gd name="connsiteY1280" fmla="*/ 6571959 h 6858000"/>
              <a:gd name="connsiteX1281" fmla="*/ 3597044 w 5854673"/>
              <a:gd name="connsiteY1281" fmla="*/ 6571237 h 6858000"/>
              <a:gd name="connsiteX1282" fmla="*/ 3596322 w 5854673"/>
              <a:gd name="connsiteY1282" fmla="*/ 6595042 h 6858000"/>
              <a:gd name="connsiteX1283" fmla="*/ 3581535 w 5854673"/>
              <a:gd name="connsiteY1283" fmla="*/ 6592516 h 6858000"/>
              <a:gd name="connsiteX1284" fmla="*/ 3583337 w 5854673"/>
              <a:gd name="connsiteY1284" fmla="*/ 6638606 h 6858000"/>
              <a:gd name="connsiteX1285" fmla="*/ 3601732 w 5854673"/>
              <a:gd name="connsiteY1285" fmla="*/ 6630026 h 6858000"/>
              <a:gd name="connsiteX1286" fmla="*/ 3589108 w 5854673"/>
              <a:gd name="connsiteY1286" fmla="*/ 6641851 h 6858000"/>
              <a:gd name="connsiteX1287" fmla="*/ 3623013 w 5854673"/>
              <a:gd name="connsiteY1287" fmla="*/ 6746448 h 6858000"/>
              <a:gd name="connsiteX1288" fmla="*/ 3632390 w 5854673"/>
              <a:gd name="connsiteY1288" fmla="*/ 6767006 h 6858000"/>
              <a:gd name="connsiteX1289" fmla="*/ 3613995 w 5854673"/>
              <a:gd name="connsiteY1289" fmla="*/ 6775663 h 6858000"/>
              <a:gd name="connsiteX1290" fmla="*/ 3630124 w 5854673"/>
              <a:gd name="connsiteY1290" fmla="*/ 6849106 h 6858000"/>
              <a:gd name="connsiteX1291" fmla="*/ 3633933 w 5854673"/>
              <a:gd name="connsiteY1291" fmla="*/ 6858000 h 6858000"/>
              <a:gd name="connsiteX1292" fmla="*/ 3567199 w 5854673"/>
              <a:gd name="connsiteY1292" fmla="*/ 6858000 h 6858000"/>
              <a:gd name="connsiteX1293" fmla="*/ 3562440 w 5854673"/>
              <a:gd name="connsiteY1293" fmla="*/ 6832831 h 6858000"/>
              <a:gd name="connsiteX1294" fmla="*/ 3557729 w 5854673"/>
              <a:gd name="connsiteY1294" fmla="*/ 6780352 h 6858000"/>
              <a:gd name="connsiteX1295" fmla="*/ 3525269 w 5854673"/>
              <a:gd name="connsiteY1295" fmla="*/ 6784681 h 6858000"/>
              <a:gd name="connsiteX1296" fmla="*/ 3544746 w 5854673"/>
              <a:gd name="connsiteY1296" fmla="*/ 6801992 h 6858000"/>
              <a:gd name="connsiteX1297" fmla="*/ 3555143 w 5854673"/>
              <a:gd name="connsiteY1297" fmla="*/ 6850887 h 6858000"/>
              <a:gd name="connsiteX1298" fmla="*/ 3546345 w 5854673"/>
              <a:gd name="connsiteY1298" fmla="*/ 6858000 h 6858000"/>
              <a:gd name="connsiteX1299" fmla="*/ 3519306 w 5854673"/>
              <a:gd name="connsiteY1299" fmla="*/ 6858000 h 6858000"/>
              <a:gd name="connsiteX1300" fmla="*/ 3512696 w 5854673"/>
              <a:gd name="connsiteY1300" fmla="*/ 6848301 h 6858000"/>
              <a:gd name="connsiteX1301" fmla="*/ 3499660 w 5854673"/>
              <a:gd name="connsiteY1301" fmla="*/ 6814977 h 6858000"/>
              <a:gd name="connsiteX1302" fmla="*/ 3500743 w 5854673"/>
              <a:gd name="connsiteY1302" fmla="*/ 6781433 h 6858000"/>
              <a:gd name="connsiteX1303" fmla="*/ 3481626 w 5854673"/>
              <a:gd name="connsiteY1303" fmla="*/ 6762318 h 6858000"/>
              <a:gd name="connsiteX1304" fmla="*/ 3482709 w 5854673"/>
              <a:gd name="connsiteY1304" fmla="*/ 6723726 h 6858000"/>
              <a:gd name="connsiteX1305" fmla="*/ 3475135 w 5854673"/>
              <a:gd name="connsiteY1305" fmla="*/ 6710380 h 6858000"/>
              <a:gd name="connsiteX1306" fmla="*/ 3471889 w 5854673"/>
              <a:gd name="connsiteY1306" fmla="*/ 6617403 h 6858000"/>
              <a:gd name="connsiteX1307" fmla="*/ 3455298 w 5854673"/>
              <a:gd name="connsiteY1307" fmla="*/ 6555005 h 6858000"/>
              <a:gd name="connsiteX1308" fmla="*/ 3451691 w 5854673"/>
              <a:gd name="connsiteY1308" fmla="*/ 6558252 h 6858000"/>
              <a:gd name="connsiteX1309" fmla="*/ 3444837 w 5854673"/>
              <a:gd name="connsiteY1309" fmla="*/ 6538054 h 6858000"/>
              <a:gd name="connsiteX1310" fmla="*/ 3426442 w 5854673"/>
              <a:gd name="connsiteY1310" fmla="*/ 6568712 h 6858000"/>
              <a:gd name="connsiteX1311" fmla="*/ 3439428 w 5854673"/>
              <a:gd name="connsiteY1311" fmla="*/ 6578089 h 6858000"/>
              <a:gd name="connsiteX1312" fmla="*/ 3440869 w 5854673"/>
              <a:gd name="connsiteY1312" fmla="*/ 6577005 h 6858000"/>
              <a:gd name="connsiteX1313" fmla="*/ 3446640 w 5854673"/>
              <a:gd name="connsiteY1313" fmla="*/ 6597926 h 6858000"/>
              <a:gd name="connsiteX1314" fmla="*/ 3456740 w 5854673"/>
              <a:gd name="connsiteY1314" fmla="*/ 6602615 h 6858000"/>
              <a:gd name="connsiteX1315" fmla="*/ 3450247 w 5854673"/>
              <a:gd name="connsiteY1315" fmla="*/ 6637163 h 6858000"/>
              <a:gd name="connsiteX1316" fmla="*/ 3465397 w 5854673"/>
              <a:gd name="connsiteY1316" fmla="*/ 6699560 h 6858000"/>
              <a:gd name="connsiteX1317" fmla="*/ 3465756 w 5854673"/>
              <a:gd name="connsiteY1317" fmla="*/ 6742480 h 6858000"/>
              <a:gd name="connsiteX1318" fmla="*/ 3466839 w 5854673"/>
              <a:gd name="connsiteY1318" fmla="*/ 6790451 h 6858000"/>
              <a:gd name="connsiteX1319" fmla="*/ 3474773 w 5854673"/>
              <a:gd name="connsiteY1319" fmla="*/ 6815699 h 6858000"/>
              <a:gd name="connsiteX1320" fmla="*/ 3471166 w 5854673"/>
              <a:gd name="connsiteY1320" fmla="*/ 6814976 h 6858000"/>
              <a:gd name="connsiteX1321" fmla="*/ 3480544 w 5854673"/>
              <a:gd name="connsiteY1321" fmla="*/ 6849242 h 6858000"/>
              <a:gd name="connsiteX1322" fmla="*/ 3478380 w 5854673"/>
              <a:gd name="connsiteY1322" fmla="*/ 6856815 h 6858000"/>
              <a:gd name="connsiteX1323" fmla="*/ 3442674 w 5854673"/>
              <a:gd name="connsiteY1323" fmla="*/ 6850684 h 6858000"/>
              <a:gd name="connsiteX1324" fmla="*/ 3446640 w 5854673"/>
              <a:gd name="connsiteY1324" fmla="*/ 6815338 h 6858000"/>
              <a:gd name="connsiteX1325" fmla="*/ 3432574 w 5854673"/>
              <a:gd name="connsiteY1325" fmla="*/ 6789008 h 6858000"/>
              <a:gd name="connsiteX1326" fmla="*/ 3419951 w 5854673"/>
              <a:gd name="connsiteY1326" fmla="*/ 6688379 h 6858000"/>
              <a:gd name="connsiteX1327" fmla="*/ 3409852 w 5854673"/>
              <a:gd name="connsiteY1327" fmla="*/ 6708577 h 6858000"/>
              <a:gd name="connsiteX1328" fmla="*/ 3400474 w 5854673"/>
              <a:gd name="connsiteY1328" fmla="*/ 6688018 h 6858000"/>
              <a:gd name="connsiteX1329" fmla="*/ 3430410 w 5854673"/>
              <a:gd name="connsiteY1329" fmla="*/ 6661328 h 6858000"/>
              <a:gd name="connsiteX1330" fmla="*/ 3413820 w 5854673"/>
              <a:gd name="connsiteY1330" fmla="*/ 6603696 h 6858000"/>
              <a:gd name="connsiteX1331" fmla="*/ 3400473 w 5854673"/>
              <a:gd name="connsiteY1331" fmla="*/ 6604418 h 6858000"/>
              <a:gd name="connsiteX1332" fmla="*/ 3406244 w 5854673"/>
              <a:gd name="connsiteY1332" fmla="*/ 6585660 h 6858000"/>
              <a:gd name="connsiteX1333" fmla="*/ 3404080 w 5854673"/>
              <a:gd name="connsiteY1333" fmla="*/ 6540576 h 6858000"/>
              <a:gd name="connsiteX1334" fmla="*/ 3380636 w 5854673"/>
              <a:gd name="connsiteY1334" fmla="*/ 6536612 h 6858000"/>
              <a:gd name="connsiteX1335" fmla="*/ 3409131 w 5854673"/>
              <a:gd name="connsiteY1335" fmla="*/ 6502707 h 6858000"/>
              <a:gd name="connsiteX1336" fmla="*/ 3434018 w 5854673"/>
              <a:gd name="connsiteY1336" fmla="*/ 6507035 h 6858000"/>
              <a:gd name="connsiteX1337" fmla="*/ 3419951 w 5854673"/>
              <a:gd name="connsiteY1337" fmla="*/ 6488641 h 6858000"/>
              <a:gd name="connsiteX1338" fmla="*/ 3395063 w 5854673"/>
              <a:gd name="connsiteY1338" fmla="*/ 6498378 h 6858000"/>
              <a:gd name="connsiteX1339" fmla="*/ 3368735 w 5854673"/>
              <a:gd name="connsiteY1339" fmla="*/ 6450769 h 6858000"/>
              <a:gd name="connsiteX1340" fmla="*/ 3371619 w 5854673"/>
              <a:gd name="connsiteY1340" fmla="*/ 6441393 h 6858000"/>
              <a:gd name="connsiteX1341" fmla="*/ 3384964 w 5854673"/>
              <a:gd name="connsiteY1341" fmla="*/ 6448607 h 6858000"/>
              <a:gd name="connsiteX1342" fmla="*/ 3377752 w 5854673"/>
              <a:gd name="connsiteY1342" fmla="*/ 6411454 h 6858000"/>
              <a:gd name="connsiteX1343" fmla="*/ 3367291 w 5854673"/>
              <a:gd name="connsiteY1343" fmla="*/ 6380797 h 6858000"/>
              <a:gd name="connsiteX1344" fmla="*/ 3363324 w 5854673"/>
              <a:gd name="connsiteY1344" fmla="*/ 6385126 h 6858000"/>
              <a:gd name="connsiteX1345" fmla="*/ 3357553 w 5854673"/>
              <a:gd name="connsiteY1345" fmla="*/ 6382240 h 6858000"/>
              <a:gd name="connsiteX1346" fmla="*/ 3371981 w 5854673"/>
              <a:gd name="connsiteY1346" fmla="*/ 6376829 h 6858000"/>
              <a:gd name="connsiteX1347" fmla="*/ 3363684 w 5854673"/>
              <a:gd name="connsiteY1347" fmla="*/ 6361321 h 6858000"/>
              <a:gd name="connsiteX1348" fmla="*/ 3382800 w 5854673"/>
              <a:gd name="connsiteY1348" fmla="*/ 6362765 h 6858000"/>
              <a:gd name="connsiteX1349" fmla="*/ 3370538 w 5854673"/>
              <a:gd name="connsiteY1349" fmla="*/ 6338600 h 6858000"/>
              <a:gd name="connsiteX1350" fmla="*/ 3368735 w 5854673"/>
              <a:gd name="connsiteY1350" fmla="*/ 6314433 h 6858000"/>
              <a:gd name="connsiteX1351" fmla="*/ 3363325 w 5854673"/>
              <a:gd name="connsiteY1351" fmla="*/ 6289547 h 6858000"/>
              <a:gd name="connsiteX1352" fmla="*/ 3365128 w 5854673"/>
              <a:gd name="connsiteY1352" fmla="*/ 6266101 h 6858000"/>
              <a:gd name="connsiteX1353" fmla="*/ 3379555 w 5854673"/>
              <a:gd name="connsiteY1353" fmla="*/ 6256724 h 6858000"/>
              <a:gd name="connsiteX1354" fmla="*/ 3379916 w 5854673"/>
              <a:gd name="connsiteY1354" fmla="*/ 6246987 h 6858000"/>
              <a:gd name="connsiteX1355" fmla="*/ 3373784 w 5854673"/>
              <a:gd name="connsiteY1355" fmla="*/ 6253839 h 6858000"/>
              <a:gd name="connsiteX1356" fmla="*/ 3362602 w 5854673"/>
              <a:gd name="connsiteY1356" fmla="*/ 6252036 h 6858000"/>
              <a:gd name="connsiteX1357" fmla="*/ 3365849 w 5854673"/>
              <a:gd name="connsiteY1357" fmla="*/ 6240855 h 6858000"/>
              <a:gd name="connsiteX1358" fmla="*/ 3371981 w 5854673"/>
              <a:gd name="connsiteY1358" fmla="*/ 6241936 h 6858000"/>
              <a:gd name="connsiteX1359" fmla="*/ 3374865 w 5854673"/>
              <a:gd name="connsiteY1359" fmla="*/ 6249510 h 6858000"/>
              <a:gd name="connsiteX1360" fmla="*/ 3394703 w 5854673"/>
              <a:gd name="connsiteY1360" fmla="*/ 6236163 h 6858000"/>
              <a:gd name="connsiteX1361" fmla="*/ 3348537 w 5854673"/>
              <a:gd name="connsiteY1361" fmla="*/ 6215967 h 6858000"/>
              <a:gd name="connsiteX1362" fmla="*/ 3356831 w 5854673"/>
              <a:gd name="connsiteY1362" fmla="*/ 6174851 h 6858000"/>
              <a:gd name="connsiteX1363" fmla="*/ 3373784 w 5854673"/>
              <a:gd name="connsiteY1363" fmla="*/ 6222461 h 6858000"/>
              <a:gd name="connsiteX1364" fmla="*/ 3397588 w 5854673"/>
              <a:gd name="connsiteY1364" fmla="*/ 6186752 h 6858000"/>
              <a:gd name="connsiteX1365" fmla="*/ 3401917 w 5854673"/>
              <a:gd name="connsiteY1365" fmla="*/ 6194327 h 6858000"/>
              <a:gd name="connsiteX1366" fmla="*/ 3409131 w 5854673"/>
              <a:gd name="connsiteY1366" fmla="*/ 6178817 h 6858000"/>
              <a:gd name="connsiteX1367" fmla="*/ 3421033 w 5854673"/>
              <a:gd name="connsiteY1367" fmla="*/ 6190718 h 6858000"/>
              <a:gd name="connsiteX1368" fmla="*/ 3421032 w 5854673"/>
              <a:gd name="connsiteY1368" fmla="*/ 6199734 h 6858000"/>
              <a:gd name="connsiteX1369" fmla="*/ 3435820 w 5854673"/>
              <a:gd name="connsiteY1369" fmla="*/ 6193244 h 6858000"/>
              <a:gd name="connsiteX1370" fmla="*/ 3437624 w 5854673"/>
              <a:gd name="connsiteY1370" fmla="*/ 6195770 h 6858000"/>
              <a:gd name="connsiteX1371" fmla="*/ 3444837 w 5854673"/>
              <a:gd name="connsiteY1371" fmla="*/ 6154289 h 6858000"/>
              <a:gd name="connsiteX1372" fmla="*/ 1804699 w 5854673"/>
              <a:gd name="connsiteY1372" fmla="*/ 6149197 h 6858000"/>
              <a:gd name="connsiteX1373" fmla="*/ 1798703 w 5854673"/>
              <a:gd name="connsiteY1373" fmla="*/ 6152489 h 6858000"/>
              <a:gd name="connsiteX1374" fmla="*/ 1806322 w 5854673"/>
              <a:gd name="connsiteY1374" fmla="*/ 6154202 h 6858000"/>
              <a:gd name="connsiteX1375" fmla="*/ 1813130 w 5854673"/>
              <a:gd name="connsiteY1375" fmla="*/ 6151045 h 6858000"/>
              <a:gd name="connsiteX1376" fmla="*/ 1804699 w 5854673"/>
              <a:gd name="connsiteY1376" fmla="*/ 6149197 h 6858000"/>
              <a:gd name="connsiteX1377" fmla="*/ 3168197 w 5854673"/>
              <a:gd name="connsiteY1377" fmla="*/ 6148881 h 6858000"/>
              <a:gd name="connsiteX1378" fmla="*/ 3179378 w 5854673"/>
              <a:gd name="connsiteY1378" fmla="*/ 6155733 h 6858000"/>
              <a:gd name="connsiteX1379" fmla="*/ 3180821 w 5854673"/>
              <a:gd name="connsiteY1379" fmla="*/ 6151045 h 6858000"/>
              <a:gd name="connsiteX1380" fmla="*/ 1025047 w 5854673"/>
              <a:gd name="connsiteY1380" fmla="*/ 6130496 h 6858000"/>
              <a:gd name="connsiteX1381" fmla="*/ 1014227 w 5854673"/>
              <a:gd name="connsiteY1381" fmla="*/ 6135545 h 6858000"/>
              <a:gd name="connsiteX1382" fmla="*/ 1008095 w 5854673"/>
              <a:gd name="connsiteY1382" fmla="*/ 6134461 h 6858000"/>
              <a:gd name="connsiteX1383" fmla="*/ 2365328 w 5854673"/>
              <a:gd name="connsiteY1383" fmla="*/ 6117871 h 6858000"/>
              <a:gd name="connsiteX1384" fmla="*/ 2381197 w 5854673"/>
              <a:gd name="connsiteY1384" fmla="*/ 6147446 h 6858000"/>
              <a:gd name="connsiteX1385" fmla="*/ 2364607 w 5854673"/>
              <a:gd name="connsiteY1385" fmla="*/ 6120754 h 6858000"/>
              <a:gd name="connsiteX1386" fmla="*/ 1747486 w 5854673"/>
              <a:gd name="connsiteY1386" fmla="*/ 6117504 h 6858000"/>
              <a:gd name="connsiteX1387" fmla="*/ 1749290 w 5854673"/>
              <a:gd name="connsiteY1387" fmla="*/ 6120747 h 6858000"/>
              <a:gd name="connsiteX1388" fmla="*/ 1760471 w 5854673"/>
              <a:gd name="connsiteY1388" fmla="*/ 6117862 h 6858000"/>
              <a:gd name="connsiteX1389" fmla="*/ 1814933 w 5854673"/>
              <a:gd name="connsiteY1389" fmla="*/ 6115339 h 6858000"/>
              <a:gd name="connsiteX1390" fmla="*/ 1799063 w 5854673"/>
              <a:gd name="connsiteY1390" fmla="*/ 6122551 h 6858000"/>
              <a:gd name="connsiteX1391" fmla="*/ 1814933 w 5854673"/>
              <a:gd name="connsiteY1391" fmla="*/ 6115339 h 6858000"/>
              <a:gd name="connsiteX1392" fmla="*/ 1339920 w 5854673"/>
              <a:gd name="connsiteY1392" fmla="*/ 6113903 h 6858000"/>
              <a:gd name="connsiteX1393" fmla="*/ 1332346 w 5854673"/>
              <a:gd name="connsiteY1393" fmla="*/ 6126528 h 6858000"/>
              <a:gd name="connsiteX1394" fmla="*/ 1322607 w 5854673"/>
              <a:gd name="connsiteY1394" fmla="*/ 6119673 h 6858000"/>
              <a:gd name="connsiteX1395" fmla="*/ 1339920 w 5854673"/>
              <a:gd name="connsiteY1395" fmla="*/ 6113903 h 6858000"/>
              <a:gd name="connsiteX1396" fmla="*/ 1730534 w 5854673"/>
              <a:gd name="connsiteY1396" fmla="*/ 6112453 h 6858000"/>
              <a:gd name="connsiteX1397" fmla="*/ 1737748 w 5854673"/>
              <a:gd name="connsiteY1397" fmla="*/ 6118583 h 6858000"/>
              <a:gd name="connsiteX1398" fmla="*/ 1741714 w 5854673"/>
              <a:gd name="connsiteY1398" fmla="*/ 6114258 h 6858000"/>
              <a:gd name="connsiteX1399" fmla="*/ 1400152 w 5854673"/>
              <a:gd name="connsiteY1399" fmla="*/ 6107770 h 6858000"/>
              <a:gd name="connsiteX1400" fmla="*/ 1414580 w 5854673"/>
              <a:gd name="connsiteY1400" fmla="*/ 6112099 h 6858000"/>
              <a:gd name="connsiteX1401" fmla="*/ 1409890 w 5854673"/>
              <a:gd name="connsiteY1401" fmla="*/ 6118233 h 6858000"/>
              <a:gd name="connsiteX1402" fmla="*/ 1400152 w 5854673"/>
              <a:gd name="connsiteY1402" fmla="*/ 6107770 h 6858000"/>
              <a:gd name="connsiteX1403" fmla="*/ 2212761 w 5854673"/>
              <a:gd name="connsiteY1403" fmla="*/ 6106327 h 6858000"/>
              <a:gd name="connsiteX1404" fmla="*/ 2208794 w 5854673"/>
              <a:gd name="connsiteY1404" fmla="*/ 6110656 h 6858000"/>
              <a:gd name="connsiteX1405" fmla="*/ 2202663 w 5854673"/>
              <a:gd name="connsiteY1405" fmla="*/ 6109575 h 6858000"/>
              <a:gd name="connsiteX1406" fmla="*/ 682764 w 5854673"/>
              <a:gd name="connsiteY1406" fmla="*/ 6103804 h 6858000"/>
              <a:gd name="connsiteX1407" fmla="*/ 680960 w 5854673"/>
              <a:gd name="connsiteY1407" fmla="*/ 6110296 h 6858000"/>
              <a:gd name="connsiteX1408" fmla="*/ 671222 w 5854673"/>
              <a:gd name="connsiteY1408" fmla="*/ 6111738 h 6858000"/>
              <a:gd name="connsiteX1409" fmla="*/ 666533 w 5854673"/>
              <a:gd name="connsiteY1409" fmla="*/ 6105965 h 6858000"/>
              <a:gd name="connsiteX1410" fmla="*/ 1328378 w 5854673"/>
              <a:gd name="connsiteY1410" fmla="*/ 6099837 h 6858000"/>
              <a:gd name="connsiteX1411" fmla="*/ 1331264 w 5854673"/>
              <a:gd name="connsiteY1411" fmla="*/ 6107409 h 6858000"/>
              <a:gd name="connsiteX1412" fmla="*/ 1327296 w 5854673"/>
              <a:gd name="connsiteY1412" fmla="*/ 6103443 h 6858000"/>
              <a:gd name="connsiteX1413" fmla="*/ 3561337 w 5854673"/>
              <a:gd name="connsiteY1413" fmla="*/ 6095870 h 6858000"/>
              <a:gd name="connsiteX1414" fmla="*/ 3567468 w 5854673"/>
              <a:gd name="connsiteY1414" fmla="*/ 6096953 h 6858000"/>
              <a:gd name="connsiteX1415" fmla="*/ 3565665 w 5854673"/>
              <a:gd name="connsiteY1415" fmla="*/ 6103805 h 6858000"/>
              <a:gd name="connsiteX1416" fmla="*/ 3560255 w 5854673"/>
              <a:gd name="connsiteY1416" fmla="*/ 6099475 h 6858000"/>
              <a:gd name="connsiteX1417" fmla="*/ 1692664 w 5854673"/>
              <a:gd name="connsiteY1417" fmla="*/ 6091902 h 6858000"/>
              <a:gd name="connsiteX1418" fmla="*/ 1697712 w 5854673"/>
              <a:gd name="connsiteY1418" fmla="*/ 6096592 h 6858000"/>
              <a:gd name="connsiteX1419" fmla="*/ 1685179 w 5854673"/>
              <a:gd name="connsiteY1419" fmla="*/ 6098485 h 6858000"/>
              <a:gd name="connsiteX1420" fmla="*/ 1675351 w 5854673"/>
              <a:gd name="connsiteY1420" fmla="*/ 6097672 h 6858000"/>
              <a:gd name="connsiteX1421" fmla="*/ 3392900 w 5854673"/>
              <a:gd name="connsiteY1421" fmla="*/ 6085400 h 6858000"/>
              <a:gd name="connsiteX1422" fmla="*/ 3394546 w 5854673"/>
              <a:gd name="connsiteY1422" fmla="*/ 6091983 h 6858000"/>
              <a:gd name="connsiteX1423" fmla="*/ 3386769 w 5854673"/>
              <a:gd name="connsiteY1423" fmla="*/ 6094059 h 6858000"/>
              <a:gd name="connsiteX1424" fmla="*/ 3394703 w 5854673"/>
              <a:gd name="connsiteY1424" fmla="*/ 6092615 h 6858000"/>
              <a:gd name="connsiteX1425" fmla="*/ 3394546 w 5854673"/>
              <a:gd name="connsiteY1425" fmla="*/ 6091983 h 6858000"/>
              <a:gd name="connsiteX1426" fmla="*/ 3397589 w 5854673"/>
              <a:gd name="connsiteY1426" fmla="*/ 6091173 h 6858000"/>
              <a:gd name="connsiteX1427" fmla="*/ 2367130 w 5854673"/>
              <a:gd name="connsiteY1427" fmla="*/ 6082525 h 6858000"/>
              <a:gd name="connsiteX1428" fmla="*/ 2367492 w 5854673"/>
              <a:gd name="connsiteY1428" fmla="*/ 6102362 h 6858000"/>
              <a:gd name="connsiteX1429" fmla="*/ 2354868 w 5854673"/>
              <a:gd name="connsiteY1429" fmla="*/ 6092263 h 6858000"/>
              <a:gd name="connsiteX1430" fmla="*/ 2367130 w 5854673"/>
              <a:gd name="connsiteY1430" fmla="*/ 6082525 h 6858000"/>
              <a:gd name="connsiteX1431" fmla="*/ 1768766 w 5854673"/>
              <a:gd name="connsiteY1431" fmla="*/ 6069172 h 6858000"/>
              <a:gd name="connsiteX1432" fmla="*/ 1761552 w 5854673"/>
              <a:gd name="connsiteY1432" fmla="*/ 6079992 h 6858000"/>
              <a:gd name="connsiteX1433" fmla="*/ 1788603 w 5854673"/>
              <a:gd name="connsiteY1433" fmla="*/ 6093698 h 6858000"/>
              <a:gd name="connsiteX1434" fmla="*/ 1770208 w 5854673"/>
              <a:gd name="connsiteY1434" fmla="*/ 6102354 h 6858000"/>
              <a:gd name="connsiteX1435" fmla="*/ 1788243 w 5854673"/>
              <a:gd name="connsiteY1435" fmla="*/ 6108485 h 6858000"/>
              <a:gd name="connsiteX1436" fmla="*/ 1797980 w 5854673"/>
              <a:gd name="connsiteY1436" fmla="*/ 6098025 h 6858000"/>
              <a:gd name="connsiteX1437" fmla="*/ 1798341 w 5854673"/>
              <a:gd name="connsiteY1437" fmla="*/ 6105240 h 6858000"/>
              <a:gd name="connsiteX1438" fmla="*/ 1824671 w 5854673"/>
              <a:gd name="connsiteY1438" fmla="*/ 6099829 h 6858000"/>
              <a:gd name="connsiteX1439" fmla="*/ 1787882 w 5854673"/>
              <a:gd name="connsiteY1439" fmla="*/ 6079270 h 6858000"/>
              <a:gd name="connsiteX1440" fmla="*/ 1793652 w 5854673"/>
              <a:gd name="connsiteY1440" fmla="*/ 6077467 h 6858000"/>
              <a:gd name="connsiteX1441" fmla="*/ 1768766 w 5854673"/>
              <a:gd name="connsiteY1441" fmla="*/ 6069172 h 6858000"/>
              <a:gd name="connsiteX1442" fmla="*/ 2215286 w 5854673"/>
              <a:gd name="connsiteY1442" fmla="*/ 6067736 h 6858000"/>
              <a:gd name="connsiteX1443" fmla="*/ 2223941 w 5854673"/>
              <a:gd name="connsiteY1443" fmla="*/ 6069180 h 6858000"/>
              <a:gd name="connsiteX1444" fmla="*/ 2218892 w 5854673"/>
              <a:gd name="connsiteY1444" fmla="*/ 6078197 h 6858000"/>
              <a:gd name="connsiteX1445" fmla="*/ 2213122 w 5854673"/>
              <a:gd name="connsiteY1445" fmla="*/ 6075309 h 6858000"/>
              <a:gd name="connsiteX1446" fmla="*/ 3385687 w 5854673"/>
              <a:gd name="connsiteY1446" fmla="*/ 6067368 h 6858000"/>
              <a:gd name="connsiteX1447" fmla="*/ 3392539 w 5854673"/>
              <a:gd name="connsiteY1447" fmla="*/ 6078550 h 6858000"/>
              <a:gd name="connsiteX1448" fmla="*/ 3389292 w 5854673"/>
              <a:gd name="connsiteY1448" fmla="*/ 6068089 h 6858000"/>
              <a:gd name="connsiteX1449" fmla="*/ 3385687 w 5854673"/>
              <a:gd name="connsiteY1449" fmla="*/ 6067368 h 6858000"/>
              <a:gd name="connsiteX1450" fmla="*/ 2346212 w 5854673"/>
              <a:gd name="connsiteY1450" fmla="*/ 6066647 h 6858000"/>
              <a:gd name="connsiteX1451" fmla="*/ 2323128 w 5854673"/>
              <a:gd name="connsiteY1451" fmla="*/ 6091533 h 6858000"/>
              <a:gd name="connsiteX1452" fmla="*/ 2303291 w 5854673"/>
              <a:gd name="connsiteY1452" fmla="*/ 6188557 h 6858000"/>
              <a:gd name="connsiteX1453" fmla="*/ 2258928 w 5854673"/>
              <a:gd name="connsiteY1453" fmla="*/ 6180620 h 6858000"/>
              <a:gd name="connsiteX1454" fmla="*/ 2267223 w 5854673"/>
              <a:gd name="connsiteY1454" fmla="*/ 6175211 h 6858000"/>
              <a:gd name="connsiteX1455" fmla="*/ 2253157 w 5854673"/>
              <a:gd name="connsiteY1455" fmla="*/ 6169801 h 6858000"/>
              <a:gd name="connsiteX1456" fmla="*/ 2237647 w 5854673"/>
              <a:gd name="connsiteY1456" fmla="*/ 6169801 h 6858000"/>
              <a:gd name="connsiteX1457" fmla="*/ 2234402 w 5854673"/>
              <a:gd name="connsiteY1457" fmla="*/ 6159341 h 6858000"/>
              <a:gd name="connsiteX1458" fmla="*/ 2253157 w 5854673"/>
              <a:gd name="connsiteY1458" fmla="*/ 6157538 h 6858000"/>
              <a:gd name="connsiteX1459" fmla="*/ 2250271 w 5854673"/>
              <a:gd name="connsiteY1459" fmla="*/ 6136258 h 6858000"/>
              <a:gd name="connsiteX1460" fmla="*/ 2243057 w 5854673"/>
              <a:gd name="connsiteY1460" fmla="*/ 6151767 h 6858000"/>
              <a:gd name="connsiteX1461" fmla="*/ 2220334 w 5854673"/>
              <a:gd name="connsiteY1461" fmla="*/ 6161867 h 6858000"/>
              <a:gd name="connsiteX1462" fmla="*/ 2214565 w 5854673"/>
              <a:gd name="connsiteY1462" fmla="*/ 6172687 h 6858000"/>
              <a:gd name="connsiteX1463" fmla="*/ 2235123 w 5854673"/>
              <a:gd name="connsiteY1463" fmla="*/ 6178456 h 6858000"/>
              <a:gd name="connsiteX1464" fmla="*/ 2203743 w 5854673"/>
              <a:gd name="connsiteY1464" fmla="*/ 6187836 h 6858000"/>
              <a:gd name="connsiteX1465" fmla="*/ 2194366 w 5854673"/>
              <a:gd name="connsiteY1465" fmla="*/ 6174850 h 6858000"/>
              <a:gd name="connsiteX1466" fmla="*/ 2194726 w 5854673"/>
              <a:gd name="connsiteY1466" fmla="*/ 6174128 h 6858000"/>
              <a:gd name="connsiteX1467" fmla="*/ 2191481 w 5854673"/>
              <a:gd name="connsiteY1467" fmla="*/ 6170883 h 6858000"/>
              <a:gd name="connsiteX1468" fmla="*/ 2187873 w 5854673"/>
              <a:gd name="connsiteY1468" fmla="*/ 6165834 h 6858000"/>
              <a:gd name="connsiteX1469" fmla="*/ 2186791 w 5854673"/>
              <a:gd name="connsiteY1469" fmla="*/ 6169801 h 6858000"/>
              <a:gd name="connsiteX1470" fmla="*/ 2191481 w 5854673"/>
              <a:gd name="connsiteY1470" fmla="*/ 6170883 h 6858000"/>
              <a:gd name="connsiteX1471" fmla="*/ 2194366 w 5854673"/>
              <a:gd name="connsiteY1471" fmla="*/ 6174850 h 6858000"/>
              <a:gd name="connsiteX1472" fmla="*/ 2191119 w 5854673"/>
              <a:gd name="connsiteY1472" fmla="*/ 6221378 h 6858000"/>
              <a:gd name="connsiteX1473" fmla="*/ 2221778 w 5854673"/>
              <a:gd name="connsiteY1473" fmla="*/ 6223903 h 6858000"/>
              <a:gd name="connsiteX1474" fmla="*/ 2192923 w 5854673"/>
              <a:gd name="connsiteY1474" fmla="*/ 6234003 h 6858000"/>
              <a:gd name="connsiteX1475" fmla="*/ 2206629 w 5854673"/>
              <a:gd name="connsiteY1475" fmla="*/ 6238689 h 6858000"/>
              <a:gd name="connsiteX1476" fmla="*/ 2223941 w 5854673"/>
              <a:gd name="connsiteY1476" fmla="*/ 6232920 h 6858000"/>
              <a:gd name="connsiteX1477" fmla="*/ 2221777 w 5854673"/>
              <a:gd name="connsiteY1477" fmla="*/ 6222461 h 6858000"/>
              <a:gd name="connsiteX1478" fmla="*/ 2239451 w 5854673"/>
              <a:gd name="connsiteY1478" fmla="*/ 6215607 h 6858000"/>
              <a:gd name="connsiteX1479" fmla="*/ 2235123 w 5854673"/>
              <a:gd name="connsiteY1479" fmla="*/ 6229673 h 6858000"/>
              <a:gd name="connsiteX1480" fmla="*/ 2257846 w 5854673"/>
              <a:gd name="connsiteY1480" fmla="*/ 6214884 h 6858000"/>
              <a:gd name="connsiteX1481" fmla="*/ 2296437 w 5854673"/>
              <a:gd name="connsiteY1481" fmla="*/ 6211641 h 6858000"/>
              <a:gd name="connsiteX1482" fmla="*/ 2466679 w 5854673"/>
              <a:gd name="connsiteY1482" fmla="*/ 6186753 h 6858000"/>
              <a:gd name="connsiteX1483" fmla="*/ 2453694 w 5854673"/>
              <a:gd name="connsiteY1483" fmla="*/ 6186391 h 6858000"/>
              <a:gd name="connsiteX1484" fmla="*/ 2466679 w 5854673"/>
              <a:gd name="connsiteY1484" fmla="*/ 6164752 h 6858000"/>
              <a:gd name="connsiteX1485" fmla="*/ 2439988 w 5854673"/>
              <a:gd name="connsiteY1485" fmla="*/ 6119304 h 6858000"/>
              <a:gd name="connsiteX1486" fmla="*/ 2434216 w 5854673"/>
              <a:gd name="connsiteY1486" fmla="*/ 6169079 h 6858000"/>
              <a:gd name="connsiteX1487" fmla="*/ 2394903 w 5854673"/>
              <a:gd name="connsiteY1487" fmla="*/ 6152128 h 6858000"/>
              <a:gd name="connsiteX1488" fmla="*/ 2396345 w 5854673"/>
              <a:gd name="connsiteY1488" fmla="*/ 6107764 h 6858000"/>
              <a:gd name="connsiteX1489" fmla="*/ 2408969 w 5854673"/>
              <a:gd name="connsiteY1489" fmla="*/ 6104879 h 6858000"/>
              <a:gd name="connsiteX1490" fmla="*/ 2419068 w 5854673"/>
              <a:gd name="connsiteY1490" fmla="*/ 6084678 h 6858000"/>
              <a:gd name="connsiteX1491" fmla="*/ 2369656 w 5854673"/>
              <a:gd name="connsiteY1491" fmla="*/ 6070972 h 6858000"/>
              <a:gd name="connsiteX1492" fmla="*/ 2359196 w 5854673"/>
              <a:gd name="connsiteY1492" fmla="*/ 6083957 h 6858000"/>
              <a:gd name="connsiteX1493" fmla="*/ 3351422 w 5854673"/>
              <a:gd name="connsiteY1493" fmla="*/ 6059072 h 6858000"/>
              <a:gd name="connsiteX1494" fmla="*/ 3360799 w 5854673"/>
              <a:gd name="connsiteY1494" fmla="*/ 6079632 h 6858000"/>
              <a:gd name="connsiteX1495" fmla="*/ 3377752 w 5854673"/>
              <a:gd name="connsiteY1495" fmla="*/ 6065926 h 6858000"/>
              <a:gd name="connsiteX1496" fmla="*/ 3351422 w 5854673"/>
              <a:gd name="connsiteY1496" fmla="*/ 6059072 h 6858000"/>
              <a:gd name="connsiteX1497" fmla="*/ 2167315 w 5854673"/>
              <a:gd name="connsiteY1497" fmla="*/ 6053301 h 6858000"/>
              <a:gd name="connsiteX1498" fmla="*/ 2172004 w 5854673"/>
              <a:gd name="connsiteY1498" fmla="*/ 6063760 h 6858000"/>
              <a:gd name="connsiteX1499" fmla="*/ 2173446 w 5854673"/>
              <a:gd name="connsiteY1499" fmla="*/ 6059073 h 6858000"/>
              <a:gd name="connsiteX1500" fmla="*/ 2170923 w 5854673"/>
              <a:gd name="connsiteY1500" fmla="*/ 6058711 h 6858000"/>
              <a:gd name="connsiteX1501" fmla="*/ 2167315 w 5854673"/>
              <a:gd name="connsiteY1501" fmla="*/ 6053301 h 6858000"/>
              <a:gd name="connsiteX1502" fmla="*/ 2216459 w 5854673"/>
              <a:gd name="connsiteY1502" fmla="*/ 6049387 h 6858000"/>
              <a:gd name="connsiteX1503" fmla="*/ 2226827 w 5854673"/>
              <a:gd name="connsiteY1503" fmla="*/ 6050783 h 6858000"/>
              <a:gd name="connsiteX1504" fmla="*/ 2217810 w 5854673"/>
              <a:gd name="connsiteY1504" fmla="*/ 6059080 h 6858000"/>
              <a:gd name="connsiteX1505" fmla="*/ 2209876 w 5854673"/>
              <a:gd name="connsiteY1505" fmla="*/ 6054752 h 6858000"/>
              <a:gd name="connsiteX1506" fmla="*/ 2216459 w 5854673"/>
              <a:gd name="connsiteY1506" fmla="*/ 6049387 h 6858000"/>
              <a:gd name="connsiteX1507" fmla="*/ 1706594 w 5854673"/>
              <a:gd name="connsiteY1507" fmla="*/ 6044699 h 6858000"/>
              <a:gd name="connsiteX1508" fmla="*/ 1713942 w 5854673"/>
              <a:gd name="connsiteY1508" fmla="*/ 6050062 h 6858000"/>
              <a:gd name="connsiteX1509" fmla="*/ 1708983 w 5854673"/>
              <a:gd name="connsiteY1509" fmla="*/ 6052092 h 6858000"/>
              <a:gd name="connsiteX1510" fmla="*/ 1702401 w 5854673"/>
              <a:gd name="connsiteY1510" fmla="*/ 6050061 h 6858000"/>
              <a:gd name="connsiteX1511" fmla="*/ 1697352 w 5854673"/>
              <a:gd name="connsiteY1511" fmla="*/ 6045014 h 6858000"/>
              <a:gd name="connsiteX1512" fmla="*/ 1706594 w 5854673"/>
              <a:gd name="connsiteY1512" fmla="*/ 6044699 h 6858000"/>
              <a:gd name="connsiteX1513" fmla="*/ 1276801 w 5854673"/>
              <a:gd name="connsiteY1513" fmla="*/ 6041271 h 6858000"/>
              <a:gd name="connsiteX1514" fmla="*/ 1286178 w 5854673"/>
              <a:gd name="connsiteY1514" fmla="*/ 6048980 h 6858000"/>
              <a:gd name="connsiteX1515" fmla="*/ 1260931 w 5854673"/>
              <a:gd name="connsiteY1515" fmla="*/ 6042489 h 6858000"/>
              <a:gd name="connsiteX1516" fmla="*/ 1276801 w 5854673"/>
              <a:gd name="connsiteY1516" fmla="*/ 6041271 h 6858000"/>
              <a:gd name="connsiteX1517" fmla="*/ 2682363 w 5854673"/>
              <a:gd name="connsiteY1517" fmla="*/ 6041174 h 6858000"/>
              <a:gd name="connsiteX1518" fmla="*/ 2671182 w 5854673"/>
              <a:gd name="connsiteY1518" fmla="*/ 6043203 h 6858000"/>
              <a:gd name="connsiteX1519" fmla="*/ 2679117 w 5854673"/>
              <a:gd name="connsiteY1519" fmla="*/ 6082515 h 6858000"/>
              <a:gd name="connsiteX1520" fmla="*/ 2680921 w 5854673"/>
              <a:gd name="connsiteY1520" fmla="*/ 6128683 h 6858000"/>
              <a:gd name="connsiteX1521" fmla="*/ 2667215 w 5854673"/>
              <a:gd name="connsiteY1521" fmla="*/ 6131206 h 6858000"/>
              <a:gd name="connsiteX1522" fmla="*/ 2687414 w 5854673"/>
              <a:gd name="connsiteY1522" fmla="*/ 6146717 h 6858000"/>
              <a:gd name="connsiteX1523" fmla="*/ 2719513 w 5854673"/>
              <a:gd name="connsiteY1523" fmla="*/ 6135175 h 6858000"/>
              <a:gd name="connsiteX1524" fmla="*/ 2713382 w 5854673"/>
              <a:gd name="connsiteY1524" fmla="*/ 6112092 h 6858000"/>
              <a:gd name="connsiteX1525" fmla="*/ 2700759 w 5854673"/>
              <a:gd name="connsiteY1525" fmla="*/ 6114977 h 6858000"/>
              <a:gd name="connsiteX1526" fmla="*/ 2700037 w 5854673"/>
              <a:gd name="connsiteY1526" fmla="*/ 6077467 h 6858000"/>
              <a:gd name="connsiteX1527" fmla="*/ 2695347 w 5854673"/>
              <a:gd name="connsiteY1527" fmla="*/ 6079992 h 6858000"/>
              <a:gd name="connsiteX1528" fmla="*/ 2682363 w 5854673"/>
              <a:gd name="connsiteY1528" fmla="*/ 6070972 h 6858000"/>
              <a:gd name="connsiteX1529" fmla="*/ 2693544 w 5854673"/>
              <a:gd name="connsiteY1529" fmla="*/ 6042120 h 6858000"/>
              <a:gd name="connsiteX1530" fmla="*/ 2682363 w 5854673"/>
              <a:gd name="connsiteY1530" fmla="*/ 6041174 h 6858000"/>
              <a:gd name="connsiteX1531" fmla="*/ 2390433 w 5854673"/>
              <a:gd name="connsiteY1531" fmla="*/ 6035566 h 6858000"/>
              <a:gd name="connsiteX1532" fmla="*/ 2382504 w 5854673"/>
              <a:gd name="connsiteY1532" fmla="*/ 6037026 h 6858000"/>
              <a:gd name="connsiteX1533" fmla="*/ 2365327 w 5854673"/>
              <a:gd name="connsiteY1533" fmla="*/ 6041399 h 6858000"/>
              <a:gd name="connsiteX1534" fmla="*/ 2397789 w 5854673"/>
              <a:gd name="connsiteY1534" fmla="*/ 6039956 h 6858000"/>
              <a:gd name="connsiteX1535" fmla="*/ 2390433 w 5854673"/>
              <a:gd name="connsiteY1535" fmla="*/ 6035566 h 6858000"/>
              <a:gd name="connsiteX1536" fmla="*/ 2843948 w 5854673"/>
              <a:gd name="connsiteY1536" fmla="*/ 6034185 h 6858000"/>
              <a:gd name="connsiteX1537" fmla="*/ 2842865 w 5854673"/>
              <a:gd name="connsiteY1537" fmla="*/ 6067729 h 6858000"/>
              <a:gd name="connsiteX1538" fmla="*/ 2849662 w 5854673"/>
              <a:gd name="connsiteY1538" fmla="*/ 6092225 h 6858000"/>
              <a:gd name="connsiteX1539" fmla="*/ 2857376 w 5854673"/>
              <a:gd name="connsiteY1539" fmla="*/ 6100956 h 6858000"/>
              <a:gd name="connsiteX1540" fmla="*/ 2856977 w 5854673"/>
              <a:gd name="connsiteY1540" fmla="*/ 6101425 h 6858000"/>
              <a:gd name="connsiteX1541" fmla="*/ 2845030 w 5854673"/>
              <a:gd name="connsiteY1541" fmla="*/ 6104157 h 6858000"/>
              <a:gd name="connsiteX1542" fmla="*/ 2849718 w 5854673"/>
              <a:gd name="connsiteY1542" fmla="*/ 6109928 h 6858000"/>
              <a:gd name="connsiteX1543" fmla="*/ 2856977 w 5854673"/>
              <a:gd name="connsiteY1543" fmla="*/ 6101425 h 6858000"/>
              <a:gd name="connsiteX1544" fmla="*/ 2857654 w 5854673"/>
              <a:gd name="connsiteY1544" fmla="*/ 6101272 h 6858000"/>
              <a:gd name="connsiteX1545" fmla="*/ 2857376 w 5854673"/>
              <a:gd name="connsiteY1545" fmla="*/ 6100956 h 6858000"/>
              <a:gd name="connsiteX1546" fmla="*/ 2861289 w 5854673"/>
              <a:gd name="connsiteY1546" fmla="*/ 6096374 h 6858000"/>
              <a:gd name="connsiteX1547" fmla="*/ 2859818 w 5854673"/>
              <a:gd name="connsiteY1547" fmla="*/ 6054023 h 6858000"/>
              <a:gd name="connsiteX1548" fmla="*/ 2843948 w 5854673"/>
              <a:gd name="connsiteY1548" fmla="*/ 6034185 h 6858000"/>
              <a:gd name="connsiteX1549" fmla="*/ 3555927 w 5854673"/>
              <a:gd name="connsiteY1549" fmla="*/ 6032389 h 6858000"/>
              <a:gd name="connsiteX1550" fmla="*/ 3564582 w 5854673"/>
              <a:gd name="connsiteY1550" fmla="*/ 6033833 h 6858000"/>
              <a:gd name="connsiteX1551" fmla="*/ 3562419 w 5854673"/>
              <a:gd name="connsiteY1551" fmla="*/ 6040324 h 6858000"/>
              <a:gd name="connsiteX1552" fmla="*/ 3554483 w 5854673"/>
              <a:gd name="connsiteY1552" fmla="*/ 6037079 h 6858000"/>
              <a:gd name="connsiteX1553" fmla="*/ 3659442 w 5854673"/>
              <a:gd name="connsiteY1553" fmla="*/ 6029858 h 6858000"/>
              <a:gd name="connsiteX1554" fmla="*/ 3659081 w 5854673"/>
              <a:gd name="connsiteY1554" fmla="*/ 6043564 h 6858000"/>
              <a:gd name="connsiteX1555" fmla="*/ 3669179 w 5854673"/>
              <a:gd name="connsiteY1555" fmla="*/ 6040317 h 6858000"/>
              <a:gd name="connsiteX1556" fmla="*/ 1481306 w 5854673"/>
              <a:gd name="connsiteY1556" fmla="*/ 6014357 h 6858000"/>
              <a:gd name="connsiteX1557" fmla="*/ 1493208 w 5854673"/>
              <a:gd name="connsiteY1557" fmla="*/ 6018323 h 6858000"/>
              <a:gd name="connsiteX1558" fmla="*/ 1483470 w 5854673"/>
              <a:gd name="connsiteY1558" fmla="*/ 6016519 h 6858000"/>
              <a:gd name="connsiteX1559" fmla="*/ 2363163 w 5854673"/>
              <a:gd name="connsiteY1559" fmla="*/ 6014347 h 6858000"/>
              <a:gd name="connsiteX1560" fmla="*/ 2354507 w 5854673"/>
              <a:gd name="connsiteY1560" fmla="*/ 6028413 h 6858000"/>
              <a:gd name="connsiteX1561" fmla="*/ 2368934 w 5854673"/>
              <a:gd name="connsiteY1561" fmla="*/ 6023005 h 6858000"/>
              <a:gd name="connsiteX1562" fmla="*/ 1369855 w 5854673"/>
              <a:gd name="connsiteY1562" fmla="*/ 6013629 h 6858000"/>
              <a:gd name="connsiteX1563" fmla="*/ 1353625 w 5854673"/>
              <a:gd name="connsiteY1563" fmla="*/ 6015794 h 6858000"/>
              <a:gd name="connsiteX1564" fmla="*/ 1361335 w 5854673"/>
              <a:gd name="connsiteY1564" fmla="*/ 6017685 h 6858000"/>
              <a:gd name="connsiteX1565" fmla="*/ 1369855 w 5854673"/>
              <a:gd name="connsiteY1565" fmla="*/ 6013629 h 6858000"/>
              <a:gd name="connsiteX1566" fmla="*/ 1407006 w 5854673"/>
              <a:gd name="connsiteY1566" fmla="*/ 6010020 h 6858000"/>
              <a:gd name="connsiteX1567" fmla="*/ 1406284 w 5854673"/>
              <a:gd name="connsiteY1567" fmla="*/ 6012907 h 6858000"/>
              <a:gd name="connsiteX1568" fmla="*/ 1430811 w 5854673"/>
              <a:gd name="connsiteY1568" fmla="*/ 6017237 h 6858000"/>
              <a:gd name="connsiteX1569" fmla="*/ 1431532 w 5854673"/>
              <a:gd name="connsiteY1569" fmla="*/ 6014350 h 6858000"/>
              <a:gd name="connsiteX1570" fmla="*/ 3376310 w 5854673"/>
              <a:gd name="connsiteY1570" fmla="*/ 6009938 h 6858000"/>
              <a:gd name="connsiteX1571" fmla="*/ 3387129 w 5854673"/>
              <a:gd name="connsiteY1571" fmla="*/ 6012914 h 6858000"/>
              <a:gd name="connsiteX1572" fmla="*/ 3379555 w 5854673"/>
              <a:gd name="connsiteY1572" fmla="*/ 6025538 h 6858000"/>
              <a:gd name="connsiteX1573" fmla="*/ 3366570 w 5854673"/>
              <a:gd name="connsiteY1573" fmla="*/ 6016159 h 6858000"/>
              <a:gd name="connsiteX1574" fmla="*/ 3376310 w 5854673"/>
              <a:gd name="connsiteY1574" fmla="*/ 6009938 h 6858000"/>
              <a:gd name="connsiteX1575" fmla="*/ 3410934 w 5854673"/>
              <a:gd name="connsiteY1575" fmla="*/ 6007135 h 6858000"/>
              <a:gd name="connsiteX1576" fmla="*/ 3402999 w 5854673"/>
              <a:gd name="connsiteY1576" fmla="*/ 6046446 h 6858000"/>
              <a:gd name="connsiteX1577" fmla="*/ 3401916 w 5854673"/>
              <a:gd name="connsiteY1577" fmla="*/ 6046447 h 6858000"/>
              <a:gd name="connsiteX1578" fmla="*/ 3383883 w 5854673"/>
              <a:gd name="connsiteY1578" fmla="*/ 6055105 h 6858000"/>
              <a:gd name="connsiteX1579" fmla="*/ 3402999 w 5854673"/>
              <a:gd name="connsiteY1579" fmla="*/ 6046446 h 6858000"/>
              <a:gd name="connsiteX1580" fmla="*/ 3412738 w 5854673"/>
              <a:gd name="connsiteY1580" fmla="*/ 6070254 h 6858000"/>
              <a:gd name="connsiteX1581" fmla="*/ 3413819 w 5854673"/>
              <a:gd name="connsiteY1581" fmla="*/ 6058351 h 6858000"/>
              <a:gd name="connsiteX1582" fmla="*/ 3410934 w 5854673"/>
              <a:gd name="connsiteY1582" fmla="*/ 6007135 h 6858000"/>
              <a:gd name="connsiteX1583" fmla="*/ 1733779 w 5854673"/>
              <a:gd name="connsiteY1583" fmla="*/ 5999202 h 6858000"/>
              <a:gd name="connsiteX1584" fmla="*/ 1711058 w 5854673"/>
              <a:gd name="connsiteY1584" fmla="*/ 5999562 h 6858000"/>
              <a:gd name="connsiteX1585" fmla="*/ 1711779 w 5854673"/>
              <a:gd name="connsiteY1585" fmla="*/ 6006412 h 6858000"/>
              <a:gd name="connsiteX1586" fmla="*/ 1718632 w 5854673"/>
              <a:gd name="connsiteY1586" fmla="*/ 6004608 h 6858000"/>
              <a:gd name="connsiteX1587" fmla="*/ 1733779 w 5854673"/>
              <a:gd name="connsiteY1587" fmla="*/ 5999202 h 6858000"/>
              <a:gd name="connsiteX1588" fmla="*/ 2838538 w 5854673"/>
              <a:gd name="connsiteY1588" fmla="*/ 5997757 h 6858000"/>
              <a:gd name="connsiteX1589" fmla="*/ 2836373 w 5854673"/>
              <a:gd name="connsiteY1589" fmla="*/ 6005330 h 6858000"/>
              <a:gd name="connsiteX1590" fmla="*/ 2850801 w 5854673"/>
              <a:gd name="connsiteY1590" fmla="*/ 6009659 h 6858000"/>
              <a:gd name="connsiteX1591" fmla="*/ 1305655 w 5854673"/>
              <a:gd name="connsiteY1591" fmla="*/ 5997396 h 6858000"/>
              <a:gd name="connsiteX1592" fmla="*/ 1302770 w 5854673"/>
              <a:gd name="connsiteY1592" fmla="*/ 6006776 h 6858000"/>
              <a:gd name="connsiteX1593" fmla="*/ 1319000 w 5854673"/>
              <a:gd name="connsiteY1593" fmla="*/ 6004614 h 6858000"/>
              <a:gd name="connsiteX1594" fmla="*/ 1762274 w 5854673"/>
              <a:gd name="connsiteY1594" fmla="*/ 5993428 h 6858000"/>
              <a:gd name="connsiteX1595" fmla="*/ 1750731 w 5854673"/>
              <a:gd name="connsiteY1595" fmla="*/ 6001365 h 6858000"/>
              <a:gd name="connsiteX1596" fmla="*/ 1759027 w 5854673"/>
              <a:gd name="connsiteY1596" fmla="*/ 6016872 h 6858000"/>
              <a:gd name="connsiteX1597" fmla="*/ 1772733 w 5854673"/>
              <a:gd name="connsiteY1597" fmla="*/ 6010382 h 6858000"/>
              <a:gd name="connsiteX1598" fmla="*/ 1363003 w 5854673"/>
              <a:gd name="connsiteY1598" fmla="*/ 5983332 h 6858000"/>
              <a:gd name="connsiteX1599" fmla="*/ 1362282 w 5854673"/>
              <a:gd name="connsiteY1599" fmla="*/ 5986219 h 6858000"/>
              <a:gd name="connsiteX1600" fmla="*/ 1375987 w 5854673"/>
              <a:gd name="connsiteY1600" fmla="*/ 5992710 h 6858000"/>
              <a:gd name="connsiteX1601" fmla="*/ 1363003 w 5854673"/>
              <a:gd name="connsiteY1601" fmla="*/ 5983332 h 6858000"/>
              <a:gd name="connsiteX1602" fmla="*/ 3452051 w 5854673"/>
              <a:gd name="connsiteY1602" fmla="*/ 5983330 h 6858000"/>
              <a:gd name="connsiteX1603" fmla="*/ 3452412 w 5854673"/>
              <a:gd name="connsiteY1603" fmla="*/ 6012186 h 6858000"/>
              <a:gd name="connsiteX1604" fmla="*/ 3445198 w 5854673"/>
              <a:gd name="connsiteY1604" fmla="*/ 6036710 h 6858000"/>
              <a:gd name="connsiteX1605" fmla="*/ 3465397 w 5854673"/>
              <a:gd name="connsiteY1605" fmla="*/ 6074220 h 6858000"/>
              <a:gd name="connsiteX1606" fmla="*/ 3466117 w 5854673"/>
              <a:gd name="connsiteY1606" fmla="*/ 6093337 h 6858000"/>
              <a:gd name="connsiteX1607" fmla="*/ 3474053 w 5854673"/>
              <a:gd name="connsiteY1607" fmla="*/ 6087927 h 6858000"/>
              <a:gd name="connsiteX1608" fmla="*/ 3481267 w 5854673"/>
              <a:gd name="connsiteY1608" fmla="*/ 6094059 h 6858000"/>
              <a:gd name="connsiteX1609" fmla="*/ 3472971 w 5854673"/>
              <a:gd name="connsiteY1609" fmla="*/ 6017955 h 6858000"/>
              <a:gd name="connsiteX1610" fmla="*/ 3452051 w 5854673"/>
              <a:gd name="connsiteY1610" fmla="*/ 5983330 h 6858000"/>
              <a:gd name="connsiteX1611" fmla="*/ 1437663 w 5854673"/>
              <a:gd name="connsiteY1611" fmla="*/ 5982612 h 6858000"/>
              <a:gd name="connsiteX1612" fmla="*/ 1439466 w 5854673"/>
              <a:gd name="connsiteY1612" fmla="*/ 5989824 h 6858000"/>
              <a:gd name="connsiteX1613" fmla="*/ 1426121 w 5854673"/>
              <a:gd name="connsiteY1613" fmla="*/ 5999563 h 6858000"/>
              <a:gd name="connsiteX1614" fmla="*/ 1435498 w 5854673"/>
              <a:gd name="connsiteY1614" fmla="*/ 6003169 h 6858000"/>
              <a:gd name="connsiteX1615" fmla="*/ 1443794 w 5854673"/>
              <a:gd name="connsiteY1615" fmla="*/ 5983693 h 6858000"/>
              <a:gd name="connsiteX1616" fmla="*/ 1267333 w 5854673"/>
              <a:gd name="connsiteY1616" fmla="*/ 5979956 h 6858000"/>
              <a:gd name="connsiteX1617" fmla="*/ 1275718 w 5854673"/>
              <a:gd name="connsiteY1617" fmla="*/ 5980090 h 6858000"/>
              <a:gd name="connsiteX1618" fmla="*/ 1264177 w 5854673"/>
              <a:gd name="connsiteY1618" fmla="*/ 5988027 h 6858000"/>
              <a:gd name="connsiteX1619" fmla="*/ 1261652 w 5854673"/>
              <a:gd name="connsiteY1619" fmla="*/ 5987666 h 6858000"/>
              <a:gd name="connsiteX1620" fmla="*/ 1267333 w 5854673"/>
              <a:gd name="connsiteY1620" fmla="*/ 5979956 h 6858000"/>
              <a:gd name="connsiteX1621" fmla="*/ 1733915 w 5854673"/>
              <a:gd name="connsiteY1621" fmla="*/ 5979362 h 6858000"/>
              <a:gd name="connsiteX1622" fmla="*/ 1726927 w 5854673"/>
              <a:gd name="connsiteY1622" fmla="*/ 5985495 h 6858000"/>
              <a:gd name="connsiteX1623" fmla="*/ 1743879 w 5854673"/>
              <a:gd name="connsiteY1623" fmla="*/ 5980804 h 6858000"/>
              <a:gd name="connsiteX1624" fmla="*/ 1733915 w 5854673"/>
              <a:gd name="connsiteY1624" fmla="*/ 5979362 h 6858000"/>
              <a:gd name="connsiteX1625" fmla="*/ 1328378 w 5854673"/>
              <a:gd name="connsiteY1625" fmla="*/ 5972513 h 6858000"/>
              <a:gd name="connsiteX1626" fmla="*/ 1327657 w 5854673"/>
              <a:gd name="connsiteY1626" fmla="*/ 5975396 h 6858000"/>
              <a:gd name="connsiteX1627" fmla="*/ 1344968 w 5854673"/>
              <a:gd name="connsiteY1627" fmla="*/ 5978283 h 6858000"/>
              <a:gd name="connsiteX1628" fmla="*/ 1345691 w 5854673"/>
              <a:gd name="connsiteY1628" fmla="*/ 5975395 h 6858000"/>
              <a:gd name="connsiteX1629" fmla="*/ 1479502 w 5854673"/>
              <a:gd name="connsiteY1629" fmla="*/ 5971069 h 6858000"/>
              <a:gd name="connsiteX1630" fmla="*/ 1492846 w 5854673"/>
              <a:gd name="connsiteY1630" fmla="*/ 5975396 h 6858000"/>
              <a:gd name="connsiteX1631" fmla="*/ 1484191 w 5854673"/>
              <a:gd name="connsiteY1631" fmla="*/ 5973952 h 6858000"/>
              <a:gd name="connsiteX1632" fmla="*/ 3348897 w 5854673"/>
              <a:gd name="connsiteY1632" fmla="*/ 5963132 h 6858000"/>
              <a:gd name="connsiteX1633" fmla="*/ 3351061 w 5854673"/>
              <a:gd name="connsiteY1633" fmla="*/ 5977559 h 6858000"/>
              <a:gd name="connsiteX1634" fmla="*/ 3358636 w 5854673"/>
              <a:gd name="connsiteY1634" fmla="*/ 6004970 h 6858000"/>
              <a:gd name="connsiteX1635" fmla="*/ 3360439 w 5854673"/>
              <a:gd name="connsiteY1635" fmla="*/ 6051136 h 6858000"/>
              <a:gd name="connsiteX1636" fmla="*/ 3390014 w 5854673"/>
              <a:gd name="connsiteY1636" fmla="*/ 6034185 h 6858000"/>
              <a:gd name="connsiteX1637" fmla="*/ 3387850 w 5854673"/>
              <a:gd name="connsiteY1637" fmla="*/ 5998118 h 6858000"/>
              <a:gd name="connsiteX1638" fmla="*/ 3360439 w 5854673"/>
              <a:gd name="connsiteY1638" fmla="*/ 5998118 h 6858000"/>
              <a:gd name="connsiteX1639" fmla="*/ 3356833 w 5854673"/>
              <a:gd name="connsiteY1639" fmla="*/ 5966739 h 6858000"/>
              <a:gd name="connsiteX1640" fmla="*/ 3348897 w 5854673"/>
              <a:gd name="connsiteY1640" fmla="*/ 5963132 h 6858000"/>
              <a:gd name="connsiteX1641" fmla="*/ 1234602 w 5854673"/>
              <a:gd name="connsiteY1641" fmla="*/ 5960975 h 6858000"/>
              <a:gd name="connsiteX1642" fmla="*/ 1244340 w 5854673"/>
              <a:gd name="connsiteY1642" fmla="*/ 5962780 h 6858000"/>
              <a:gd name="connsiteX1643" fmla="*/ 1242897 w 5854673"/>
              <a:gd name="connsiteY1643" fmla="*/ 5967469 h 6858000"/>
              <a:gd name="connsiteX1644" fmla="*/ 1233159 w 5854673"/>
              <a:gd name="connsiteY1644" fmla="*/ 5965665 h 6858000"/>
              <a:gd name="connsiteX1645" fmla="*/ 1311426 w 5854673"/>
              <a:gd name="connsiteY1645" fmla="*/ 5955561 h 6858000"/>
              <a:gd name="connsiteX1646" fmla="*/ 1322246 w 5854673"/>
              <a:gd name="connsiteY1646" fmla="*/ 5962410 h 6858000"/>
              <a:gd name="connsiteX1647" fmla="*/ 1323689 w 5854673"/>
              <a:gd name="connsiteY1647" fmla="*/ 5957725 h 6858000"/>
              <a:gd name="connsiteX1648" fmla="*/ 1867230 w 5854673"/>
              <a:gd name="connsiteY1648" fmla="*/ 5947261 h 6858000"/>
              <a:gd name="connsiteX1649" fmla="*/ 1865789 w 5854673"/>
              <a:gd name="connsiteY1649" fmla="*/ 5951952 h 6858000"/>
              <a:gd name="connsiteX1650" fmla="*/ 1875888 w 5854673"/>
              <a:gd name="connsiteY1650" fmla="*/ 5948705 h 6858000"/>
              <a:gd name="connsiteX1651" fmla="*/ 1655873 w 5854673"/>
              <a:gd name="connsiteY1651" fmla="*/ 5944385 h 6858000"/>
              <a:gd name="connsiteX1652" fmla="*/ 1659481 w 5854673"/>
              <a:gd name="connsiteY1652" fmla="*/ 5949795 h 6858000"/>
              <a:gd name="connsiteX1653" fmla="*/ 1643972 w 5854673"/>
              <a:gd name="connsiteY1653" fmla="*/ 5949435 h 6858000"/>
              <a:gd name="connsiteX1654" fmla="*/ 3446281 w 5854673"/>
              <a:gd name="connsiteY1654" fmla="*/ 5941492 h 6858000"/>
              <a:gd name="connsiteX1655" fmla="*/ 3442674 w 5854673"/>
              <a:gd name="connsiteY1655" fmla="*/ 5962772 h 6858000"/>
              <a:gd name="connsiteX1656" fmla="*/ 3462151 w 5854673"/>
              <a:gd name="connsiteY1656" fmla="*/ 5971067 h 6858000"/>
              <a:gd name="connsiteX1657" fmla="*/ 3459265 w 5854673"/>
              <a:gd name="connsiteY1657" fmla="*/ 5967462 h 6858000"/>
              <a:gd name="connsiteX1658" fmla="*/ 3474414 w 5854673"/>
              <a:gd name="connsiteY1658" fmla="*/ 5951230 h 6858000"/>
              <a:gd name="connsiteX1659" fmla="*/ 1720074 w 5854673"/>
              <a:gd name="connsiteY1659" fmla="*/ 5938614 h 6858000"/>
              <a:gd name="connsiteX1660" fmla="*/ 1714845 w 5854673"/>
              <a:gd name="connsiteY1660" fmla="*/ 5943708 h 6858000"/>
              <a:gd name="connsiteX1661" fmla="*/ 1706457 w 5854673"/>
              <a:gd name="connsiteY1661" fmla="*/ 5940451 h 6858000"/>
              <a:gd name="connsiteX1662" fmla="*/ 1706369 w 5854673"/>
              <a:gd name="connsiteY1662" fmla="*/ 5940417 h 6858000"/>
              <a:gd name="connsiteX1663" fmla="*/ 3797580 w 5854673"/>
              <a:gd name="connsiteY1663" fmla="*/ 5934284 h 6858000"/>
              <a:gd name="connsiteX1664" fmla="*/ 3809843 w 5854673"/>
              <a:gd name="connsiteY1664" fmla="*/ 5936449 h 6858000"/>
              <a:gd name="connsiteX1665" fmla="*/ 3804795 w 5854673"/>
              <a:gd name="connsiteY1665" fmla="*/ 5944385 h 6858000"/>
              <a:gd name="connsiteX1666" fmla="*/ 3795056 w 5854673"/>
              <a:gd name="connsiteY1666" fmla="*/ 5942941 h 6858000"/>
              <a:gd name="connsiteX1667" fmla="*/ 3718954 w 5854673"/>
              <a:gd name="connsiteY1667" fmla="*/ 5927786 h 6858000"/>
              <a:gd name="connsiteX1668" fmla="*/ 3710657 w 5854673"/>
              <a:gd name="connsiteY1668" fmla="*/ 5933194 h 6858000"/>
              <a:gd name="connsiteX1669" fmla="*/ 3701279 w 5854673"/>
              <a:gd name="connsiteY1669" fmla="*/ 5929229 h 6858000"/>
              <a:gd name="connsiteX1670" fmla="*/ 3715347 w 5854673"/>
              <a:gd name="connsiteY1670" fmla="*/ 5938966 h 6858000"/>
              <a:gd name="connsiteX1671" fmla="*/ 3722920 w 5854673"/>
              <a:gd name="connsiteY1671" fmla="*/ 5935359 h 6858000"/>
              <a:gd name="connsiteX1672" fmla="*/ 3730696 w 5854673"/>
              <a:gd name="connsiteY1672" fmla="*/ 5936418 h 6858000"/>
              <a:gd name="connsiteX1673" fmla="*/ 3731216 w 5854673"/>
              <a:gd name="connsiteY1673" fmla="*/ 5936802 h 6858000"/>
              <a:gd name="connsiteX1674" fmla="*/ 3733019 w 5854673"/>
              <a:gd name="connsiteY1674" fmla="*/ 5936803 h 6858000"/>
              <a:gd name="connsiteX1675" fmla="*/ 3739872 w 5854673"/>
              <a:gd name="connsiteY1675" fmla="*/ 5939689 h 6858000"/>
              <a:gd name="connsiteX1676" fmla="*/ 3740955 w 5854673"/>
              <a:gd name="connsiteY1676" fmla="*/ 5936081 h 6858000"/>
              <a:gd name="connsiteX1677" fmla="*/ 3733019 w 5854673"/>
              <a:gd name="connsiteY1677" fmla="*/ 5936803 h 6858000"/>
              <a:gd name="connsiteX1678" fmla="*/ 3730856 w 5854673"/>
              <a:gd name="connsiteY1678" fmla="*/ 5936442 h 6858000"/>
              <a:gd name="connsiteX1679" fmla="*/ 3730696 w 5854673"/>
              <a:gd name="connsiteY1679" fmla="*/ 5936418 h 6858000"/>
              <a:gd name="connsiteX1680" fmla="*/ 1791489 w 5854673"/>
              <a:gd name="connsiteY1680" fmla="*/ 5918048 h 6858000"/>
              <a:gd name="connsiteX1681" fmla="*/ 1740994 w 5854673"/>
              <a:gd name="connsiteY1681" fmla="*/ 5930310 h 6858000"/>
              <a:gd name="connsiteX1682" fmla="*/ 1761553 w 5854673"/>
              <a:gd name="connsiteY1682" fmla="*/ 5936442 h 6858000"/>
              <a:gd name="connsiteX1683" fmla="*/ 1767324 w 5854673"/>
              <a:gd name="connsiteY1683" fmla="*/ 5925622 h 6858000"/>
              <a:gd name="connsiteX1684" fmla="*/ 1772733 w 5854673"/>
              <a:gd name="connsiteY1684" fmla="*/ 5928507 h 6858000"/>
              <a:gd name="connsiteX1685" fmla="*/ 1791489 w 5854673"/>
              <a:gd name="connsiteY1685" fmla="*/ 5918048 h 6858000"/>
              <a:gd name="connsiteX1686" fmla="*/ 1412054 w 5854673"/>
              <a:gd name="connsiteY1686" fmla="*/ 5911198 h 6858000"/>
              <a:gd name="connsiteX1687" fmla="*/ 1358674 w 5854673"/>
              <a:gd name="connsiteY1687" fmla="*/ 5932838 h 6858000"/>
              <a:gd name="connsiteX1688" fmla="*/ 1391857 w 5854673"/>
              <a:gd name="connsiteY1688" fmla="*/ 5938609 h 6858000"/>
              <a:gd name="connsiteX1689" fmla="*/ 1411423 w 5854673"/>
              <a:gd name="connsiteY1689" fmla="*/ 5942395 h 6858000"/>
              <a:gd name="connsiteX1690" fmla="*/ 1429367 w 5854673"/>
              <a:gd name="connsiteY1690" fmla="*/ 5935363 h 6858000"/>
              <a:gd name="connsiteX1691" fmla="*/ 1404841 w 5854673"/>
              <a:gd name="connsiteY1691" fmla="*/ 5925986 h 6858000"/>
              <a:gd name="connsiteX1692" fmla="*/ 1429367 w 5854673"/>
              <a:gd name="connsiteY1692" fmla="*/ 5918408 h 6858000"/>
              <a:gd name="connsiteX1693" fmla="*/ 1412054 w 5854673"/>
              <a:gd name="connsiteY1693" fmla="*/ 5911198 h 6858000"/>
              <a:gd name="connsiteX1694" fmla="*/ 3334452 w 5854673"/>
              <a:gd name="connsiteY1694" fmla="*/ 5902911 h 6858000"/>
              <a:gd name="connsiteX1695" fmla="*/ 3336995 w 5854673"/>
              <a:gd name="connsiteY1695" fmla="*/ 5905064 h 6858000"/>
              <a:gd name="connsiteX1696" fmla="*/ 3348175 w 5854673"/>
              <a:gd name="connsiteY1696" fmla="*/ 5954837 h 6858000"/>
              <a:gd name="connsiteX1697" fmla="*/ 3357192 w 5854673"/>
              <a:gd name="connsiteY1697" fmla="*/ 5942574 h 6858000"/>
              <a:gd name="connsiteX1698" fmla="*/ 3376669 w 5854673"/>
              <a:gd name="connsiteY1698" fmla="*/ 5950870 h 6858000"/>
              <a:gd name="connsiteX1699" fmla="*/ 3373423 w 5854673"/>
              <a:gd name="connsiteY1699" fmla="*/ 5940410 h 6858000"/>
              <a:gd name="connsiteX1700" fmla="*/ 3370177 w 5854673"/>
              <a:gd name="connsiteY1700" fmla="*/ 5942935 h 6858000"/>
              <a:gd name="connsiteX1701" fmla="*/ 3356832 w 5854673"/>
              <a:gd name="connsiteY1701" fmla="*/ 5935720 h 6858000"/>
              <a:gd name="connsiteX1702" fmla="*/ 3346373 w 5854673"/>
              <a:gd name="connsiteY1702" fmla="*/ 5916606 h 6858000"/>
              <a:gd name="connsiteX1703" fmla="*/ 3334452 w 5854673"/>
              <a:gd name="connsiteY1703" fmla="*/ 5902911 h 6858000"/>
              <a:gd name="connsiteX1704" fmla="*/ 3308501 w 5854673"/>
              <a:gd name="connsiteY1704" fmla="*/ 5902178 h 6858000"/>
              <a:gd name="connsiteX1705" fmla="*/ 3283254 w 5854673"/>
              <a:gd name="connsiteY1705" fmla="*/ 5912998 h 6858000"/>
              <a:gd name="connsiteX1706" fmla="*/ 3286860 w 5854673"/>
              <a:gd name="connsiteY1706" fmla="*/ 5918409 h 6858000"/>
              <a:gd name="connsiteX1707" fmla="*/ 3290468 w 5854673"/>
              <a:gd name="connsiteY1707" fmla="*/ 5971789 h 6858000"/>
              <a:gd name="connsiteX1708" fmla="*/ 3292631 w 5854673"/>
              <a:gd name="connsiteY1708" fmla="*/ 5965297 h 6858000"/>
              <a:gd name="connsiteX1709" fmla="*/ 3318239 w 5854673"/>
              <a:gd name="connsiteY1709" fmla="*/ 5961690 h 6858000"/>
              <a:gd name="connsiteX1710" fmla="*/ 3306697 w 5854673"/>
              <a:gd name="connsiteY1710" fmla="*/ 5991625 h 6858000"/>
              <a:gd name="connsiteX1711" fmla="*/ 3323288 w 5854673"/>
              <a:gd name="connsiteY1711" fmla="*/ 5996676 h 6858000"/>
              <a:gd name="connsiteX1712" fmla="*/ 3308140 w 5854673"/>
              <a:gd name="connsiteY1712" fmla="*/ 6003888 h 6858000"/>
              <a:gd name="connsiteX1713" fmla="*/ 3312107 w 5854673"/>
              <a:gd name="connsiteY1713" fmla="*/ 6025528 h 6858000"/>
              <a:gd name="connsiteX1714" fmla="*/ 3282894 w 5854673"/>
              <a:gd name="connsiteY1714" fmla="*/ 6027332 h 6858000"/>
              <a:gd name="connsiteX1715" fmla="*/ 3293352 w 5854673"/>
              <a:gd name="connsiteY1715" fmla="*/ 6044284 h 6858000"/>
              <a:gd name="connsiteX1716" fmla="*/ 3285778 w 5854673"/>
              <a:gd name="connsiteY1716" fmla="*/ 6047890 h 6858000"/>
              <a:gd name="connsiteX1717" fmla="*/ 3286140 w 5854673"/>
              <a:gd name="connsiteY1717" fmla="*/ 6068811 h 6858000"/>
              <a:gd name="connsiteX1718" fmla="*/ 3271352 w 5854673"/>
              <a:gd name="connsiteY1718" fmla="*/ 6060153 h 6858000"/>
              <a:gd name="connsiteX1719" fmla="*/ 3261252 w 5854673"/>
              <a:gd name="connsiteY1719" fmla="*/ 6093698 h 6858000"/>
              <a:gd name="connsiteX1720" fmla="*/ 3268465 w 5854673"/>
              <a:gd name="connsiteY1720" fmla="*/ 6077828 h 6858000"/>
              <a:gd name="connsiteX1721" fmla="*/ 3280729 w 5854673"/>
              <a:gd name="connsiteY1721" fmla="*/ 6079992 h 6858000"/>
              <a:gd name="connsiteX1722" fmla="*/ 3292271 w 5854673"/>
              <a:gd name="connsiteY1722" fmla="*/ 6094058 h 6858000"/>
              <a:gd name="connsiteX1723" fmla="*/ 3275319 w 5854673"/>
              <a:gd name="connsiteY1723" fmla="*/ 6098025 h 6858000"/>
              <a:gd name="connsiteX1724" fmla="*/ 3279287 w 5854673"/>
              <a:gd name="connsiteY1724" fmla="*/ 6101633 h 6858000"/>
              <a:gd name="connsiteX1725" fmla="*/ 3336274 w 5854673"/>
              <a:gd name="connsiteY1725" fmla="*/ 6111371 h 6858000"/>
              <a:gd name="connsiteX1726" fmla="*/ 3341683 w 5854673"/>
              <a:gd name="connsiteY1726" fmla="*/ 6093337 h 6858000"/>
              <a:gd name="connsiteX1727" fmla="*/ 3320042 w 5854673"/>
              <a:gd name="connsiteY1727" fmla="*/ 6038873 h 6858000"/>
              <a:gd name="connsiteX1728" fmla="*/ 3331945 w 5854673"/>
              <a:gd name="connsiteY1728" fmla="*/ 6029136 h 6858000"/>
              <a:gd name="connsiteX1729" fmla="*/ 3324010 w 5854673"/>
              <a:gd name="connsiteY1729" fmla="*/ 6003888 h 6858000"/>
              <a:gd name="connsiteX1730" fmla="*/ 3334471 w 5854673"/>
              <a:gd name="connsiteY1730" fmla="*/ 5981886 h 6858000"/>
              <a:gd name="connsiteX1731" fmla="*/ 3324010 w 5854673"/>
              <a:gd name="connsiteY1731" fmla="*/ 5942213 h 6858000"/>
              <a:gd name="connsiteX1732" fmla="*/ 3312468 w 5854673"/>
              <a:gd name="connsiteY1732" fmla="*/ 5906146 h 6858000"/>
              <a:gd name="connsiteX1733" fmla="*/ 3308501 w 5854673"/>
              <a:gd name="connsiteY1733" fmla="*/ 5902178 h 6858000"/>
              <a:gd name="connsiteX1734" fmla="*/ 1755781 w 5854673"/>
              <a:gd name="connsiteY1734" fmla="*/ 5901817 h 6858000"/>
              <a:gd name="connsiteX1735" fmla="*/ 1781750 w 5854673"/>
              <a:gd name="connsiteY1735" fmla="*/ 5906147 h 6858000"/>
              <a:gd name="connsiteX1736" fmla="*/ 1782472 w 5854673"/>
              <a:gd name="connsiteY1736" fmla="*/ 5904342 h 6858000"/>
              <a:gd name="connsiteX1737" fmla="*/ 1512774 w 5854673"/>
              <a:gd name="connsiteY1737" fmla="*/ 5892492 h 6858000"/>
              <a:gd name="connsiteX1738" fmla="*/ 1525669 w 5854673"/>
              <a:gd name="connsiteY1738" fmla="*/ 5897494 h 6858000"/>
              <a:gd name="connsiteX1739" fmla="*/ 1524227 w 5854673"/>
              <a:gd name="connsiteY1739" fmla="*/ 5902185 h 6858000"/>
              <a:gd name="connsiteX1740" fmla="*/ 1501503 w 5854673"/>
              <a:gd name="connsiteY1740" fmla="*/ 5895333 h 6858000"/>
              <a:gd name="connsiteX1741" fmla="*/ 1512774 w 5854673"/>
              <a:gd name="connsiteY1741" fmla="*/ 5892492 h 6858000"/>
              <a:gd name="connsiteX1742" fmla="*/ 3708853 w 5854673"/>
              <a:gd name="connsiteY1742" fmla="*/ 5886670 h 6858000"/>
              <a:gd name="connsiteX1743" fmla="*/ 3703444 w 5854673"/>
              <a:gd name="connsiteY1743" fmla="*/ 5895686 h 6858000"/>
              <a:gd name="connsiteX1744" fmla="*/ 3716788 w 5854673"/>
              <a:gd name="connsiteY1744" fmla="*/ 5902898 h 6858000"/>
              <a:gd name="connsiteX1745" fmla="*/ 3706690 w 5854673"/>
              <a:gd name="connsiteY1745" fmla="*/ 5906146 h 6858000"/>
              <a:gd name="connsiteX1746" fmla="*/ 3704166 w 5854673"/>
              <a:gd name="connsiteY1746" fmla="*/ 5914801 h 6858000"/>
              <a:gd name="connsiteX1747" fmla="*/ 3718231 w 5854673"/>
              <a:gd name="connsiteY1747" fmla="*/ 5920212 h 6858000"/>
              <a:gd name="connsiteX1748" fmla="*/ 3708853 w 5854673"/>
              <a:gd name="connsiteY1748" fmla="*/ 5886670 h 6858000"/>
              <a:gd name="connsiteX1749" fmla="*/ 2147117 w 5854673"/>
              <a:gd name="connsiteY1749" fmla="*/ 5875847 h 6858000"/>
              <a:gd name="connsiteX1750" fmla="*/ 2151446 w 5854673"/>
              <a:gd name="connsiteY1750" fmla="*/ 5883424 h 6858000"/>
              <a:gd name="connsiteX1751" fmla="*/ 2140985 w 5854673"/>
              <a:gd name="connsiteY1751" fmla="*/ 5906868 h 6858000"/>
              <a:gd name="connsiteX1752" fmla="*/ 2145313 w 5854673"/>
              <a:gd name="connsiteY1752" fmla="*/ 5903981 h 6858000"/>
              <a:gd name="connsiteX1753" fmla="*/ 2151084 w 5854673"/>
              <a:gd name="connsiteY1753" fmla="*/ 5906867 h 6858000"/>
              <a:gd name="connsiteX1754" fmla="*/ 2144593 w 5854673"/>
              <a:gd name="connsiteY1754" fmla="*/ 5946540 h 6858000"/>
              <a:gd name="connsiteX1755" fmla="*/ 2161906 w 5854673"/>
              <a:gd name="connsiteY1755" fmla="*/ 5971427 h 6858000"/>
              <a:gd name="connsiteX1756" fmla="*/ 2150723 w 5854673"/>
              <a:gd name="connsiteY1756" fmla="*/ 5978280 h 6858000"/>
              <a:gd name="connsiteX1757" fmla="*/ 2156135 w 5854673"/>
              <a:gd name="connsiteY1757" fmla="*/ 6025170 h 6858000"/>
              <a:gd name="connsiteX1758" fmla="*/ 2166954 w 5854673"/>
              <a:gd name="connsiteY1758" fmla="*/ 6050415 h 6858000"/>
              <a:gd name="connsiteX1759" fmla="*/ 2168036 w 5854673"/>
              <a:gd name="connsiteY1759" fmla="*/ 6046088 h 6858000"/>
              <a:gd name="connsiteX1760" fmla="*/ 2185710 w 5854673"/>
              <a:gd name="connsiteY1760" fmla="*/ 6039234 h 6858000"/>
              <a:gd name="connsiteX1761" fmla="*/ 2184628 w 5854673"/>
              <a:gd name="connsiteY1761" fmla="*/ 6072780 h 6858000"/>
              <a:gd name="connsiteX1762" fmla="*/ 2176692 w 5854673"/>
              <a:gd name="connsiteY1762" fmla="*/ 6069533 h 6858000"/>
              <a:gd name="connsiteX1763" fmla="*/ 2178135 w 5854673"/>
              <a:gd name="connsiteY1763" fmla="*/ 6095500 h 6858000"/>
              <a:gd name="connsiteX1764" fmla="*/ 2193644 w 5854673"/>
              <a:gd name="connsiteY1764" fmla="*/ 6074221 h 6858000"/>
              <a:gd name="connsiteX1765" fmla="*/ 2201579 w 5854673"/>
              <a:gd name="connsiteY1765" fmla="*/ 6082515 h 6858000"/>
              <a:gd name="connsiteX1766" fmla="*/ 2184267 w 5854673"/>
              <a:gd name="connsiteY1766" fmla="*/ 6118222 h 6858000"/>
              <a:gd name="connsiteX1767" fmla="*/ 2183545 w 5854673"/>
              <a:gd name="connsiteY1767" fmla="*/ 6149242 h 6858000"/>
              <a:gd name="connsiteX1768" fmla="*/ 2201219 w 5854673"/>
              <a:gd name="connsiteY1768" fmla="*/ 6142389 h 6858000"/>
              <a:gd name="connsiteX1769" fmla="*/ 2190398 w 5854673"/>
              <a:gd name="connsiteY1769" fmla="*/ 6135537 h 6858000"/>
              <a:gd name="connsiteX1770" fmla="*/ 2203743 w 5854673"/>
              <a:gd name="connsiteY1770" fmla="*/ 6125798 h 6858000"/>
              <a:gd name="connsiteX1771" fmla="*/ 2226466 w 5854673"/>
              <a:gd name="connsiteY1771" fmla="*/ 6141665 h 6858000"/>
              <a:gd name="connsiteX1772" fmla="*/ 2232237 w 5854673"/>
              <a:gd name="connsiteY1772" fmla="*/ 6121829 h 6858000"/>
              <a:gd name="connsiteX1773" fmla="*/ 2247025 w 5854673"/>
              <a:gd name="connsiteY1773" fmla="*/ 6124355 h 6858000"/>
              <a:gd name="connsiteX1774" fmla="*/ 2257124 w 5854673"/>
              <a:gd name="connsiteY1774" fmla="*/ 6104158 h 6858000"/>
              <a:gd name="connsiteX1775" fmla="*/ 2242697 w 5854673"/>
              <a:gd name="connsiteY1775" fmla="*/ 6099829 h 6858000"/>
              <a:gd name="connsiteX1776" fmla="*/ 2240893 w 5854673"/>
              <a:gd name="connsiteY1776" fmla="*/ 6084678 h 6858000"/>
              <a:gd name="connsiteX1777" fmla="*/ 2222859 w 5854673"/>
              <a:gd name="connsiteY1777" fmla="*/ 6079631 h 6858000"/>
              <a:gd name="connsiteX1778" fmla="*/ 2249549 w 5854673"/>
              <a:gd name="connsiteY1778" fmla="*/ 6077106 h 6858000"/>
              <a:gd name="connsiteX1779" fmla="*/ 2240532 w 5854673"/>
              <a:gd name="connsiteY1779" fmla="*/ 6063761 h 6858000"/>
              <a:gd name="connsiteX1780" fmla="*/ 2250271 w 5854673"/>
              <a:gd name="connsiteY1780" fmla="*/ 6022644 h 6858000"/>
              <a:gd name="connsiteX1781" fmla="*/ 2235484 w 5854673"/>
              <a:gd name="connsiteY1781" fmla="*/ 5998118 h 6858000"/>
              <a:gd name="connsiteX1782" fmla="*/ 2177054 w 5854673"/>
              <a:gd name="connsiteY1782" fmla="*/ 5971067 h 6858000"/>
              <a:gd name="connsiteX1783" fmla="*/ 2216729 w 5854673"/>
              <a:gd name="connsiteY1783" fmla="*/ 5964215 h 6858000"/>
              <a:gd name="connsiteX1784" fmla="*/ 2201940 w 5854673"/>
              <a:gd name="connsiteY1784" fmla="*/ 5961689 h 6858000"/>
              <a:gd name="connsiteX1785" fmla="*/ 2196530 w 5854673"/>
              <a:gd name="connsiteY1785" fmla="*/ 5948705 h 6858000"/>
              <a:gd name="connsiteX1786" fmla="*/ 2157577 w 5854673"/>
              <a:gd name="connsiteY1786" fmla="*/ 5944017 h 6858000"/>
              <a:gd name="connsiteX1787" fmla="*/ 2174889 w 5854673"/>
              <a:gd name="connsiteY1787" fmla="*/ 5938246 h 6858000"/>
              <a:gd name="connsiteX1788" fmla="*/ 2166233 w 5854673"/>
              <a:gd name="connsiteY1788" fmla="*/ 5936803 h 6858000"/>
              <a:gd name="connsiteX1789" fmla="*/ 2155412 w 5854673"/>
              <a:gd name="connsiteY1789" fmla="*/ 5907949 h 6858000"/>
              <a:gd name="connsiteX1790" fmla="*/ 2158298 w 5854673"/>
              <a:gd name="connsiteY1790" fmla="*/ 5911554 h 6858000"/>
              <a:gd name="connsiteX1791" fmla="*/ 2219253 w 5854673"/>
              <a:gd name="connsiteY1791" fmla="*/ 5917325 h 6858000"/>
              <a:gd name="connsiteX1792" fmla="*/ 2196890 w 5854673"/>
              <a:gd name="connsiteY1792" fmla="*/ 5896407 h 6858000"/>
              <a:gd name="connsiteX1793" fmla="*/ 2199055 w 5854673"/>
              <a:gd name="connsiteY1793" fmla="*/ 5889914 h 6858000"/>
              <a:gd name="connsiteX1794" fmla="*/ 2153249 w 5854673"/>
              <a:gd name="connsiteY1794" fmla="*/ 5907950 h 6858000"/>
              <a:gd name="connsiteX1795" fmla="*/ 2151445 w 5854673"/>
              <a:gd name="connsiteY1795" fmla="*/ 5905425 h 6858000"/>
              <a:gd name="connsiteX1796" fmla="*/ 2147117 w 5854673"/>
              <a:gd name="connsiteY1796" fmla="*/ 5875847 h 6858000"/>
              <a:gd name="connsiteX1797" fmla="*/ 3375226 w 5854673"/>
              <a:gd name="connsiteY1797" fmla="*/ 5874407 h 6858000"/>
              <a:gd name="connsiteX1798" fmla="*/ 3367291 w 5854673"/>
              <a:gd name="connsiteY1798" fmla="*/ 5879816 h 6858000"/>
              <a:gd name="connsiteX1799" fmla="*/ 3373423 w 5854673"/>
              <a:gd name="connsiteY1799" fmla="*/ 5880897 h 6858000"/>
              <a:gd name="connsiteX1800" fmla="*/ 1452091 w 5854673"/>
              <a:gd name="connsiteY1800" fmla="*/ 5872603 h 6858000"/>
              <a:gd name="connsiteX1801" fmla="*/ 1449926 w 5854673"/>
              <a:gd name="connsiteY1801" fmla="*/ 5879457 h 6858000"/>
              <a:gd name="connsiteX1802" fmla="*/ 1462550 w 5854673"/>
              <a:gd name="connsiteY1802" fmla="*/ 5876573 h 6858000"/>
              <a:gd name="connsiteX1803" fmla="*/ 1557770 w 5854673"/>
              <a:gd name="connsiteY1803" fmla="*/ 5872249 h 6858000"/>
              <a:gd name="connsiteX1804" fmla="*/ 1569672 w 5854673"/>
              <a:gd name="connsiteY1804" fmla="*/ 5876216 h 6858000"/>
              <a:gd name="connsiteX1805" fmla="*/ 1556327 w 5854673"/>
              <a:gd name="connsiteY1805" fmla="*/ 5876936 h 6858000"/>
              <a:gd name="connsiteX1806" fmla="*/ 3289024 w 5854673"/>
              <a:gd name="connsiteY1806" fmla="*/ 5871160 h 6858000"/>
              <a:gd name="connsiteX1807" fmla="*/ 3283975 w 5854673"/>
              <a:gd name="connsiteY1807" fmla="*/ 5896048 h 6858000"/>
              <a:gd name="connsiteX1808" fmla="*/ 3303813 w 5854673"/>
              <a:gd name="connsiteY1808" fmla="*/ 5895685 h 6858000"/>
              <a:gd name="connsiteX1809" fmla="*/ 3307779 w 5854673"/>
              <a:gd name="connsiteY1809" fmla="*/ 5900373 h 6858000"/>
              <a:gd name="connsiteX1810" fmla="*/ 3289024 w 5854673"/>
              <a:gd name="connsiteY1810" fmla="*/ 5871160 h 6858000"/>
              <a:gd name="connsiteX1811" fmla="*/ 1673592 w 5854673"/>
              <a:gd name="connsiteY1811" fmla="*/ 5870890 h 6858000"/>
              <a:gd name="connsiteX1812" fmla="*/ 1666694 w 5854673"/>
              <a:gd name="connsiteY1812" fmla="*/ 5874406 h 6858000"/>
              <a:gd name="connsiteX1813" fmla="*/ 1676431 w 5854673"/>
              <a:gd name="connsiteY1813" fmla="*/ 5876208 h 6858000"/>
              <a:gd name="connsiteX1814" fmla="*/ 1682925 w 5854673"/>
              <a:gd name="connsiteY1814" fmla="*/ 5872243 h 6858000"/>
              <a:gd name="connsiteX1815" fmla="*/ 1673592 w 5854673"/>
              <a:gd name="connsiteY1815" fmla="*/ 5870890 h 6858000"/>
              <a:gd name="connsiteX1816" fmla="*/ 3417065 w 5854673"/>
              <a:gd name="connsiteY1816" fmla="*/ 5869716 h 6858000"/>
              <a:gd name="connsiteX1817" fmla="*/ 3400834 w 5854673"/>
              <a:gd name="connsiteY1817" fmla="*/ 5871881 h 6858000"/>
              <a:gd name="connsiteX1818" fmla="*/ 3402999 w 5854673"/>
              <a:gd name="connsiteY1818" fmla="*/ 5886305 h 6858000"/>
              <a:gd name="connsiteX1819" fmla="*/ 3417065 w 5854673"/>
              <a:gd name="connsiteY1819" fmla="*/ 5869716 h 6858000"/>
              <a:gd name="connsiteX1820" fmla="*/ 1799424 w 5854673"/>
              <a:gd name="connsiteY1820" fmla="*/ 5868635 h 6858000"/>
              <a:gd name="connsiteX1821" fmla="*/ 1788964 w 5854673"/>
              <a:gd name="connsiteY1821" fmla="*/ 5873684 h 6858000"/>
              <a:gd name="connsiteX1822" fmla="*/ 1797260 w 5854673"/>
              <a:gd name="connsiteY1822" fmla="*/ 5875128 h 6858000"/>
              <a:gd name="connsiteX1823" fmla="*/ 1522423 w 5854673"/>
              <a:gd name="connsiteY1823" fmla="*/ 5867921 h 6858000"/>
              <a:gd name="connsiteX1824" fmla="*/ 1504974 w 5854673"/>
              <a:gd name="connsiteY1824" fmla="*/ 5876353 h 6858000"/>
              <a:gd name="connsiteX1825" fmla="*/ 1482388 w 5854673"/>
              <a:gd name="connsiteY1825" fmla="*/ 5875855 h 6858000"/>
              <a:gd name="connsiteX1826" fmla="*/ 1522423 w 5854673"/>
              <a:gd name="connsiteY1826" fmla="*/ 5867921 h 6858000"/>
              <a:gd name="connsiteX1827" fmla="*/ 3339881 w 5854673"/>
              <a:gd name="connsiteY1827" fmla="*/ 5866110 h 6858000"/>
              <a:gd name="connsiteX1828" fmla="*/ 3342856 w 5854673"/>
              <a:gd name="connsiteY1828" fmla="*/ 5873190 h 6858000"/>
              <a:gd name="connsiteX1829" fmla="*/ 3353947 w 5854673"/>
              <a:gd name="connsiteY1829" fmla="*/ 5868634 h 6858000"/>
              <a:gd name="connsiteX1830" fmla="*/ 2649542 w 5854673"/>
              <a:gd name="connsiteY1830" fmla="*/ 5865748 h 6858000"/>
              <a:gd name="connsiteX1831" fmla="*/ 2642689 w 5854673"/>
              <a:gd name="connsiteY1831" fmla="*/ 5877651 h 6858000"/>
              <a:gd name="connsiteX1832" fmla="*/ 2649542 w 5854673"/>
              <a:gd name="connsiteY1832" fmla="*/ 5865748 h 6858000"/>
              <a:gd name="connsiteX1833" fmla="*/ 1258046 w 5854673"/>
              <a:gd name="connsiteY1833" fmla="*/ 5864673 h 6858000"/>
              <a:gd name="connsiteX1834" fmla="*/ 1306376 w 5854673"/>
              <a:gd name="connsiteY1834" fmla="*/ 5878019 h 6858000"/>
              <a:gd name="connsiteX1835" fmla="*/ 1287261 w 5854673"/>
              <a:gd name="connsiteY1835" fmla="*/ 5889561 h 6858000"/>
              <a:gd name="connsiteX1836" fmla="*/ 1281851 w 5854673"/>
              <a:gd name="connsiteY1836" fmla="*/ 5876575 h 6858000"/>
              <a:gd name="connsiteX1837" fmla="*/ 1258046 w 5854673"/>
              <a:gd name="connsiteY1837" fmla="*/ 5864673 h 6858000"/>
              <a:gd name="connsiteX1838" fmla="*/ 1520619 w 5854673"/>
              <a:gd name="connsiteY1838" fmla="*/ 5860709 h 6858000"/>
              <a:gd name="connsiteX1839" fmla="*/ 1536128 w 5854673"/>
              <a:gd name="connsiteY1839" fmla="*/ 5861429 h 6858000"/>
              <a:gd name="connsiteX1840" fmla="*/ 1544424 w 5854673"/>
              <a:gd name="connsiteY1840" fmla="*/ 5868282 h 6858000"/>
              <a:gd name="connsiteX1841" fmla="*/ 1531936 w 5854673"/>
              <a:gd name="connsiteY1841" fmla="*/ 5871482 h 6858000"/>
              <a:gd name="connsiteX1842" fmla="*/ 1522423 w 5854673"/>
              <a:gd name="connsiteY1842" fmla="*/ 5867921 h 6858000"/>
              <a:gd name="connsiteX1843" fmla="*/ 1520619 w 5854673"/>
              <a:gd name="connsiteY1843" fmla="*/ 5860709 h 6858000"/>
              <a:gd name="connsiteX1844" fmla="*/ 1188795 w 5854673"/>
              <a:gd name="connsiteY1844" fmla="*/ 5852411 h 6858000"/>
              <a:gd name="connsiteX1845" fmla="*/ 1201058 w 5854673"/>
              <a:gd name="connsiteY1845" fmla="*/ 5854575 h 6858000"/>
              <a:gd name="connsiteX1846" fmla="*/ 1197451 w 5854673"/>
              <a:gd name="connsiteY1846" fmla="*/ 5858904 h 6858000"/>
              <a:gd name="connsiteX1847" fmla="*/ 1188074 w 5854673"/>
              <a:gd name="connsiteY1847" fmla="*/ 5855297 h 6858000"/>
              <a:gd name="connsiteX1848" fmla="*/ 3333027 w 5854673"/>
              <a:gd name="connsiteY1848" fmla="*/ 5850241 h 6858000"/>
              <a:gd name="connsiteX1849" fmla="*/ 3336634 w 5854673"/>
              <a:gd name="connsiteY1849" fmla="*/ 5855649 h 6858000"/>
              <a:gd name="connsiteX1850" fmla="*/ 3342766 w 5854673"/>
              <a:gd name="connsiteY1850" fmla="*/ 5856732 h 6858000"/>
              <a:gd name="connsiteX1851" fmla="*/ 3522023 w 5854673"/>
              <a:gd name="connsiteY1851" fmla="*/ 5845199 h 6858000"/>
              <a:gd name="connsiteX1852" fmla="*/ 3533205 w 5854673"/>
              <a:gd name="connsiteY1852" fmla="*/ 5847002 h 6858000"/>
              <a:gd name="connsiteX1853" fmla="*/ 3529236 w 5854673"/>
              <a:gd name="connsiteY1853" fmla="*/ 5851330 h 6858000"/>
              <a:gd name="connsiteX1854" fmla="*/ 3520581 w 5854673"/>
              <a:gd name="connsiteY1854" fmla="*/ 5849886 h 6858000"/>
              <a:gd name="connsiteX1855" fmla="*/ 1726926 w 5854673"/>
              <a:gd name="connsiteY1855" fmla="*/ 5842304 h 6858000"/>
              <a:gd name="connsiteX1856" fmla="*/ 1726206 w 5854673"/>
              <a:gd name="connsiteY1856" fmla="*/ 5844108 h 6858000"/>
              <a:gd name="connsiteX1857" fmla="*/ 1737387 w 5854673"/>
              <a:gd name="connsiteY1857" fmla="*/ 5845912 h 6858000"/>
              <a:gd name="connsiteX1858" fmla="*/ 1738109 w 5854673"/>
              <a:gd name="connsiteY1858" fmla="*/ 5844108 h 6858000"/>
              <a:gd name="connsiteX1859" fmla="*/ 1538293 w 5854673"/>
              <a:gd name="connsiteY1859" fmla="*/ 5834373 h 6858000"/>
              <a:gd name="connsiteX1860" fmla="*/ 1490323 w 5854673"/>
              <a:gd name="connsiteY1860" fmla="*/ 5859980 h 6858000"/>
              <a:gd name="connsiteX1861" fmla="*/ 1467960 w 5854673"/>
              <a:gd name="connsiteY1861" fmla="*/ 5861062 h 6858000"/>
              <a:gd name="connsiteX1862" fmla="*/ 1469764 w 5854673"/>
              <a:gd name="connsiteY1862" fmla="*/ 5877293 h 6858000"/>
              <a:gd name="connsiteX1863" fmla="*/ 1478780 w 5854673"/>
              <a:gd name="connsiteY1863" fmla="*/ 5890999 h 6858000"/>
              <a:gd name="connsiteX1864" fmla="*/ 1466517 w 5854673"/>
              <a:gd name="connsiteY1864" fmla="*/ 5888836 h 6858000"/>
              <a:gd name="connsiteX1865" fmla="*/ 1487437 w 5854673"/>
              <a:gd name="connsiteY1865" fmla="*/ 5914443 h 6858000"/>
              <a:gd name="connsiteX1866" fmla="*/ 1453894 w 5854673"/>
              <a:gd name="connsiteY1866" fmla="*/ 5908672 h 6858000"/>
              <a:gd name="connsiteX1867" fmla="*/ 1480584 w 5854673"/>
              <a:gd name="connsiteY1867" fmla="*/ 5937166 h 6858000"/>
              <a:gd name="connsiteX1868" fmla="*/ 1472288 w 5854673"/>
              <a:gd name="connsiteY1868" fmla="*/ 5933920 h 6858000"/>
              <a:gd name="connsiteX1869" fmla="*/ 1488159 w 5854673"/>
              <a:gd name="connsiteY1869" fmla="*/ 5919853 h 6858000"/>
              <a:gd name="connsiteX1870" fmla="*/ 1500422 w 5854673"/>
              <a:gd name="connsiteY1870" fmla="*/ 5931034 h 6858000"/>
              <a:gd name="connsiteX1871" fmla="*/ 1506553 w 5854673"/>
              <a:gd name="connsiteY1871" fmla="*/ 5954116 h 6858000"/>
              <a:gd name="connsiteX1872" fmla="*/ 1528915 w 5854673"/>
              <a:gd name="connsiteY1872" fmla="*/ 5953034 h 6858000"/>
              <a:gd name="connsiteX1873" fmla="*/ 1530357 w 5854673"/>
              <a:gd name="connsiteY1873" fmla="*/ 5965297 h 6858000"/>
              <a:gd name="connsiteX1874" fmla="*/ 1505110 w 5854673"/>
              <a:gd name="connsiteY1874" fmla="*/ 5979725 h 6858000"/>
              <a:gd name="connsiteX1875" fmla="*/ 1493569 w 5854673"/>
              <a:gd name="connsiteY1875" fmla="*/ 5965658 h 6858000"/>
              <a:gd name="connsiteX1876" fmla="*/ 1480223 w 5854673"/>
              <a:gd name="connsiteY1876" fmla="*/ 5966379 h 6858000"/>
              <a:gd name="connsiteX1877" fmla="*/ 1479502 w 5854673"/>
              <a:gd name="connsiteY1877" fmla="*/ 5971069 h 6858000"/>
              <a:gd name="connsiteX1878" fmla="*/ 1450287 w 5854673"/>
              <a:gd name="connsiteY1878" fmla="*/ 5969989 h 6858000"/>
              <a:gd name="connsiteX1879" fmla="*/ 1450647 w 5854673"/>
              <a:gd name="connsiteY1879" fmla="*/ 5951233 h 6858000"/>
              <a:gd name="connsiteX1880" fmla="*/ 1413859 w 5854673"/>
              <a:gd name="connsiteY1880" fmla="*/ 5956643 h 6858000"/>
              <a:gd name="connsiteX1881" fmla="*/ 1479863 w 5854673"/>
              <a:gd name="connsiteY1881" fmla="*/ 5997038 h 6858000"/>
              <a:gd name="connsiteX1882" fmla="*/ 1456780 w 5854673"/>
              <a:gd name="connsiteY1882" fmla="*/ 5990907 h 6858000"/>
              <a:gd name="connsiteX1883" fmla="*/ 1469764 w 5854673"/>
              <a:gd name="connsiteY1883" fmla="*/ 6021205 h 6858000"/>
              <a:gd name="connsiteX1884" fmla="*/ 1463633 w 5854673"/>
              <a:gd name="connsiteY1884" fmla="*/ 6020121 h 6858000"/>
              <a:gd name="connsiteX1885" fmla="*/ 1463633 w 5854673"/>
              <a:gd name="connsiteY1885" fmla="*/ 6011104 h 6858000"/>
              <a:gd name="connsiteX1886" fmla="*/ 1453173 w 5854673"/>
              <a:gd name="connsiteY1886" fmla="*/ 6011103 h 6858000"/>
              <a:gd name="connsiteX1887" fmla="*/ 1418548 w 5854673"/>
              <a:gd name="connsiteY1887" fmla="*/ 6035990 h 6858000"/>
              <a:gd name="connsiteX1888" fmla="*/ 1376708 w 5854673"/>
              <a:gd name="connsiteY1888" fmla="*/ 6040682 h 6858000"/>
              <a:gd name="connsiteX1889" fmla="*/ 1352903 w 5854673"/>
              <a:gd name="connsiteY1889" fmla="*/ 6068451 h 6858000"/>
              <a:gd name="connsiteX1890" fmla="*/ 1394743 w 5854673"/>
              <a:gd name="connsiteY1890" fmla="*/ 6063763 h 6858000"/>
              <a:gd name="connsiteX1891" fmla="*/ 1463272 w 5854673"/>
              <a:gd name="connsiteY1891" fmla="*/ 6043924 h 6858000"/>
              <a:gd name="connsiteX1892" fmla="*/ 1454976 w 5854673"/>
              <a:gd name="connsiteY1892" fmla="*/ 6028417 h 6858000"/>
              <a:gd name="connsiteX1893" fmla="*/ 1489962 w 5854673"/>
              <a:gd name="connsiteY1893" fmla="*/ 6029500 h 6858000"/>
              <a:gd name="connsiteX1894" fmla="*/ 1493928 w 5854673"/>
              <a:gd name="connsiteY1894" fmla="*/ 6032021 h 6858000"/>
              <a:gd name="connsiteX1895" fmla="*/ 1563078 w 5854673"/>
              <a:gd name="connsiteY1895" fmla="*/ 6011663 h 6858000"/>
              <a:gd name="connsiteX1896" fmla="*/ 1563179 w 5854673"/>
              <a:gd name="connsiteY1896" fmla="*/ 6011463 h 6858000"/>
              <a:gd name="connsiteX1897" fmla="*/ 1563757 w 5854673"/>
              <a:gd name="connsiteY1897" fmla="*/ 6011463 h 6858000"/>
              <a:gd name="connsiteX1898" fmla="*/ 1564982 w 5854673"/>
              <a:gd name="connsiteY1898" fmla="*/ 6011104 h 6858000"/>
              <a:gd name="connsiteX1899" fmla="*/ 1564795 w 5854673"/>
              <a:gd name="connsiteY1899" fmla="*/ 6011464 h 6858000"/>
              <a:gd name="connsiteX1900" fmla="*/ 1564983 w 5854673"/>
              <a:gd name="connsiteY1900" fmla="*/ 6011463 h 6858000"/>
              <a:gd name="connsiteX1901" fmla="*/ 1564757 w 5854673"/>
              <a:gd name="connsiteY1901" fmla="*/ 6011540 h 6858000"/>
              <a:gd name="connsiteX1902" fmla="*/ 1559572 w 5854673"/>
              <a:gd name="connsiteY1902" fmla="*/ 6021562 h 6858000"/>
              <a:gd name="connsiteX1903" fmla="*/ 1345330 w 5854673"/>
              <a:gd name="connsiteY1903" fmla="*/ 6089733 h 6858000"/>
              <a:gd name="connsiteX1904" fmla="*/ 1348937 w 5854673"/>
              <a:gd name="connsiteY1904" fmla="*/ 6099470 h 6858000"/>
              <a:gd name="connsiteX1905" fmla="*/ 1249389 w 5854673"/>
              <a:gd name="connsiteY1905" fmla="*/ 6096946 h 6858000"/>
              <a:gd name="connsiteX1906" fmla="*/ 1318279 w 5854673"/>
              <a:gd name="connsiteY1906" fmla="*/ 6075306 h 6858000"/>
              <a:gd name="connsiteX1907" fmla="*/ 1351822 w 5854673"/>
              <a:gd name="connsiteY1907" fmla="*/ 6067369 h 6858000"/>
              <a:gd name="connsiteX1908" fmla="*/ 1333427 w 5854673"/>
              <a:gd name="connsiteY1908" fmla="*/ 6054025 h 6858000"/>
              <a:gd name="connsiteX1909" fmla="*/ 1329460 w 5854673"/>
              <a:gd name="connsiteY1909" fmla="*/ 6058353 h 6858000"/>
              <a:gd name="connsiteX1910" fmla="*/ 1332705 w 5854673"/>
              <a:gd name="connsiteY1910" fmla="*/ 6061961 h 6858000"/>
              <a:gd name="connsiteX1911" fmla="*/ 1310344 w 5854673"/>
              <a:gd name="connsiteY1911" fmla="*/ 6039958 h 6858000"/>
              <a:gd name="connsiteX1912" fmla="*/ 1319360 w 5854673"/>
              <a:gd name="connsiteY1912" fmla="*/ 6039598 h 6858000"/>
              <a:gd name="connsiteX1913" fmla="*/ 1315393 w 5854673"/>
              <a:gd name="connsiteY1913" fmla="*/ 6032021 h 6858000"/>
              <a:gd name="connsiteX1914" fmla="*/ 1305295 w 5854673"/>
              <a:gd name="connsiteY1914" fmla="*/ 6035269 h 6858000"/>
              <a:gd name="connsiteX1915" fmla="*/ 1291228 w 5854673"/>
              <a:gd name="connsiteY1915" fmla="*/ 5998840 h 6858000"/>
              <a:gd name="connsiteX1916" fmla="*/ 1284015 w 5854673"/>
              <a:gd name="connsiteY1916" fmla="*/ 6009660 h 6858000"/>
              <a:gd name="connsiteX1917" fmla="*/ 1269948 w 5854673"/>
              <a:gd name="connsiteY1917" fmla="*/ 5995235 h 6858000"/>
              <a:gd name="connsiteX1918" fmla="*/ 1274276 w 5854673"/>
              <a:gd name="connsiteY1918" fmla="*/ 5989102 h 6858000"/>
              <a:gd name="connsiteX1919" fmla="*/ 1308540 w 5854673"/>
              <a:gd name="connsiteY1919" fmla="*/ 5991990 h 6858000"/>
              <a:gd name="connsiteX1920" fmla="*/ 1290507 w 5854673"/>
              <a:gd name="connsiteY1920" fmla="*/ 5969989 h 6858000"/>
              <a:gd name="connsiteX1921" fmla="*/ 1243258 w 5854673"/>
              <a:gd name="connsiteY1921" fmla="*/ 5949790 h 6858000"/>
              <a:gd name="connsiteX1922" fmla="*/ 1252275 w 5854673"/>
              <a:gd name="connsiteY1922" fmla="*/ 5949428 h 6858000"/>
              <a:gd name="connsiteX1923" fmla="*/ 1239291 w 5854673"/>
              <a:gd name="connsiteY1923" fmla="*/ 5932116 h 6858000"/>
              <a:gd name="connsiteX1924" fmla="*/ 1285457 w 5854673"/>
              <a:gd name="connsiteY1924" fmla="*/ 5912280 h 6858000"/>
              <a:gd name="connsiteX1925" fmla="*/ 1296278 w 5854673"/>
              <a:gd name="connsiteY1925" fmla="*/ 5897491 h 6858000"/>
              <a:gd name="connsiteX1926" fmla="*/ 1312146 w 5854673"/>
              <a:gd name="connsiteY1926" fmla="*/ 5905424 h 6858000"/>
              <a:gd name="connsiteX1927" fmla="*/ 1303852 w 5854673"/>
              <a:gd name="connsiteY1927" fmla="*/ 5910836 h 6858000"/>
              <a:gd name="connsiteX1928" fmla="*/ 1307098 w 5854673"/>
              <a:gd name="connsiteY1928" fmla="*/ 5913361 h 6858000"/>
              <a:gd name="connsiteX1929" fmla="*/ 1384282 w 5854673"/>
              <a:gd name="connsiteY1929" fmla="*/ 5894244 h 6858000"/>
              <a:gd name="connsiteX1930" fmla="*/ 1392218 w 5854673"/>
              <a:gd name="connsiteY1930" fmla="*/ 5897490 h 6858000"/>
              <a:gd name="connsiteX1931" fmla="*/ 1424678 w 5854673"/>
              <a:gd name="connsiteY1931" fmla="*/ 5884146 h 6858000"/>
              <a:gd name="connsiteX1932" fmla="*/ 1434416 w 5854673"/>
              <a:gd name="connsiteY1932" fmla="*/ 5890999 h 6858000"/>
              <a:gd name="connsiteX1933" fmla="*/ 1443795 w 5854673"/>
              <a:gd name="connsiteY1933" fmla="*/ 5880541 h 6858000"/>
              <a:gd name="connsiteX1934" fmla="*/ 1431171 w 5854673"/>
              <a:gd name="connsiteY1934" fmla="*/ 5870438 h 6858000"/>
              <a:gd name="connsiteX1935" fmla="*/ 1451009 w 5854673"/>
              <a:gd name="connsiteY1935" fmla="*/ 5865029 h 6858000"/>
              <a:gd name="connsiteX1936" fmla="*/ 1449205 w 5854673"/>
              <a:gd name="connsiteY1936" fmla="*/ 5861783 h 6858000"/>
              <a:gd name="connsiteX1937" fmla="*/ 1502586 w 5854673"/>
              <a:gd name="connsiteY1937" fmla="*/ 5840143 h 6858000"/>
              <a:gd name="connsiteX1938" fmla="*/ 1538293 w 5854673"/>
              <a:gd name="connsiteY1938" fmla="*/ 5834373 h 6858000"/>
              <a:gd name="connsiteX1939" fmla="*/ 1751093 w 5854673"/>
              <a:gd name="connsiteY1939" fmla="*/ 5834370 h 6858000"/>
              <a:gd name="connsiteX1940" fmla="*/ 1740633 w 5854673"/>
              <a:gd name="connsiteY1940" fmla="*/ 5834731 h 6858000"/>
              <a:gd name="connsiteX1941" fmla="*/ 1746043 w 5854673"/>
              <a:gd name="connsiteY1941" fmla="*/ 5838339 h 6858000"/>
              <a:gd name="connsiteX1942" fmla="*/ 1751093 w 5854673"/>
              <a:gd name="connsiteY1942" fmla="*/ 5834370 h 6858000"/>
              <a:gd name="connsiteX1943" fmla="*/ 2135937 w 5854673"/>
              <a:gd name="connsiteY1943" fmla="*/ 5831844 h 6858000"/>
              <a:gd name="connsiteX1944" fmla="*/ 2130166 w 5854673"/>
              <a:gd name="connsiteY1944" fmla="*/ 5859980 h 6858000"/>
              <a:gd name="connsiteX1945" fmla="*/ 2137740 w 5854673"/>
              <a:gd name="connsiteY1945" fmla="*/ 5846994 h 6858000"/>
              <a:gd name="connsiteX1946" fmla="*/ 2135937 w 5854673"/>
              <a:gd name="connsiteY1946" fmla="*/ 5831844 h 6858000"/>
              <a:gd name="connsiteX1947" fmla="*/ 1347494 w 5854673"/>
              <a:gd name="connsiteY1947" fmla="*/ 5826083 h 6858000"/>
              <a:gd name="connsiteX1948" fmla="*/ 1347494 w 5854673"/>
              <a:gd name="connsiteY1948" fmla="*/ 5844476 h 6858000"/>
              <a:gd name="connsiteX1949" fmla="*/ 1328739 w 5854673"/>
              <a:gd name="connsiteY1949" fmla="*/ 5837263 h 6858000"/>
              <a:gd name="connsiteX1950" fmla="*/ 1347494 w 5854673"/>
              <a:gd name="connsiteY1950" fmla="*/ 5826083 h 6858000"/>
              <a:gd name="connsiteX1951" fmla="*/ 1259128 w 5854673"/>
              <a:gd name="connsiteY1951" fmla="*/ 5825354 h 6858000"/>
              <a:gd name="connsiteX1952" fmla="*/ 1260931 w 5854673"/>
              <a:gd name="connsiteY1952" fmla="*/ 5832567 h 6858000"/>
              <a:gd name="connsiteX1953" fmla="*/ 1276801 w 5854673"/>
              <a:gd name="connsiteY1953" fmla="*/ 5832205 h 6858000"/>
              <a:gd name="connsiteX1954" fmla="*/ 1335952 w 5854673"/>
              <a:gd name="connsiteY1954" fmla="*/ 5821755 h 6858000"/>
              <a:gd name="connsiteX1955" fmla="*/ 1328377 w 5854673"/>
              <a:gd name="connsiteY1955" fmla="*/ 5825362 h 6858000"/>
              <a:gd name="connsiteX1956" fmla="*/ 1322246 w 5854673"/>
              <a:gd name="connsiteY1956" fmla="*/ 5824278 h 6858000"/>
              <a:gd name="connsiteX1957" fmla="*/ 3716429 w 5854673"/>
              <a:gd name="connsiteY1957" fmla="*/ 5821747 h 6858000"/>
              <a:gd name="connsiteX1958" fmla="*/ 3693345 w 5854673"/>
              <a:gd name="connsiteY1958" fmla="*/ 5824633 h 6858000"/>
              <a:gd name="connsiteX1959" fmla="*/ 3705969 w 5854673"/>
              <a:gd name="connsiteY1959" fmla="*/ 5834731 h 6858000"/>
              <a:gd name="connsiteX1960" fmla="*/ 3705248 w 5854673"/>
              <a:gd name="connsiteY1960" fmla="*/ 5867553 h 6858000"/>
              <a:gd name="connsiteX1961" fmla="*/ 3724002 w 5854673"/>
              <a:gd name="connsiteY1961" fmla="*/ 5865748 h 6858000"/>
              <a:gd name="connsiteX1962" fmla="*/ 3716429 w 5854673"/>
              <a:gd name="connsiteY1962" fmla="*/ 5821747 h 6858000"/>
              <a:gd name="connsiteX1963" fmla="*/ 1352183 w 5854673"/>
              <a:gd name="connsiteY1963" fmla="*/ 5819228 h 6858000"/>
              <a:gd name="connsiteX1964" fmla="*/ 1347854 w 5854673"/>
              <a:gd name="connsiteY1964" fmla="*/ 5825722 h 6858000"/>
              <a:gd name="connsiteX1965" fmla="*/ 1343165 w 5854673"/>
              <a:gd name="connsiteY1965" fmla="*/ 5819949 h 6858000"/>
              <a:gd name="connsiteX1966" fmla="*/ 1352183 w 5854673"/>
              <a:gd name="connsiteY1966" fmla="*/ 5819228 h 6858000"/>
              <a:gd name="connsiteX1967" fmla="*/ 2166233 w 5854673"/>
              <a:gd name="connsiteY1967" fmla="*/ 5813091 h 6858000"/>
              <a:gd name="connsiteX1968" fmla="*/ 2161545 w 5854673"/>
              <a:gd name="connsiteY1968" fmla="*/ 5829320 h 6858000"/>
              <a:gd name="connsiteX1969" fmla="*/ 2174529 w 5854673"/>
              <a:gd name="connsiteY1969" fmla="*/ 5845552 h 6858000"/>
              <a:gd name="connsiteX1970" fmla="*/ 2168036 w 5854673"/>
              <a:gd name="connsiteY1970" fmla="*/ 5828600 h 6858000"/>
              <a:gd name="connsiteX1971" fmla="*/ 2166233 w 5854673"/>
              <a:gd name="connsiteY1971" fmla="*/ 5813091 h 6858000"/>
              <a:gd name="connsiteX1972" fmla="*/ 1662005 w 5854673"/>
              <a:gd name="connsiteY1972" fmla="*/ 5806959 h 6858000"/>
              <a:gd name="connsiteX1973" fmla="*/ 1651906 w 5854673"/>
              <a:gd name="connsiteY1973" fmla="*/ 5810205 h 6858000"/>
              <a:gd name="connsiteX1974" fmla="*/ 1657677 w 5854673"/>
              <a:gd name="connsiteY1974" fmla="*/ 5813091 h 6858000"/>
              <a:gd name="connsiteX1975" fmla="*/ 2639804 w 5854673"/>
              <a:gd name="connsiteY1975" fmla="*/ 5795776 h 6858000"/>
              <a:gd name="connsiteX1976" fmla="*/ 2628983 w 5854673"/>
              <a:gd name="connsiteY1976" fmla="*/ 5801911 h 6858000"/>
              <a:gd name="connsiteX1977" fmla="*/ 2626097 w 5854673"/>
              <a:gd name="connsiteY1977" fmla="*/ 5798301 h 6858000"/>
              <a:gd name="connsiteX1978" fmla="*/ 2631508 w 5854673"/>
              <a:gd name="connsiteY1978" fmla="*/ 5832927 h 6858000"/>
              <a:gd name="connsiteX1979" fmla="*/ 2648099 w 5854673"/>
              <a:gd name="connsiteY1979" fmla="*/ 5828959 h 6858000"/>
              <a:gd name="connsiteX1980" fmla="*/ 2639804 w 5854673"/>
              <a:gd name="connsiteY1980" fmla="*/ 5795776 h 6858000"/>
              <a:gd name="connsiteX1981" fmla="*/ 3720756 w 5854673"/>
              <a:gd name="connsiteY1981" fmla="*/ 5793614 h 6858000"/>
              <a:gd name="connsiteX1982" fmla="*/ 3713543 w 5854673"/>
              <a:gd name="connsiteY1982" fmla="*/ 5809123 h 6858000"/>
              <a:gd name="connsiteX1983" fmla="*/ 3720757 w 5854673"/>
              <a:gd name="connsiteY1983" fmla="*/ 5815255 h 6858000"/>
              <a:gd name="connsiteX1984" fmla="*/ 3720756 w 5854673"/>
              <a:gd name="connsiteY1984" fmla="*/ 5793614 h 6858000"/>
              <a:gd name="connsiteX1985" fmla="*/ 2185348 w 5854673"/>
              <a:gd name="connsiteY1985" fmla="*/ 5792893 h 6858000"/>
              <a:gd name="connsiteX1986" fmla="*/ 2186792 w 5854673"/>
              <a:gd name="connsiteY1986" fmla="*/ 5805156 h 6858000"/>
              <a:gd name="connsiteX1987" fmla="*/ 2188956 w 5854673"/>
              <a:gd name="connsiteY1987" fmla="*/ 5798663 h 6858000"/>
              <a:gd name="connsiteX1988" fmla="*/ 1469764 w 5854673"/>
              <a:gd name="connsiteY1988" fmla="*/ 5770178 h 6858000"/>
              <a:gd name="connsiteX1989" fmla="*/ 1488158 w 5854673"/>
              <a:gd name="connsiteY1989" fmla="*/ 5773425 h 6858000"/>
              <a:gd name="connsiteX1990" fmla="*/ 1471927 w 5854673"/>
              <a:gd name="connsiteY1990" fmla="*/ 5775588 h 6858000"/>
              <a:gd name="connsiteX1991" fmla="*/ 1469764 w 5854673"/>
              <a:gd name="connsiteY1991" fmla="*/ 5770178 h 6858000"/>
              <a:gd name="connsiteX1992" fmla="*/ 1712861 w 5854673"/>
              <a:gd name="connsiteY1992" fmla="*/ 5761876 h 6858000"/>
              <a:gd name="connsiteX1993" fmla="*/ 1709615 w 5854673"/>
              <a:gd name="connsiteY1993" fmla="*/ 5764400 h 6858000"/>
              <a:gd name="connsiteX1994" fmla="*/ 1712140 w 5854673"/>
              <a:gd name="connsiteY1994" fmla="*/ 5765122 h 6858000"/>
              <a:gd name="connsiteX1995" fmla="*/ 1712861 w 5854673"/>
              <a:gd name="connsiteY1995" fmla="*/ 5761876 h 6858000"/>
              <a:gd name="connsiteX1996" fmla="*/ 3282532 w 5854673"/>
              <a:gd name="connsiteY1996" fmla="*/ 5757547 h 6858000"/>
              <a:gd name="connsiteX1997" fmla="*/ 3270990 w 5854673"/>
              <a:gd name="connsiteY1997" fmla="*/ 5760433 h 6858000"/>
              <a:gd name="connsiteX1998" fmla="*/ 3281090 w 5854673"/>
              <a:gd name="connsiteY1998" fmla="*/ 5762237 h 6858000"/>
              <a:gd name="connsiteX1999" fmla="*/ 1342805 w 5854673"/>
              <a:gd name="connsiteY1999" fmla="*/ 5754669 h 6858000"/>
              <a:gd name="connsiteX2000" fmla="*/ 1342445 w 5854673"/>
              <a:gd name="connsiteY2000" fmla="*/ 5756111 h 6858000"/>
              <a:gd name="connsiteX2001" fmla="*/ 1337395 w 5854673"/>
              <a:gd name="connsiteY2001" fmla="*/ 5755391 h 6858000"/>
              <a:gd name="connsiteX2002" fmla="*/ 1342805 w 5854673"/>
              <a:gd name="connsiteY2002" fmla="*/ 5754669 h 6858000"/>
              <a:gd name="connsiteX2003" fmla="*/ 1353185 w 5854673"/>
              <a:gd name="connsiteY2003" fmla="*/ 5751438 h 6858000"/>
              <a:gd name="connsiteX2004" fmla="*/ 1353212 w 5854673"/>
              <a:gd name="connsiteY2004" fmla="*/ 5751439 h 6858000"/>
              <a:gd name="connsiteX2005" fmla="*/ 1343165 w 5854673"/>
              <a:gd name="connsiteY2005" fmla="*/ 5754669 h 6858000"/>
              <a:gd name="connsiteX2006" fmla="*/ 1343888 w 5854673"/>
              <a:gd name="connsiteY2006" fmla="*/ 5753225 h 6858000"/>
              <a:gd name="connsiteX2007" fmla="*/ 3691541 w 5854673"/>
              <a:gd name="connsiteY2007" fmla="*/ 5748531 h 6858000"/>
              <a:gd name="connsiteX2008" fmla="*/ 3695869 w 5854673"/>
              <a:gd name="connsiteY2008" fmla="*/ 5773056 h 6858000"/>
              <a:gd name="connsiteX2009" fmla="*/ 3699116 w 5854673"/>
              <a:gd name="connsiteY2009" fmla="*/ 5761875 h 6858000"/>
              <a:gd name="connsiteX2010" fmla="*/ 2176692 w 5854673"/>
              <a:gd name="connsiteY2010" fmla="*/ 5748169 h 6858000"/>
              <a:gd name="connsiteX2011" fmla="*/ 2175251 w 5854673"/>
              <a:gd name="connsiteY2011" fmla="*/ 5752859 h 6858000"/>
              <a:gd name="connsiteX2012" fmla="*/ 2181743 w 5854673"/>
              <a:gd name="connsiteY2012" fmla="*/ 5761154 h 6858000"/>
              <a:gd name="connsiteX2013" fmla="*/ 2176692 w 5854673"/>
              <a:gd name="connsiteY2013" fmla="*/ 5748169 h 6858000"/>
              <a:gd name="connsiteX2014" fmla="*/ 1383200 w 5854673"/>
              <a:gd name="connsiteY2014" fmla="*/ 5746373 h 6858000"/>
              <a:gd name="connsiteX2015" fmla="*/ 1381758 w 5854673"/>
              <a:gd name="connsiteY2015" fmla="*/ 5751063 h 6858000"/>
              <a:gd name="connsiteX2016" fmla="*/ 1367061 w 5854673"/>
              <a:gd name="connsiteY2016" fmla="*/ 5752189 h 6858000"/>
              <a:gd name="connsiteX2017" fmla="*/ 1353212 w 5854673"/>
              <a:gd name="connsiteY2017" fmla="*/ 5751439 h 6858000"/>
              <a:gd name="connsiteX2018" fmla="*/ 1353264 w 5854673"/>
              <a:gd name="connsiteY2018" fmla="*/ 5751423 h 6858000"/>
              <a:gd name="connsiteX2019" fmla="*/ 1353185 w 5854673"/>
              <a:gd name="connsiteY2019" fmla="*/ 5751438 h 6858000"/>
              <a:gd name="connsiteX2020" fmla="*/ 1352904 w 5854673"/>
              <a:gd name="connsiteY2020" fmla="*/ 5751423 h 6858000"/>
              <a:gd name="connsiteX2021" fmla="*/ 1383200 w 5854673"/>
              <a:gd name="connsiteY2021" fmla="*/ 5746373 h 6858000"/>
              <a:gd name="connsiteX2022" fmla="*/ 1640004 w 5854673"/>
              <a:gd name="connsiteY2022" fmla="*/ 5745285 h 6858000"/>
              <a:gd name="connsiteX2023" fmla="*/ 1623052 w 5854673"/>
              <a:gd name="connsiteY2023" fmla="*/ 5749252 h 6858000"/>
              <a:gd name="connsiteX2024" fmla="*/ 1635676 w 5854673"/>
              <a:gd name="connsiteY2024" fmla="*/ 5751416 h 6858000"/>
              <a:gd name="connsiteX2025" fmla="*/ 3656195 w 5854673"/>
              <a:gd name="connsiteY2025" fmla="*/ 5739153 h 6858000"/>
              <a:gd name="connsiteX2026" fmla="*/ 3650063 w 5854673"/>
              <a:gd name="connsiteY2026" fmla="*/ 5760073 h 6858000"/>
              <a:gd name="connsiteX2027" fmla="*/ 3660523 w 5854673"/>
              <a:gd name="connsiteY2027" fmla="*/ 5747087 h 6858000"/>
              <a:gd name="connsiteX2028" fmla="*/ 2128723 w 5854673"/>
              <a:gd name="connsiteY2028" fmla="*/ 5738071 h 6858000"/>
              <a:gd name="connsiteX2029" fmla="*/ 2120787 w 5854673"/>
              <a:gd name="connsiteY2029" fmla="*/ 5800467 h 6858000"/>
              <a:gd name="connsiteX2030" fmla="*/ 2131247 w 5854673"/>
              <a:gd name="connsiteY2030" fmla="*/ 5795417 h 6858000"/>
              <a:gd name="connsiteX2031" fmla="*/ 2137018 w 5854673"/>
              <a:gd name="connsiteY2031" fmla="*/ 5806238 h 6858000"/>
              <a:gd name="connsiteX2032" fmla="*/ 2159381 w 5854673"/>
              <a:gd name="connsiteY2032" fmla="*/ 5783153 h 6858000"/>
              <a:gd name="connsiteX2033" fmla="*/ 2148921 w 5854673"/>
              <a:gd name="connsiteY2033" fmla="*/ 5757548 h 6858000"/>
              <a:gd name="connsiteX2034" fmla="*/ 2138100 w 5854673"/>
              <a:gd name="connsiteY2034" fmla="*/ 5758630 h 6858000"/>
              <a:gd name="connsiteX2035" fmla="*/ 2128723 w 5854673"/>
              <a:gd name="connsiteY2035" fmla="*/ 5738071 h 6858000"/>
              <a:gd name="connsiteX2036" fmla="*/ 3508679 w 5854673"/>
              <a:gd name="connsiteY2036" fmla="*/ 5732306 h 6858000"/>
              <a:gd name="connsiteX2037" fmla="*/ 3513727 w 5854673"/>
              <a:gd name="connsiteY2037" fmla="*/ 5733388 h 6858000"/>
              <a:gd name="connsiteX2038" fmla="*/ 3512284 w 5854673"/>
              <a:gd name="connsiteY2038" fmla="*/ 5738077 h 6858000"/>
              <a:gd name="connsiteX2039" fmla="*/ 3507235 w 5854673"/>
              <a:gd name="connsiteY2039" fmla="*/ 5737356 h 6858000"/>
              <a:gd name="connsiteX2040" fmla="*/ 1677874 w 5854673"/>
              <a:gd name="connsiteY2040" fmla="*/ 5730857 h 6858000"/>
              <a:gd name="connsiteX2041" fmla="*/ 1671744 w 5854673"/>
              <a:gd name="connsiteY2041" fmla="*/ 5743482 h 6858000"/>
              <a:gd name="connsiteX2042" fmla="*/ 1683645 w 5854673"/>
              <a:gd name="connsiteY2042" fmla="*/ 5733743 h 6858000"/>
              <a:gd name="connsiteX2043" fmla="*/ 2166593 w 5854673"/>
              <a:gd name="connsiteY2043" fmla="*/ 5729776 h 6858000"/>
              <a:gd name="connsiteX2044" fmla="*/ 2174168 w 5854673"/>
              <a:gd name="connsiteY2044" fmla="*/ 5742759 h 6858000"/>
              <a:gd name="connsiteX2045" fmla="*/ 2179940 w 5854673"/>
              <a:gd name="connsiteY2045" fmla="*/ 5736989 h 6858000"/>
              <a:gd name="connsiteX2046" fmla="*/ 2625737 w 5854673"/>
              <a:gd name="connsiteY2046" fmla="*/ 5726529 h 6858000"/>
              <a:gd name="connsiteX2047" fmla="*/ 2627179 w 5854673"/>
              <a:gd name="connsiteY2047" fmla="*/ 5786400 h 6858000"/>
              <a:gd name="connsiteX2048" fmla="*/ 2636557 w 5854673"/>
              <a:gd name="connsiteY2048" fmla="*/ 5786039 h 6858000"/>
              <a:gd name="connsiteX2049" fmla="*/ 2631869 w 5854673"/>
              <a:gd name="connsiteY2049" fmla="*/ 5727613 h 6858000"/>
              <a:gd name="connsiteX2050" fmla="*/ 1296999 w 5854673"/>
              <a:gd name="connsiteY2050" fmla="*/ 5721125 h 6858000"/>
              <a:gd name="connsiteX2051" fmla="*/ 1297090 w 5854673"/>
              <a:gd name="connsiteY2051" fmla="*/ 5721285 h 6858000"/>
              <a:gd name="connsiteX2052" fmla="*/ 1296741 w 5854673"/>
              <a:gd name="connsiteY2052" fmla="*/ 5721267 h 6858000"/>
              <a:gd name="connsiteX2053" fmla="*/ 1663087 w 5854673"/>
              <a:gd name="connsiteY2053" fmla="*/ 5720398 h 6858000"/>
              <a:gd name="connsiteX2054" fmla="*/ 1661644 w 5854673"/>
              <a:gd name="connsiteY2054" fmla="*/ 5725086 h 6858000"/>
              <a:gd name="connsiteX2055" fmla="*/ 1671743 w 5854673"/>
              <a:gd name="connsiteY2055" fmla="*/ 5721840 h 6858000"/>
              <a:gd name="connsiteX2056" fmla="*/ 1272833 w 5854673"/>
              <a:gd name="connsiteY2056" fmla="*/ 5720043 h 6858000"/>
              <a:gd name="connsiteX2057" fmla="*/ 1296741 w 5854673"/>
              <a:gd name="connsiteY2057" fmla="*/ 5721267 h 6858000"/>
              <a:gd name="connsiteX2058" fmla="*/ 1283294 w 5854673"/>
              <a:gd name="connsiteY2058" fmla="*/ 5728700 h 6858000"/>
              <a:gd name="connsiteX2059" fmla="*/ 1560294 w 5854673"/>
              <a:gd name="connsiteY2059" fmla="*/ 5719323 h 6858000"/>
              <a:gd name="connsiteX2060" fmla="*/ 1574361 w 5854673"/>
              <a:gd name="connsiteY2060" fmla="*/ 5724732 h 6858000"/>
              <a:gd name="connsiteX2061" fmla="*/ 1558852 w 5854673"/>
              <a:gd name="connsiteY2061" fmla="*/ 5724011 h 6858000"/>
              <a:gd name="connsiteX2062" fmla="*/ 1229191 w 5854673"/>
              <a:gd name="connsiteY2062" fmla="*/ 5716076 h 6858000"/>
              <a:gd name="connsiteX2063" fmla="*/ 1260932 w 5854673"/>
              <a:gd name="connsiteY2063" fmla="*/ 5736634 h 6858000"/>
              <a:gd name="connsiteX2064" fmla="*/ 1298803 w 5854673"/>
              <a:gd name="connsiteY2064" fmla="*/ 5736274 h 6858000"/>
              <a:gd name="connsiteX2065" fmla="*/ 1301688 w 5854673"/>
              <a:gd name="connsiteY2065" fmla="*/ 5729377 h 6858000"/>
              <a:gd name="connsiteX2066" fmla="*/ 1297090 w 5854673"/>
              <a:gd name="connsiteY2066" fmla="*/ 5721285 h 6858000"/>
              <a:gd name="connsiteX2067" fmla="*/ 1297495 w 5854673"/>
              <a:gd name="connsiteY2067" fmla="*/ 5721306 h 6858000"/>
              <a:gd name="connsiteX2068" fmla="*/ 1319722 w 5854673"/>
              <a:gd name="connsiteY2068" fmla="*/ 5720405 h 6858000"/>
              <a:gd name="connsiteX2069" fmla="*/ 1339198 w 5854673"/>
              <a:gd name="connsiteY2069" fmla="*/ 5716798 h 6858000"/>
              <a:gd name="connsiteX2070" fmla="*/ 1353626 w 5854673"/>
              <a:gd name="connsiteY2070" fmla="*/ 5734111 h 6858000"/>
              <a:gd name="connsiteX2071" fmla="*/ 1368053 w 5854673"/>
              <a:gd name="connsiteY2071" fmla="*/ 5734832 h 6858000"/>
              <a:gd name="connsiteX2072" fmla="*/ 1338116 w 5854673"/>
              <a:gd name="connsiteY2072" fmla="*/ 5733390 h 6858000"/>
              <a:gd name="connsiteX2073" fmla="*/ 1313951 w 5854673"/>
              <a:gd name="connsiteY2073" fmla="*/ 5731226 h 6858000"/>
              <a:gd name="connsiteX2074" fmla="*/ 1315393 w 5854673"/>
              <a:gd name="connsiteY2074" fmla="*/ 5743488 h 6858000"/>
              <a:gd name="connsiteX2075" fmla="*/ 1272112 w 5854673"/>
              <a:gd name="connsiteY2075" fmla="*/ 5743848 h 6858000"/>
              <a:gd name="connsiteX2076" fmla="*/ 1262576 w 5854673"/>
              <a:gd name="connsiteY2076" fmla="*/ 5750848 h 6858000"/>
              <a:gd name="connsiteX2077" fmla="*/ 1226667 w 5854673"/>
              <a:gd name="connsiteY2077" fmla="*/ 5737357 h 6858000"/>
              <a:gd name="connsiteX2078" fmla="*/ 1229191 w 5854673"/>
              <a:gd name="connsiteY2078" fmla="*/ 5716076 h 6858000"/>
              <a:gd name="connsiteX2079" fmla="*/ 1451442 w 5854673"/>
              <a:gd name="connsiteY2079" fmla="*/ 5713760 h 6858000"/>
              <a:gd name="connsiteX2080" fmla="*/ 1460026 w 5854673"/>
              <a:gd name="connsiteY2080" fmla="*/ 5720764 h 6858000"/>
              <a:gd name="connsiteX2081" fmla="*/ 1435833 w 5854673"/>
              <a:gd name="connsiteY2081" fmla="*/ 5730351 h 6858000"/>
              <a:gd name="connsiteX2082" fmla="*/ 1426843 w 5854673"/>
              <a:gd name="connsiteY2082" fmla="*/ 5726896 h 6858000"/>
              <a:gd name="connsiteX2083" fmla="*/ 1451442 w 5854673"/>
              <a:gd name="connsiteY2083" fmla="*/ 5713760 h 6858000"/>
              <a:gd name="connsiteX2084" fmla="*/ 1317197 w 5854673"/>
              <a:gd name="connsiteY2084" fmla="*/ 5705615 h 6858000"/>
              <a:gd name="connsiteX2085" fmla="*/ 1320804 w 5854673"/>
              <a:gd name="connsiteY2085" fmla="*/ 5705977 h 6858000"/>
              <a:gd name="connsiteX2086" fmla="*/ 1319361 w 5854673"/>
              <a:gd name="connsiteY2086" fmla="*/ 5719683 h 6858000"/>
              <a:gd name="connsiteX2087" fmla="*/ 1311425 w 5854673"/>
              <a:gd name="connsiteY2087" fmla="*/ 5716436 h 6858000"/>
              <a:gd name="connsiteX2088" fmla="*/ 1317197 w 5854673"/>
              <a:gd name="connsiteY2088" fmla="*/ 5705615 h 6858000"/>
              <a:gd name="connsiteX2089" fmla="*/ 1698840 w 5854673"/>
              <a:gd name="connsiteY2089" fmla="*/ 5703671 h 6858000"/>
              <a:gd name="connsiteX2090" fmla="*/ 1683285 w 5854673"/>
              <a:gd name="connsiteY2090" fmla="*/ 5704889 h 6858000"/>
              <a:gd name="connsiteX2091" fmla="*/ 1682202 w 5854673"/>
              <a:gd name="connsiteY2091" fmla="*/ 5716791 h 6858000"/>
              <a:gd name="connsiteX2092" fmla="*/ 1713583 w 5854673"/>
              <a:gd name="connsiteY2092" fmla="*/ 5708135 h 6858000"/>
              <a:gd name="connsiteX2093" fmla="*/ 1698840 w 5854673"/>
              <a:gd name="connsiteY2093" fmla="*/ 5703671 h 6858000"/>
              <a:gd name="connsiteX2094" fmla="*/ 1280769 w 5854673"/>
              <a:gd name="connsiteY2094" fmla="*/ 5692633 h 6858000"/>
              <a:gd name="connsiteX2095" fmla="*/ 1286178 w 5854673"/>
              <a:gd name="connsiteY2095" fmla="*/ 5705616 h 6858000"/>
              <a:gd name="connsiteX2096" fmla="*/ 1280769 w 5854673"/>
              <a:gd name="connsiteY2096" fmla="*/ 5692633 h 6858000"/>
              <a:gd name="connsiteX2097" fmla="*/ 3506152 w 5854673"/>
              <a:gd name="connsiteY2097" fmla="*/ 5689024 h 6858000"/>
              <a:gd name="connsiteX2098" fmla="*/ 3517334 w 5854673"/>
              <a:gd name="connsiteY2098" fmla="*/ 5691189 h 6858000"/>
              <a:gd name="connsiteX2099" fmla="*/ 3515890 w 5854673"/>
              <a:gd name="connsiteY2099" fmla="*/ 5695878 h 6858000"/>
              <a:gd name="connsiteX2100" fmla="*/ 3504710 w 5854673"/>
              <a:gd name="connsiteY2100" fmla="*/ 5693713 h 6858000"/>
              <a:gd name="connsiteX2101" fmla="*/ 1240012 w 5854673"/>
              <a:gd name="connsiteY2101" fmla="*/ 5680370 h 6858000"/>
              <a:gd name="connsiteX2102" fmla="*/ 1251914 w 5854673"/>
              <a:gd name="connsiteY2102" fmla="*/ 5684336 h 6858000"/>
              <a:gd name="connsiteX2103" fmla="*/ 1246729 w 5854673"/>
              <a:gd name="connsiteY2103" fmla="*/ 5686455 h 6858000"/>
              <a:gd name="connsiteX2104" fmla="*/ 1238569 w 5854673"/>
              <a:gd name="connsiteY2104" fmla="*/ 5685057 h 6858000"/>
              <a:gd name="connsiteX2105" fmla="*/ 2347654 w 5854673"/>
              <a:gd name="connsiteY2105" fmla="*/ 5676035 h 6858000"/>
              <a:gd name="connsiteX2106" fmla="*/ 2350540 w 5854673"/>
              <a:gd name="connsiteY2106" fmla="*/ 5697315 h 6858000"/>
              <a:gd name="connsiteX2107" fmla="*/ 2375426 w 5854673"/>
              <a:gd name="connsiteY2107" fmla="*/ 5687575 h 6858000"/>
              <a:gd name="connsiteX2108" fmla="*/ 2370017 w 5854673"/>
              <a:gd name="connsiteY2108" fmla="*/ 5678559 h 6858000"/>
              <a:gd name="connsiteX2109" fmla="*/ 2347654 w 5854673"/>
              <a:gd name="connsiteY2109" fmla="*/ 5676035 h 6858000"/>
              <a:gd name="connsiteX2110" fmla="*/ 1467960 w 5854673"/>
              <a:gd name="connsiteY2110" fmla="*/ 5672428 h 6858000"/>
              <a:gd name="connsiteX2111" fmla="*/ 1471207 w 5854673"/>
              <a:gd name="connsiteY2111" fmla="*/ 5674592 h 6858000"/>
              <a:gd name="connsiteX2112" fmla="*/ 1476617 w 5854673"/>
              <a:gd name="connsiteY2112" fmla="*/ 5672428 h 6858000"/>
              <a:gd name="connsiteX2113" fmla="*/ 899531 w 5854673"/>
              <a:gd name="connsiteY2113" fmla="*/ 5670630 h 6858000"/>
              <a:gd name="connsiteX2114" fmla="*/ 880415 w 5854673"/>
              <a:gd name="connsiteY2114" fmla="*/ 5682173 h 6858000"/>
              <a:gd name="connsiteX2115" fmla="*/ 1650463 w 5854673"/>
              <a:gd name="connsiteY2115" fmla="*/ 5666656 h 6858000"/>
              <a:gd name="connsiteX2116" fmla="*/ 1649742 w 5854673"/>
              <a:gd name="connsiteY2116" fmla="*/ 5668459 h 6858000"/>
              <a:gd name="connsiteX2117" fmla="*/ 1656233 w 5854673"/>
              <a:gd name="connsiteY2117" fmla="*/ 5681444 h 6858000"/>
              <a:gd name="connsiteX2118" fmla="*/ 1689963 w 5854673"/>
              <a:gd name="connsiteY2118" fmla="*/ 5684436 h 6858000"/>
              <a:gd name="connsiteX2119" fmla="*/ 1699877 w 5854673"/>
              <a:gd name="connsiteY2119" fmla="*/ 5679280 h 6858000"/>
              <a:gd name="connsiteX2120" fmla="*/ 1650463 w 5854673"/>
              <a:gd name="connsiteY2120" fmla="*/ 5666656 h 6858000"/>
              <a:gd name="connsiteX2121" fmla="*/ 1681121 w 5854673"/>
              <a:gd name="connsiteY2121" fmla="*/ 5659803 h 6858000"/>
              <a:gd name="connsiteX2122" fmla="*/ 1680038 w 5854673"/>
              <a:gd name="connsiteY2122" fmla="*/ 5663411 h 6858000"/>
              <a:gd name="connsiteX2123" fmla="*/ 1689777 w 5854673"/>
              <a:gd name="connsiteY2123" fmla="*/ 5661246 h 6858000"/>
              <a:gd name="connsiteX2124" fmla="*/ 1445959 w 5854673"/>
              <a:gd name="connsiteY2124" fmla="*/ 5654760 h 6858000"/>
              <a:gd name="connsiteX2125" fmla="*/ 1444516 w 5854673"/>
              <a:gd name="connsiteY2125" fmla="*/ 5658368 h 6858000"/>
              <a:gd name="connsiteX2126" fmla="*/ 1440188 w 5854673"/>
              <a:gd name="connsiteY2126" fmla="*/ 5660531 h 6858000"/>
              <a:gd name="connsiteX2127" fmla="*/ 3501464 w 5854673"/>
              <a:gd name="connsiteY2127" fmla="*/ 5652597 h 6858000"/>
              <a:gd name="connsiteX2128" fmla="*/ 3519138 w 5854673"/>
              <a:gd name="connsiteY2128" fmla="*/ 5653679 h 6858000"/>
              <a:gd name="connsiteX2129" fmla="*/ 3517335 w 5854673"/>
              <a:gd name="connsiteY2129" fmla="*/ 5660170 h 6858000"/>
              <a:gd name="connsiteX2130" fmla="*/ 3500021 w 5854673"/>
              <a:gd name="connsiteY2130" fmla="*/ 5657285 h 6858000"/>
              <a:gd name="connsiteX2131" fmla="*/ 1725124 w 5854673"/>
              <a:gd name="connsiteY2131" fmla="*/ 5638890 h 6858000"/>
              <a:gd name="connsiteX2132" fmla="*/ 1710335 w 5854673"/>
              <a:gd name="connsiteY2132" fmla="*/ 5645377 h 6858000"/>
              <a:gd name="connsiteX2133" fmla="*/ 1717550 w 5854673"/>
              <a:gd name="connsiteY2133" fmla="*/ 5651508 h 6858000"/>
              <a:gd name="connsiteX2134" fmla="*/ 2341523 w 5854673"/>
              <a:gd name="connsiteY2134" fmla="*/ 5632037 h 6858000"/>
              <a:gd name="connsiteX2135" fmla="*/ 2344408 w 5854673"/>
              <a:gd name="connsiteY2135" fmla="*/ 5634562 h 6858000"/>
              <a:gd name="connsiteX2136" fmla="*/ 2347654 w 5854673"/>
              <a:gd name="connsiteY2136" fmla="*/ 5633118 h 6858000"/>
              <a:gd name="connsiteX2137" fmla="*/ 3732298 w 5854673"/>
              <a:gd name="connsiteY2137" fmla="*/ 5628432 h 6858000"/>
              <a:gd name="connsiteX2138" fmla="*/ 3726527 w 5854673"/>
              <a:gd name="connsiteY2138" fmla="*/ 5639251 h 6858000"/>
              <a:gd name="connsiteX2139" fmla="*/ 3732298 w 5854673"/>
              <a:gd name="connsiteY2139" fmla="*/ 5628432 h 6858000"/>
              <a:gd name="connsiteX2140" fmla="*/ 2124417 w 5854673"/>
              <a:gd name="connsiteY2140" fmla="*/ 5624519 h 6858000"/>
              <a:gd name="connsiteX2141" fmla="*/ 2117632 w 5854673"/>
              <a:gd name="connsiteY2141" fmla="*/ 5625635 h 6858000"/>
              <a:gd name="connsiteX2142" fmla="*/ 2103114 w 5854673"/>
              <a:gd name="connsiteY2142" fmla="*/ 5628069 h 6858000"/>
              <a:gd name="connsiteX2143" fmla="*/ 2101729 w 5854673"/>
              <a:gd name="connsiteY2143" fmla="*/ 5634670 h 6858000"/>
              <a:gd name="connsiteX2144" fmla="*/ 2101311 w 5854673"/>
              <a:gd name="connsiteY2144" fmla="*/ 5634921 h 6858000"/>
              <a:gd name="connsiteX2145" fmla="*/ 2101537 w 5854673"/>
              <a:gd name="connsiteY2145" fmla="*/ 5635585 h 6858000"/>
              <a:gd name="connsiteX2146" fmla="*/ 2101175 w 5854673"/>
              <a:gd name="connsiteY2146" fmla="*/ 5637311 h 6858000"/>
              <a:gd name="connsiteX2147" fmla="*/ 2103029 w 5854673"/>
              <a:gd name="connsiteY2147" fmla="*/ 5639958 h 6858000"/>
              <a:gd name="connsiteX2148" fmla="*/ 2103250 w 5854673"/>
              <a:gd name="connsiteY2148" fmla="*/ 5640602 h 6858000"/>
              <a:gd name="connsiteX2149" fmla="*/ 2107082 w 5854673"/>
              <a:gd name="connsiteY2149" fmla="*/ 5645738 h 6858000"/>
              <a:gd name="connsiteX2150" fmla="*/ 2103029 w 5854673"/>
              <a:gd name="connsiteY2150" fmla="*/ 5639958 h 6858000"/>
              <a:gd name="connsiteX2151" fmla="*/ 2101537 w 5854673"/>
              <a:gd name="connsiteY2151" fmla="*/ 5635585 h 6858000"/>
              <a:gd name="connsiteX2152" fmla="*/ 2101729 w 5854673"/>
              <a:gd name="connsiteY2152" fmla="*/ 5634670 h 6858000"/>
              <a:gd name="connsiteX2153" fmla="*/ 2109697 w 5854673"/>
              <a:gd name="connsiteY2153" fmla="*/ 5629872 h 6858000"/>
              <a:gd name="connsiteX2154" fmla="*/ 2120787 w 5854673"/>
              <a:gd name="connsiteY2154" fmla="*/ 5631315 h 6858000"/>
              <a:gd name="connsiteX2155" fmla="*/ 2130024 w 5854673"/>
              <a:gd name="connsiteY2155" fmla="*/ 5643748 h 6858000"/>
              <a:gd name="connsiteX2156" fmla="*/ 2129804 w 5854673"/>
              <a:gd name="connsiteY2156" fmla="*/ 5643939 h 6858000"/>
              <a:gd name="connsiteX2157" fmla="*/ 2128723 w 5854673"/>
              <a:gd name="connsiteY2157" fmla="*/ 5647540 h 6858000"/>
              <a:gd name="connsiteX2158" fmla="*/ 2128898 w 5854673"/>
              <a:gd name="connsiteY2158" fmla="*/ 5647849 h 6858000"/>
              <a:gd name="connsiteX2159" fmla="*/ 2128001 w 5854673"/>
              <a:gd name="connsiteY2159" fmla="*/ 5649343 h 6858000"/>
              <a:gd name="connsiteX2160" fmla="*/ 2111050 w 5854673"/>
              <a:gd name="connsiteY2160" fmla="*/ 5653312 h 6858000"/>
              <a:gd name="connsiteX2161" fmla="*/ 2106000 w 5854673"/>
              <a:gd name="connsiteY2161" fmla="*/ 5700560 h 6858000"/>
              <a:gd name="connsiteX2162" fmla="*/ 2119706 w 5854673"/>
              <a:gd name="connsiteY2162" fmla="*/ 5698036 h 6858000"/>
              <a:gd name="connsiteX2163" fmla="*/ 2131969 w 5854673"/>
              <a:gd name="connsiteY2163" fmla="*/ 5674231 h 6858000"/>
              <a:gd name="connsiteX2164" fmla="*/ 2130166 w 5854673"/>
              <a:gd name="connsiteY2164" fmla="*/ 5650065 h 6858000"/>
              <a:gd name="connsiteX2165" fmla="*/ 2128898 w 5854673"/>
              <a:gd name="connsiteY2165" fmla="*/ 5647849 h 6858000"/>
              <a:gd name="connsiteX2166" fmla="*/ 2129083 w 5854673"/>
              <a:gd name="connsiteY2166" fmla="*/ 5647541 h 6858000"/>
              <a:gd name="connsiteX2167" fmla="*/ 2130166 w 5854673"/>
              <a:gd name="connsiteY2167" fmla="*/ 5643939 h 6858000"/>
              <a:gd name="connsiteX2168" fmla="*/ 2130024 w 5854673"/>
              <a:gd name="connsiteY2168" fmla="*/ 5643748 h 6858000"/>
              <a:gd name="connsiteX2169" fmla="*/ 2138461 w 5854673"/>
              <a:gd name="connsiteY2169" fmla="*/ 5636364 h 6858000"/>
              <a:gd name="connsiteX2170" fmla="*/ 2132330 w 5854673"/>
              <a:gd name="connsiteY2170" fmla="*/ 5635283 h 6858000"/>
              <a:gd name="connsiteX2171" fmla="*/ 2130526 w 5854673"/>
              <a:gd name="connsiteY2171" fmla="*/ 5628069 h 6858000"/>
              <a:gd name="connsiteX2172" fmla="*/ 2124417 w 5854673"/>
              <a:gd name="connsiteY2172" fmla="*/ 5624519 h 6858000"/>
              <a:gd name="connsiteX2173" fmla="*/ 1603936 w 5854673"/>
              <a:gd name="connsiteY2173" fmla="*/ 5612559 h 6858000"/>
              <a:gd name="connsiteX2174" fmla="*/ 1613673 w 5854673"/>
              <a:gd name="connsiteY2174" fmla="*/ 5614364 h 6858000"/>
              <a:gd name="connsiteX2175" fmla="*/ 1616921 w 5854673"/>
              <a:gd name="connsiteY2175" fmla="*/ 5612921 h 6858000"/>
              <a:gd name="connsiteX2176" fmla="*/ 2358113 w 5854673"/>
              <a:gd name="connsiteY2176" fmla="*/ 5611118 h 6858000"/>
              <a:gd name="connsiteX2177" fmla="*/ 2350900 w 5854673"/>
              <a:gd name="connsiteY2177" fmla="*/ 5614003 h 6858000"/>
              <a:gd name="connsiteX2178" fmla="*/ 2360395 w 5854673"/>
              <a:gd name="connsiteY2178" fmla="*/ 5615534 h 6858000"/>
              <a:gd name="connsiteX2179" fmla="*/ 2361505 w 5854673"/>
              <a:gd name="connsiteY2179" fmla="*/ 5617682 h 6858000"/>
              <a:gd name="connsiteX2180" fmla="*/ 2357753 w 5854673"/>
              <a:gd name="connsiteY2180" fmla="*/ 5629872 h 6858000"/>
              <a:gd name="connsiteX2181" fmla="*/ 2363884 w 5854673"/>
              <a:gd name="connsiteY2181" fmla="*/ 5630955 h 6858000"/>
              <a:gd name="connsiteX2182" fmla="*/ 2363028 w 5854673"/>
              <a:gd name="connsiteY2182" fmla="*/ 5620630 h 6858000"/>
              <a:gd name="connsiteX2183" fmla="*/ 2361505 w 5854673"/>
              <a:gd name="connsiteY2183" fmla="*/ 5617682 h 6858000"/>
              <a:gd name="connsiteX2184" fmla="*/ 2362082 w 5854673"/>
              <a:gd name="connsiteY2184" fmla="*/ 5615805 h 6858000"/>
              <a:gd name="connsiteX2185" fmla="*/ 2360395 w 5854673"/>
              <a:gd name="connsiteY2185" fmla="*/ 5615534 h 6858000"/>
              <a:gd name="connsiteX2186" fmla="*/ 3713542 w 5854673"/>
              <a:gd name="connsiteY2186" fmla="*/ 5608954 h 6858000"/>
              <a:gd name="connsiteX2187" fmla="*/ 3714625 w 5854673"/>
              <a:gd name="connsiteY2187" fmla="*/ 5617970 h 6858000"/>
              <a:gd name="connsiteX2188" fmla="*/ 3708493 w 5854673"/>
              <a:gd name="connsiteY2188" fmla="*/ 5616888 h 6858000"/>
              <a:gd name="connsiteX2189" fmla="*/ 1652266 w 5854673"/>
              <a:gd name="connsiteY2189" fmla="*/ 5607149 h 6858000"/>
              <a:gd name="connsiteX2190" fmla="*/ 1610329 w 5854673"/>
              <a:gd name="connsiteY2190" fmla="*/ 5626235 h 6858000"/>
              <a:gd name="connsiteX2191" fmla="*/ 1597489 w 5854673"/>
              <a:gd name="connsiteY2191" fmla="*/ 5626085 h 6858000"/>
              <a:gd name="connsiteX2192" fmla="*/ 1592033 w 5854673"/>
              <a:gd name="connsiteY2192" fmla="*/ 5634561 h 6858000"/>
              <a:gd name="connsiteX2193" fmla="*/ 1610329 w 5854673"/>
              <a:gd name="connsiteY2193" fmla="*/ 5626235 h 6858000"/>
              <a:gd name="connsiteX2194" fmla="*/ 1612953 w 5854673"/>
              <a:gd name="connsiteY2194" fmla="*/ 5626265 h 6858000"/>
              <a:gd name="connsiteX2195" fmla="*/ 1480314 w 5854673"/>
              <a:gd name="connsiteY2195" fmla="*/ 5605922 h 6858000"/>
              <a:gd name="connsiteX2196" fmla="*/ 1499069 w 5854673"/>
              <a:gd name="connsiteY2196" fmla="*/ 5609405 h 6858000"/>
              <a:gd name="connsiteX2197" fmla="*/ 1534685 w 5854673"/>
              <a:gd name="connsiteY2197" fmla="*/ 5619414 h 6858000"/>
              <a:gd name="connsiteX2198" fmla="*/ 1536129 w 5854673"/>
              <a:gd name="connsiteY2198" fmla="*/ 5614725 h 6858000"/>
              <a:gd name="connsiteX2199" fmla="*/ 1541900 w 5854673"/>
              <a:gd name="connsiteY2199" fmla="*/ 5625545 h 6858000"/>
              <a:gd name="connsiteX2200" fmla="*/ 1482027 w 5854673"/>
              <a:gd name="connsiteY2200" fmla="*/ 5625184 h 6858000"/>
              <a:gd name="connsiteX2201" fmla="*/ 1461828 w 5854673"/>
              <a:gd name="connsiteY2201" fmla="*/ 5609676 h 6858000"/>
              <a:gd name="connsiteX2202" fmla="*/ 1480314 w 5854673"/>
              <a:gd name="connsiteY2202" fmla="*/ 5605922 h 6858000"/>
              <a:gd name="connsiteX2203" fmla="*/ 2781551 w 5854673"/>
              <a:gd name="connsiteY2203" fmla="*/ 5604985 h 6858000"/>
              <a:gd name="connsiteX2204" fmla="*/ 2783715 w 5854673"/>
              <a:gd name="connsiteY2204" fmla="*/ 5615446 h 6858000"/>
              <a:gd name="connsiteX2205" fmla="*/ 2787322 w 5854673"/>
              <a:gd name="connsiteY2205" fmla="*/ 5616167 h 6858000"/>
              <a:gd name="connsiteX2206" fmla="*/ 1401234 w 5854673"/>
              <a:gd name="connsiteY2206" fmla="*/ 5603183 h 6858000"/>
              <a:gd name="connsiteX2207" fmla="*/ 1434778 w 5854673"/>
              <a:gd name="connsiteY2207" fmla="*/ 5616889 h 6858000"/>
              <a:gd name="connsiteX2208" fmla="*/ 1408809 w 5854673"/>
              <a:gd name="connsiteY2208" fmla="*/ 5621218 h 6858000"/>
              <a:gd name="connsiteX2209" fmla="*/ 1405924 w 5854673"/>
              <a:gd name="connsiteY2209" fmla="*/ 5630596 h 6858000"/>
              <a:gd name="connsiteX2210" fmla="*/ 1401234 w 5854673"/>
              <a:gd name="connsiteY2210" fmla="*/ 5603183 h 6858000"/>
              <a:gd name="connsiteX2211" fmla="*/ 3751183 w 5854673"/>
              <a:gd name="connsiteY2211" fmla="*/ 5586806 h 6858000"/>
              <a:gd name="connsiteX2212" fmla="*/ 3760070 w 5854673"/>
              <a:gd name="connsiteY2212" fmla="*/ 5588396 h 6858000"/>
              <a:gd name="connsiteX2213" fmla="*/ 3755021 w 5854673"/>
              <a:gd name="connsiteY2213" fmla="*/ 5618332 h 6858000"/>
              <a:gd name="connsiteX2214" fmla="*/ 3739872 w 5854673"/>
              <a:gd name="connsiteY2214" fmla="*/ 5603544 h 6858000"/>
              <a:gd name="connsiteX2215" fmla="*/ 3751183 w 5854673"/>
              <a:gd name="connsiteY2215" fmla="*/ 5586806 h 6858000"/>
              <a:gd name="connsiteX2216" fmla="*/ 1618362 w 5854673"/>
              <a:gd name="connsiteY2216" fmla="*/ 5586230 h 6858000"/>
              <a:gd name="connsiteX2217" fmla="*/ 1607903 w 5854673"/>
              <a:gd name="connsiteY2217" fmla="*/ 5591280 h 6858000"/>
              <a:gd name="connsiteX2218" fmla="*/ 1621608 w 5854673"/>
              <a:gd name="connsiteY2218" fmla="*/ 5596691 h 6858000"/>
              <a:gd name="connsiteX2219" fmla="*/ 1627020 w 5854673"/>
              <a:gd name="connsiteY2219" fmla="*/ 5587674 h 6858000"/>
              <a:gd name="connsiteX2220" fmla="*/ 1580130 w 5854673"/>
              <a:gd name="connsiteY2220" fmla="*/ 5579378 h 6858000"/>
              <a:gd name="connsiteX2221" fmla="*/ 1561376 w 5854673"/>
              <a:gd name="connsiteY2221" fmla="*/ 5581181 h 6858000"/>
              <a:gd name="connsiteX2222" fmla="*/ 1578689 w 5854673"/>
              <a:gd name="connsiteY2222" fmla="*/ 5584066 h 6858000"/>
              <a:gd name="connsiteX2223" fmla="*/ 2349818 w 5854673"/>
              <a:gd name="connsiteY2223" fmla="*/ 5579016 h 6858000"/>
              <a:gd name="connsiteX2224" fmla="*/ 2334669 w 5854673"/>
              <a:gd name="connsiteY2224" fmla="*/ 5584787 h 6858000"/>
              <a:gd name="connsiteX2225" fmla="*/ 2355229 w 5854673"/>
              <a:gd name="connsiteY2225" fmla="*/ 5598493 h 6858000"/>
              <a:gd name="connsiteX2226" fmla="*/ 2349818 w 5854673"/>
              <a:gd name="connsiteY2226" fmla="*/ 5579016 h 6858000"/>
              <a:gd name="connsiteX2227" fmla="*/ 3714574 w 5854673"/>
              <a:gd name="connsiteY2227" fmla="*/ 5572143 h 6858000"/>
              <a:gd name="connsiteX2228" fmla="*/ 3722559 w 5854673"/>
              <a:gd name="connsiteY2228" fmla="*/ 5578658 h 6858000"/>
              <a:gd name="connsiteX2229" fmla="*/ 3697312 w 5854673"/>
              <a:gd name="connsiteY2229" fmla="*/ 5589117 h 6858000"/>
              <a:gd name="connsiteX2230" fmla="*/ 3685410 w 5854673"/>
              <a:gd name="connsiteY2230" fmla="*/ 5577215 h 6858000"/>
              <a:gd name="connsiteX2231" fmla="*/ 3714574 w 5854673"/>
              <a:gd name="connsiteY2231" fmla="*/ 5572143 h 6858000"/>
              <a:gd name="connsiteX2232" fmla="*/ 2604458 w 5854673"/>
              <a:gd name="connsiteY2232" fmla="*/ 5570361 h 6858000"/>
              <a:gd name="connsiteX2233" fmla="*/ 2606982 w 5854673"/>
              <a:gd name="connsiteY2233" fmla="*/ 5579738 h 6858000"/>
              <a:gd name="connsiteX2234" fmla="*/ 2589308 w 5854673"/>
              <a:gd name="connsiteY2234" fmla="*/ 5586591 h 6858000"/>
              <a:gd name="connsiteX2235" fmla="*/ 2587865 w 5854673"/>
              <a:gd name="connsiteY2235" fmla="*/ 5591280 h 6858000"/>
              <a:gd name="connsiteX2236" fmla="*/ 2593997 w 5854673"/>
              <a:gd name="connsiteY2236" fmla="*/ 5592361 h 6858000"/>
              <a:gd name="connsiteX2237" fmla="*/ 2599769 w 5854673"/>
              <a:gd name="connsiteY2237" fmla="*/ 5638529 h 6858000"/>
              <a:gd name="connsiteX2238" fmla="*/ 2619966 w 5854673"/>
              <a:gd name="connsiteY2238" fmla="*/ 5639971 h 6858000"/>
              <a:gd name="connsiteX2239" fmla="*/ 2602293 w 5854673"/>
              <a:gd name="connsiteY2239" fmla="*/ 5629873 h 6858000"/>
              <a:gd name="connsiteX2240" fmla="*/ 2605539 w 5854673"/>
              <a:gd name="connsiteY2240" fmla="*/ 5627347 h 6858000"/>
              <a:gd name="connsiteX2241" fmla="*/ 2604458 w 5854673"/>
              <a:gd name="connsiteY2241" fmla="*/ 5570361 h 6858000"/>
              <a:gd name="connsiteX2242" fmla="*/ 1715385 w 5854673"/>
              <a:gd name="connsiteY2242" fmla="*/ 5567475 h 6858000"/>
              <a:gd name="connsiteX2243" fmla="*/ 1707451 w 5854673"/>
              <a:gd name="connsiteY2243" fmla="*/ 5580821 h 6858000"/>
              <a:gd name="connsiteX2244" fmla="*/ 1717189 w 5854673"/>
              <a:gd name="connsiteY2244" fmla="*/ 5582623 h 6858000"/>
              <a:gd name="connsiteX2245" fmla="*/ 1715385 w 5854673"/>
              <a:gd name="connsiteY2245" fmla="*/ 5567475 h 6858000"/>
              <a:gd name="connsiteX2246" fmla="*/ 1536489 w 5854673"/>
              <a:gd name="connsiteY2246" fmla="*/ 5559902 h 6858000"/>
              <a:gd name="connsiteX2247" fmla="*/ 1528194 w 5854673"/>
              <a:gd name="connsiteY2247" fmla="*/ 5565311 h 6858000"/>
              <a:gd name="connsiteX2248" fmla="*/ 1538608 w 5854673"/>
              <a:gd name="connsiteY2248" fmla="*/ 5570946 h 6858000"/>
              <a:gd name="connsiteX2249" fmla="*/ 1549834 w 5854673"/>
              <a:gd name="connsiteY2249" fmla="*/ 5567114 h 6858000"/>
              <a:gd name="connsiteX2250" fmla="*/ 1621609 w 5854673"/>
              <a:gd name="connsiteY2250" fmla="*/ 5554131 h 6858000"/>
              <a:gd name="connsiteX2251" fmla="*/ 1618003 w 5854673"/>
              <a:gd name="connsiteY2251" fmla="*/ 5557376 h 6858000"/>
              <a:gd name="connsiteX2252" fmla="*/ 1631031 w 5854673"/>
              <a:gd name="connsiteY2252" fmla="*/ 5563688 h 6858000"/>
              <a:gd name="connsiteX2253" fmla="*/ 1647578 w 5854673"/>
              <a:gd name="connsiteY2253" fmla="*/ 5562425 h 6858000"/>
              <a:gd name="connsiteX2254" fmla="*/ 1621609 w 5854673"/>
              <a:gd name="connsiteY2254" fmla="*/ 5554131 h 6858000"/>
              <a:gd name="connsiteX2255" fmla="*/ 2341883 w 5854673"/>
              <a:gd name="connsiteY2255" fmla="*/ 5548359 h 6858000"/>
              <a:gd name="connsiteX2256" fmla="*/ 2337916 w 5854673"/>
              <a:gd name="connsiteY2256" fmla="*/ 5561705 h 6858000"/>
              <a:gd name="connsiteX2257" fmla="*/ 2351622 w 5854673"/>
              <a:gd name="connsiteY2257" fmla="*/ 5559179 h 6858000"/>
              <a:gd name="connsiteX2258" fmla="*/ 2341883 w 5854673"/>
              <a:gd name="connsiteY2258" fmla="*/ 5548359 h 6858000"/>
              <a:gd name="connsiteX2259" fmla="*/ 1685089 w 5854673"/>
              <a:gd name="connsiteY2259" fmla="*/ 5541146 h 6858000"/>
              <a:gd name="connsiteX2260" fmla="*/ 1684007 w 5854673"/>
              <a:gd name="connsiteY2260" fmla="*/ 5544753 h 6858000"/>
              <a:gd name="connsiteX2261" fmla="*/ 1693745 w 5854673"/>
              <a:gd name="connsiteY2261" fmla="*/ 5542588 h 6858000"/>
              <a:gd name="connsiteX2262" fmla="*/ 1722238 w 5854673"/>
              <a:gd name="connsiteY2262" fmla="*/ 5530686 h 6858000"/>
              <a:gd name="connsiteX2263" fmla="*/ 1706730 w 5854673"/>
              <a:gd name="connsiteY2263" fmla="*/ 5551967 h 6858000"/>
              <a:gd name="connsiteX2264" fmla="*/ 1721157 w 5854673"/>
              <a:gd name="connsiteY2264" fmla="*/ 5556294 h 6858000"/>
              <a:gd name="connsiteX2265" fmla="*/ 1728731 w 5854673"/>
              <a:gd name="connsiteY2265" fmla="*/ 5543670 h 6858000"/>
              <a:gd name="connsiteX2266" fmla="*/ 1722238 w 5854673"/>
              <a:gd name="connsiteY2266" fmla="*/ 5530686 h 6858000"/>
              <a:gd name="connsiteX2267" fmla="*/ 1413859 w 5854673"/>
              <a:gd name="connsiteY2267" fmla="*/ 5529604 h 6858000"/>
              <a:gd name="connsiteX2268" fmla="*/ 1412777 w 5854673"/>
              <a:gd name="connsiteY2268" fmla="*/ 5533211 h 6858000"/>
              <a:gd name="connsiteX2269" fmla="*/ 1423958 w 5854673"/>
              <a:gd name="connsiteY2269" fmla="*/ 5535374 h 6858000"/>
              <a:gd name="connsiteX2270" fmla="*/ 3644293 w 5854673"/>
              <a:gd name="connsiteY2270" fmla="*/ 5527441 h 6858000"/>
              <a:gd name="connsiteX2271" fmla="*/ 3652948 w 5854673"/>
              <a:gd name="connsiteY2271" fmla="*/ 5528885 h 6858000"/>
              <a:gd name="connsiteX2272" fmla="*/ 3648620 w 5854673"/>
              <a:gd name="connsiteY2272" fmla="*/ 5535015 h 6858000"/>
              <a:gd name="connsiteX2273" fmla="*/ 3642488 w 5854673"/>
              <a:gd name="connsiteY2273" fmla="*/ 5533934 h 6858000"/>
              <a:gd name="connsiteX2274" fmla="*/ 1462731 w 5854673"/>
              <a:gd name="connsiteY2274" fmla="*/ 5527216 h 6858000"/>
              <a:gd name="connsiteX2275" fmla="*/ 1473371 w 5854673"/>
              <a:gd name="connsiteY2275" fmla="*/ 5527801 h 6858000"/>
              <a:gd name="connsiteX2276" fmla="*/ 1466156 w 5854673"/>
              <a:gd name="connsiteY2276" fmla="*/ 5533572 h 6858000"/>
              <a:gd name="connsiteX2277" fmla="*/ 1456419 w 5854673"/>
              <a:gd name="connsiteY2277" fmla="*/ 5531768 h 6858000"/>
              <a:gd name="connsiteX2278" fmla="*/ 1462731 w 5854673"/>
              <a:gd name="connsiteY2278" fmla="*/ 5527216 h 6858000"/>
              <a:gd name="connsiteX2279" fmla="*/ 3715347 w 5854673"/>
              <a:gd name="connsiteY2279" fmla="*/ 5520949 h 6858000"/>
              <a:gd name="connsiteX2280" fmla="*/ 3718233 w 5854673"/>
              <a:gd name="connsiteY2280" fmla="*/ 5533213 h 6858000"/>
              <a:gd name="connsiteX2281" fmla="*/ 3706690 w 5854673"/>
              <a:gd name="connsiteY2281" fmla="*/ 5528163 h 6858000"/>
              <a:gd name="connsiteX2282" fmla="*/ 3715347 w 5854673"/>
              <a:gd name="connsiteY2282" fmla="*/ 5520949 h 6858000"/>
              <a:gd name="connsiteX2283" fmla="*/ 2765680 w 5854673"/>
              <a:gd name="connsiteY2283" fmla="*/ 5519144 h 6858000"/>
              <a:gd name="connsiteX2284" fmla="*/ 2768927 w 5854673"/>
              <a:gd name="connsiteY2284" fmla="*/ 5529604 h 6858000"/>
              <a:gd name="connsiteX2285" fmla="*/ 2774697 w 5854673"/>
              <a:gd name="connsiteY2285" fmla="*/ 5523833 h 6858000"/>
              <a:gd name="connsiteX2286" fmla="*/ 1475896 w 5854673"/>
              <a:gd name="connsiteY2286" fmla="*/ 5518425 h 6858000"/>
              <a:gd name="connsiteX2287" fmla="*/ 1495732 w 5854673"/>
              <a:gd name="connsiteY2287" fmla="*/ 5526721 h 6858000"/>
              <a:gd name="connsiteX2288" fmla="*/ 1488158 w 5854673"/>
              <a:gd name="connsiteY2288" fmla="*/ 5530688 h 6858000"/>
              <a:gd name="connsiteX2289" fmla="*/ 1448483 w 5854673"/>
              <a:gd name="connsiteY2289" fmla="*/ 5518425 h 6858000"/>
              <a:gd name="connsiteX2290" fmla="*/ 1446681 w 5854673"/>
              <a:gd name="connsiteY2290" fmla="*/ 5525278 h 6858000"/>
              <a:gd name="connsiteX2291" fmla="*/ 1448483 w 5854673"/>
              <a:gd name="connsiteY2291" fmla="*/ 5518425 h 6858000"/>
              <a:gd name="connsiteX2292" fmla="*/ 2613835 w 5854673"/>
              <a:gd name="connsiteY2292" fmla="*/ 5516258 h 6858000"/>
              <a:gd name="connsiteX2293" fmla="*/ 2611670 w 5854673"/>
              <a:gd name="connsiteY2293" fmla="*/ 5523834 h 6858000"/>
              <a:gd name="connsiteX2294" fmla="*/ 2613113 w 5854673"/>
              <a:gd name="connsiteY2294" fmla="*/ 5528161 h 6858000"/>
              <a:gd name="connsiteX2295" fmla="*/ 1679679 w 5854673"/>
              <a:gd name="connsiteY2295" fmla="*/ 5516258 h 6858000"/>
              <a:gd name="connsiteX2296" fmla="*/ 1692663 w 5854673"/>
              <a:gd name="connsiteY2296" fmla="*/ 5525637 h 6858000"/>
              <a:gd name="connsiteX2297" fmla="*/ 1693384 w 5854673"/>
              <a:gd name="connsiteY2297" fmla="*/ 5522751 h 6858000"/>
              <a:gd name="connsiteX2298" fmla="*/ 1218010 w 5854673"/>
              <a:gd name="connsiteY2298" fmla="*/ 5514095 h 6858000"/>
              <a:gd name="connsiteX2299" fmla="*/ 1204665 w 5854673"/>
              <a:gd name="connsiteY2299" fmla="*/ 5528522 h 6858000"/>
              <a:gd name="connsiteX2300" fmla="*/ 1180499 w 5854673"/>
              <a:gd name="connsiteY2300" fmla="*/ 5526358 h 6858000"/>
              <a:gd name="connsiteX2301" fmla="*/ 1187353 w 5854673"/>
              <a:gd name="connsiteY2301" fmla="*/ 5534653 h 6858000"/>
              <a:gd name="connsiteX2302" fmla="*/ 1229552 w 5854673"/>
              <a:gd name="connsiteY2302" fmla="*/ 5528161 h 6858000"/>
              <a:gd name="connsiteX2303" fmla="*/ 1218010 w 5854673"/>
              <a:gd name="connsiteY2303" fmla="*/ 5514095 h 6858000"/>
              <a:gd name="connsiteX2304" fmla="*/ 1243844 w 5854673"/>
              <a:gd name="connsiteY2304" fmla="*/ 5513779 h 6858000"/>
              <a:gd name="connsiteX2305" fmla="*/ 1236044 w 5854673"/>
              <a:gd name="connsiteY2305" fmla="*/ 5519145 h 6858000"/>
              <a:gd name="connsiteX2306" fmla="*/ 1245467 w 5854673"/>
              <a:gd name="connsiteY2306" fmla="*/ 5520272 h 6858000"/>
              <a:gd name="connsiteX2307" fmla="*/ 1255160 w 5854673"/>
              <a:gd name="connsiteY2307" fmla="*/ 5514094 h 6858000"/>
              <a:gd name="connsiteX2308" fmla="*/ 1243844 w 5854673"/>
              <a:gd name="connsiteY2308" fmla="*/ 5513779 h 6858000"/>
              <a:gd name="connsiteX2309" fmla="*/ 1454976 w 5854673"/>
              <a:gd name="connsiteY2309" fmla="*/ 5506116 h 6858000"/>
              <a:gd name="connsiteX2310" fmla="*/ 1462550 w 5854673"/>
              <a:gd name="connsiteY2310" fmla="*/ 5511211 h 6858000"/>
              <a:gd name="connsiteX2311" fmla="*/ 1452812 w 5854673"/>
              <a:gd name="connsiteY2311" fmla="*/ 5516260 h 6858000"/>
              <a:gd name="connsiteX2312" fmla="*/ 1452663 w 5854673"/>
              <a:gd name="connsiteY2312" fmla="*/ 5515987 h 6858000"/>
              <a:gd name="connsiteX2313" fmla="*/ 1450648 w 5854673"/>
              <a:gd name="connsiteY2313" fmla="*/ 5512294 h 6858000"/>
              <a:gd name="connsiteX2314" fmla="*/ 1445237 w 5854673"/>
              <a:gd name="connsiteY2314" fmla="*/ 5508326 h 6858000"/>
              <a:gd name="connsiteX2315" fmla="*/ 1454976 w 5854673"/>
              <a:gd name="connsiteY2315" fmla="*/ 5506116 h 6858000"/>
              <a:gd name="connsiteX2316" fmla="*/ 1503667 w 5854673"/>
              <a:gd name="connsiteY2316" fmla="*/ 5499668 h 6858000"/>
              <a:gd name="connsiteX2317" fmla="*/ 1512324 w 5854673"/>
              <a:gd name="connsiteY2317" fmla="*/ 5501112 h 6858000"/>
              <a:gd name="connsiteX2318" fmla="*/ 1510159 w 5854673"/>
              <a:gd name="connsiteY2318" fmla="*/ 5507965 h 6858000"/>
              <a:gd name="connsiteX2319" fmla="*/ 1503667 w 5854673"/>
              <a:gd name="connsiteY2319" fmla="*/ 5499668 h 6858000"/>
              <a:gd name="connsiteX2320" fmla="*/ 1526390 w 5854673"/>
              <a:gd name="connsiteY2320" fmla="*/ 5498587 h 6858000"/>
              <a:gd name="connsiteX2321" fmla="*/ 1532521 w 5854673"/>
              <a:gd name="connsiteY2321" fmla="*/ 5499670 h 6858000"/>
              <a:gd name="connsiteX2322" fmla="*/ 1524227 w 5854673"/>
              <a:gd name="connsiteY2322" fmla="*/ 5505079 h 6858000"/>
              <a:gd name="connsiteX2323" fmla="*/ 1291950 w 5854673"/>
              <a:gd name="connsiteY2323" fmla="*/ 5498224 h 6858000"/>
              <a:gd name="connsiteX2324" fmla="*/ 1281129 w 5854673"/>
              <a:gd name="connsiteY2324" fmla="*/ 5503274 h 6858000"/>
              <a:gd name="connsiteX2325" fmla="*/ 1289786 w 5854673"/>
              <a:gd name="connsiteY2325" fmla="*/ 5504718 h 6858000"/>
              <a:gd name="connsiteX2326" fmla="*/ 1611871 w 5854673"/>
              <a:gd name="connsiteY2326" fmla="*/ 5494619 h 6858000"/>
              <a:gd name="connsiteX2327" fmla="*/ 1606100 w 5854673"/>
              <a:gd name="connsiteY2327" fmla="*/ 5500391 h 6858000"/>
              <a:gd name="connsiteX2328" fmla="*/ 1602493 w 5854673"/>
              <a:gd name="connsiteY2328" fmla="*/ 5494981 h 6858000"/>
              <a:gd name="connsiteX2329" fmla="*/ 1598525 w 5854673"/>
              <a:gd name="connsiteY2329" fmla="*/ 5487044 h 6858000"/>
              <a:gd name="connsiteX2330" fmla="*/ 1597083 w 5854673"/>
              <a:gd name="connsiteY2330" fmla="*/ 5491734 h 6858000"/>
              <a:gd name="connsiteX2331" fmla="*/ 1588426 w 5854673"/>
              <a:gd name="connsiteY2331" fmla="*/ 5490291 h 6858000"/>
              <a:gd name="connsiteX2332" fmla="*/ 3552680 w 5854673"/>
              <a:gd name="connsiteY2332" fmla="*/ 5482355 h 6858000"/>
              <a:gd name="connsiteX2333" fmla="*/ 3551237 w 5854673"/>
              <a:gd name="connsiteY2333" fmla="*/ 5487044 h 6858000"/>
              <a:gd name="connsiteX2334" fmla="*/ 3554124 w 5854673"/>
              <a:gd name="connsiteY2334" fmla="*/ 5485601 h 6858000"/>
              <a:gd name="connsiteX2335" fmla="*/ 1649382 w 5854673"/>
              <a:gd name="connsiteY2335" fmla="*/ 5481996 h 6858000"/>
              <a:gd name="connsiteX2336" fmla="*/ 1653709 w 5854673"/>
              <a:gd name="connsiteY2336" fmla="*/ 5489571 h 6858000"/>
              <a:gd name="connsiteX2337" fmla="*/ 1647939 w 5854673"/>
              <a:gd name="connsiteY2337" fmla="*/ 5486684 h 6858000"/>
              <a:gd name="connsiteX2338" fmla="*/ 1627020 w 5854673"/>
              <a:gd name="connsiteY2338" fmla="*/ 5475143 h 6858000"/>
              <a:gd name="connsiteX2339" fmla="*/ 1623053 w 5854673"/>
              <a:gd name="connsiteY2339" fmla="*/ 5479471 h 6858000"/>
              <a:gd name="connsiteX2340" fmla="*/ 1616921 w 5854673"/>
              <a:gd name="connsiteY2340" fmla="*/ 5478389 h 6858000"/>
              <a:gd name="connsiteX2341" fmla="*/ 1664529 w 5854673"/>
              <a:gd name="connsiteY2341" fmla="*/ 5474782 h 6858000"/>
              <a:gd name="connsiteX2342" fmla="*/ 1671383 w 5854673"/>
              <a:gd name="connsiteY2342" fmla="*/ 5483077 h 6858000"/>
              <a:gd name="connsiteX2343" fmla="*/ 1659841 w 5854673"/>
              <a:gd name="connsiteY2343" fmla="*/ 5476947 h 6858000"/>
              <a:gd name="connsiteX2344" fmla="*/ 1225810 w 5854673"/>
              <a:gd name="connsiteY2344" fmla="*/ 5468469 h 6858000"/>
              <a:gd name="connsiteX2345" fmla="*/ 1197451 w 5854673"/>
              <a:gd name="connsiteY2345" fmla="*/ 5470092 h 6858000"/>
              <a:gd name="connsiteX2346" fmla="*/ 1196009 w 5854673"/>
              <a:gd name="connsiteY2346" fmla="*/ 5474780 h 6858000"/>
              <a:gd name="connsiteX2347" fmla="*/ 1236405 w 5854673"/>
              <a:gd name="connsiteY2347" fmla="*/ 5483798 h 6858000"/>
              <a:gd name="connsiteX2348" fmla="*/ 1213322 w 5854673"/>
              <a:gd name="connsiteY2348" fmla="*/ 5491732 h 6858000"/>
              <a:gd name="connsiteX2349" fmla="*/ 1231356 w 5854673"/>
              <a:gd name="connsiteY2349" fmla="*/ 5492815 h 6858000"/>
              <a:gd name="connsiteX2350" fmla="*/ 1251553 w 5854673"/>
              <a:gd name="connsiteY2350" fmla="*/ 5477666 h 6858000"/>
              <a:gd name="connsiteX2351" fmla="*/ 1251192 w 5854673"/>
              <a:gd name="connsiteY2351" fmla="*/ 5477666 h 6858000"/>
              <a:gd name="connsiteX2352" fmla="*/ 1225810 w 5854673"/>
              <a:gd name="connsiteY2352" fmla="*/ 5468469 h 6858000"/>
              <a:gd name="connsiteX2353" fmla="*/ 1656234 w 5854673"/>
              <a:gd name="connsiteY2353" fmla="*/ 5459634 h 6858000"/>
              <a:gd name="connsiteX2354" fmla="*/ 1684728 w 5854673"/>
              <a:gd name="connsiteY2354" fmla="*/ 5469372 h 6858000"/>
              <a:gd name="connsiteX2355" fmla="*/ 1656234 w 5854673"/>
              <a:gd name="connsiteY2355" fmla="*/ 5459634 h 6858000"/>
              <a:gd name="connsiteX2356" fmla="*/ 3653310 w 5854673"/>
              <a:gd name="connsiteY2356" fmla="*/ 5457107 h 6858000"/>
              <a:gd name="connsiteX2357" fmla="*/ 3629865 w 5854673"/>
              <a:gd name="connsiteY2357" fmla="*/ 5483798 h 6858000"/>
              <a:gd name="connsiteX2358" fmla="*/ 3644636 w 5854673"/>
              <a:gd name="connsiteY2358" fmla="*/ 5485156 h 6858000"/>
              <a:gd name="connsiteX2359" fmla="*/ 3653310 w 5854673"/>
              <a:gd name="connsiteY2359" fmla="*/ 5457107 h 6858000"/>
              <a:gd name="connsiteX2360" fmla="*/ 1407366 w 5854673"/>
              <a:gd name="connsiteY2360" fmla="*/ 5456749 h 6858000"/>
              <a:gd name="connsiteX2361" fmla="*/ 1415302 w 5854673"/>
              <a:gd name="connsiteY2361" fmla="*/ 5459994 h 6858000"/>
              <a:gd name="connsiteX2362" fmla="*/ 1392579 w 5854673"/>
              <a:gd name="connsiteY2362" fmla="*/ 5466126 h 6858000"/>
              <a:gd name="connsiteX2363" fmla="*/ 1394022 w 5854673"/>
              <a:gd name="connsiteY2363" fmla="*/ 5461436 h 6858000"/>
              <a:gd name="connsiteX2364" fmla="*/ 1406284 w 5854673"/>
              <a:gd name="connsiteY2364" fmla="*/ 5460715 h 6858000"/>
              <a:gd name="connsiteX2365" fmla="*/ 2570914 w 5854673"/>
              <a:gd name="connsiteY2365" fmla="*/ 5452059 h 6858000"/>
              <a:gd name="connsiteX2366" fmla="*/ 2574881 w 5854673"/>
              <a:gd name="connsiteY2366" fmla="*/ 5478749 h 6858000"/>
              <a:gd name="connsiteX2367" fmla="*/ 2582455 w 5854673"/>
              <a:gd name="connsiteY2367" fmla="*/ 5555572 h 6858000"/>
              <a:gd name="connsiteX2368" fmla="*/ 2593997 w 5854673"/>
              <a:gd name="connsiteY2368" fmla="*/ 5539702 h 6858000"/>
              <a:gd name="connsiteX2369" fmla="*/ 2599047 w 5854673"/>
              <a:gd name="connsiteY2369" fmla="*/ 5492814 h 6858000"/>
              <a:gd name="connsiteX2370" fmla="*/ 2570914 w 5854673"/>
              <a:gd name="connsiteY2370" fmla="*/ 5452059 h 6858000"/>
              <a:gd name="connsiteX2371" fmla="*/ 2042521 w 5854673"/>
              <a:gd name="connsiteY2371" fmla="*/ 5452058 h 6858000"/>
              <a:gd name="connsiteX2372" fmla="*/ 2049374 w 5854673"/>
              <a:gd name="connsiteY2372" fmla="*/ 5463239 h 6858000"/>
              <a:gd name="connsiteX2373" fmla="*/ 2064521 w 5854673"/>
              <a:gd name="connsiteY2373" fmla="*/ 5452058 h 6858000"/>
              <a:gd name="connsiteX2374" fmla="*/ 2042521 w 5854673"/>
              <a:gd name="connsiteY2374" fmla="*/ 5452058 h 6858000"/>
              <a:gd name="connsiteX2375" fmla="*/ 1274276 w 5854673"/>
              <a:gd name="connsiteY2375" fmla="*/ 5445205 h 6858000"/>
              <a:gd name="connsiteX2376" fmla="*/ 1263094 w 5854673"/>
              <a:gd name="connsiteY2376" fmla="*/ 5447369 h 6858000"/>
              <a:gd name="connsiteX2377" fmla="*/ 1265980 w 5854673"/>
              <a:gd name="connsiteY2377" fmla="*/ 5450615 h 6858000"/>
              <a:gd name="connsiteX2378" fmla="*/ 1274276 w 5854673"/>
              <a:gd name="connsiteY2378" fmla="*/ 5445205 h 6858000"/>
              <a:gd name="connsiteX2379" fmla="*/ 1319315 w 5854673"/>
              <a:gd name="connsiteY2379" fmla="*/ 5444168 h 6858000"/>
              <a:gd name="connsiteX2380" fmla="*/ 1309261 w 5854673"/>
              <a:gd name="connsiteY2380" fmla="*/ 5448452 h 6858000"/>
              <a:gd name="connsiteX2381" fmla="*/ 1322562 w 5854673"/>
              <a:gd name="connsiteY2381" fmla="*/ 5450661 h 6858000"/>
              <a:gd name="connsiteX2382" fmla="*/ 1332346 w 5854673"/>
              <a:gd name="connsiteY2382" fmla="*/ 5445566 h 6858000"/>
              <a:gd name="connsiteX2383" fmla="*/ 1319315 w 5854673"/>
              <a:gd name="connsiteY2383" fmla="*/ 5444168 h 6858000"/>
              <a:gd name="connsiteX2384" fmla="*/ 1187353 w 5854673"/>
              <a:gd name="connsiteY2384" fmla="*/ 5439074 h 6858000"/>
              <a:gd name="connsiteX2385" fmla="*/ 1211157 w 5854673"/>
              <a:gd name="connsiteY2385" fmla="*/ 5455304 h 6858000"/>
              <a:gd name="connsiteX2386" fmla="*/ 1209715 w 5854673"/>
              <a:gd name="connsiteY2386" fmla="*/ 5459993 h 6858000"/>
              <a:gd name="connsiteX2387" fmla="*/ 1229192 w 5854673"/>
              <a:gd name="connsiteY2387" fmla="*/ 5456387 h 6858000"/>
              <a:gd name="connsiteX2388" fmla="*/ 1187353 w 5854673"/>
              <a:gd name="connsiteY2388" fmla="*/ 5439074 h 6858000"/>
              <a:gd name="connsiteX2389" fmla="*/ 1246504 w 5854673"/>
              <a:gd name="connsiteY2389" fmla="*/ 5432582 h 6858000"/>
              <a:gd name="connsiteX2390" fmla="*/ 1255521 w 5854673"/>
              <a:gd name="connsiteY2390" fmla="*/ 5441960 h 6858000"/>
              <a:gd name="connsiteX2391" fmla="*/ 1261291 w 5854673"/>
              <a:gd name="connsiteY2391" fmla="*/ 5435107 h 6858000"/>
              <a:gd name="connsiteX2392" fmla="*/ 1309757 w 5854673"/>
              <a:gd name="connsiteY2392" fmla="*/ 5425638 h 6858000"/>
              <a:gd name="connsiteX2393" fmla="*/ 1305655 w 5854673"/>
              <a:gd name="connsiteY2393" fmla="*/ 5430779 h 6858000"/>
              <a:gd name="connsiteX2394" fmla="*/ 1320082 w 5854673"/>
              <a:gd name="connsiteY2394" fmla="*/ 5426449 h 6858000"/>
              <a:gd name="connsiteX2395" fmla="*/ 1309757 w 5854673"/>
              <a:gd name="connsiteY2395" fmla="*/ 5425638 h 6858000"/>
              <a:gd name="connsiteX2396" fmla="*/ 1697713 w 5854673"/>
              <a:gd name="connsiteY2396" fmla="*/ 5422844 h 6858000"/>
              <a:gd name="connsiteX2397" fmla="*/ 1700958 w 5854673"/>
              <a:gd name="connsiteY2397" fmla="*/ 5425368 h 6858000"/>
              <a:gd name="connsiteX2398" fmla="*/ 1682203 w 5854673"/>
              <a:gd name="connsiteY2398" fmla="*/ 5436188 h 6858000"/>
              <a:gd name="connsiteX2399" fmla="*/ 1678957 w 5854673"/>
              <a:gd name="connsiteY2399" fmla="*/ 5433663 h 6858000"/>
              <a:gd name="connsiteX2400" fmla="*/ 1645775 w 5854673"/>
              <a:gd name="connsiteY2400" fmla="*/ 5453862 h 6858000"/>
              <a:gd name="connsiteX2401" fmla="*/ 1634594 w 5854673"/>
              <a:gd name="connsiteY2401" fmla="*/ 5448090 h 6858000"/>
              <a:gd name="connsiteX2402" fmla="*/ 1492846 w 5854673"/>
              <a:gd name="connsiteY2402" fmla="*/ 5483076 h 6858000"/>
              <a:gd name="connsiteX2403" fmla="*/ 1416744 w 5854673"/>
              <a:gd name="connsiteY2403" fmla="*/ 5507602 h 6858000"/>
              <a:gd name="connsiteX2404" fmla="*/ 1439828 w 5854673"/>
              <a:gd name="connsiteY2404" fmla="*/ 5547638 h 6858000"/>
              <a:gd name="connsiteX2405" fmla="*/ 1448123 w 5854673"/>
              <a:gd name="connsiteY2405" fmla="*/ 5559180 h 6858000"/>
              <a:gd name="connsiteX2406" fmla="*/ 1480944 w 5854673"/>
              <a:gd name="connsiteY2406" fmla="*/ 5545113 h 6858000"/>
              <a:gd name="connsiteX2407" fmla="*/ 1503819 w 5854673"/>
              <a:gd name="connsiteY2407" fmla="*/ 5573872 h 6858000"/>
              <a:gd name="connsiteX2408" fmla="*/ 1518816 w 5854673"/>
              <a:gd name="connsiteY2408" fmla="*/ 5573246 h 6858000"/>
              <a:gd name="connsiteX2409" fmla="*/ 1507635 w 5854673"/>
              <a:gd name="connsiteY2409" fmla="*/ 5567475 h 6858000"/>
              <a:gd name="connsiteX2410" fmla="*/ 1518815 w 5854673"/>
              <a:gd name="connsiteY2410" fmla="*/ 5564590 h 6858000"/>
              <a:gd name="connsiteX2411" fmla="*/ 1510519 w 5854673"/>
              <a:gd name="connsiteY2411" fmla="*/ 5548359 h 6858000"/>
              <a:gd name="connsiteX2412" fmla="*/ 1496815 w 5854673"/>
              <a:gd name="connsiteY2412" fmla="*/ 5550884 h 6858000"/>
              <a:gd name="connsiteX2413" fmla="*/ 1497896 w 5854673"/>
              <a:gd name="connsiteY2413" fmla="*/ 5538981 h 6858000"/>
              <a:gd name="connsiteX2414" fmla="*/ 1529275 w 5854673"/>
              <a:gd name="connsiteY2414" fmla="*/ 5547638 h 6858000"/>
              <a:gd name="connsiteX2415" fmla="*/ 1541539 w 5854673"/>
              <a:gd name="connsiteY2415" fmla="*/ 5541867 h 6858000"/>
              <a:gd name="connsiteX2416" fmla="*/ 1538293 w 5854673"/>
              <a:gd name="connsiteY2416" fmla="*/ 5539342 h 6858000"/>
              <a:gd name="connsiteX2417" fmla="*/ 1550194 w 5854673"/>
              <a:gd name="connsiteY2417" fmla="*/ 5529604 h 6858000"/>
              <a:gd name="connsiteX2418" fmla="*/ 1554161 w 5854673"/>
              <a:gd name="connsiteY2418" fmla="*/ 5537179 h 6858000"/>
              <a:gd name="connsiteX2419" fmla="*/ 1585902 w 5854673"/>
              <a:gd name="connsiteY2419" fmla="*/ 5557737 h 6858000"/>
              <a:gd name="connsiteX2420" fmla="*/ 1570031 w 5854673"/>
              <a:gd name="connsiteY2420" fmla="*/ 5567114 h 6858000"/>
              <a:gd name="connsiteX2421" fmla="*/ 1598525 w 5854673"/>
              <a:gd name="connsiteY2421" fmla="*/ 5545113 h 6858000"/>
              <a:gd name="connsiteX2422" fmla="*/ 1609346 w 5854673"/>
              <a:gd name="connsiteY2422" fmla="*/ 5540064 h 6858000"/>
              <a:gd name="connsiteX2423" fmla="*/ 1593837 w 5854673"/>
              <a:gd name="connsiteY2423" fmla="*/ 5539342 h 6858000"/>
              <a:gd name="connsiteX2424" fmla="*/ 1587706 w 5854673"/>
              <a:gd name="connsiteY2424" fmla="*/ 5529244 h 6858000"/>
              <a:gd name="connsiteX2425" fmla="*/ 1568950 w 5854673"/>
              <a:gd name="connsiteY2425" fmla="*/ 5531046 h 6858000"/>
              <a:gd name="connsiteX2426" fmla="*/ 1572918 w 5854673"/>
              <a:gd name="connsiteY2426" fmla="*/ 5526719 h 6858000"/>
              <a:gd name="connsiteX2427" fmla="*/ 1547670 w 5854673"/>
              <a:gd name="connsiteY2427" fmla="*/ 5519144 h 6858000"/>
              <a:gd name="connsiteX2428" fmla="*/ 1545505 w 5854673"/>
              <a:gd name="connsiteY2428" fmla="*/ 5526719 h 6858000"/>
              <a:gd name="connsiteX2429" fmla="*/ 1532521 w 5854673"/>
              <a:gd name="connsiteY2429" fmla="*/ 5526358 h 6858000"/>
              <a:gd name="connsiteX2430" fmla="*/ 1527833 w 5854673"/>
              <a:gd name="connsiteY2430" fmla="*/ 5511569 h 6858000"/>
              <a:gd name="connsiteX2431" fmla="*/ 1554162 w 5854673"/>
              <a:gd name="connsiteY2431" fmla="*/ 5506159 h 6858000"/>
              <a:gd name="connsiteX2432" fmla="*/ 1584819 w 5854673"/>
              <a:gd name="connsiteY2432" fmla="*/ 5516620 h 6858000"/>
              <a:gd name="connsiteX2433" fmla="*/ 1615478 w 5854673"/>
              <a:gd name="connsiteY2433" fmla="*/ 5510127 h 6858000"/>
              <a:gd name="connsiteX2434" fmla="*/ 1614396 w 5854673"/>
              <a:gd name="connsiteY2434" fmla="*/ 5522029 h 6858000"/>
              <a:gd name="connsiteX2435" fmla="*/ 1634954 w 5854673"/>
              <a:gd name="connsiteY2435" fmla="*/ 5527800 h 6858000"/>
              <a:gd name="connsiteX2436" fmla="*/ 1660922 w 5854673"/>
              <a:gd name="connsiteY2436" fmla="*/ 5515537 h 6858000"/>
              <a:gd name="connsiteX2437" fmla="*/ 1633151 w 5854673"/>
              <a:gd name="connsiteY2437" fmla="*/ 5494619 h 6858000"/>
              <a:gd name="connsiteX2438" fmla="*/ 1665973 w 5854673"/>
              <a:gd name="connsiteY2438" fmla="*/ 5507241 h 6858000"/>
              <a:gd name="connsiteX2439" fmla="*/ 1655513 w 5854673"/>
              <a:gd name="connsiteY2439" fmla="*/ 5490651 h 6858000"/>
              <a:gd name="connsiteX2440" fmla="*/ 1708172 w 5854673"/>
              <a:gd name="connsiteY2440" fmla="*/ 5483798 h 6858000"/>
              <a:gd name="connsiteX2441" fmla="*/ 1720074 w 5854673"/>
              <a:gd name="connsiteY2441" fmla="*/ 5474059 h 6858000"/>
              <a:gd name="connsiteX2442" fmla="*/ 1725844 w 5854673"/>
              <a:gd name="connsiteY2442" fmla="*/ 5446288 h 6858000"/>
              <a:gd name="connsiteX2443" fmla="*/ 1737386 w 5854673"/>
              <a:gd name="connsiteY2443" fmla="*/ 5424647 h 6858000"/>
              <a:gd name="connsiteX2444" fmla="*/ 1412777 w 5854673"/>
              <a:gd name="connsiteY2444" fmla="*/ 5417073 h 6858000"/>
              <a:gd name="connsiteX2445" fmla="*/ 1411334 w 5854673"/>
              <a:gd name="connsiteY2445" fmla="*/ 5421763 h 6858000"/>
              <a:gd name="connsiteX2446" fmla="*/ 1403399 w 5854673"/>
              <a:gd name="connsiteY2446" fmla="*/ 5417434 h 6858000"/>
              <a:gd name="connsiteX2447" fmla="*/ 1544064 w 5854673"/>
              <a:gd name="connsiteY2447" fmla="*/ 5409139 h 6858000"/>
              <a:gd name="connsiteX2448" fmla="*/ 1551999 w 5854673"/>
              <a:gd name="connsiteY2448" fmla="*/ 5412385 h 6858000"/>
              <a:gd name="connsiteX2449" fmla="*/ 1538293 w 5854673"/>
              <a:gd name="connsiteY2449" fmla="*/ 5414909 h 6858000"/>
              <a:gd name="connsiteX2450" fmla="*/ 3492446 w 5854673"/>
              <a:gd name="connsiteY2450" fmla="*/ 5399759 h 6858000"/>
              <a:gd name="connsiteX2451" fmla="*/ 3485234 w 5854673"/>
              <a:gd name="connsiteY2451" fmla="*/ 5432220 h 6858000"/>
              <a:gd name="connsiteX2452" fmla="*/ 3484512 w 5854673"/>
              <a:gd name="connsiteY2452" fmla="*/ 5465043 h 6858000"/>
              <a:gd name="connsiteX2453" fmla="*/ 3483069 w 5854673"/>
              <a:gd name="connsiteY2453" fmla="*/ 5544392 h 6858000"/>
              <a:gd name="connsiteX2454" fmla="*/ 3476937 w 5854673"/>
              <a:gd name="connsiteY2454" fmla="*/ 5543309 h 6858000"/>
              <a:gd name="connsiteX2455" fmla="*/ 3483791 w 5854673"/>
              <a:gd name="connsiteY2455" fmla="*/ 5563507 h 6858000"/>
              <a:gd name="connsiteX2456" fmla="*/ 3472970 w 5854673"/>
              <a:gd name="connsiteY2456" fmla="*/ 5599575 h 6858000"/>
              <a:gd name="connsiteX2457" fmla="*/ 3485233 w 5854673"/>
              <a:gd name="connsiteY2457" fmla="*/ 5637447 h 6858000"/>
              <a:gd name="connsiteX2458" fmla="*/ 3491365 w 5854673"/>
              <a:gd name="connsiteY2458" fmla="*/ 5669542 h 6858000"/>
              <a:gd name="connsiteX2459" fmla="*/ 3495693 w 5854673"/>
              <a:gd name="connsiteY2459" fmla="*/ 5668099 h 6858000"/>
              <a:gd name="connsiteX2460" fmla="*/ 3512284 w 5854673"/>
              <a:gd name="connsiteY2460" fmla="*/ 5673148 h 6858000"/>
              <a:gd name="connsiteX2461" fmla="*/ 3491725 w 5854673"/>
              <a:gd name="connsiteY2461" fmla="*/ 5689379 h 6858000"/>
              <a:gd name="connsiteX2462" fmla="*/ 3495333 w 5854673"/>
              <a:gd name="connsiteY2462" fmla="*/ 5737710 h 6858000"/>
              <a:gd name="connsiteX2463" fmla="*/ 3526712 w 5854673"/>
              <a:gd name="connsiteY2463" fmla="*/ 5758990 h 6858000"/>
              <a:gd name="connsiteX2464" fmla="*/ 3533565 w 5854673"/>
              <a:gd name="connsiteY2464" fmla="*/ 5780270 h 6858000"/>
              <a:gd name="connsiteX2465" fmla="*/ 3525268 w 5854673"/>
              <a:gd name="connsiteY2465" fmla="*/ 5785679 h 6858000"/>
              <a:gd name="connsiteX2466" fmla="*/ 3515891 w 5854673"/>
              <a:gd name="connsiteY2466" fmla="*/ 5774139 h 6858000"/>
              <a:gd name="connsiteX2467" fmla="*/ 3533926 w 5854673"/>
              <a:gd name="connsiteY2467" fmla="*/ 5801188 h 6858000"/>
              <a:gd name="connsiteX2468" fmla="*/ 3522384 w 5854673"/>
              <a:gd name="connsiteY2468" fmla="*/ 5818138 h 6858000"/>
              <a:gd name="connsiteX2469" fmla="*/ 3532843 w 5854673"/>
              <a:gd name="connsiteY2469" fmla="*/ 5865748 h 6858000"/>
              <a:gd name="connsiteX2470" fmla="*/ 3530678 w 5854673"/>
              <a:gd name="connsiteY2470" fmla="*/ 5882340 h 6858000"/>
              <a:gd name="connsiteX2471" fmla="*/ 3506513 w 5854673"/>
              <a:gd name="connsiteY2471" fmla="*/ 5880176 h 6858000"/>
              <a:gd name="connsiteX2472" fmla="*/ 3502186 w 5854673"/>
              <a:gd name="connsiteY2472" fmla="*/ 5886305 h 6858000"/>
              <a:gd name="connsiteX2473" fmla="*/ 3524548 w 5854673"/>
              <a:gd name="connsiteY2473" fmla="*/ 5886305 h 6858000"/>
              <a:gd name="connsiteX2474" fmla="*/ 3525990 w 5854673"/>
              <a:gd name="connsiteY2474" fmla="*/ 5898571 h 6858000"/>
              <a:gd name="connsiteX2475" fmla="*/ 3505432 w 5854673"/>
              <a:gd name="connsiteY2475" fmla="*/ 5906867 h 6858000"/>
              <a:gd name="connsiteX2476" fmla="*/ 3505792 w 5854673"/>
              <a:gd name="connsiteY2476" fmla="*/ 5913719 h 6858000"/>
              <a:gd name="connsiteX2477" fmla="*/ 3561336 w 5854673"/>
              <a:gd name="connsiteY2477" fmla="*/ 5937164 h 6858000"/>
              <a:gd name="connsiteX2478" fmla="*/ 3569992 w 5854673"/>
              <a:gd name="connsiteY2478" fmla="*/ 5960608 h 6858000"/>
              <a:gd name="connsiteX2479" fmla="*/ 3553762 w 5854673"/>
              <a:gd name="connsiteY2479" fmla="*/ 5945818 h 6858000"/>
              <a:gd name="connsiteX2480" fmla="*/ 3551959 w 5854673"/>
              <a:gd name="connsiteY2480" fmla="*/ 5952313 h 6858000"/>
              <a:gd name="connsiteX2481" fmla="*/ 3538254 w 5854673"/>
              <a:gd name="connsiteY2481" fmla="*/ 5954838 h 6858000"/>
              <a:gd name="connsiteX2482" fmla="*/ 3541139 w 5854673"/>
              <a:gd name="connsiteY2482" fmla="*/ 5967100 h 6858000"/>
              <a:gd name="connsiteX2483" fmla="*/ 3561698 w 5854673"/>
              <a:gd name="connsiteY2483" fmla="*/ 5972509 h 6858000"/>
              <a:gd name="connsiteX2484" fmla="*/ 3539695 w 5854673"/>
              <a:gd name="connsiteY2484" fmla="*/ 5980804 h 6858000"/>
              <a:gd name="connsiteX2485" fmla="*/ 3572156 w 5854673"/>
              <a:gd name="connsiteY2485" fmla="*/ 5989462 h 6858000"/>
              <a:gd name="connsiteX2486" fmla="*/ 3566386 w 5854673"/>
              <a:gd name="connsiteY2486" fmla="*/ 5995594 h 6858000"/>
              <a:gd name="connsiteX2487" fmla="*/ 3516974 w 5854673"/>
              <a:gd name="connsiteY2487" fmla="*/ 6003887 h 6858000"/>
              <a:gd name="connsiteX2488" fmla="*/ 3544024 w 5854673"/>
              <a:gd name="connsiteY2488" fmla="*/ 6070254 h 6858000"/>
              <a:gd name="connsiteX2489" fmla="*/ 3564583 w 5854673"/>
              <a:gd name="connsiteY2489" fmla="*/ 6119664 h 6858000"/>
              <a:gd name="connsiteX2490" fmla="*/ 3593437 w 5854673"/>
              <a:gd name="connsiteY2490" fmla="*/ 6092977 h 6858000"/>
              <a:gd name="connsiteX2491" fmla="*/ 3569632 w 5854673"/>
              <a:gd name="connsiteY2491" fmla="*/ 6051137 h 6858000"/>
              <a:gd name="connsiteX2492" fmla="*/ 3587306 w 5854673"/>
              <a:gd name="connsiteY2492" fmla="*/ 6044285 h 6858000"/>
              <a:gd name="connsiteX2493" fmla="*/ 3582977 w 5854673"/>
              <a:gd name="connsiteY2493" fmla="*/ 6015792 h 6858000"/>
              <a:gd name="connsiteX2494" fmla="*/ 3556647 w 5854673"/>
              <a:gd name="connsiteY2494" fmla="*/ 6008218 h 6858000"/>
              <a:gd name="connsiteX2495" fmla="*/ 3550155 w 5854673"/>
              <a:gd name="connsiteY2495" fmla="*/ 5999922 h 6858000"/>
              <a:gd name="connsiteX2496" fmla="*/ 3577567 w 5854673"/>
              <a:gd name="connsiteY2496" fmla="*/ 6004609 h 6858000"/>
              <a:gd name="connsiteX2497" fmla="*/ 3564223 w 5854673"/>
              <a:gd name="connsiteY2497" fmla="*/ 5966379 h 6858000"/>
              <a:gd name="connsiteX2498" fmla="*/ 3575763 w 5854673"/>
              <a:gd name="connsiteY2498" fmla="*/ 5966379 h 6858000"/>
              <a:gd name="connsiteX2499" fmla="*/ 3569633 w 5854673"/>
              <a:gd name="connsiteY2499" fmla="*/ 5912636 h 6858000"/>
              <a:gd name="connsiteX2500" fmla="*/ 3560255 w 5854673"/>
              <a:gd name="connsiteY2500" fmla="*/ 5912997 h 6858000"/>
              <a:gd name="connsiteX2501" fmla="*/ 3564943 w 5854673"/>
              <a:gd name="connsiteY2501" fmla="*/ 5918769 h 6858000"/>
              <a:gd name="connsiteX2502" fmla="*/ 3560975 w 5854673"/>
              <a:gd name="connsiteY2502" fmla="*/ 5923097 h 6858000"/>
              <a:gd name="connsiteX2503" fmla="*/ 3537532 w 5854673"/>
              <a:gd name="connsiteY2503" fmla="*/ 5914079 h 6858000"/>
              <a:gd name="connsiteX2504" fmla="*/ 3544023 w 5854673"/>
              <a:gd name="connsiteY2504" fmla="*/ 5905425 h 6858000"/>
              <a:gd name="connsiteX2505" fmla="*/ 3549434 w 5854673"/>
              <a:gd name="connsiteY2505" fmla="*/ 5909393 h 6858000"/>
              <a:gd name="connsiteX2506" fmla="*/ 3571435 w 5854673"/>
              <a:gd name="connsiteY2506" fmla="*/ 5896407 h 6858000"/>
              <a:gd name="connsiteX2507" fmla="*/ 3570714 w 5854673"/>
              <a:gd name="connsiteY2507" fmla="*/ 5877290 h 6858000"/>
              <a:gd name="connsiteX2508" fmla="*/ 3559173 w 5854673"/>
              <a:gd name="connsiteY2508" fmla="*/ 5863226 h 6858000"/>
              <a:gd name="connsiteX2509" fmla="*/ 3551599 w 5854673"/>
              <a:gd name="connsiteY2509" fmla="*/ 5866830 h 6858000"/>
              <a:gd name="connsiteX2510" fmla="*/ 3545106 w 5854673"/>
              <a:gd name="connsiteY2510" fmla="*/ 5857814 h 6858000"/>
              <a:gd name="connsiteX2511" fmla="*/ 3564943 w 5854673"/>
              <a:gd name="connsiteY2511" fmla="*/ 5857455 h 6858000"/>
              <a:gd name="connsiteX2512" fmla="*/ 3542221 w 5854673"/>
              <a:gd name="connsiteY2512" fmla="*/ 5829683 h 6858000"/>
              <a:gd name="connsiteX2513" fmla="*/ 3556287 w 5854673"/>
              <a:gd name="connsiteY2513" fmla="*/ 5822107 h 6858000"/>
              <a:gd name="connsiteX2514" fmla="*/ 3544023 w 5854673"/>
              <a:gd name="connsiteY2514" fmla="*/ 5758269 h 6858000"/>
              <a:gd name="connsiteX2515" fmla="*/ 3547270 w 5854673"/>
              <a:gd name="connsiteY2515" fmla="*/ 5708134 h 6858000"/>
              <a:gd name="connsiteX2516" fmla="*/ 3543303 w 5854673"/>
              <a:gd name="connsiteY2516" fmla="*/ 5669542 h 6858000"/>
              <a:gd name="connsiteX2517" fmla="*/ 3523827 w 5854673"/>
              <a:gd name="connsiteY2517" fmla="*/ 5534653 h 6858000"/>
              <a:gd name="connsiteX2518" fmla="*/ 3515892 w 5854673"/>
              <a:gd name="connsiteY2518" fmla="*/ 5478387 h 6858000"/>
              <a:gd name="connsiteX2519" fmla="*/ 3508678 w 5854673"/>
              <a:gd name="connsiteY2519" fmla="*/ 5450255 h 6858000"/>
              <a:gd name="connsiteX2520" fmla="*/ 3492446 w 5854673"/>
              <a:gd name="connsiteY2520" fmla="*/ 5399759 h 6858000"/>
              <a:gd name="connsiteX2521" fmla="*/ 1234241 w 5854673"/>
              <a:gd name="connsiteY2521" fmla="*/ 5399759 h 6858000"/>
              <a:gd name="connsiteX2522" fmla="*/ 1199255 w 5854673"/>
              <a:gd name="connsiteY2522" fmla="*/ 5412383 h 6858000"/>
              <a:gd name="connsiteX2523" fmla="*/ 1243617 w 5854673"/>
              <a:gd name="connsiteY2523" fmla="*/ 5420318 h 6858000"/>
              <a:gd name="connsiteX2524" fmla="*/ 1240373 w 5854673"/>
              <a:gd name="connsiteY2524" fmla="*/ 5400841 h 6858000"/>
              <a:gd name="connsiteX2525" fmla="*/ 3595961 w 5854673"/>
              <a:gd name="connsiteY2525" fmla="*/ 5397235 h 6858000"/>
              <a:gd name="connsiteX2526" fmla="*/ 3577927 w 5854673"/>
              <a:gd name="connsiteY2526" fmla="*/ 5405891 h 6858000"/>
              <a:gd name="connsiteX2527" fmla="*/ 3577568 w 5854673"/>
              <a:gd name="connsiteY2527" fmla="*/ 5397957 h 6858000"/>
              <a:gd name="connsiteX2528" fmla="*/ 3567829 w 5854673"/>
              <a:gd name="connsiteY2528" fmla="*/ 5408415 h 6858000"/>
              <a:gd name="connsiteX2529" fmla="*/ 3577207 w 5854673"/>
              <a:gd name="connsiteY2529" fmla="*/ 5408056 h 6858000"/>
              <a:gd name="connsiteX2530" fmla="*/ 3594158 w 5854673"/>
              <a:gd name="connsiteY2530" fmla="*/ 5425008 h 6858000"/>
              <a:gd name="connsiteX2531" fmla="*/ 3585142 w 5854673"/>
              <a:gd name="connsiteY2531" fmla="*/ 5433303 h 6858000"/>
              <a:gd name="connsiteX2532" fmla="*/ 3585141 w 5854673"/>
              <a:gd name="connsiteY2532" fmla="*/ 5455305 h 6858000"/>
              <a:gd name="connsiteX2533" fmla="*/ 3595961 w 5854673"/>
              <a:gd name="connsiteY2533" fmla="*/ 5397235 h 6858000"/>
              <a:gd name="connsiteX2534" fmla="*/ 1656595 w 5854673"/>
              <a:gd name="connsiteY2534" fmla="*/ 5396874 h 6858000"/>
              <a:gd name="connsiteX2535" fmla="*/ 1620527 w 5854673"/>
              <a:gd name="connsiteY2535" fmla="*/ 5400481 h 6858000"/>
              <a:gd name="connsiteX2536" fmla="*/ 1641447 w 5854673"/>
              <a:gd name="connsiteY2536" fmla="*/ 5404088 h 6858000"/>
              <a:gd name="connsiteX2537" fmla="*/ 1265980 w 5854673"/>
              <a:gd name="connsiteY2537" fmla="*/ 5384251 h 6858000"/>
              <a:gd name="connsiteX2538" fmla="*/ 1254078 w 5854673"/>
              <a:gd name="connsiteY2538" fmla="*/ 5393988 h 6858000"/>
              <a:gd name="connsiteX2539" fmla="*/ 1333788 w 5854673"/>
              <a:gd name="connsiteY2539" fmla="*/ 5419958 h 6858000"/>
              <a:gd name="connsiteX2540" fmla="*/ 1334869 w 5854673"/>
              <a:gd name="connsiteY2540" fmla="*/ 5398317 h 6858000"/>
              <a:gd name="connsiteX2541" fmla="*/ 1265980 w 5854673"/>
              <a:gd name="connsiteY2541" fmla="*/ 5384251 h 6858000"/>
              <a:gd name="connsiteX2542" fmla="*/ 1299162 w 5854673"/>
              <a:gd name="connsiteY2542" fmla="*/ 5370186 h 6858000"/>
              <a:gd name="connsiteX2543" fmla="*/ 1295916 w 5854673"/>
              <a:gd name="connsiteY2543" fmla="*/ 5372710 h 6858000"/>
              <a:gd name="connsiteX2544" fmla="*/ 1294114 w 5854673"/>
              <a:gd name="connsiteY2544" fmla="*/ 5371629 h 6858000"/>
              <a:gd name="connsiteX2545" fmla="*/ 1499925 w 5854673"/>
              <a:gd name="connsiteY2545" fmla="*/ 5369103 h 6858000"/>
              <a:gd name="connsiteX2546" fmla="*/ 1523144 w 5854673"/>
              <a:gd name="connsiteY2546" fmla="*/ 5373431 h 6858000"/>
              <a:gd name="connsiteX2547" fmla="*/ 1487588 w 5854673"/>
              <a:gd name="connsiteY2547" fmla="*/ 5382865 h 6858000"/>
              <a:gd name="connsiteX2548" fmla="*/ 1478059 w 5854673"/>
              <a:gd name="connsiteY2548" fmla="*/ 5375596 h 6858000"/>
              <a:gd name="connsiteX2549" fmla="*/ 1499925 w 5854673"/>
              <a:gd name="connsiteY2549" fmla="*/ 5369103 h 6858000"/>
              <a:gd name="connsiteX2550" fmla="*/ 1350739 w 5854673"/>
              <a:gd name="connsiteY2550" fmla="*/ 5363331 h 6858000"/>
              <a:gd name="connsiteX2551" fmla="*/ 1349478 w 5854673"/>
              <a:gd name="connsiteY2551" fmla="*/ 5364407 h 6858000"/>
              <a:gd name="connsiteX2552" fmla="*/ 1349207 w 5854673"/>
              <a:gd name="connsiteY2552" fmla="*/ 5363917 h 6858000"/>
              <a:gd name="connsiteX2553" fmla="*/ 1349160 w 5854673"/>
              <a:gd name="connsiteY2553" fmla="*/ 5363394 h 6858000"/>
              <a:gd name="connsiteX2554" fmla="*/ 4689184 w 5854673"/>
              <a:gd name="connsiteY2554" fmla="*/ 5362404 h 6858000"/>
              <a:gd name="connsiteX2555" fmla="*/ 4678879 w 5854673"/>
              <a:gd name="connsiteY2555" fmla="*/ 5369338 h 6858000"/>
              <a:gd name="connsiteX2556" fmla="*/ 4680105 w 5854673"/>
              <a:gd name="connsiteY2556" fmla="*/ 5362606 h 6858000"/>
              <a:gd name="connsiteX2557" fmla="*/ 4689184 w 5854673"/>
              <a:gd name="connsiteY2557" fmla="*/ 5362404 h 6858000"/>
              <a:gd name="connsiteX2558" fmla="*/ 2397428 w 5854673"/>
              <a:gd name="connsiteY2558" fmla="*/ 5361889 h 6858000"/>
              <a:gd name="connsiteX2559" fmla="*/ 2396706 w 5854673"/>
              <a:gd name="connsiteY2559" fmla="*/ 5363692 h 6858000"/>
              <a:gd name="connsiteX2560" fmla="*/ 2399591 w 5854673"/>
              <a:gd name="connsiteY2560" fmla="*/ 5366938 h 6858000"/>
              <a:gd name="connsiteX2561" fmla="*/ 2411494 w 5854673"/>
              <a:gd name="connsiteY2561" fmla="*/ 5366217 h 6858000"/>
              <a:gd name="connsiteX2562" fmla="*/ 2412215 w 5854673"/>
              <a:gd name="connsiteY2562" fmla="*/ 5364414 h 6858000"/>
              <a:gd name="connsiteX2563" fmla="*/ 4690817 w 5854673"/>
              <a:gd name="connsiteY2563" fmla="*/ 5361079 h 6858000"/>
              <a:gd name="connsiteX2564" fmla="*/ 4691939 w 5854673"/>
              <a:gd name="connsiteY2564" fmla="*/ 5361282 h 6858000"/>
              <a:gd name="connsiteX2565" fmla="*/ 4689592 w 5854673"/>
              <a:gd name="connsiteY2565" fmla="*/ 5362710 h 6858000"/>
              <a:gd name="connsiteX2566" fmla="*/ 4690817 w 5854673"/>
              <a:gd name="connsiteY2566" fmla="*/ 5361079 h 6858000"/>
              <a:gd name="connsiteX2567" fmla="*/ 3372702 w 5854673"/>
              <a:gd name="connsiteY2567" fmla="*/ 5360446 h 6858000"/>
              <a:gd name="connsiteX2568" fmla="*/ 3375588 w 5854673"/>
              <a:gd name="connsiteY2568" fmla="*/ 5394711 h 6858000"/>
              <a:gd name="connsiteX2569" fmla="*/ 3372702 w 5854673"/>
              <a:gd name="connsiteY2569" fmla="*/ 5360446 h 6858000"/>
              <a:gd name="connsiteX2570" fmla="*/ 1458222 w 5854673"/>
              <a:gd name="connsiteY2570" fmla="*/ 5360086 h 6858000"/>
              <a:gd name="connsiteX2571" fmla="*/ 1463992 w 5854673"/>
              <a:gd name="connsiteY2571" fmla="*/ 5370907 h 6858000"/>
              <a:gd name="connsiteX2572" fmla="*/ 1450648 w 5854673"/>
              <a:gd name="connsiteY2572" fmla="*/ 5363693 h 6858000"/>
              <a:gd name="connsiteX2573" fmla="*/ 1663808 w 5854673"/>
              <a:gd name="connsiteY2573" fmla="*/ 5360086 h 6858000"/>
              <a:gd name="connsiteX2574" fmla="*/ 1652989 w 5854673"/>
              <a:gd name="connsiteY2574" fmla="*/ 5365135 h 6858000"/>
              <a:gd name="connsiteX2575" fmla="*/ 1662365 w 5854673"/>
              <a:gd name="connsiteY2575" fmla="*/ 5364773 h 6858000"/>
              <a:gd name="connsiteX2576" fmla="*/ 1622736 w 5854673"/>
              <a:gd name="connsiteY2576" fmla="*/ 5359950 h 6858000"/>
              <a:gd name="connsiteX2577" fmla="*/ 1613674 w 5854673"/>
              <a:gd name="connsiteY2577" fmla="*/ 5363332 h 6858000"/>
              <a:gd name="connsiteX2578" fmla="*/ 1630265 w 5854673"/>
              <a:gd name="connsiteY2578" fmla="*/ 5368380 h 6858000"/>
              <a:gd name="connsiteX2579" fmla="*/ 1582296 w 5854673"/>
              <a:gd name="connsiteY2579" fmla="*/ 5371987 h 6858000"/>
              <a:gd name="connsiteX2580" fmla="*/ 1580853 w 5854673"/>
              <a:gd name="connsiteY2580" fmla="*/ 5376677 h 6858000"/>
              <a:gd name="connsiteX2581" fmla="*/ 1593775 w 5854673"/>
              <a:gd name="connsiteY2581" fmla="*/ 5386782 h 6858000"/>
              <a:gd name="connsiteX2582" fmla="*/ 1635314 w 5854673"/>
              <a:gd name="connsiteY2582" fmla="*/ 5374151 h 6858000"/>
              <a:gd name="connsiteX2583" fmla="*/ 1628552 w 5854673"/>
              <a:gd name="connsiteY2583" fmla="*/ 5363061 h 6858000"/>
              <a:gd name="connsiteX2584" fmla="*/ 1622736 w 5854673"/>
              <a:gd name="connsiteY2584" fmla="*/ 5359950 h 6858000"/>
              <a:gd name="connsiteX2585" fmla="*/ 2417626 w 5854673"/>
              <a:gd name="connsiteY2585" fmla="*/ 5346380 h 6858000"/>
              <a:gd name="connsiteX2586" fmla="*/ 2408249 w 5854673"/>
              <a:gd name="connsiteY2586" fmla="*/ 5351068 h 6858000"/>
              <a:gd name="connsiteX2587" fmla="*/ 2406805 w 5854673"/>
              <a:gd name="connsiteY2587" fmla="*/ 5351790 h 6858000"/>
              <a:gd name="connsiteX2588" fmla="*/ 2408608 w 5854673"/>
              <a:gd name="connsiteY2588" fmla="*/ 5351068 h 6858000"/>
              <a:gd name="connsiteX2589" fmla="*/ 2414741 w 5854673"/>
              <a:gd name="connsiteY2589" fmla="*/ 5347822 h 6858000"/>
              <a:gd name="connsiteX2590" fmla="*/ 2416543 w 5854673"/>
              <a:gd name="connsiteY2590" fmla="*/ 5350346 h 6858000"/>
              <a:gd name="connsiteX2591" fmla="*/ 1425400 w 5854673"/>
              <a:gd name="connsiteY2591" fmla="*/ 5344218 h 6858000"/>
              <a:gd name="connsiteX2592" fmla="*/ 1443795 w 5854673"/>
              <a:gd name="connsiteY2592" fmla="*/ 5347463 h 6858000"/>
              <a:gd name="connsiteX2593" fmla="*/ 1442713 w 5854673"/>
              <a:gd name="connsiteY2593" fmla="*/ 5350349 h 6858000"/>
              <a:gd name="connsiteX2594" fmla="*/ 1424317 w 5854673"/>
              <a:gd name="connsiteY2594" fmla="*/ 5347103 h 6858000"/>
              <a:gd name="connsiteX2595" fmla="*/ 1195287 w 5854673"/>
              <a:gd name="connsiteY2595" fmla="*/ 5343133 h 6858000"/>
              <a:gd name="connsiteX2596" fmla="*/ 1186270 w 5854673"/>
              <a:gd name="connsiteY2596" fmla="*/ 5360445 h 6858000"/>
              <a:gd name="connsiteX2597" fmla="*/ 1175811 w 5854673"/>
              <a:gd name="connsiteY2597" fmla="*/ 5356479 h 6858000"/>
              <a:gd name="connsiteX2598" fmla="*/ 1175810 w 5854673"/>
              <a:gd name="connsiteY2598" fmla="*/ 5365495 h 6858000"/>
              <a:gd name="connsiteX2599" fmla="*/ 1188435 w 5854673"/>
              <a:gd name="connsiteY2599" fmla="*/ 5396514 h 6858000"/>
              <a:gd name="connsiteX2600" fmla="*/ 1166794 w 5854673"/>
              <a:gd name="connsiteY2600" fmla="*/ 5394710 h 6858000"/>
              <a:gd name="connsiteX2601" fmla="*/ 1195288 w 5854673"/>
              <a:gd name="connsiteY2601" fmla="*/ 5403005 h 6858000"/>
              <a:gd name="connsiteX2602" fmla="*/ 1197452 w 5854673"/>
              <a:gd name="connsiteY2602" fmla="*/ 5396513 h 6858000"/>
              <a:gd name="connsiteX2603" fmla="*/ 1219452 w 5854673"/>
              <a:gd name="connsiteY2603" fmla="*/ 5397236 h 6858000"/>
              <a:gd name="connsiteX2604" fmla="*/ 1220896 w 5854673"/>
              <a:gd name="connsiteY2604" fmla="*/ 5392546 h 6858000"/>
              <a:gd name="connsiteX2605" fmla="*/ 1199616 w 5854673"/>
              <a:gd name="connsiteY2605" fmla="*/ 5381726 h 6858000"/>
              <a:gd name="connsiteX2606" fmla="*/ 1203944 w 5854673"/>
              <a:gd name="connsiteY2606" fmla="*/ 5375594 h 6858000"/>
              <a:gd name="connsiteX2607" fmla="*/ 1177254 w 5854673"/>
              <a:gd name="connsiteY2607" fmla="*/ 5368742 h 6858000"/>
              <a:gd name="connsiteX2608" fmla="*/ 1204665 w 5854673"/>
              <a:gd name="connsiteY2608" fmla="*/ 5363691 h 6858000"/>
              <a:gd name="connsiteX2609" fmla="*/ 1207551 w 5854673"/>
              <a:gd name="connsiteY2609" fmla="*/ 5371267 h 6858000"/>
              <a:gd name="connsiteX2610" fmla="*/ 1238568 w 5854673"/>
              <a:gd name="connsiteY2610" fmla="*/ 5362609 h 6858000"/>
              <a:gd name="connsiteX2611" fmla="*/ 1210075 w 5854673"/>
              <a:gd name="connsiteY2611" fmla="*/ 5362609 h 6858000"/>
              <a:gd name="connsiteX2612" fmla="*/ 1195287 w 5854673"/>
              <a:gd name="connsiteY2612" fmla="*/ 5343133 h 6858000"/>
              <a:gd name="connsiteX2613" fmla="*/ 4738261 w 5854673"/>
              <a:gd name="connsiteY2613" fmla="*/ 5336098 h 6858000"/>
              <a:gd name="connsiteX2614" fmla="*/ 4746727 w 5854673"/>
              <a:gd name="connsiteY2614" fmla="*/ 5339263 h 6858000"/>
              <a:gd name="connsiteX2615" fmla="*/ 4745960 w 5854673"/>
              <a:gd name="connsiteY2615" fmla="*/ 5344109 h 6858000"/>
              <a:gd name="connsiteX2616" fmla="*/ 4738261 w 5854673"/>
              <a:gd name="connsiteY2616" fmla="*/ 5336098 h 6858000"/>
              <a:gd name="connsiteX2617" fmla="*/ 1131448 w 5854673"/>
              <a:gd name="connsiteY2617" fmla="*/ 5333758 h 6858000"/>
              <a:gd name="connsiteX2618" fmla="*/ 1135415 w 5854673"/>
              <a:gd name="connsiteY2618" fmla="*/ 5341332 h 6858000"/>
              <a:gd name="connsiteX2619" fmla="*/ 1123151 w 5854673"/>
              <a:gd name="connsiteY2619" fmla="*/ 5339167 h 6858000"/>
              <a:gd name="connsiteX2620" fmla="*/ 1131448 w 5854673"/>
              <a:gd name="connsiteY2620" fmla="*/ 5333758 h 6858000"/>
              <a:gd name="connsiteX2621" fmla="*/ 4819779 w 5854673"/>
              <a:gd name="connsiteY2621" fmla="*/ 5328974 h 6858000"/>
              <a:gd name="connsiteX2622" fmla="*/ 4807357 w 5854673"/>
              <a:gd name="connsiteY2622" fmla="*/ 5333943 h 6858000"/>
              <a:gd name="connsiteX2623" fmla="*/ 4777946 w 5854673"/>
              <a:gd name="connsiteY2623" fmla="*/ 5333355 h 6858000"/>
              <a:gd name="connsiteX2624" fmla="*/ 4809806 w 5854673"/>
              <a:gd name="connsiteY2624" fmla="*/ 5330042 h 6858000"/>
              <a:gd name="connsiteX2625" fmla="*/ 4694447 w 5854673"/>
              <a:gd name="connsiteY2625" fmla="*/ 5327772 h 6858000"/>
              <a:gd name="connsiteX2626" fmla="*/ 4700670 w 5854673"/>
              <a:gd name="connsiteY2626" fmla="*/ 5327978 h 6858000"/>
              <a:gd name="connsiteX2627" fmla="*/ 4699851 w 5854673"/>
              <a:gd name="connsiteY2627" fmla="*/ 5335017 h 6858000"/>
              <a:gd name="connsiteX2628" fmla="*/ 4694447 w 5854673"/>
              <a:gd name="connsiteY2628" fmla="*/ 5327772 h 6858000"/>
              <a:gd name="connsiteX2629" fmla="*/ 4836810 w 5854673"/>
              <a:gd name="connsiteY2629" fmla="*/ 5327149 h 6858000"/>
              <a:gd name="connsiteX2630" fmla="*/ 4819779 w 5854673"/>
              <a:gd name="connsiteY2630" fmla="*/ 5328974 h 6858000"/>
              <a:gd name="connsiteX2631" fmla="*/ 4822943 w 5854673"/>
              <a:gd name="connsiteY2631" fmla="*/ 5327708 h 6858000"/>
              <a:gd name="connsiteX2632" fmla="*/ 4836810 w 5854673"/>
              <a:gd name="connsiteY2632" fmla="*/ 5327149 h 6858000"/>
              <a:gd name="connsiteX2633" fmla="*/ 1371299 w 5854673"/>
              <a:gd name="connsiteY2633" fmla="*/ 5325462 h 6858000"/>
              <a:gd name="connsiteX2634" fmla="*/ 1396907 w 5854673"/>
              <a:gd name="connsiteY2634" fmla="*/ 5325463 h 6858000"/>
              <a:gd name="connsiteX2635" fmla="*/ 1381759 w 5854673"/>
              <a:gd name="connsiteY2635" fmla="*/ 5332675 h 6858000"/>
              <a:gd name="connsiteX2636" fmla="*/ 1371299 w 5854673"/>
              <a:gd name="connsiteY2636" fmla="*/ 5325462 h 6858000"/>
              <a:gd name="connsiteX2637" fmla="*/ 1585181 w 5854673"/>
              <a:gd name="connsiteY2637" fmla="*/ 5322574 h 6858000"/>
              <a:gd name="connsiteX2638" fmla="*/ 1583378 w 5854673"/>
              <a:gd name="connsiteY2638" fmla="*/ 5329067 h 6858000"/>
              <a:gd name="connsiteX2639" fmla="*/ 1593837 w 5854673"/>
              <a:gd name="connsiteY2639" fmla="*/ 5324018 h 6858000"/>
              <a:gd name="connsiteX2640" fmla="*/ 3623419 w 5854673"/>
              <a:gd name="connsiteY2640" fmla="*/ 5321720 h 6858000"/>
              <a:gd name="connsiteX2641" fmla="*/ 3631668 w 5854673"/>
              <a:gd name="connsiteY2641" fmla="*/ 5322216 h 6858000"/>
              <a:gd name="connsiteX2642" fmla="*/ 3625898 w 5854673"/>
              <a:gd name="connsiteY2642" fmla="*/ 5327987 h 6858000"/>
              <a:gd name="connsiteX2643" fmla="*/ 3619767 w 5854673"/>
              <a:gd name="connsiteY2643" fmla="*/ 5326904 h 6858000"/>
              <a:gd name="connsiteX2644" fmla="*/ 3623419 w 5854673"/>
              <a:gd name="connsiteY2644" fmla="*/ 5321720 h 6858000"/>
              <a:gd name="connsiteX2645" fmla="*/ 1441269 w 5854673"/>
              <a:gd name="connsiteY2645" fmla="*/ 5321133 h 6858000"/>
              <a:gd name="connsiteX2646" fmla="*/ 1453533 w 5854673"/>
              <a:gd name="connsiteY2646" fmla="*/ 5323297 h 6858000"/>
              <a:gd name="connsiteX2647" fmla="*/ 1440549 w 5854673"/>
              <a:gd name="connsiteY2647" fmla="*/ 5322937 h 6858000"/>
              <a:gd name="connsiteX2648" fmla="*/ 4752088 w 5854673"/>
              <a:gd name="connsiteY2648" fmla="*/ 5320647 h 6858000"/>
              <a:gd name="connsiteX2649" fmla="*/ 4757033 w 5854673"/>
              <a:gd name="connsiteY2649" fmla="*/ 5329778 h 6858000"/>
              <a:gd name="connsiteX2650" fmla="*/ 4749078 w 5854673"/>
              <a:gd name="connsiteY2650" fmla="*/ 5322534 h 6858000"/>
              <a:gd name="connsiteX2651" fmla="*/ 1145154 w 5854673"/>
              <a:gd name="connsiteY2651" fmla="*/ 5319330 h 6858000"/>
              <a:gd name="connsiteX2652" fmla="*/ 1167515 w 5854673"/>
              <a:gd name="connsiteY2652" fmla="*/ 5331233 h 6858000"/>
              <a:gd name="connsiteX2653" fmla="*/ 1146597 w 5854673"/>
              <a:gd name="connsiteY2653" fmla="*/ 5336643 h 6858000"/>
              <a:gd name="connsiteX2654" fmla="*/ 1145154 w 5854673"/>
              <a:gd name="connsiteY2654" fmla="*/ 5319330 h 6858000"/>
              <a:gd name="connsiteX2655" fmla="*/ 1312869 w 5854673"/>
              <a:gd name="connsiteY2655" fmla="*/ 5315724 h 6858000"/>
              <a:gd name="connsiteX2656" fmla="*/ 1342444 w 5854673"/>
              <a:gd name="connsiteY2656" fmla="*/ 5321134 h 6858000"/>
              <a:gd name="connsiteX2657" fmla="*/ 1328693 w 5854673"/>
              <a:gd name="connsiteY2657" fmla="*/ 5323703 h 6858000"/>
              <a:gd name="connsiteX2658" fmla="*/ 1314673 w 5854673"/>
              <a:gd name="connsiteY2658" fmla="*/ 5317888 h 6858000"/>
              <a:gd name="connsiteX2659" fmla="*/ 3573960 w 5854673"/>
              <a:gd name="connsiteY2659" fmla="*/ 5313920 h 6858000"/>
              <a:gd name="connsiteX2660" fmla="*/ 3572518 w 5854673"/>
              <a:gd name="connsiteY2660" fmla="*/ 5318608 h 6858000"/>
              <a:gd name="connsiteX2661" fmla="*/ 3563861 w 5854673"/>
              <a:gd name="connsiteY2661" fmla="*/ 5317165 h 6858000"/>
              <a:gd name="connsiteX2662" fmla="*/ 1107283 w 5854673"/>
              <a:gd name="connsiteY2662" fmla="*/ 5310674 h 6858000"/>
              <a:gd name="connsiteX2663" fmla="*/ 1125317 w 5854673"/>
              <a:gd name="connsiteY2663" fmla="*/ 5324019 h 6858000"/>
              <a:gd name="connsiteX2664" fmla="*/ 1107283 w 5854673"/>
              <a:gd name="connsiteY2664" fmla="*/ 5310674 h 6858000"/>
              <a:gd name="connsiteX2665" fmla="*/ 4718119 w 5854673"/>
              <a:gd name="connsiteY2665" fmla="*/ 5309824 h 6858000"/>
              <a:gd name="connsiteX2666" fmla="*/ 4722811 w 5854673"/>
              <a:gd name="connsiteY2666" fmla="*/ 5312070 h 6858000"/>
              <a:gd name="connsiteX2667" fmla="*/ 4716587 w 5854673"/>
              <a:gd name="connsiteY2667" fmla="*/ 5319515 h 6858000"/>
              <a:gd name="connsiteX2668" fmla="*/ 4721176 w 5854673"/>
              <a:gd name="connsiteY2668" fmla="*/ 5323598 h 6858000"/>
              <a:gd name="connsiteX2669" fmla="*/ 4712403 w 5854673"/>
              <a:gd name="connsiteY2669" fmla="*/ 5323391 h 6858000"/>
              <a:gd name="connsiteX2670" fmla="*/ 4718119 w 5854673"/>
              <a:gd name="connsiteY2670" fmla="*/ 5309824 h 6858000"/>
              <a:gd name="connsiteX2671" fmla="*/ 1373823 w 5854673"/>
              <a:gd name="connsiteY2671" fmla="*/ 5307427 h 6858000"/>
              <a:gd name="connsiteX2672" fmla="*/ 1386447 w 5854673"/>
              <a:gd name="connsiteY2672" fmla="*/ 5309953 h 6858000"/>
              <a:gd name="connsiteX2673" fmla="*/ 1372020 w 5854673"/>
              <a:gd name="connsiteY2673" fmla="*/ 5314281 h 6858000"/>
              <a:gd name="connsiteX2674" fmla="*/ 1203584 w 5854673"/>
              <a:gd name="connsiteY2674" fmla="*/ 5302018 h 6858000"/>
              <a:gd name="connsiteX2675" fmla="*/ 1240732 w 5854673"/>
              <a:gd name="connsiteY2675" fmla="*/ 5312478 h 6858000"/>
              <a:gd name="connsiteX2676" fmla="*/ 1269587 w 5854673"/>
              <a:gd name="connsiteY2676" fmla="*/ 5320412 h 6858000"/>
              <a:gd name="connsiteX2677" fmla="*/ 1264718 w 5854673"/>
              <a:gd name="connsiteY2677" fmla="*/ 5326814 h 6858000"/>
              <a:gd name="connsiteX2678" fmla="*/ 1252275 w 5854673"/>
              <a:gd name="connsiteY2678" fmla="*/ 5326182 h 6858000"/>
              <a:gd name="connsiteX2679" fmla="*/ 1203223 w 5854673"/>
              <a:gd name="connsiteY2679" fmla="*/ 5315724 h 6858000"/>
              <a:gd name="connsiteX2680" fmla="*/ 1203584 w 5854673"/>
              <a:gd name="connsiteY2680" fmla="*/ 5302018 h 6858000"/>
              <a:gd name="connsiteX2681" fmla="*/ 1328738 w 5854673"/>
              <a:gd name="connsiteY2681" fmla="*/ 5301657 h 6858000"/>
              <a:gd name="connsiteX2682" fmla="*/ 1347132 w 5854673"/>
              <a:gd name="connsiteY2682" fmla="*/ 5304903 h 6858000"/>
              <a:gd name="connsiteX2683" fmla="*/ 1339920 w 5854673"/>
              <a:gd name="connsiteY2683" fmla="*/ 5309728 h 6858000"/>
              <a:gd name="connsiteX2684" fmla="*/ 1330541 w 5854673"/>
              <a:gd name="connsiteY2684" fmla="*/ 5308871 h 6858000"/>
              <a:gd name="connsiteX2685" fmla="*/ 1123873 w 5854673"/>
              <a:gd name="connsiteY2685" fmla="*/ 5299492 h 6858000"/>
              <a:gd name="connsiteX2686" fmla="*/ 1176893 w 5854673"/>
              <a:gd name="connsiteY2686" fmla="*/ 5308870 h 6858000"/>
              <a:gd name="connsiteX2687" fmla="*/ 1175811 w 5854673"/>
              <a:gd name="connsiteY2687" fmla="*/ 5312838 h 6858000"/>
              <a:gd name="connsiteX2688" fmla="*/ 1123873 w 5854673"/>
              <a:gd name="connsiteY2688" fmla="*/ 5299492 h 6858000"/>
              <a:gd name="connsiteX2689" fmla="*/ 3375227 w 5854673"/>
              <a:gd name="connsiteY2689" fmla="*/ 5299131 h 6858000"/>
              <a:gd name="connsiteX2690" fmla="*/ 3374144 w 5854673"/>
              <a:gd name="connsiteY2690" fmla="*/ 5324739 h 6858000"/>
              <a:gd name="connsiteX2691" fmla="*/ 3375227 w 5854673"/>
              <a:gd name="connsiteY2691" fmla="*/ 5299131 h 6858000"/>
              <a:gd name="connsiteX2692" fmla="*/ 2407526 w 5854673"/>
              <a:gd name="connsiteY2692" fmla="*/ 5296966 h 6858000"/>
              <a:gd name="connsiteX2693" fmla="*/ 2406084 w 5854673"/>
              <a:gd name="connsiteY2693" fmla="*/ 5310672 h 6858000"/>
              <a:gd name="connsiteX2694" fmla="*/ 2411856 w 5854673"/>
              <a:gd name="connsiteY2694" fmla="*/ 5304540 h 6858000"/>
              <a:gd name="connsiteX2695" fmla="*/ 2524386 w 5854673"/>
              <a:gd name="connsiteY2695" fmla="*/ 5293721 h 6858000"/>
              <a:gd name="connsiteX2696" fmla="*/ 2524025 w 5854673"/>
              <a:gd name="connsiteY2696" fmla="*/ 5295524 h 6858000"/>
              <a:gd name="connsiteX2697" fmla="*/ 2529130 w 5854673"/>
              <a:gd name="connsiteY2697" fmla="*/ 5296424 h 6858000"/>
              <a:gd name="connsiteX2698" fmla="*/ 2530106 w 5854673"/>
              <a:gd name="connsiteY2698" fmla="*/ 5296980 h 6858000"/>
              <a:gd name="connsiteX2699" fmla="*/ 2528218 w 5854673"/>
              <a:gd name="connsiteY2699" fmla="*/ 5310942 h 6858000"/>
              <a:gd name="connsiteX2700" fmla="*/ 2521140 w 5854673"/>
              <a:gd name="connsiteY2700" fmla="*/ 5325820 h 6858000"/>
              <a:gd name="connsiteX2701" fmla="*/ 2533042 w 5854673"/>
              <a:gd name="connsiteY2701" fmla="*/ 5316083 h 6858000"/>
              <a:gd name="connsiteX2702" fmla="*/ 2537370 w 5854673"/>
              <a:gd name="connsiteY2702" fmla="*/ 5331591 h 6858000"/>
              <a:gd name="connsiteX2703" fmla="*/ 2564062 w 5854673"/>
              <a:gd name="connsiteY2703" fmla="*/ 5316443 h 6858000"/>
              <a:gd name="connsiteX2704" fmla="*/ 2552159 w 5854673"/>
              <a:gd name="connsiteY2704" fmla="*/ 5326182 h 6858000"/>
              <a:gd name="connsiteX2705" fmla="*/ 2537010 w 5854673"/>
              <a:gd name="connsiteY2705" fmla="*/ 5311755 h 6858000"/>
              <a:gd name="connsiteX2706" fmla="*/ 2546388 w 5854673"/>
              <a:gd name="connsiteY2706" fmla="*/ 5311393 h 6858000"/>
              <a:gd name="connsiteX2707" fmla="*/ 2537281 w 5854673"/>
              <a:gd name="connsiteY2707" fmla="*/ 5301069 h 6858000"/>
              <a:gd name="connsiteX2708" fmla="*/ 2530106 w 5854673"/>
              <a:gd name="connsiteY2708" fmla="*/ 5296980 h 6858000"/>
              <a:gd name="connsiteX2709" fmla="*/ 2530157 w 5854673"/>
              <a:gd name="connsiteY2709" fmla="*/ 5296605 h 6858000"/>
              <a:gd name="connsiteX2710" fmla="*/ 2529130 w 5854673"/>
              <a:gd name="connsiteY2710" fmla="*/ 5296424 h 6858000"/>
              <a:gd name="connsiteX2711" fmla="*/ 4778519 w 5854673"/>
              <a:gd name="connsiteY2711" fmla="*/ 5286275 h 6858000"/>
              <a:gd name="connsiteX2712" fmla="*/ 4777957 w 5854673"/>
              <a:gd name="connsiteY2712" fmla="*/ 5289999 h 6858000"/>
              <a:gd name="connsiteX2713" fmla="*/ 4766634 w 5854673"/>
              <a:gd name="connsiteY2713" fmla="*/ 5289792 h 6858000"/>
              <a:gd name="connsiteX2714" fmla="*/ 4778519 w 5854673"/>
              <a:gd name="connsiteY2714" fmla="*/ 5286275 h 6858000"/>
              <a:gd name="connsiteX2715" fmla="*/ 1384282 w 5854673"/>
              <a:gd name="connsiteY2715" fmla="*/ 5285427 h 6858000"/>
              <a:gd name="connsiteX2716" fmla="*/ 1390775 w 5854673"/>
              <a:gd name="connsiteY2716" fmla="*/ 5293722 h 6858000"/>
              <a:gd name="connsiteX2717" fmla="*/ 1379234 w 5854673"/>
              <a:gd name="connsiteY2717" fmla="*/ 5288672 h 6858000"/>
              <a:gd name="connsiteX2718" fmla="*/ 1384282 w 5854673"/>
              <a:gd name="connsiteY2718" fmla="*/ 5285427 h 6858000"/>
              <a:gd name="connsiteX2719" fmla="*/ 2237287 w 5854673"/>
              <a:gd name="connsiteY2719" fmla="*/ 5283261 h 6858000"/>
              <a:gd name="connsiteX2720" fmla="*/ 2235843 w 5854673"/>
              <a:gd name="connsiteY2720" fmla="*/ 5287949 h 6858000"/>
              <a:gd name="connsiteX2721" fmla="*/ 2241975 w 5854673"/>
              <a:gd name="connsiteY2721" fmla="*/ 5289032 h 6858000"/>
              <a:gd name="connsiteX2722" fmla="*/ 2245942 w 5854673"/>
              <a:gd name="connsiteY2722" fmla="*/ 5284703 h 6858000"/>
              <a:gd name="connsiteX2723" fmla="*/ 1181942 w 5854673"/>
              <a:gd name="connsiteY2723" fmla="*/ 5282902 h 6858000"/>
              <a:gd name="connsiteX2724" fmla="*/ 1188435 w 5854673"/>
              <a:gd name="connsiteY2724" fmla="*/ 5290837 h 6858000"/>
              <a:gd name="connsiteX2725" fmla="*/ 1173648 w 5854673"/>
              <a:gd name="connsiteY2725" fmla="*/ 5288312 h 6858000"/>
              <a:gd name="connsiteX2726" fmla="*/ 1181942 w 5854673"/>
              <a:gd name="connsiteY2726" fmla="*/ 5282902 h 6858000"/>
              <a:gd name="connsiteX2727" fmla="*/ 1326213 w 5854673"/>
              <a:gd name="connsiteY2727" fmla="*/ 5279295 h 6858000"/>
              <a:gd name="connsiteX2728" fmla="*/ 1331624 w 5854673"/>
              <a:gd name="connsiteY2728" fmla="*/ 5292279 h 6858000"/>
              <a:gd name="connsiteX2729" fmla="*/ 1309622 w 5854673"/>
              <a:gd name="connsiteY2729" fmla="*/ 5291197 h 6858000"/>
              <a:gd name="connsiteX2730" fmla="*/ 1326213 w 5854673"/>
              <a:gd name="connsiteY2730" fmla="*/ 5279295 h 6858000"/>
              <a:gd name="connsiteX2731" fmla="*/ 2725645 w 5854673"/>
              <a:gd name="connsiteY2731" fmla="*/ 5278214 h 6858000"/>
              <a:gd name="connsiteX2732" fmla="*/ 2747646 w 5854673"/>
              <a:gd name="connsiteY2732" fmla="*/ 5286869 h 6858000"/>
              <a:gd name="connsiteX2733" fmla="*/ 1554884 w 5854673"/>
              <a:gd name="connsiteY2733" fmla="*/ 5276407 h 6858000"/>
              <a:gd name="connsiteX2734" fmla="*/ 1570032 w 5854673"/>
              <a:gd name="connsiteY2734" fmla="*/ 5290835 h 6858000"/>
              <a:gd name="connsiteX2735" fmla="*/ 1575082 w 5854673"/>
              <a:gd name="connsiteY2735" fmla="*/ 5282900 h 6858000"/>
              <a:gd name="connsiteX2736" fmla="*/ 2270830 w 5854673"/>
              <a:gd name="connsiteY2736" fmla="*/ 5275326 h 6858000"/>
              <a:gd name="connsiteX2737" fmla="*/ 2271911 w 5854673"/>
              <a:gd name="connsiteY2737" fmla="*/ 5280376 h 6858000"/>
              <a:gd name="connsiteX2738" fmla="*/ 2267583 w 5854673"/>
              <a:gd name="connsiteY2738" fmla="*/ 5282901 h 6858000"/>
              <a:gd name="connsiteX2739" fmla="*/ 2294273 w 5854673"/>
              <a:gd name="connsiteY2739" fmla="*/ 5279293 h 6858000"/>
              <a:gd name="connsiteX2740" fmla="*/ 2270830 w 5854673"/>
              <a:gd name="connsiteY2740" fmla="*/ 5275326 h 6858000"/>
              <a:gd name="connsiteX2741" fmla="*/ 2481105 w 5854673"/>
              <a:gd name="connsiteY2741" fmla="*/ 5269194 h 6858000"/>
              <a:gd name="connsiteX2742" fmla="*/ 2489401 w 5854673"/>
              <a:gd name="connsiteY2742" fmla="*/ 5275686 h 6858000"/>
              <a:gd name="connsiteX2743" fmla="*/ 2490843 w 5854673"/>
              <a:gd name="connsiteY2743" fmla="*/ 5270998 h 6858000"/>
              <a:gd name="connsiteX2744" fmla="*/ 1363363 w 5854673"/>
              <a:gd name="connsiteY2744" fmla="*/ 5260179 h 6858000"/>
              <a:gd name="connsiteX2745" fmla="*/ 1372020 w 5854673"/>
              <a:gd name="connsiteY2745" fmla="*/ 5261621 h 6858000"/>
              <a:gd name="connsiteX2746" fmla="*/ 1363724 w 5854673"/>
              <a:gd name="connsiteY2746" fmla="*/ 5267031 h 6858000"/>
              <a:gd name="connsiteX2747" fmla="*/ 1361200 w 5854673"/>
              <a:gd name="connsiteY2747" fmla="*/ 5266670 h 6858000"/>
              <a:gd name="connsiteX2748" fmla="*/ 1423236 w 5854673"/>
              <a:gd name="connsiteY2748" fmla="*/ 5258736 h 6858000"/>
              <a:gd name="connsiteX2749" fmla="*/ 1424679 w 5854673"/>
              <a:gd name="connsiteY2749" fmla="*/ 5284705 h 6858000"/>
              <a:gd name="connsiteX2750" fmla="*/ 1424679 w 5854673"/>
              <a:gd name="connsiteY2750" fmla="*/ 5292639 h 6858000"/>
              <a:gd name="connsiteX2751" fmla="*/ 1413498 w 5854673"/>
              <a:gd name="connsiteY2751" fmla="*/ 5290835 h 6858000"/>
              <a:gd name="connsiteX2752" fmla="*/ 1427564 w 5854673"/>
              <a:gd name="connsiteY2752" fmla="*/ 5283261 h 6858000"/>
              <a:gd name="connsiteX2753" fmla="*/ 1419628 w 5854673"/>
              <a:gd name="connsiteY2753" fmla="*/ 5280016 h 6858000"/>
              <a:gd name="connsiteX2754" fmla="*/ 1423236 w 5854673"/>
              <a:gd name="connsiteY2754" fmla="*/ 5258736 h 6858000"/>
              <a:gd name="connsiteX2755" fmla="*/ 1217289 w 5854673"/>
              <a:gd name="connsiteY2755" fmla="*/ 5256211 h 6858000"/>
              <a:gd name="connsiteX2756" fmla="*/ 1238930 w 5854673"/>
              <a:gd name="connsiteY2756" fmla="*/ 5267031 h 6858000"/>
              <a:gd name="connsiteX2757" fmla="*/ 1252996 w 5854673"/>
              <a:gd name="connsiteY2757" fmla="*/ 5293361 h 6858000"/>
              <a:gd name="connsiteX2758" fmla="*/ 1235683 w 5854673"/>
              <a:gd name="connsiteY2758" fmla="*/ 5290475 h 6858000"/>
              <a:gd name="connsiteX2759" fmla="*/ 1236405 w 5854673"/>
              <a:gd name="connsiteY2759" fmla="*/ 5287590 h 6858000"/>
              <a:gd name="connsiteX2760" fmla="*/ 1192402 w 5854673"/>
              <a:gd name="connsiteY2760" fmla="*/ 5277852 h 6858000"/>
              <a:gd name="connsiteX2761" fmla="*/ 1204304 w 5854673"/>
              <a:gd name="connsiteY2761" fmla="*/ 5268114 h 6858000"/>
              <a:gd name="connsiteX2762" fmla="*/ 1207550 w 5854673"/>
              <a:gd name="connsiteY2762" fmla="*/ 5278572 h 6858000"/>
              <a:gd name="connsiteX2763" fmla="*/ 1223420 w 5854673"/>
              <a:gd name="connsiteY2763" fmla="*/ 5278213 h 6858000"/>
              <a:gd name="connsiteX2764" fmla="*/ 1233159 w 5854673"/>
              <a:gd name="connsiteY2764" fmla="*/ 5268114 h 6858000"/>
              <a:gd name="connsiteX2765" fmla="*/ 1215124 w 5854673"/>
              <a:gd name="connsiteY2765" fmla="*/ 5262702 h 6858000"/>
              <a:gd name="connsiteX2766" fmla="*/ 1249480 w 5854673"/>
              <a:gd name="connsiteY2766" fmla="*/ 5255293 h 6858000"/>
              <a:gd name="connsiteX2767" fmla="*/ 1257684 w 5854673"/>
              <a:gd name="connsiteY2767" fmla="*/ 5255490 h 6858000"/>
              <a:gd name="connsiteX2768" fmla="*/ 1289425 w 5854673"/>
              <a:gd name="connsiteY2768" fmla="*/ 5276049 h 6858000"/>
              <a:gd name="connsiteX2769" fmla="*/ 1260210 w 5854673"/>
              <a:gd name="connsiteY2769" fmla="*/ 5282902 h 6858000"/>
              <a:gd name="connsiteX2770" fmla="*/ 1248668 w 5854673"/>
              <a:gd name="connsiteY2770" fmla="*/ 5268835 h 6858000"/>
              <a:gd name="connsiteX2771" fmla="*/ 1249480 w 5854673"/>
              <a:gd name="connsiteY2771" fmla="*/ 5255293 h 6858000"/>
              <a:gd name="connsiteX2772" fmla="*/ 1398711 w 5854673"/>
              <a:gd name="connsiteY2772" fmla="*/ 5254046 h 6858000"/>
              <a:gd name="connsiteX2773" fmla="*/ 1411694 w 5854673"/>
              <a:gd name="connsiteY2773" fmla="*/ 5254407 h 6858000"/>
              <a:gd name="connsiteX2774" fmla="*/ 1408088 w 5854673"/>
              <a:gd name="connsiteY2774" fmla="*/ 5257654 h 6858000"/>
              <a:gd name="connsiteX2775" fmla="*/ 1398711 w 5854673"/>
              <a:gd name="connsiteY2775" fmla="*/ 5254046 h 6858000"/>
              <a:gd name="connsiteX2776" fmla="*/ 1340280 w 5854673"/>
              <a:gd name="connsiteY2776" fmla="*/ 5253687 h 6858000"/>
              <a:gd name="connsiteX2777" fmla="*/ 1347854 w 5854673"/>
              <a:gd name="connsiteY2777" fmla="*/ 5267031 h 6858000"/>
              <a:gd name="connsiteX2778" fmla="*/ 1324411 w 5854673"/>
              <a:gd name="connsiteY2778" fmla="*/ 5262704 h 6858000"/>
              <a:gd name="connsiteX2779" fmla="*/ 1340641 w 5854673"/>
              <a:gd name="connsiteY2779" fmla="*/ 5260540 h 6858000"/>
              <a:gd name="connsiteX2780" fmla="*/ 1340280 w 5854673"/>
              <a:gd name="connsiteY2780" fmla="*/ 5253687 h 6858000"/>
              <a:gd name="connsiteX2781" fmla="*/ 2513567 w 5854673"/>
              <a:gd name="connsiteY2781" fmla="*/ 5247914 h 6858000"/>
              <a:gd name="connsiteX2782" fmla="*/ 2529076 w 5854673"/>
              <a:gd name="connsiteY2782" fmla="*/ 5286507 h 6858000"/>
              <a:gd name="connsiteX2783" fmla="*/ 2534846 w 5854673"/>
              <a:gd name="connsiteY2783" fmla="*/ 5280376 h 6858000"/>
              <a:gd name="connsiteX2784" fmla="*/ 2519697 w 5854673"/>
              <a:gd name="connsiteY2784" fmla="*/ 5265588 h 6858000"/>
              <a:gd name="connsiteX2785" fmla="*/ 2525469 w 5854673"/>
              <a:gd name="connsiteY2785" fmla="*/ 5259817 h 6858000"/>
              <a:gd name="connsiteX2786" fmla="*/ 2513567 w 5854673"/>
              <a:gd name="connsiteY2786" fmla="*/ 5247914 h 6858000"/>
              <a:gd name="connsiteX2787" fmla="*/ 1115487 w 5854673"/>
              <a:gd name="connsiteY2787" fmla="*/ 5246924 h 6858000"/>
              <a:gd name="connsiteX2788" fmla="*/ 1131808 w 5854673"/>
              <a:gd name="connsiteY2788" fmla="*/ 5250440 h 6858000"/>
              <a:gd name="connsiteX2789" fmla="*/ 1147678 w 5854673"/>
              <a:gd name="connsiteY2789" fmla="*/ 5280016 h 6858000"/>
              <a:gd name="connsiteX2790" fmla="*/ 1134333 w 5854673"/>
              <a:gd name="connsiteY2790" fmla="*/ 5284705 h 6858000"/>
              <a:gd name="connsiteX2791" fmla="*/ 1124955 w 5854673"/>
              <a:gd name="connsiteY2791" fmla="*/ 5264147 h 6858000"/>
              <a:gd name="connsiteX2792" fmla="*/ 1118823 w 5854673"/>
              <a:gd name="connsiteY2792" fmla="*/ 5263064 h 6858000"/>
              <a:gd name="connsiteX2793" fmla="*/ 1120266 w 5854673"/>
              <a:gd name="connsiteY2793" fmla="*/ 5258375 h 6858000"/>
              <a:gd name="connsiteX2794" fmla="*/ 1097543 w 5854673"/>
              <a:gd name="connsiteY2794" fmla="*/ 5251522 h 6858000"/>
              <a:gd name="connsiteX2795" fmla="*/ 1115487 w 5854673"/>
              <a:gd name="connsiteY2795" fmla="*/ 5246924 h 6858000"/>
              <a:gd name="connsiteX2796" fmla="*/ 4793272 w 5854673"/>
              <a:gd name="connsiteY2796" fmla="*/ 5246646 h 6858000"/>
              <a:gd name="connsiteX2797" fmla="*/ 4776232 w 5854673"/>
              <a:gd name="connsiteY2797" fmla="*/ 5260005 h 6858000"/>
              <a:gd name="connsiteX2798" fmla="*/ 4765316 w 5854673"/>
              <a:gd name="connsiteY2798" fmla="*/ 5257554 h 6858000"/>
              <a:gd name="connsiteX2799" fmla="*/ 4793272 w 5854673"/>
              <a:gd name="connsiteY2799" fmla="*/ 5246646 h 6858000"/>
              <a:gd name="connsiteX2800" fmla="*/ 4843055 w 5854673"/>
              <a:gd name="connsiteY2800" fmla="*/ 5243192 h 6858000"/>
              <a:gd name="connsiteX2801" fmla="*/ 4851063 w 5854673"/>
              <a:gd name="connsiteY2801" fmla="*/ 5248244 h 6858000"/>
              <a:gd name="connsiteX2802" fmla="*/ 4838617 w 5854673"/>
              <a:gd name="connsiteY2802" fmla="*/ 5247833 h 6858000"/>
              <a:gd name="connsiteX2803" fmla="*/ 4843055 w 5854673"/>
              <a:gd name="connsiteY2803" fmla="*/ 5243192 h 6858000"/>
              <a:gd name="connsiteX2804" fmla="*/ 4813167 w 5854673"/>
              <a:gd name="connsiteY2804" fmla="*/ 5240531 h 6858000"/>
              <a:gd name="connsiteX2805" fmla="*/ 4834283 w 5854673"/>
              <a:gd name="connsiteY2805" fmla="*/ 5242985 h 6858000"/>
              <a:gd name="connsiteX2806" fmla="*/ 4833517 w 5854673"/>
              <a:gd name="connsiteY2806" fmla="*/ 5247831 h 6858000"/>
              <a:gd name="connsiteX2807" fmla="*/ 4812604 w 5854673"/>
              <a:gd name="connsiteY2807" fmla="*/ 5244254 h 6858000"/>
              <a:gd name="connsiteX2808" fmla="*/ 3364766 w 5854673"/>
              <a:gd name="connsiteY2808" fmla="*/ 5238897 h 6858000"/>
              <a:gd name="connsiteX2809" fmla="*/ 3374144 w 5854673"/>
              <a:gd name="connsiteY2809" fmla="*/ 5282179 h 6858000"/>
              <a:gd name="connsiteX2810" fmla="*/ 3364766 w 5854673"/>
              <a:gd name="connsiteY2810" fmla="*/ 5238897 h 6858000"/>
              <a:gd name="connsiteX2811" fmla="*/ 1071215 w 5854673"/>
              <a:gd name="connsiteY2811" fmla="*/ 5234931 h 6858000"/>
              <a:gd name="connsiteX2812" fmla="*/ 1082395 w 5854673"/>
              <a:gd name="connsiteY2812" fmla="*/ 5236734 h 6858000"/>
              <a:gd name="connsiteX2813" fmla="*/ 1077527 w 5854673"/>
              <a:gd name="connsiteY2813" fmla="*/ 5238764 h 6858000"/>
              <a:gd name="connsiteX2814" fmla="*/ 1070494 w 5854673"/>
              <a:gd name="connsiteY2814" fmla="*/ 5237818 h 6858000"/>
              <a:gd name="connsiteX2815" fmla="*/ 1175090 w 5854673"/>
              <a:gd name="connsiteY2815" fmla="*/ 5232047 h 6858000"/>
              <a:gd name="connsiteX2816" fmla="*/ 1192763 w 5854673"/>
              <a:gd name="connsiteY2816" fmla="*/ 5247194 h 6858000"/>
              <a:gd name="connsiteX2817" fmla="*/ 1173286 w 5854673"/>
              <a:gd name="connsiteY2817" fmla="*/ 5238899 h 6858000"/>
              <a:gd name="connsiteX2818" fmla="*/ 1410838 w 5854673"/>
              <a:gd name="connsiteY2818" fmla="*/ 5231821 h 6858000"/>
              <a:gd name="connsiteX2819" fmla="*/ 1423596 w 5854673"/>
              <a:gd name="connsiteY2819" fmla="*/ 5236735 h 6858000"/>
              <a:gd name="connsiteX2820" fmla="*/ 1412461 w 5854673"/>
              <a:gd name="connsiteY2820" fmla="*/ 5237636 h 6858000"/>
              <a:gd name="connsiteX2821" fmla="*/ 1399431 w 5854673"/>
              <a:gd name="connsiteY2821" fmla="*/ 5235293 h 6858000"/>
              <a:gd name="connsiteX2822" fmla="*/ 1410838 w 5854673"/>
              <a:gd name="connsiteY2822" fmla="*/ 5231821 h 6858000"/>
              <a:gd name="connsiteX2823" fmla="*/ 3318601 w 5854673"/>
              <a:gd name="connsiteY2823" fmla="*/ 5230286 h 6858000"/>
              <a:gd name="connsiteX2824" fmla="*/ 3313189 w 5854673"/>
              <a:gd name="connsiteY2824" fmla="*/ 5237094 h 6858000"/>
              <a:gd name="connsiteX2825" fmla="*/ 3318240 w 5854673"/>
              <a:gd name="connsiteY2825" fmla="*/ 5238176 h 6858000"/>
              <a:gd name="connsiteX2826" fmla="*/ 3330502 w 5854673"/>
              <a:gd name="connsiteY2826" fmla="*/ 5231323 h 6858000"/>
              <a:gd name="connsiteX2827" fmla="*/ 3318601 w 5854673"/>
              <a:gd name="connsiteY2827" fmla="*/ 5230286 h 6858000"/>
              <a:gd name="connsiteX2828" fmla="*/ 2403559 w 5854673"/>
              <a:gd name="connsiteY2828" fmla="*/ 5228799 h 6858000"/>
              <a:gd name="connsiteX2829" fmla="*/ 2368213 w 5854673"/>
              <a:gd name="connsiteY2829" fmla="*/ 5242504 h 6858000"/>
              <a:gd name="connsiteX2830" fmla="*/ 2383721 w 5854673"/>
              <a:gd name="connsiteY2830" fmla="*/ 5242143 h 6858000"/>
              <a:gd name="connsiteX2831" fmla="*/ 2395985 w 5854673"/>
              <a:gd name="connsiteY2831" fmla="*/ 5257653 h 6858000"/>
              <a:gd name="connsiteX2832" fmla="*/ 2403559 w 5854673"/>
              <a:gd name="connsiteY2832" fmla="*/ 5228799 h 6858000"/>
              <a:gd name="connsiteX2833" fmla="*/ 3616481 w 5854673"/>
              <a:gd name="connsiteY2833" fmla="*/ 5226068 h 6858000"/>
              <a:gd name="connsiteX2834" fmla="*/ 3626376 w 5854673"/>
              <a:gd name="connsiteY2834" fmla="*/ 5226479 h 6858000"/>
              <a:gd name="connsiteX2835" fmla="*/ 3619284 w 5854673"/>
              <a:gd name="connsiteY2835" fmla="*/ 5232954 h 6858000"/>
              <a:gd name="connsiteX2836" fmla="*/ 3616481 w 5854673"/>
              <a:gd name="connsiteY2836" fmla="*/ 5226068 h 6858000"/>
              <a:gd name="connsiteX2837" fmla="*/ 1212240 w 5854673"/>
              <a:gd name="connsiteY2837" fmla="*/ 5221586 h 6858000"/>
              <a:gd name="connsiteX2838" fmla="*/ 1230274 w 5854673"/>
              <a:gd name="connsiteY2838" fmla="*/ 5243587 h 6858000"/>
              <a:gd name="connsiteX2839" fmla="*/ 1211519 w 5854673"/>
              <a:gd name="connsiteY2839" fmla="*/ 5223389 h 6858000"/>
              <a:gd name="connsiteX2840" fmla="*/ 2424118 w 5854673"/>
              <a:gd name="connsiteY2840" fmla="*/ 5220502 h 6858000"/>
              <a:gd name="connsiteX2841" fmla="*/ 2420511 w 5854673"/>
              <a:gd name="connsiteY2841" fmla="*/ 5222667 h 6858000"/>
              <a:gd name="connsiteX2842" fmla="*/ 2415462 w 5854673"/>
              <a:gd name="connsiteY2842" fmla="*/ 5226634 h 6858000"/>
              <a:gd name="connsiteX2843" fmla="*/ 2419069 w 5854673"/>
              <a:gd name="connsiteY2843" fmla="*/ 5227355 h 6858000"/>
              <a:gd name="connsiteX2844" fmla="*/ 2420511 w 5854673"/>
              <a:gd name="connsiteY2844" fmla="*/ 5223027 h 6858000"/>
              <a:gd name="connsiteX2845" fmla="*/ 2705582 w 5854673"/>
              <a:gd name="connsiteY2845" fmla="*/ 5219466 h 6858000"/>
              <a:gd name="connsiteX2846" fmla="*/ 2709414 w 5854673"/>
              <a:gd name="connsiteY2846" fmla="*/ 5224471 h 6858000"/>
              <a:gd name="connsiteX2847" fmla="*/ 2707250 w 5854673"/>
              <a:gd name="connsiteY2847" fmla="*/ 5267752 h 6858000"/>
              <a:gd name="connsiteX2848" fmla="*/ 2701118 w 5854673"/>
              <a:gd name="connsiteY2848" fmla="*/ 5266669 h 6858000"/>
              <a:gd name="connsiteX2849" fmla="*/ 2684527 w 5854673"/>
              <a:gd name="connsiteY2849" fmla="*/ 5304540 h 6858000"/>
              <a:gd name="connsiteX2850" fmla="*/ 2761352 w 5854673"/>
              <a:gd name="connsiteY2850" fmla="*/ 5287228 h 6858000"/>
              <a:gd name="connsiteX2851" fmla="*/ 2755942 w 5854673"/>
              <a:gd name="connsiteY2851" fmla="*/ 5283260 h 6858000"/>
              <a:gd name="connsiteX2852" fmla="*/ 2760271 w 5854673"/>
              <a:gd name="connsiteY2852" fmla="*/ 5277130 h 6858000"/>
              <a:gd name="connsiteX2853" fmla="*/ 2750893 w 5854673"/>
              <a:gd name="connsiteY2853" fmla="*/ 5277489 h 6858000"/>
              <a:gd name="connsiteX2854" fmla="*/ 2746565 w 5854673"/>
              <a:gd name="connsiteY2854" fmla="*/ 5269555 h 6858000"/>
              <a:gd name="connsiteX2855" fmla="*/ 2759548 w 5854673"/>
              <a:gd name="connsiteY2855" fmla="*/ 5269916 h 6858000"/>
              <a:gd name="connsiteX2856" fmla="*/ 2748367 w 5854673"/>
              <a:gd name="connsiteY2856" fmla="*/ 5225191 h 6858000"/>
              <a:gd name="connsiteX2857" fmla="*/ 2742597 w 5854673"/>
              <a:gd name="connsiteY2857" fmla="*/ 5267030 h 6858000"/>
              <a:gd name="connsiteX2858" fmla="*/ 2723121 w 5854673"/>
              <a:gd name="connsiteY2858" fmla="*/ 5227717 h 6858000"/>
              <a:gd name="connsiteX2859" fmla="*/ 2711217 w 5854673"/>
              <a:gd name="connsiteY2859" fmla="*/ 5232765 h 6858000"/>
              <a:gd name="connsiteX2860" fmla="*/ 2709414 w 5854673"/>
              <a:gd name="connsiteY2860" fmla="*/ 5224471 h 6858000"/>
              <a:gd name="connsiteX2861" fmla="*/ 2709053 w 5854673"/>
              <a:gd name="connsiteY2861" fmla="*/ 5222306 h 6858000"/>
              <a:gd name="connsiteX2862" fmla="*/ 2705582 w 5854673"/>
              <a:gd name="connsiteY2862" fmla="*/ 5219466 h 6858000"/>
              <a:gd name="connsiteX2863" fmla="*/ 1109085 w 5854673"/>
              <a:gd name="connsiteY2863" fmla="*/ 5213652 h 6858000"/>
              <a:gd name="connsiteX2864" fmla="*/ 1117742 w 5854673"/>
              <a:gd name="connsiteY2864" fmla="*/ 5215094 h 6858000"/>
              <a:gd name="connsiteX2865" fmla="*/ 1107282 w 5854673"/>
              <a:gd name="connsiteY2865" fmla="*/ 5220143 h 6858000"/>
              <a:gd name="connsiteX2866" fmla="*/ 4845813 w 5854673"/>
              <a:gd name="connsiteY2866" fmla="*/ 5212697 h 6858000"/>
              <a:gd name="connsiteX2867" fmla="*/ 4854082 w 5854673"/>
              <a:gd name="connsiteY2867" fmla="*/ 5213202 h 6858000"/>
              <a:gd name="connsiteX2868" fmla="*/ 4853623 w 5854673"/>
              <a:gd name="connsiteY2868" fmla="*/ 5215089 h 6858000"/>
              <a:gd name="connsiteX2869" fmla="*/ 4841177 w 5854673"/>
              <a:gd name="connsiteY2869" fmla="*/ 5214678 h 6858000"/>
              <a:gd name="connsiteX2870" fmla="*/ 4845813 w 5854673"/>
              <a:gd name="connsiteY2870" fmla="*/ 5212697 h 6858000"/>
              <a:gd name="connsiteX2871" fmla="*/ 1405377 w 5854673"/>
              <a:gd name="connsiteY2871" fmla="*/ 5211864 h 6858000"/>
              <a:gd name="connsiteX2872" fmla="*/ 1414220 w 5854673"/>
              <a:gd name="connsiteY2872" fmla="*/ 5216175 h 6858000"/>
              <a:gd name="connsiteX2873" fmla="*/ 1388250 w 5854673"/>
              <a:gd name="connsiteY2873" fmla="*/ 5228438 h 6858000"/>
              <a:gd name="connsiteX2874" fmla="*/ 1383736 w 5854673"/>
              <a:gd name="connsiteY2874" fmla="*/ 5240611 h 6858000"/>
              <a:gd name="connsiteX2875" fmla="*/ 1375627 w 5854673"/>
              <a:gd name="connsiteY2875" fmla="*/ 5240341 h 6858000"/>
              <a:gd name="connsiteX2876" fmla="*/ 1347855 w 5854673"/>
              <a:gd name="connsiteY2876" fmla="*/ 5216896 h 6858000"/>
              <a:gd name="connsiteX2877" fmla="*/ 1358315 w 5854673"/>
              <a:gd name="connsiteY2877" fmla="*/ 5216536 h 6858000"/>
              <a:gd name="connsiteX2878" fmla="*/ 1356151 w 5854673"/>
              <a:gd name="connsiteY2878" fmla="*/ 5223029 h 6858000"/>
              <a:gd name="connsiteX2879" fmla="*/ 1378151 w 5854673"/>
              <a:gd name="connsiteY2879" fmla="*/ 5232046 h 6858000"/>
              <a:gd name="connsiteX2880" fmla="*/ 1377431 w 5854673"/>
              <a:gd name="connsiteY2880" fmla="*/ 5212929 h 6858000"/>
              <a:gd name="connsiteX2881" fmla="*/ 1405377 w 5854673"/>
              <a:gd name="connsiteY2881" fmla="*/ 5211864 h 6858000"/>
              <a:gd name="connsiteX2882" fmla="*/ 4796240 w 5854673"/>
              <a:gd name="connsiteY2882" fmla="*/ 5211248 h 6858000"/>
              <a:gd name="connsiteX2883" fmla="*/ 4821997 w 5854673"/>
              <a:gd name="connsiteY2883" fmla="*/ 5220691 h 6858000"/>
              <a:gd name="connsiteX2884" fmla="*/ 4825007 w 5854673"/>
              <a:gd name="connsiteY2884" fmla="*/ 5218805 h 6858000"/>
              <a:gd name="connsiteX2885" fmla="*/ 4802255 w 5854673"/>
              <a:gd name="connsiteY2885" fmla="*/ 5227879 h 6858000"/>
              <a:gd name="connsiteX2886" fmla="*/ 4792362 w 5854673"/>
              <a:gd name="connsiteY2886" fmla="*/ 5219816 h 6858000"/>
              <a:gd name="connsiteX2887" fmla="*/ 4796240 w 5854673"/>
              <a:gd name="connsiteY2887" fmla="*/ 5211248 h 6858000"/>
              <a:gd name="connsiteX2888" fmla="*/ 1332391 w 5854673"/>
              <a:gd name="connsiteY2888" fmla="*/ 5207644 h 6858000"/>
              <a:gd name="connsiteX2889" fmla="*/ 1326936 w 5854673"/>
              <a:gd name="connsiteY2889" fmla="*/ 5215815 h 6858000"/>
              <a:gd name="connsiteX2890" fmla="*/ 1306016 w 5854673"/>
              <a:gd name="connsiteY2890" fmla="*/ 5212209 h 6858000"/>
              <a:gd name="connsiteX2891" fmla="*/ 1332391 w 5854673"/>
              <a:gd name="connsiteY2891" fmla="*/ 5207644 h 6858000"/>
              <a:gd name="connsiteX2892" fmla="*/ 3537531 w 5854673"/>
              <a:gd name="connsiteY2892" fmla="*/ 5204994 h 6858000"/>
              <a:gd name="connsiteX2893" fmla="*/ 3541861 w 5854673"/>
              <a:gd name="connsiteY2893" fmla="*/ 5212568 h 6858000"/>
              <a:gd name="connsiteX2894" fmla="*/ 3544745 w 5854673"/>
              <a:gd name="connsiteY2894" fmla="*/ 5211124 h 6858000"/>
              <a:gd name="connsiteX2895" fmla="*/ 1202140 w 5854673"/>
              <a:gd name="connsiteY2895" fmla="*/ 5200667 h 6858000"/>
              <a:gd name="connsiteX2896" fmla="*/ 1208272 w 5854673"/>
              <a:gd name="connsiteY2896" fmla="*/ 5210765 h 6858000"/>
              <a:gd name="connsiteX2897" fmla="*/ 1216568 w 5854673"/>
              <a:gd name="connsiteY2897" fmla="*/ 5205355 h 6858000"/>
              <a:gd name="connsiteX2898" fmla="*/ 1210797 w 5854673"/>
              <a:gd name="connsiteY2898" fmla="*/ 5216175 h 6858000"/>
              <a:gd name="connsiteX2899" fmla="*/ 1197451 w 5854673"/>
              <a:gd name="connsiteY2899" fmla="*/ 5208963 h 6858000"/>
              <a:gd name="connsiteX2900" fmla="*/ 1202140 w 5854673"/>
              <a:gd name="connsiteY2900" fmla="*/ 5200667 h 6858000"/>
              <a:gd name="connsiteX2901" fmla="*/ 1093577 w 5854673"/>
              <a:gd name="connsiteY2901" fmla="*/ 5200667 h 6858000"/>
              <a:gd name="connsiteX2902" fmla="*/ 1105840 w 5854673"/>
              <a:gd name="connsiteY2902" fmla="*/ 5202832 h 6858000"/>
              <a:gd name="connsiteX2903" fmla="*/ 1100789 w 5854673"/>
              <a:gd name="connsiteY2903" fmla="*/ 5206798 h 6858000"/>
              <a:gd name="connsiteX2904" fmla="*/ 1092134 w 5854673"/>
              <a:gd name="connsiteY2904" fmla="*/ 5205355 h 6858000"/>
              <a:gd name="connsiteX2905" fmla="*/ 1363003 w 5854673"/>
              <a:gd name="connsiteY2905" fmla="*/ 5199946 h 6858000"/>
              <a:gd name="connsiteX2906" fmla="*/ 1379594 w 5854673"/>
              <a:gd name="connsiteY2906" fmla="*/ 5204995 h 6858000"/>
              <a:gd name="connsiteX2907" fmla="*/ 1361559 w 5854673"/>
              <a:gd name="connsiteY2907" fmla="*/ 5204634 h 6858000"/>
              <a:gd name="connsiteX2908" fmla="*/ 4825982 w 5854673"/>
              <a:gd name="connsiteY2908" fmla="*/ 5197536 h 6858000"/>
              <a:gd name="connsiteX2909" fmla="*/ 4833682 w 5854673"/>
              <a:gd name="connsiteY2909" fmla="*/ 5205545 h 6858000"/>
              <a:gd name="connsiteX2910" fmla="*/ 4825982 w 5854673"/>
              <a:gd name="connsiteY2910" fmla="*/ 5197536 h 6858000"/>
              <a:gd name="connsiteX2911" fmla="*/ 1400875 w 5854673"/>
              <a:gd name="connsiteY2911" fmla="*/ 5194897 h 6858000"/>
              <a:gd name="connsiteX2912" fmla="*/ 1413138 w 5854673"/>
              <a:gd name="connsiteY2912" fmla="*/ 5197061 h 6858000"/>
              <a:gd name="connsiteX2913" fmla="*/ 1411334 w 5854673"/>
              <a:gd name="connsiteY2913" fmla="*/ 5203552 h 6858000"/>
              <a:gd name="connsiteX2914" fmla="*/ 1075526 w 5854673"/>
              <a:gd name="connsiteY2914" fmla="*/ 5194609 h 6858000"/>
              <a:gd name="connsiteX2915" fmla="*/ 1084199 w 5854673"/>
              <a:gd name="connsiteY2915" fmla="*/ 5208963 h 6858000"/>
              <a:gd name="connsiteX2916" fmla="*/ 1080592 w 5854673"/>
              <a:gd name="connsiteY2916" fmla="*/ 5212208 h 6858000"/>
              <a:gd name="connsiteX2917" fmla="*/ 1067246 w 5854673"/>
              <a:gd name="connsiteY2917" fmla="*/ 5195978 h 6858000"/>
              <a:gd name="connsiteX2918" fmla="*/ 1075526 w 5854673"/>
              <a:gd name="connsiteY2918" fmla="*/ 5194609 h 6858000"/>
              <a:gd name="connsiteX2919" fmla="*/ 1467959 w 5854673"/>
              <a:gd name="connsiteY2919" fmla="*/ 5192730 h 6858000"/>
              <a:gd name="connsiteX2920" fmla="*/ 1472289 w 5854673"/>
              <a:gd name="connsiteY2920" fmla="*/ 5200304 h 6858000"/>
              <a:gd name="connsiteX2921" fmla="*/ 1467959 w 5854673"/>
              <a:gd name="connsiteY2921" fmla="*/ 5192730 h 6858000"/>
              <a:gd name="connsiteX2922" fmla="*/ 4838634 w 5854673"/>
              <a:gd name="connsiteY2922" fmla="*/ 5189173 h 6858000"/>
              <a:gd name="connsiteX2923" fmla="*/ 4850978 w 5854673"/>
              <a:gd name="connsiteY2923" fmla="*/ 5191421 h 6858000"/>
              <a:gd name="connsiteX2924" fmla="*/ 4850211 w 5854673"/>
              <a:gd name="connsiteY2924" fmla="*/ 5196266 h 6858000"/>
              <a:gd name="connsiteX2925" fmla="*/ 4837765 w 5854673"/>
              <a:gd name="connsiteY2925" fmla="*/ 5195855 h 6858000"/>
              <a:gd name="connsiteX2926" fmla="*/ 3414901 w 5854673"/>
              <a:gd name="connsiteY2926" fmla="*/ 5188764 h 6858000"/>
              <a:gd name="connsiteX2927" fmla="*/ 3383882 w 5854673"/>
              <a:gd name="connsiteY2927" fmla="*/ 5197058 h 6858000"/>
              <a:gd name="connsiteX2928" fmla="*/ 3413458 w 5854673"/>
              <a:gd name="connsiteY2928" fmla="*/ 5276769 h 6858000"/>
              <a:gd name="connsiteX2929" fmla="*/ 3414179 w 5854673"/>
              <a:gd name="connsiteY2929" fmla="*/ 5295884 h 6858000"/>
              <a:gd name="connsiteX2930" fmla="*/ 3419950 w 5854673"/>
              <a:gd name="connsiteY2930" fmla="*/ 5306705 h 6858000"/>
              <a:gd name="connsiteX2931" fmla="*/ 3416704 w 5854673"/>
              <a:gd name="connsiteY2931" fmla="*/ 5274243 h 6858000"/>
              <a:gd name="connsiteX2932" fmla="*/ 3414901 w 5854673"/>
              <a:gd name="connsiteY2932" fmla="*/ 5188764 h 6858000"/>
              <a:gd name="connsiteX2933" fmla="*/ 3208232 w 5854673"/>
              <a:gd name="connsiteY2933" fmla="*/ 5188042 h 6858000"/>
              <a:gd name="connsiteX2934" fmla="*/ 3154852 w 5854673"/>
              <a:gd name="connsiteY2934" fmla="*/ 5209683 h 6858000"/>
              <a:gd name="connsiteX2935" fmla="*/ 3163284 w 5854673"/>
              <a:gd name="connsiteY2935" fmla="*/ 5209953 h 6858000"/>
              <a:gd name="connsiteX2936" fmla="*/ 3169280 w 5854673"/>
              <a:gd name="connsiteY2936" fmla="*/ 5205354 h 6858000"/>
              <a:gd name="connsiteX2937" fmla="*/ 3208232 w 5854673"/>
              <a:gd name="connsiteY2937" fmla="*/ 5188042 h 6858000"/>
              <a:gd name="connsiteX2938" fmla="*/ 2527994 w 5854673"/>
              <a:gd name="connsiteY2938" fmla="*/ 5186598 h 6858000"/>
              <a:gd name="connsiteX2939" fmla="*/ 2439987 w 5854673"/>
              <a:gd name="connsiteY2939" fmla="*/ 5218699 h 6858000"/>
              <a:gd name="connsiteX2940" fmla="*/ 2464874 w 5854673"/>
              <a:gd name="connsiteY2940" fmla="*/ 5220863 h 6858000"/>
              <a:gd name="connsiteX2941" fmla="*/ 2464154 w 5854673"/>
              <a:gd name="connsiteY2941" fmla="*/ 5220142 h 6858000"/>
              <a:gd name="connsiteX2942" fmla="*/ 2469203 w 5854673"/>
              <a:gd name="connsiteY2942" fmla="*/ 5216174 h 6858000"/>
              <a:gd name="connsiteX2943" fmla="*/ 2477138 w 5854673"/>
              <a:gd name="connsiteY2943" fmla="*/ 5220503 h 6858000"/>
              <a:gd name="connsiteX2944" fmla="*/ 2494811 w 5854673"/>
              <a:gd name="connsiteY2944" fmla="*/ 5213650 h 6858000"/>
              <a:gd name="connsiteX2945" fmla="*/ 2496615 w 5854673"/>
              <a:gd name="connsiteY2945" fmla="*/ 5216895 h 6858000"/>
              <a:gd name="connsiteX2946" fmla="*/ 2515730 w 5854673"/>
              <a:gd name="connsiteY2946" fmla="*/ 5205355 h 6858000"/>
              <a:gd name="connsiteX2947" fmla="*/ 2527994 w 5854673"/>
              <a:gd name="connsiteY2947" fmla="*/ 5186598 h 6858000"/>
              <a:gd name="connsiteX2948" fmla="*/ 4893621 w 5854673"/>
              <a:gd name="connsiteY2948" fmla="*/ 5183884 h 6858000"/>
              <a:gd name="connsiteX2949" fmla="*/ 4906470 w 5854673"/>
              <a:gd name="connsiteY2949" fmla="*/ 5199904 h 6858000"/>
              <a:gd name="connsiteX2950" fmla="*/ 4919376 w 5854673"/>
              <a:gd name="connsiteY2950" fmla="*/ 5198429 h 6858000"/>
              <a:gd name="connsiteX2951" fmla="*/ 4920751 w 5854673"/>
              <a:gd name="connsiteY2951" fmla="*/ 5205519 h 6858000"/>
              <a:gd name="connsiteX2952" fmla="*/ 4886885 w 5854673"/>
              <a:gd name="connsiteY2952" fmla="*/ 5195410 h 6858000"/>
              <a:gd name="connsiteX2953" fmla="*/ 4893621 w 5854673"/>
              <a:gd name="connsiteY2953" fmla="*/ 5183884 h 6858000"/>
              <a:gd name="connsiteX2954" fmla="*/ 4878625 w 5854673"/>
              <a:gd name="connsiteY2954" fmla="*/ 5183472 h 6858000"/>
              <a:gd name="connsiteX2955" fmla="*/ 4880969 w 5854673"/>
              <a:gd name="connsiteY2955" fmla="*/ 5192246 h 6858000"/>
              <a:gd name="connsiteX2956" fmla="*/ 4876633 w 5854673"/>
              <a:gd name="connsiteY2956" fmla="*/ 5195050 h 6858000"/>
              <a:gd name="connsiteX2957" fmla="*/ 4866740 w 5854673"/>
              <a:gd name="connsiteY2957" fmla="*/ 5186987 h 6858000"/>
              <a:gd name="connsiteX2958" fmla="*/ 4878625 w 5854673"/>
              <a:gd name="connsiteY2958" fmla="*/ 5183472 h 6858000"/>
              <a:gd name="connsiteX2959" fmla="*/ 3490283 w 5854673"/>
              <a:gd name="connsiteY2959" fmla="*/ 5181188 h 6858000"/>
              <a:gd name="connsiteX2960" fmla="*/ 3495280 w 5854673"/>
              <a:gd name="connsiteY2960" fmla="*/ 5190833 h 6858000"/>
              <a:gd name="connsiteX2961" fmla="*/ 3495197 w 5854673"/>
              <a:gd name="connsiteY2961" fmla="*/ 5195615 h 6858000"/>
              <a:gd name="connsiteX2962" fmla="*/ 3498217 w 5854673"/>
              <a:gd name="connsiteY2962" fmla="*/ 5210042 h 6858000"/>
              <a:gd name="connsiteX2963" fmla="*/ 3498038 w 5854673"/>
              <a:gd name="connsiteY2963" fmla="*/ 5196158 h 6858000"/>
              <a:gd name="connsiteX2964" fmla="*/ 3495280 w 5854673"/>
              <a:gd name="connsiteY2964" fmla="*/ 5190833 h 6858000"/>
              <a:gd name="connsiteX2965" fmla="*/ 3495328 w 5854673"/>
              <a:gd name="connsiteY2965" fmla="*/ 5188031 h 6858000"/>
              <a:gd name="connsiteX2966" fmla="*/ 3490283 w 5854673"/>
              <a:gd name="connsiteY2966" fmla="*/ 5181188 h 6858000"/>
              <a:gd name="connsiteX2967" fmla="*/ 1296278 w 5854673"/>
              <a:gd name="connsiteY2967" fmla="*/ 5178306 h 6858000"/>
              <a:gd name="connsiteX2968" fmla="*/ 1320442 w 5854673"/>
              <a:gd name="connsiteY2968" fmla="*/ 5202470 h 6858000"/>
              <a:gd name="connsiteX2969" fmla="*/ 1295556 w 5854673"/>
              <a:gd name="connsiteY2969" fmla="*/ 5181191 h 6858000"/>
              <a:gd name="connsiteX2970" fmla="*/ 4794719 w 5854673"/>
              <a:gd name="connsiteY2970" fmla="*/ 5177585 h 6858000"/>
              <a:gd name="connsiteX2971" fmla="*/ 4791862 w 5854673"/>
              <a:gd name="connsiteY2971" fmla="*/ 5180541 h 6858000"/>
              <a:gd name="connsiteX2972" fmla="*/ 4787015 w 5854673"/>
              <a:gd name="connsiteY2972" fmla="*/ 5187426 h 6858000"/>
              <a:gd name="connsiteX2973" fmla="*/ 1116659 w 5854673"/>
              <a:gd name="connsiteY2973" fmla="*/ 5174336 h 6858000"/>
              <a:gd name="connsiteX2974" fmla="*/ 1133251 w 5854673"/>
              <a:gd name="connsiteY2974" fmla="*/ 5184076 h 6858000"/>
              <a:gd name="connsiteX2975" fmla="*/ 1152006 w 5854673"/>
              <a:gd name="connsiteY2975" fmla="*/ 5182272 h 6858000"/>
              <a:gd name="connsiteX2976" fmla="*/ 1162466 w 5854673"/>
              <a:gd name="connsiteY2976" fmla="*/ 5199223 h 6858000"/>
              <a:gd name="connsiteX2977" fmla="*/ 1186992 w 5854673"/>
              <a:gd name="connsiteY2977" fmla="*/ 5200305 h 6858000"/>
              <a:gd name="connsiteX2978" fmla="*/ 1145874 w 5854673"/>
              <a:gd name="connsiteY2978" fmla="*/ 5211847 h 6858000"/>
              <a:gd name="connsiteX2979" fmla="*/ 1150203 w 5854673"/>
              <a:gd name="connsiteY2979" fmla="*/ 5188764 h 6858000"/>
              <a:gd name="connsiteX2980" fmla="*/ 1137939 w 5854673"/>
              <a:gd name="connsiteY2980" fmla="*/ 5186599 h 6858000"/>
              <a:gd name="connsiteX2981" fmla="*/ 1131087 w 5854673"/>
              <a:gd name="connsiteY2981" fmla="*/ 5209322 h 6858000"/>
              <a:gd name="connsiteX2982" fmla="*/ 1126038 w 5854673"/>
              <a:gd name="connsiteY2982" fmla="*/ 5194895 h 6858000"/>
              <a:gd name="connsiteX2983" fmla="*/ 1118462 w 5854673"/>
              <a:gd name="connsiteY2983" fmla="*/ 5198503 h 6858000"/>
              <a:gd name="connsiteX2984" fmla="*/ 1122791 w 5854673"/>
              <a:gd name="connsiteY2984" fmla="*/ 5184436 h 6858000"/>
              <a:gd name="connsiteX2985" fmla="*/ 1100069 w 5854673"/>
              <a:gd name="connsiteY2985" fmla="*/ 5190567 h 6858000"/>
              <a:gd name="connsiteX2986" fmla="*/ 1116659 w 5854673"/>
              <a:gd name="connsiteY2986" fmla="*/ 5174336 h 6858000"/>
              <a:gd name="connsiteX2987" fmla="*/ 1158137 w 5854673"/>
              <a:gd name="connsiteY2987" fmla="*/ 5171452 h 6858000"/>
              <a:gd name="connsiteX2988" fmla="*/ 1162466 w 5854673"/>
              <a:gd name="connsiteY2988" fmla="*/ 5179027 h 6858000"/>
              <a:gd name="connsiteX2989" fmla="*/ 1156695 w 5854673"/>
              <a:gd name="connsiteY2989" fmla="*/ 5176141 h 6858000"/>
              <a:gd name="connsiteX2990" fmla="*/ 3314994 w 5854673"/>
              <a:gd name="connsiteY2990" fmla="*/ 5166041 h 6858000"/>
              <a:gd name="connsiteX2991" fmla="*/ 3265941 w 5854673"/>
              <a:gd name="connsiteY2991" fmla="*/ 5174335 h 6858000"/>
              <a:gd name="connsiteX2992" fmla="*/ 3291549 w 5854673"/>
              <a:gd name="connsiteY2992" fmla="*/ 5192730 h 6858000"/>
              <a:gd name="connsiteX2993" fmla="*/ 3286500 w 5854673"/>
              <a:gd name="connsiteY2993" fmla="*/ 5188042 h 6858000"/>
              <a:gd name="connsiteX2994" fmla="*/ 3314994 w 5854673"/>
              <a:gd name="connsiteY2994" fmla="*/ 5166041 h 6858000"/>
              <a:gd name="connsiteX2995" fmla="*/ 1369856 w 5854673"/>
              <a:gd name="connsiteY2995" fmla="*/ 5163517 h 6858000"/>
              <a:gd name="connsiteX2996" fmla="*/ 1375266 w 5854673"/>
              <a:gd name="connsiteY2996" fmla="*/ 5176501 h 6858000"/>
              <a:gd name="connsiteX2997" fmla="*/ 1368774 w 5854673"/>
              <a:gd name="connsiteY2997" fmla="*/ 5167484 h 6858000"/>
              <a:gd name="connsiteX2998" fmla="*/ 4821299 w 5854673"/>
              <a:gd name="connsiteY2998" fmla="*/ 5162136 h 6858000"/>
              <a:gd name="connsiteX2999" fmla="*/ 4830121 w 5854673"/>
              <a:gd name="connsiteY2999" fmla="*/ 5170351 h 6858000"/>
              <a:gd name="connsiteX3000" fmla="*/ 4835989 w 5854673"/>
              <a:gd name="connsiteY3000" fmla="*/ 5165507 h 6858000"/>
              <a:gd name="connsiteX3001" fmla="*/ 3402639 w 5854673"/>
              <a:gd name="connsiteY3001" fmla="*/ 5155220 h 6858000"/>
              <a:gd name="connsiteX3002" fmla="*/ 3387850 w 5854673"/>
              <a:gd name="connsiteY3002" fmla="*/ 5161712 h 6858000"/>
              <a:gd name="connsiteX3003" fmla="*/ 3361881 w 5854673"/>
              <a:gd name="connsiteY3003" fmla="*/ 5157383 h 6858000"/>
              <a:gd name="connsiteX3004" fmla="*/ 3388211 w 5854673"/>
              <a:gd name="connsiteY3004" fmla="*/ 5173975 h 6858000"/>
              <a:gd name="connsiteX3005" fmla="*/ 3393260 w 5854673"/>
              <a:gd name="connsiteY3005" fmla="*/ 5165679 h 6858000"/>
              <a:gd name="connsiteX3006" fmla="*/ 3401196 w 5854673"/>
              <a:gd name="connsiteY3006" fmla="*/ 5168926 h 6858000"/>
              <a:gd name="connsiteX3007" fmla="*/ 3402639 w 5854673"/>
              <a:gd name="connsiteY3007" fmla="*/ 5155220 h 6858000"/>
              <a:gd name="connsiteX3008" fmla="*/ 2606260 w 5854673"/>
              <a:gd name="connsiteY3008" fmla="*/ 5154860 h 6858000"/>
              <a:gd name="connsiteX3009" fmla="*/ 2591112 w 5854673"/>
              <a:gd name="connsiteY3009" fmla="*/ 5162073 h 6858000"/>
              <a:gd name="connsiteX3010" fmla="*/ 4916889 w 5854673"/>
              <a:gd name="connsiteY3010" fmla="*/ 5152879 h 6858000"/>
              <a:gd name="connsiteX3011" fmla="*/ 4924948 w 5854673"/>
              <a:gd name="connsiteY3011" fmla="*/ 5158287 h 6858000"/>
              <a:gd name="connsiteX3012" fmla="*/ 4922089 w 5854673"/>
              <a:gd name="connsiteY3012" fmla="*/ 5161245 h 6858000"/>
              <a:gd name="connsiteX3013" fmla="*/ 4916889 w 5854673"/>
              <a:gd name="connsiteY3013" fmla="*/ 5152879 h 6858000"/>
              <a:gd name="connsiteX3014" fmla="*/ 2364246 w 5854673"/>
              <a:gd name="connsiteY3014" fmla="*/ 5150171 h 6858000"/>
              <a:gd name="connsiteX3015" fmla="*/ 2364246 w 5854673"/>
              <a:gd name="connsiteY3015" fmla="*/ 5158105 h 6858000"/>
              <a:gd name="connsiteX3016" fmla="*/ 2368934 w 5854673"/>
              <a:gd name="connsiteY3016" fmla="*/ 5155942 h 6858000"/>
              <a:gd name="connsiteX3017" fmla="*/ 3077306 w 5854673"/>
              <a:gd name="connsiteY3017" fmla="*/ 5146203 h 6858000"/>
              <a:gd name="connsiteX3018" fmla="*/ 3063600 w 5854673"/>
              <a:gd name="connsiteY3018" fmla="*/ 5169648 h 6858000"/>
              <a:gd name="connsiteX3019" fmla="*/ 3069732 w 5854673"/>
              <a:gd name="connsiteY3019" fmla="*/ 5170730 h 6858000"/>
              <a:gd name="connsiteX3020" fmla="*/ 3089569 w 5854673"/>
              <a:gd name="connsiteY3020" fmla="*/ 5148367 h 6858000"/>
              <a:gd name="connsiteX3021" fmla="*/ 3081996 w 5854673"/>
              <a:gd name="connsiteY3021" fmla="*/ 5151973 h 6858000"/>
              <a:gd name="connsiteX3022" fmla="*/ 1466878 w 5854673"/>
              <a:gd name="connsiteY3022" fmla="*/ 5144399 h 6858000"/>
              <a:gd name="connsiteX3023" fmla="*/ 1458221 w 5854673"/>
              <a:gd name="connsiteY3023" fmla="*/ 5151974 h 6858000"/>
              <a:gd name="connsiteX3024" fmla="*/ 1469042 w 5854673"/>
              <a:gd name="connsiteY3024" fmla="*/ 5158826 h 6858000"/>
              <a:gd name="connsiteX3025" fmla="*/ 1464713 w 5854673"/>
              <a:gd name="connsiteY3025" fmla="*/ 5160270 h 6858000"/>
              <a:gd name="connsiteX3026" fmla="*/ 1478307 w 5854673"/>
              <a:gd name="connsiteY3026" fmla="*/ 5177666 h 6858000"/>
              <a:gd name="connsiteX3027" fmla="*/ 1488519 w 5854673"/>
              <a:gd name="connsiteY3027" fmla="*/ 5176140 h 6858000"/>
              <a:gd name="connsiteX3028" fmla="*/ 1407727 w 5854673"/>
              <a:gd name="connsiteY3028" fmla="*/ 5141156 h 6858000"/>
              <a:gd name="connsiteX3029" fmla="*/ 1440549 w 5854673"/>
              <a:gd name="connsiteY3029" fmla="*/ 5165681 h 6858000"/>
              <a:gd name="connsiteX3030" fmla="*/ 1371659 w 5854673"/>
              <a:gd name="connsiteY3030" fmla="*/ 5148729 h 6858000"/>
              <a:gd name="connsiteX3031" fmla="*/ 1407727 w 5854673"/>
              <a:gd name="connsiteY3031" fmla="*/ 5141156 h 6858000"/>
              <a:gd name="connsiteX3032" fmla="*/ 1311426 w 5854673"/>
              <a:gd name="connsiteY3032" fmla="*/ 5141155 h 6858000"/>
              <a:gd name="connsiteX3033" fmla="*/ 1353986 w 5854673"/>
              <a:gd name="connsiteY3033" fmla="*/ 5164599 h 6858000"/>
              <a:gd name="connsiteX3034" fmla="*/ 1355790 w 5854673"/>
              <a:gd name="connsiteY3034" fmla="*/ 5188765 h 6858000"/>
              <a:gd name="connsiteX3035" fmla="*/ 1311426 w 5854673"/>
              <a:gd name="connsiteY3035" fmla="*/ 5141155 h 6858000"/>
              <a:gd name="connsiteX3036" fmla="*/ 1236405 w 5854673"/>
              <a:gd name="connsiteY3036" fmla="*/ 5140073 h 6858000"/>
              <a:gd name="connsiteX3037" fmla="*/ 1240732 w 5854673"/>
              <a:gd name="connsiteY3037" fmla="*/ 5147647 h 6858000"/>
              <a:gd name="connsiteX3038" fmla="*/ 1235322 w 5854673"/>
              <a:gd name="connsiteY3038" fmla="*/ 5143680 h 6858000"/>
              <a:gd name="connsiteX3039" fmla="*/ 4936740 w 5854673"/>
              <a:gd name="connsiteY3039" fmla="*/ 5123452 h 6858000"/>
              <a:gd name="connsiteX3040" fmla="*/ 4938063 w 5854673"/>
              <a:gd name="connsiteY3040" fmla="*/ 5130186 h 6858000"/>
              <a:gd name="connsiteX3041" fmla="*/ 4929291 w 5854673"/>
              <a:gd name="connsiteY3041" fmla="*/ 5129980 h 6858000"/>
              <a:gd name="connsiteX3042" fmla="*/ 1189878 w 5854673"/>
              <a:gd name="connsiteY3042" fmla="*/ 5116988 h 6858000"/>
              <a:gd name="connsiteX3043" fmla="*/ 1192763 w 5854673"/>
              <a:gd name="connsiteY3043" fmla="*/ 5120595 h 6858000"/>
              <a:gd name="connsiteX3044" fmla="*/ 1198173 w 5854673"/>
              <a:gd name="connsiteY3044" fmla="*/ 5117349 h 6858000"/>
              <a:gd name="connsiteX3045" fmla="*/ 1109807 w 5854673"/>
              <a:gd name="connsiteY3045" fmla="*/ 5114824 h 6858000"/>
              <a:gd name="connsiteX3046" fmla="*/ 1114495 w 5854673"/>
              <a:gd name="connsiteY3046" fmla="*/ 5120595 h 6858000"/>
              <a:gd name="connsiteX3047" fmla="*/ 1121349 w 5854673"/>
              <a:gd name="connsiteY3047" fmla="*/ 5119873 h 6858000"/>
              <a:gd name="connsiteX3048" fmla="*/ 2722398 w 5854673"/>
              <a:gd name="connsiteY3048" fmla="*/ 5110495 h 6858000"/>
              <a:gd name="connsiteX3049" fmla="*/ 2683445 w 5854673"/>
              <a:gd name="connsiteY3049" fmla="*/ 5127448 h 6858000"/>
              <a:gd name="connsiteX3050" fmla="*/ 2690659 w 5854673"/>
              <a:gd name="connsiteY3050" fmla="*/ 5155580 h 6858000"/>
              <a:gd name="connsiteX3051" fmla="*/ 2702561 w 5854673"/>
              <a:gd name="connsiteY3051" fmla="*/ 5190567 h 6858000"/>
              <a:gd name="connsiteX3052" fmla="*/ 2708332 w 5854673"/>
              <a:gd name="connsiteY3052" fmla="*/ 5170730 h 6858000"/>
              <a:gd name="connsiteX3053" fmla="*/ 2722398 w 5854673"/>
              <a:gd name="connsiteY3053" fmla="*/ 5110495 h 6858000"/>
              <a:gd name="connsiteX3054" fmla="*/ 1058229 w 5854673"/>
              <a:gd name="connsiteY3054" fmla="*/ 5109055 h 6858000"/>
              <a:gd name="connsiteX3055" fmla="*/ 1074821 w 5854673"/>
              <a:gd name="connsiteY3055" fmla="*/ 5118792 h 6858000"/>
              <a:gd name="connsiteX3056" fmla="*/ 1061837 w 5854673"/>
              <a:gd name="connsiteY3056" fmla="*/ 5118792 h 6858000"/>
              <a:gd name="connsiteX3057" fmla="*/ 5060336 w 5854673"/>
              <a:gd name="connsiteY3057" fmla="*/ 5103645 h 6858000"/>
              <a:gd name="connsiteX3058" fmla="*/ 5074514 w 5854673"/>
              <a:gd name="connsiteY3058" fmla="*/ 5111097 h 6858000"/>
              <a:gd name="connsiteX3059" fmla="*/ 5074208 w 5854673"/>
              <a:gd name="connsiteY3059" fmla="*/ 5114054 h 6858000"/>
              <a:gd name="connsiteX3060" fmla="*/ 5060336 w 5854673"/>
              <a:gd name="connsiteY3060" fmla="*/ 5103645 h 6858000"/>
              <a:gd name="connsiteX3061" fmla="*/ 4956843 w 5854673"/>
              <a:gd name="connsiteY3061" fmla="*/ 5103465 h 6858000"/>
              <a:gd name="connsiteX3062" fmla="*/ 4949035 w 5854673"/>
              <a:gd name="connsiteY3062" fmla="*/ 5115143 h 6858000"/>
              <a:gd name="connsiteX3063" fmla="*/ 4963423 w 5854673"/>
              <a:gd name="connsiteY3063" fmla="*/ 5103620 h 6858000"/>
              <a:gd name="connsiteX3064" fmla="*/ 5068143 w 5854673"/>
              <a:gd name="connsiteY3064" fmla="*/ 5097067 h 6858000"/>
              <a:gd name="connsiteX3065" fmla="*/ 5079058 w 5854673"/>
              <a:gd name="connsiteY3065" fmla="*/ 5099518 h 6858000"/>
              <a:gd name="connsiteX3066" fmla="*/ 5078395 w 5854673"/>
              <a:gd name="connsiteY3066" fmla="*/ 5102528 h 6858000"/>
              <a:gd name="connsiteX3067" fmla="*/ 2751254 w 5854673"/>
              <a:gd name="connsiteY3067" fmla="*/ 5096430 h 6858000"/>
              <a:gd name="connsiteX3068" fmla="*/ 2740073 w 5854673"/>
              <a:gd name="connsiteY3068" fmla="*/ 5104364 h 6858000"/>
              <a:gd name="connsiteX3069" fmla="*/ 2743679 w 5854673"/>
              <a:gd name="connsiteY3069" fmla="*/ 5105085 h 6858000"/>
              <a:gd name="connsiteX3070" fmla="*/ 2751254 w 5854673"/>
              <a:gd name="connsiteY3070" fmla="*/ 5096430 h 6858000"/>
              <a:gd name="connsiteX3071" fmla="*/ 5019483 w 5854673"/>
              <a:gd name="connsiteY3071" fmla="*/ 5095627 h 6858000"/>
              <a:gd name="connsiteX3072" fmla="*/ 5012033 w 5854673"/>
              <a:gd name="connsiteY3072" fmla="*/ 5102154 h 6858000"/>
              <a:gd name="connsiteX3073" fmla="*/ 5024479 w 5854673"/>
              <a:gd name="connsiteY3073" fmla="*/ 5102565 h 6858000"/>
              <a:gd name="connsiteX3074" fmla="*/ 5025349 w 5854673"/>
              <a:gd name="connsiteY3074" fmla="*/ 5095884 h 6858000"/>
              <a:gd name="connsiteX3075" fmla="*/ 1456778 w 5854673"/>
              <a:gd name="connsiteY3075" fmla="*/ 5095348 h 6858000"/>
              <a:gd name="connsiteX3076" fmla="*/ 1455697 w 5854673"/>
              <a:gd name="connsiteY3076" fmla="*/ 5098953 h 6858000"/>
              <a:gd name="connsiteX3077" fmla="*/ 1460747 w 5854673"/>
              <a:gd name="connsiteY3077" fmla="*/ 5100036 h 6858000"/>
              <a:gd name="connsiteX3078" fmla="*/ 1465436 w 5854673"/>
              <a:gd name="connsiteY3078" fmla="*/ 5096790 h 6858000"/>
              <a:gd name="connsiteX3079" fmla="*/ 1339197 w 5854673"/>
              <a:gd name="connsiteY3079" fmla="*/ 5088496 h 6858000"/>
              <a:gd name="connsiteX3080" fmla="*/ 1348576 w 5854673"/>
              <a:gd name="connsiteY3080" fmla="*/ 5105448 h 6858000"/>
              <a:gd name="connsiteX3081" fmla="*/ 1339197 w 5854673"/>
              <a:gd name="connsiteY3081" fmla="*/ 5088496 h 6858000"/>
              <a:gd name="connsiteX3082" fmla="*/ 1256603 w 5854673"/>
              <a:gd name="connsiteY3082" fmla="*/ 5085971 h 6858000"/>
              <a:gd name="connsiteX3083" fmla="*/ 1271751 w 5854673"/>
              <a:gd name="connsiteY3083" fmla="*/ 5095710 h 6858000"/>
              <a:gd name="connsiteX3084" fmla="*/ 1262870 w 5854673"/>
              <a:gd name="connsiteY3084" fmla="*/ 5098099 h 6858000"/>
              <a:gd name="connsiteX3085" fmla="*/ 1253718 w 5854673"/>
              <a:gd name="connsiteY3085" fmla="*/ 5095349 h 6858000"/>
              <a:gd name="connsiteX3086" fmla="*/ 3430591 w 5854673"/>
              <a:gd name="connsiteY3086" fmla="*/ 5080921 h 6858000"/>
              <a:gd name="connsiteX3087" fmla="*/ 3421754 w 5854673"/>
              <a:gd name="connsiteY3087" fmla="*/ 5084167 h 6858000"/>
              <a:gd name="connsiteX3088" fmla="*/ 3427524 w 5854673"/>
              <a:gd name="connsiteY3088" fmla="*/ 5094986 h 6858000"/>
              <a:gd name="connsiteX3089" fmla="*/ 3430771 w 5854673"/>
              <a:gd name="connsiteY3089" fmla="*/ 5093545 h 6858000"/>
              <a:gd name="connsiteX3090" fmla="*/ 3428968 w 5854673"/>
              <a:gd name="connsiteY3090" fmla="*/ 5090298 h 6858000"/>
              <a:gd name="connsiteX3091" fmla="*/ 3439427 w 5854673"/>
              <a:gd name="connsiteY3091" fmla="*/ 5085249 h 6858000"/>
              <a:gd name="connsiteX3092" fmla="*/ 3430591 w 5854673"/>
              <a:gd name="connsiteY3092" fmla="*/ 5080921 h 6858000"/>
              <a:gd name="connsiteX3093" fmla="*/ 1086949 w 5854673"/>
              <a:gd name="connsiteY3093" fmla="*/ 5069831 h 6858000"/>
              <a:gd name="connsiteX3094" fmla="*/ 1097183 w 5854673"/>
              <a:gd name="connsiteY3094" fmla="*/ 5075151 h 6858000"/>
              <a:gd name="connsiteX3095" fmla="*/ 1086813 w 5854673"/>
              <a:gd name="connsiteY3095" fmla="*/ 5077136 h 6858000"/>
              <a:gd name="connsiteX3096" fmla="*/ 1078067 w 5854673"/>
              <a:gd name="connsiteY3096" fmla="*/ 5073708 h 6858000"/>
              <a:gd name="connsiteX3097" fmla="*/ 1086949 w 5854673"/>
              <a:gd name="connsiteY3097" fmla="*/ 5069831 h 6858000"/>
              <a:gd name="connsiteX3098" fmla="*/ 1163187 w 5854673"/>
              <a:gd name="connsiteY3098" fmla="*/ 5062526 h 6858000"/>
              <a:gd name="connsiteX3099" fmla="*/ 1157055 w 5854673"/>
              <a:gd name="connsiteY3099" fmla="*/ 5070461 h 6858000"/>
              <a:gd name="connsiteX3100" fmla="*/ 1163187 w 5854673"/>
              <a:gd name="connsiteY3100" fmla="*/ 5062526 h 6858000"/>
              <a:gd name="connsiteX3101" fmla="*/ 1335230 w 5854673"/>
              <a:gd name="connsiteY3101" fmla="*/ 5061806 h 6858000"/>
              <a:gd name="connsiteX3102" fmla="*/ 1330676 w 5854673"/>
              <a:gd name="connsiteY3102" fmla="*/ 5068568 h 6858000"/>
              <a:gd name="connsiteX3103" fmla="*/ 1320443 w 5854673"/>
              <a:gd name="connsiteY3103" fmla="*/ 5068298 h 6858000"/>
              <a:gd name="connsiteX3104" fmla="*/ 1315753 w 5854673"/>
              <a:gd name="connsiteY3104" fmla="*/ 5062166 h 6858000"/>
              <a:gd name="connsiteX3105" fmla="*/ 1375627 w 5854673"/>
              <a:gd name="connsiteY3105" fmla="*/ 5061085 h 6858000"/>
              <a:gd name="connsiteX3106" fmla="*/ 1384282 w 5854673"/>
              <a:gd name="connsiteY3106" fmla="*/ 5062527 h 6858000"/>
              <a:gd name="connsiteX3107" fmla="*/ 1379593 w 5854673"/>
              <a:gd name="connsiteY3107" fmla="*/ 5069741 h 6858000"/>
              <a:gd name="connsiteX3108" fmla="*/ 1373462 w 5854673"/>
              <a:gd name="connsiteY3108" fmla="*/ 5068659 h 6858000"/>
              <a:gd name="connsiteX3109" fmla="*/ 3377233 w 5854673"/>
              <a:gd name="connsiteY3109" fmla="*/ 5059347 h 6858000"/>
              <a:gd name="connsiteX3110" fmla="*/ 3364046 w 5854673"/>
              <a:gd name="connsiteY3110" fmla="*/ 5064328 h 6858000"/>
              <a:gd name="connsiteX3111" fmla="*/ 3366571 w 5854673"/>
              <a:gd name="connsiteY3111" fmla="*/ 5073707 h 6858000"/>
              <a:gd name="connsiteX3112" fmla="*/ 3376669 w 5854673"/>
              <a:gd name="connsiteY3112" fmla="*/ 5075510 h 6858000"/>
              <a:gd name="connsiteX3113" fmla="*/ 3382441 w 5854673"/>
              <a:gd name="connsiteY3113" fmla="*/ 5088133 h 6858000"/>
              <a:gd name="connsiteX3114" fmla="*/ 3383162 w 5854673"/>
              <a:gd name="connsiteY3114" fmla="*/ 5089937 h 6858000"/>
              <a:gd name="connsiteX3115" fmla="*/ 3379285 w 5854673"/>
              <a:gd name="connsiteY3115" fmla="*/ 5097690 h 6858000"/>
              <a:gd name="connsiteX3116" fmla="*/ 3378963 w 5854673"/>
              <a:gd name="connsiteY3116" fmla="*/ 5097723 h 6858000"/>
              <a:gd name="connsiteX3117" fmla="*/ 3358635 w 5854673"/>
              <a:gd name="connsiteY3117" fmla="*/ 5084527 h 6858000"/>
              <a:gd name="connsiteX3118" fmla="*/ 3371936 w 5854673"/>
              <a:gd name="connsiteY3118" fmla="*/ 5098414 h 6858000"/>
              <a:gd name="connsiteX3119" fmla="*/ 3378963 w 5854673"/>
              <a:gd name="connsiteY3119" fmla="*/ 5097723 h 6858000"/>
              <a:gd name="connsiteX3120" fmla="*/ 3379195 w 5854673"/>
              <a:gd name="connsiteY3120" fmla="*/ 5097873 h 6858000"/>
              <a:gd name="connsiteX3121" fmla="*/ 3379285 w 5854673"/>
              <a:gd name="connsiteY3121" fmla="*/ 5097690 h 6858000"/>
              <a:gd name="connsiteX3122" fmla="*/ 3395785 w 5854673"/>
              <a:gd name="connsiteY3122" fmla="*/ 5096068 h 6858000"/>
              <a:gd name="connsiteX3123" fmla="*/ 3387129 w 5854673"/>
              <a:gd name="connsiteY3123" fmla="*/ 5094626 h 6858000"/>
              <a:gd name="connsiteX3124" fmla="*/ 3383522 w 5854673"/>
              <a:gd name="connsiteY3124" fmla="*/ 5090297 h 6858000"/>
              <a:gd name="connsiteX3125" fmla="*/ 3382800 w 5854673"/>
              <a:gd name="connsiteY3125" fmla="*/ 5088495 h 6858000"/>
              <a:gd name="connsiteX3126" fmla="*/ 3384243 w 5854673"/>
              <a:gd name="connsiteY3126" fmla="*/ 5082363 h 6858000"/>
              <a:gd name="connsiteX3127" fmla="*/ 3407687 w 5854673"/>
              <a:gd name="connsiteY3127" fmla="*/ 5086331 h 6858000"/>
              <a:gd name="connsiteX3128" fmla="*/ 3409492 w 5854673"/>
              <a:gd name="connsiteY3128" fmla="*/ 5079838 h 6858000"/>
              <a:gd name="connsiteX3129" fmla="*/ 3377233 w 5854673"/>
              <a:gd name="connsiteY3129" fmla="*/ 5059347 h 6858000"/>
              <a:gd name="connsiteX3130" fmla="*/ 1346050 w 5854673"/>
              <a:gd name="connsiteY3130" fmla="*/ 5055674 h 6858000"/>
              <a:gd name="connsiteX3131" fmla="*/ 1361560 w 5854673"/>
              <a:gd name="connsiteY3131" fmla="*/ 5056395 h 6858000"/>
              <a:gd name="connsiteX3132" fmla="*/ 1357592 w 5854673"/>
              <a:gd name="connsiteY3132" fmla="*/ 5060724 h 6858000"/>
              <a:gd name="connsiteX3133" fmla="*/ 1346050 w 5854673"/>
              <a:gd name="connsiteY3133" fmla="*/ 5055674 h 6858000"/>
              <a:gd name="connsiteX3134" fmla="*/ 1421793 w 5854673"/>
              <a:gd name="connsiteY3134" fmla="*/ 5055312 h 6858000"/>
              <a:gd name="connsiteX3135" fmla="*/ 1420351 w 5854673"/>
              <a:gd name="connsiteY3135" fmla="*/ 5060000 h 6858000"/>
              <a:gd name="connsiteX3136" fmla="*/ 1430811 w 5854673"/>
              <a:gd name="connsiteY3136" fmla="*/ 5063969 h 6858000"/>
              <a:gd name="connsiteX3137" fmla="*/ 1136858 w 5854673"/>
              <a:gd name="connsiteY3137" fmla="*/ 5054951 h 6858000"/>
              <a:gd name="connsiteX3138" fmla="*/ 1138300 w 5854673"/>
              <a:gd name="connsiteY3138" fmla="*/ 5063247 h 6858000"/>
              <a:gd name="connsiteX3139" fmla="*/ 1142990 w 5854673"/>
              <a:gd name="connsiteY3139" fmla="*/ 5056033 h 6858000"/>
              <a:gd name="connsiteX3140" fmla="*/ 1502247 w 5854673"/>
              <a:gd name="connsiteY3140" fmla="*/ 5051457 h 6858000"/>
              <a:gd name="connsiteX3141" fmla="*/ 1491856 w 5854673"/>
              <a:gd name="connsiteY3141" fmla="*/ 5053419 h 6858000"/>
              <a:gd name="connsiteX3142" fmla="*/ 1477698 w 5854673"/>
              <a:gd name="connsiteY3142" fmla="*/ 5058559 h 6858000"/>
              <a:gd name="connsiteX3143" fmla="*/ 1494965 w 5854673"/>
              <a:gd name="connsiteY3143" fmla="*/ 5058965 h 6858000"/>
              <a:gd name="connsiteX3144" fmla="*/ 1511962 w 5854673"/>
              <a:gd name="connsiteY3144" fmla="*/ 5054229 h 6858000"/>
              <a:gd name="connsiteX3145" fmla="*/ 1502247 w 5854673"/>
              <a:gd name="connsiteY3145" fmla="*/ 5051457 h 6858000"/>
              <a:gd name="connsiteX3146" fmla="*/ 1085732 w 5854673"/>
              <a:gd name="connsiteY3146" fmla="*/ 5049768 h 6858000"/>
              <a:gd name="connsiteX3147" fmla="*/ 1089970 w 5854673"/>
              <a:gd name="connsiteY3147" fmla="*/ 5054953 h 6858000"/>
              <a:gd name="connsiteX3148" fmla="*/ 1080952 w 5854673"/>
              <a:gd name="connsiteY3148" fmla="*/ 5055314 h 6858000"/>
              <a:gd name="connsiteX3149" fmla="*/ 1079871 w 5854673"/>
              <a:gd name="connsiteY3149" fmla="*/ 5050265 h 6858000"/>
              <a:gd name="connsiteX3150" fmla="*/ 1085732 w 5854673"/>
              <a:gd name="connsiteY3150" fmla="*/ 5049768 h 6858000"/>
              <a:gd name="connsiteX3151" fmla="*/ 1430088 w 5854673"/>
              <a:gd name="connsiteY3151" fmla="*/ 5027901 h 6858000"/>
              <a:gd name="connsiteX3152" fmla="*/ 1427203 w 5854673"/>
              <a:gd name="connsiteY3152" fmla="*/ 5037279 h 6858000"/>
              <a:gd name="connsiteX3153" fmla="*/ 1432253 w 5854673"/>
              <a:gd name="connsiteY3153" fmla="*/ 5037999 h 6858000"/>
              <a:gd name="connsiteX3154" fmla="*/ 1434057 w 5854673"/>
              <a:gd name="connsiteY3154" fmla="*/ 5045214 h 6858000"/>
              <a:gd name="connsiteX3155" fmla="*/ 1446320 w 5854673"/>
              <a:gd name="connsiteY3155" fmla="*/ 5064690 h 6858000"/>
              <a:gd name="connsiteX3156" fmla="*/ 1443074 w 5854673"/>
              <a:gd name="connsiteY3156" fmla="*/ 5054229 h 6858000"/>
              <a:gd name="connsiteX3157" fmla="*/ 1463993 w 5854673"/>
              <a:gd name="connsiteY3157" fmla="*/ 5057837 h 6858000"/>
              <a:gd name="connsiteX3158" fmla="*/ 1450647 w 5854673"/>
              <a:gd name="connsiteY3158" fmla="*/ 5050623 h 6858000"/>
              <a:gd name="connsiteX3159" fmla="*/ 1430088 w 5854673"/>
              <a:gd name="connsiteY3159" fmla="*/ 5027901 h 6858000"/>
              <a:gd name="connsiteX3160" fmla="*/ 2909906 w 5854673"/>
              <a:gd name="connsiteY3160" fmla="*/ 5026863 h 6858000"/>
              <a:gd name="connsiteX3161" fmla="*/ 2896246 w 5854673"/>
              <a:gd name="connsiteY3161" fmla="*/ 5028983 h 6858000"/>
              <a:gd name="connsiteX3162" fmla="*/ 2903820 w 5854673"/>
              <a:gd name="connsiteY3162" fmla="*/ 5038360 h 6858000"/>
              <a:gd name="connsiteX3163" fmla="*/ 2857292 w 5854673"/>
              <a:gd name="connsiteY3163" fmla="*/ 5046296 h 6858000"/>
              <a:gd name="connsiteX3164" fmla="*/ 2858736 w 5854673"/>
              <a:gd name="connsiteY3164" fmla="*/ 5049542 h 6858000"/>
              <a:gd name="connsiteX3165" fmla="*/ 2851160 w 5854673"/>
              <a:gd name="connsiteY3165" fmla="*/ 5057116 h 6858000"/>
              <a:gd name="connsiteX3166" fmla="*/ 2806798 w 5854673"/>
              <a:gd name="connsiteY3166" fmla="*/ 5066133 h 6858000"/>
              <a:gd name="connsiteX3167" fmla="*/ 2804995 w 5854673"/>
              <a:gd name="connsiteY3167" fmla="*/ 5072624 h 6858000"/>
              <a:gd name="connsiteX3168" fmla="*/ 2786960 w 5854673"/>
              <a:gd name="connsiteY3168" fmla="*/ 5072264 h 6858000"/>
              <a:gd name="connsiteX3169" fmla="*/ 2787682 w 5854673"/>
              <a:gd name="connsiteY3169" fmla="*/ 5079117 h 6858000"/>
              <a:gd name="connsiteX3170" fmla="*/ 2769648 w 5854673"/>
              <a:gd name="connsiteY3170" fmla="*/ 5078034 h 6858000"/>
              <a:gd name="connsiteX3171" fmla="*/ 2773616 w 5854673"/>
              <a:gd name="connsiteY3171" fmla="*/ 5095708 h 6858000"/>
              <a:gd name="connsiteX3172" fmla="*/ 2817619 w 5854673"/>
              <a:gd name="connsiteY3172" fmla="*/ 5074427 h 6858000"/>
              <a:gd name="connsiteX3173" fmla="*/ 2853325 w 5854673"/>
              <a:gd name="connsiteY3173" fmla="*/ 5059641 h 6858000"/>
              <a:gd name="connsiteX3174" fmla="*/ 2916805 w 5854673"/>
              <a:gd name="connsiteY3174" fmla="*/ 5034754 h 6858000"/>
              <a:gd name="connsiteX3175" fmla="*/ 2909906 w 5854673"/>
              <a:gd name="connsiteY3175" fmla="*/ 5026863 h 6858000"/>
              <a:gd name="connsiteX3176" fmla="*/ 1151331 w 5854673"/>
              <a:gd name="connsiteY3176" fmla="*/ 5024520 h 6858000"/>
              <a:gd name="connsiteX3177" fmla="*/ 1144072 w 5854673"/>
              <a:gd name="connsiteY3177" fmla="*/ 5030425 h 6858000"/>
              <a:gd name="connsiteX3178" fmla="*/ 1157415 w 5854673"/>
              <a:gd name="connsiteY3178" fmla="*/ 5037638 h 6858000"/>
              <a:gd name="connsiteX3179" fmla="*/ 1161023 w 5854673"/>
              <a:gd name="connsiteY3179" fmla="*/ 5026457 h 6858000"/>
              <a:gd name="connsiteX3180" fmla="*/ 1151331 w 5854673"/>
              <a:gd name="connsiteY3180" fmla="*/ 5024520 h 6858000"/>
              <a:gd name="connsiteX3181" fmla="*/ 2928347 w 5854673"/>
              <a:gd name="connsiteY3181" fmla="*/ 5017802 h 6858000"/>
              <a:gd name="connsiteX3182" fmla="*/ 2927264 w 5854673"/>
              <a:gd name="connsiteY3182" fmla="*/ 5021409 h 6858000"/>
              <a:gd name="connsiteX3183" fmla="*/ 2937002 w 5854673"/>
              <a:gd name="connsiteY3183" fmla="*/ 5019245 h 6858000"/>
              <a:gd name="connsiteX3184" fmla="*/ 1429729 w 5854673"/>
              <a:gd name="connsiteY3184" fmla="*/ 5015638 h 6858000"/>
              <a:gd name="connsiteX3185" fmla="*/ 1428285 w 5854673"/>
              <a:gd name="connsiteY3185" fmla="*/ 5020326 h 6858000"/>
              <a:gd name="connsiteX3186" fmla="*/ 1443074 w 5854673"/>
              <a:gd name="connsiteY3186" fmla="*/ 5022850 h 6858000"/>
              <a:gd name="connsiteX3187" fmla="*/ 3511208 w 5854673"/>
              <a:gd name="connsiteY3187" fmla="*/ 5009034 h 6858000"/>
              <a:gd name="connsiteX3188" fmla="*/ 3504789 w 5854673"/>
              <a:gd name="connsiteY3188" fmla="*/ 5010616 h 6858000"/>
              <a:gd name="connsiteX3189" fmla="*/ 3496775 w 5854673"/>
              <a:gd name="connsiteY3189" fmla="*/ 5035115 h 6858000"/>
              <a:gd name="connsiteX3190" fmla="*/ 3511202 w 5854673"/>
              <a:gd name="connsiteY3190" fmla="*/ 5078396 h 6858000"/>
              <a:gd name="connsiteX3191" fmla="*/ 3571435 w 5854673"/>
              <a:gd name="connsiteY3191" fmla="*/ 5085970 h 6858000"/>
              <a:gd name="connsiteX3192" fmla="*/ 3581534 w 5854673"/>
              <a:gd name="connsiteY3192" fmla="*/ 5080649 h 6858000"/>
              <a:gd name="connsiteX3193" fmla="*/ 3588378 w 5854673"/>
              <a:gd name="connsiteY3193" fmla="*/ 5077983 h 6858000"/>
              <a:gd name="connsiteX3194" fmla="*/ 3577391 w 5854673"/>
              <a:gd name="connsiteY3194" fmla="*/ 5072836 h 6858000"/>
              <a:gd name="connsiteX3195" fmla="*/ 3524926 w 5854673"/>
              <a:gd name="connsiteY3195" fmla="*/ 5033643 h 6858000"/>
              <a:gd name="connsiteX3196" fmla="*/ 1301328 w 5854673"/>
              <a:gd name="connsiteY3196" fmla="*/ 5005180 h 6858000"/>
              <a:gd name="connsiteX3197" fmla="*/ 1324771 w 5854673"/>
              <a:gd name="connsiteY3197" fmla="*/ 5014196 h 6858000"/>
              <a:gd name="connsiteX3198" fmla="*/ 1331263 w 5854673"/>
              <a:gd name="connsiteY3198" fmla="*/ 5032231 h 6858000"/>
              <a:gd name="connsiteX3199" fmla="*/ 1309622 w 5854673"/>
              <a:gd name="connsiteY3199" fmla="*/ 5021411 h 6858000"/>
              <a:gd name="connsiteX3200" fmla="*/ 1314312 w 5854673"/>
              <a:gd name="connsiteY3200" fmla="*/ 5014557 h 6858000"/>
              <a:gd name="connsiteX3201" fmla="*/ 1353625 w 5854673"/>
              <a:gd name="connsiteY3201" fmla="*/ 5000491 h 6858000"/>
              <a:gd name="connsiteX3202" fmla="*/ 1359756 w 5854673"/>
              <a:gd name="connsiteY3202" fmla="*/ 5001573 h 6858000"/>
              <a:gd name="connsiteX3203" fmla="*/ 1358314 w 5854673"/>
              <a:gd name="connsiteY3203" fmla="*/ 5006262 h 6858000"/>
              <a:gd name="connsiteX3204" fmla="*/ 1352183 w 5854673"/>
              <a:gd name="connsiteY3204" fmla="*/ 5005179 h 6858000"/>
              <a:gd name="connsiteX3205" fmla="*/ 1155252 w 5854673"/>
              <a:gd name="connsiteY3205" fmla="*/ 4994718 h 6858000"/>
              <a:gd name="connsiteX3206" fmla="*/ 1145514 w 5854673"/>
              <a:gd name="connsiteY3206" fmla="*/ 4996882 h 6858000"/>
              <a:gd name="connsiteX3207" fmla="*/ 1146957 w 5854673"/>
              <a:gd name="connsiteY3207" fmla="*/ 5000129 h 6858000"/>
              <a:gd name="connsiteX3208" fmla="*/ 1153809 w 5854673"/>
              <a:gd name="connsiteY3208" fmla="*/ 4998326 h 6858000"/>
              <a:gd name="connsiteX3209" fmla="*/ 3109406 w 5854673"/>
              <a:gd name="connsiteY3209" fmla="*/ 4986784 h 6858000"/>
              <a:gd name="connsiteX3210" fmla="*/ 3089931 w 5854673"/>
              <a:gd name="connsiteY3210" fmla="*/ 4990391 h 6858000"/>
              <a:gd name="connsiteX3211" fmla="*/ 3097866 w 5854673"/>
              <a:gd name="connsiteY3211" fmla="*/ 4994718 h 6858000"/>
              <a:gd name="connsiteX3212" fmla="*/ 1249028 w 5854673"/>
              <a:gd name="connsiteY3212" fmla="*/ 4984260 h 6858000"/>
              <a:gd name="connsiteX3213" fmla="*/ 1248308 w 5854673"/>
              <a:gd name="connsiteY3213" fmla="*/ 4996162 h 6858000"/>
              <a:gd name="connsiteX3214" fmla="*/ 1239652 w 5854673"/>
              <a:gd name="connsiteY3214" fmla="*/ 4985702 h 6858000"/>
              <a:gd name="connsiteX3215" fmla="*/ 1249028 w 5854673"/>
              <a:gd name="connsiteY3215" fmla="*/ 4984260 h 6858000"/>
              <a:gd name="connsiteX3216" fmla="*/ 1298803 w 5854673"/>
              <a:gd name="connsiteY3216" fmla="*/ 4983899 h 6858000"/>
              <a:gd name="connsiteX3217" fmla="*/ 1307459 w 5854673"/>
              <a:gd name="connsiteY3217" fmla="*/ 4985342 h 6858000"/>
              <a:gd name="connsiteX3218" fmla="*/ 1306015 w 5854673"/>
              <a:gd name="connsiteY3218" fmla="*/ 4989309 h 6858000"/>
              <a:gd name="connsiteX3219" fmla="*/ 1297359 w 5854673"/>
              <a:gd name="connsiteY3219" fmla="*/ 4987505 h 6858000"/>
              <a:gd name="connsiteX3220" fmla="*/ 1455337 w 5854673"/>
              <a:gd name="connsiteY3220" fmla="*/ 4982456 h 6858000"/>
              <a:gd name="connsiteX3221" fmla="*/ 1451008 w 5854673"/>
              <a:gd name="connsiteY3221" fmla="*/ 4988586 h 6858000"/>
              <a:gd name="connsiteX3222" fmla="*/ 1458583 w 5854673"/>
              <a:gd name="connsiteY3222" fmla="*/ 4984979 h 6858000"/>
              <a:gd name="connsiteX3223" fmla="*/ 1252815 w 5854673"/>
              <a:gd name="connsiteY3223" fmla="*/ 4973846 h 6858000"/>
              <a:gd name="connsiteX3224" fmla="*/ 1261651 w 5854673"/>
              <a:gd name="connsiteY3224" fmla="*/ 4981375 h 6858000"/>
              <a:gd name="connsiteX3225" fmla="*/ 1279326 w 5854673"/>
              <a:gd name="connsiteY3225" fmla="*/ 4987506 h 6858000"/>
              <a:gd name="connsiteX3226" fmla="*/ 1286539 w 5854673"/>
              <a:gd name="connsiteY3226" fmla="*/ 5002654 h 6858000"/>
              <a:gd name="connsiteX3227" fmla="*/ 1269587 w 5854673"/>
              <a:gd name="connsiteY3227" fmla="*/ 5006262 h 6858000"/>
              <a:gd name="connsiteX3228" fmla="*/ 1256603 w 5854673"/>
              <a:gd name="connsiteY3228" fmla="*/ 4980292 h 6858000"/>
              <a:gd name="connsiteX3229" fmla="*/ 1239650 w 5854673"/>
              <a:gd name="connsiteY3229" fmla="*/ 4977407 h 6858000"/>
              <a:gd name="connsiteX3230" fmla="*/ 1252815 w 5854673"/>
              <a:gd name="connsiteY3230" fmla="*/ 4973846 h 6858000"/>
              <a:gd name="connsiteX3231" fmla="*/ 3485600 w 5854673"/>
              <a:gd name="connsiteY3231" fmla="*/ 4963560 h 6858000"/>
              <a:gd name="connsiteX3232" fmla="*/ 3485577 w 5854673"/>
              <a:gd name="connsiteY3232" fmla="*/ 4963615 h 6858000"/>
              <a:gd name="connsiteX3233" fmla="*/ 3497497 w 5854673"/>
              <a:gd name="connsiteY3233" fmla="*/ 4997243 h 6858000"/>
              <a:gd name="connsiteX3234" fmla="*/ 3507768 w 5854673"/>
              <a:gd name="connsiteY3234" fmla="*/ 5002863 h 6858000"/>
              <a:gd name="connsiteX3235" fmla="*/ 3487586 w 5854673"/>
              <a:gd name="connsiteY3235" fmla="*/ 4966658 h 6858000"/>
              <a:gd name="connsiteX3236" fmla="*/ 1269586 w 5854673"/>
              <a:gd name="connsiteY3236" fmla="*/ 4963339 h 6858000"/>
              <a:gd name="connsiteX3237" fmla="*/ 1273194 w 5854673"/>
              <a:gd name="connsiteY3237" fmla="*/ 4969110 h 6858000"/>
              <a:gd name="connsiteX3238" fmla="*/ 1268899 w 5854673"/>
              <a:gd name="connsiteY3238" fmla="*/ 4963913 h 6858000"/>
              <a:gd name="connsiteX3239" fmla="*/ 3220451 w 5854673"/>
              <a:gd name="connsiteY3239" fmla="*/ 4962572 h 6858000"/>
              <a:gd name="connsiteX3240" fmla="*/ 3193806 w 5854673"/>
              <a:gd name="connsiteY3240" fmla="*/ 4965864 h 6858000"/>
              <a:gd name="connsiteX3241" fmla="*/ 3123112 w 5854673"/>
              <a:gd name="connsiteY3241" fmla="*/ 4984259 h 6858000"/>
              <a:gd name="connsiteX3242" fmla="*/ 3159676 w 5854673"/>
              <a:gd name="connsiteY3242" fmla="*/ 4990932 h 6858000"/>
              <a:gd name="connsiteX3243" fmla="*/ 3198133 w 5854673"/>
              <a:gd name="connsiteY3243" fmla="*/ 4981373 h 6858000"/>
              <a:gd name="connsiteX3244" fmla="*/ 3241415 w 5854673"/>
              <a:gd name="connsiteY3244" fmla="*/ 4971996 h 6858000"/>
              <a:gd name="connsiteX3245" fmla="*/ 3220451 w 5854673"/>
              <a:gd name="connsiteY3245" fmla="*/ 4962572 h 6858000"/>
              <a:gd name="connsiteX3246" fmla="*/ 1360479 w 5854673"/>
              <a:gd name="connsiteY3246" fmla="*/ 4946749 h 6858000"/>
              <a:gd name="connsiteX3247" fmla="*/ 1366971 w 5854673"/>
              <a:gd name="connsiteY3247" fmla="*/ 4954684 h 6858000"/>
              <a:gd name="connsiteX3248" fmla="*/ 1359397 w 5854673"/>
              <a:gd name="connsiteY3248" fmla="*/ 4950356 h 6858000"/>
              <a:gd name="connsiteX3249" fmla="*/ 1426843 w 5854673"/>
              <a:gd name="connsiteY3249" fmla="*/ 4934484 h 6858000"/>
              <a:gd name="connsiteX3250" fmla="*/ 1427204 w 5854673"/>
              <a:gd name="connsiteY3250" fmla="*/ 4941337 h 6858000"/>
              <a:gd name="connsiteX3251" fmla="*/ 1434778 w 5854673"/>
              <a:gd name="connsiteY3251" fmla="*/ 4937731 h 6858000"/>
              <a:gd name="connsiteX3252" fmla="*/ 1313591 w 5854673"/>
              <a:gd name="connsiteY3252" fmla="*/ 4933765 h 6858000"/>
              <a:gd name="connsiteX3253" fmla="*/ 1325854 w 5854673"/>
              <a:gd name="connsiteY3253" fmla="*/ 4935929 h 6858000"/>
              <a:gd name="connsiteX3254" fmla="*/ 1325493 w 5854673"/>
              <a:gd name="connsiteY3254" fmla="*/ 4937733 h 6858000"/>
              <a:gd name="connsiteX3255" fmla="*/ 1313229 w 5854673"/>
              <a:gd name="connsiteY3255" fmla="*/ 4935568 h 6858000"/>
              <a:gd name="connsiteX3256" fmla="*/ 1408809 w 5854673"/>
              <a:gd name="connsiteY3256" fmla="*/ 4923665 h 6858000"/>
              <a:gd name="connsiteX3257" fmla="*/ 1410613 w 5854673"/>
              <a:gd name="connsiteY3257" fmla="*/ 4935566 h 6858000"/>
              <a:gd name="connsiteX3258" fmla="*/ 1418187 w 5854673"/>
              <a:gd name="connsiteY3258" fmla="*/ 4927992 h 6858000"/>
              <a:gd name="connsiteX3259" fmla="*/ 1408809 w 5854673"/>
              <a:gd name="connsiteY3259" fmla="*/ 4923665 h 6858000"/>
              <a:gd name="connsiteX3260" fmla="*/ 1006652 w 5854673"/>
              <a:gd name="connsiteY3260" fmla="*/ 4915730 h 6858000"/>
              <a:gd name="connsiteX3261" fmla="*/ 1012784 w 5854673"/>
              <a:gd name="connsiteY3261" fmla="*/ 4916813 h 6858000"/>
              <a:gd name="connsiteX3262" fmla="*/ 1011342 w 5854673"/>
              <a:gd name="connsiteY3262" fmla="*/ 4921501 h 6858000"/>
              <a:gd name="connsiteX3263" fmla="*/ 1005211 w 5854673"/>
              <a:gd name="connsiteY3263" fmla="*/ 4920420 h 6858000"/>
              <a:gd name="connsiteX3264" fmla="*/ 1141907 w 5854673"/>
              <a:gd name="connsiteY3264" fmla="*/ 4912483 h 6858000"/>
              <a:gd name="connsiteX3265" fmla="*/ 1143711 w 5854673"/>
              <a:gd name="connsiteY3265" fmla="*/ 4927631 h 6858000"/>
              <a:gd name="connsiteX3266" fmla="*/ 1164269 w 5854673"/>
              <a:gd name="connsiteY3266" fmla="*/ 4933043 h 6858000"/>
              <a:gd name="connsiteX3267" fmla="*/ 1165711 w 5854673"/>
              <a:gd name="connsiteY3267" fmla="*/ 4928353 h 6858000"/>
              <a:gd name="connsiteX3268" fmla="*/ 1146595 w 5854673"/>
              <a:gd name="connsiteY3268" fmla="*/ 4918254 h 6858000"/>
              <a:gd name="connsiteX3269" fmla="*/ 1154169 w 5854673"/>
              <a:gd name="connsiteY3269" fmla="*/ 4914647 h 6858000"/>
              <a:gd name="connsiteX3270" fmla="*/ 1391857 w 5854673"/>
              <a:gd name="connsiteY3270" fmla="*/ 4911402 h 6858000"/>
              <a:gd name="connsiteX3271" fmla="*/ 1399792 w 5854673"/>
              <a:gd name="connsiteY3271" fmla="*/ 4919698 h 6858000"/>
              <a:gd name="connsiteX3272" fmla="*/ 1407366 w 5854673"/>
              <a:gd name="connsiteY3272" fmla="*/ 4921861 h 6858000"/>
              <a:gd name="connsiteX3273" fmla="*/ 1391857 w 5854673"/>
              <a:gd name="connsiteY3273" fmla="*/ 4911402 h 6858000"/>
              <a:gd name="connsiteX3274" fmla="*/ 1207190 w 5854673"/>
              <a:gd name="connsiteY3274" fmla="*/ 4893007 h 6858000"/>
              <a:gd name="connsiteX3275" fmla="*/ 1202862 w 5854673"/>
              <a:gd name="connsiteY3275" fmla="*/ 4899139 h 6858000"/>
              <a:gd name="connsiteX3276" fmla="*/ 1190959 w 5854673"/>
              <a:gd name="connsiteY3276" fmla="*/ 4895173 h 6858000"/>
              <a:gd name="connsiteX3277" fmla="*/ 1076264 w 5854673"/>
              <a:gd name="connsiteY3277" fmla="*/ 4892285 h 6858000"/>
              <a:gd name="connsiteX3278" fmla="*/ 1086002 w 5854673"/>
              <a:gd name="connsiteY3278" fmla="*/ 4903105 h 6858000"/>
              <a:gd name="connsiteX3279" fmla="*/ 1107914 w 5854673"/>
              <a:gd name="connsiteY3279" fmla="*/ 4913909 h 6858000"/>
              <a:gd name="connsiteX3280" fmla="*/ 1115578 w 5854673"/>
              <a:gd name="connsiteY3280" fmla="*/ 4908155 h 6858000"/>
              <a:gd name="connsiteX3281" fmla="*/ 1076264 w 5854673"/>
              <a:gd name="connsiteY3281" fmla="*/ 4892285 h 6858000"/>
              <a:gd name="connsiteX3282" fmla="*/ 3432703 w 5854673"/>
              <a:gd name="connsiteY3282" fmla="*/ 4885167 h 6858000"/>
              <a:gd name="connsiteX3283" fmla="*/ 3424279 w 5854673"/>
              <a:gd name="connsiteY3283" fmla="*/ 4889040 h 6858000"/>
              <a:gd name="connsiteX3284" fmla="*/ 3397227 w 5854673"/>
              <a:gd name="connsiteY3284" fmla="*/ 4896253 h 6858000"/>
              <a:gd name="connsiteX3285" fmla="*/ 3421394 w 5854673"/>
              <a:gd name="connsiteY3285" fmla="*/ 4907433 h 6858000"/>
              <a:gd name="connsiteX3286" fmla="*/ 3422476 w 5854673"/>
              <a:gd name="connsiteY3286" fmla="*/ 4895531 h 6858000"/>
              <a:gd name="connsiteX3287" fmla="*/ 3438777 w 5854673"/>
              <a:gd name="connsiteY3287" fmla="*/ 4892480 h 6858000"/>
              <a:gd name="connsiteX3288" fmla="*/ 1136723 w 5854673"/>
              <a:gd name="connsiteY3288" fmla="*/ 4878986 h 6858000"/>
              <a:gd name="connsiteX3289" fmla="*/ 1126038 w 5854673"/>
              <a:gd name="connsiteY3289" fmla="*/ 4881825 h 6858000"/>
              <a:gd name="connsiteX3290" fmla="*/ 1144431 w 5854673"/>
              <a:gd name="connsiteY3290" fmla="*/ 4885072 h 6858000"/>
              <a:gd name="connsiteX3291" fmla="*/ 1136723 w 5854673"/>
              <a:gd name="connsiteY3291" fmla="*/ 4878986 h 6858000"/>
              <a:gd name="connsiteX3292" fmla="*/ 1113414 w 5854673"/>
              <a:gd name="connsiteY3292" fmla="*/ 4871727 h 6858000"/>
              <a:gd name="connsiteX3293" fmla="*/ 1100790 w 5854673"/>
              <a:gd name="connsiteY3293" fmla="*/ 4874613 h 6858000"/>
              <a:gd name="connsiteX3294" fmla="*/ 1111971 w 5854673"/>
              <a:gd name="connsiteY3294" fmla="*/ 4876416 h 6858000"/>
              <a:gd name="connsiteX3295" fmla="*/ 1197451 w 5854673"/>
              <a:gd name="connsiteY3295" fmla="*/ 4865597 h 6858000"/>
              <a:gd name="connsiteX3296" fmla="*/ 1206108 w 5854673"/>
              <a:gd name="connsiteY3296" fmla="*/ 4867040 h 6858000"/>
              <a:gd name="connsiteX3297" fmla="*/ 1205386 w 5854673"/>
              <a:gd name="connsiteY3297" fmla="*/ 4868844 h 6858000"/>
              <a:gd name="connsiteX3298" fmla="*/ 1195648 w 5854673"/>
              <a:gd name="connsiteY3298" fmla="*/ 4872090 h 6858000"/>
              <a:gd name="connsiteX3299" fmla="*/ 1054262 w 5854673"/>
              <a:gd name="connsiteY3299" fmla="*/ 4852611 h 6858000"/>
              <a:gd name="connsiteX3300" fmla="*/ 1061476 w 5854673"/>
              <a:gd name="connsiteY3300" fmla="*/ 4859103 h 6858000"/>
              <a:gd name="connsiteX3301" fmla="*/ 1072295 w 5854673"/>
              <a:gd name="connsiteY3301" fmla="*/ 4852972 h 6858000"/>
              <a:gd name="connsiteX3302" fmla="*/ 1315755 w 5854673"/>
              <a:gd name="connsiteY3302" fmla="*/ 4852252 h 6858000"/>
              <a:gd name="connsiteX3303" fmla="*/ 1324411 w 5854673"/>
              <a:gd name="connsiteY3303" fmla="*/ 4858744 h 6858000"/>
              <a:gd name="connsiteX3304" fmla="*/ 1314311 w 5854673"/>
              <a:gd name="connsiteY3304" fmla="*/ 4857301 h 6858000"/>
              <a:gd name="connsiteX3305" fmla="*/ 2164 w 5854673"/>
              <a:gd name="connsiteY3305" fmla="*/ 4849727 h 6858000"/>
              <a:gd name="connsiteX3306" fmla="*/ 7934 w 5854673"/>
              <a:gd name="connsiteY3306" fmla="*/ 4860547 h 6858000"/>
              <a:gd name="connsiteX3307" fmla="*/ 0 w 5854673"/>
              <a:gd name="connsiteY3307" fmla="*/ 4856220 h 6858000"/>
              <a:gd name="connsiteX3308" fmla="*/ 1407422 w 5854673"/>
              <a:gd name="connsiteY3308" fmla="*/ 4846896 h 6858000"/>
              <a:gd name="connsiteX3309" fmla="*/ 1375266 w 5854673"/>
              <a:gd name="connsiteY3309" fmla="*/ 4853692 h 6858000"/>
              <a:gd name="connsiteX3310" fmla="*/ 1393661 w 5854673"/>
              <a:gd name="connsiteY3310" fmla="*/ 4865956 h 6858000"/>
              <a:gd name="connsiteX3311" fmla="*/ 1387890 w 5854673"/>
              <a:gd name="connsiteY3311" fmla="*/ 4872088 h 6858000"/>
              <a:gd name="connsiteX3312" fmla="*/ 1394022 w 5854673"/>
              <a:gd name="connsiteY3312" fmla="*/ 4873169 h 6858000"/>
              <a:gd name="connsiteX3313" fmla="*/ 1392218 w 5854673"/>
              <a:gd name="connsiteY3313" fmla="*/ 4856938 h 6858000"/>
              <a:gd name="connsiteX3314" fmla="*/ 1437303 w 5854673"/>
              <a:gd name="connsiteY3314" fmla="*/ 4854774 h 6858000"/>
              <a:gd name="connsiteX3315" fmla="*/ 1435009 w 5854673"/>
              <a:gd name="connsiteY3315" fmla="*/ 4847200 h 6858000"/>
              <a:gd name="connsiteX3316" fmla="*/ 1413858 w 5854673"/>
              <a:gd name="connsiteY3316" fmla="*/ 4850447 h 6858000"/>
              <a:gd name="connsiteX3317" fmla="*/ 1407422 w 5854673"/>
              <a:gd name="connsiteY3317" fmla="*/ 4846896 h 6858000"/>
              <a:gd name="connsiteX3318" fmla="*/ 1262374 w 5854673"/>
              <a:gd name="connsiteY3318" fmla="*/ 4836022 h 6858000"/>
              <a:gd name="connsiteX3319" fmla="*/ 1272834 w 5854673"/>
              <a:gd name="connsiteY3319" fmla="*/ 4839989 h 6858000"/>
              <a:gd name="connsiteX3320" fmla="*/ 1260209 w 5854673"/>
              <a:gd name="connsiteY3320" fmla="*/ 4842513 h 6858000"/>
              <a:gd name="connsiteX3321" fmla="*/ 1108725 w 5854673"/>
              <a:gd name="connsiteY3321" fmla="*/ 4835298 h 6858000"/>
              <a:gd name="connsiteX3322" fmla="*/ 1115216 w 5854673"/>
              <a:gd name="connsiteY3322" fmla="*/ 4844315 h 6858000"/>
              <a:gd name="connsiteX3323" fmla="*/ 1077707 w 5854673"/>
              <a:gd name="connsiteY3323" fmla="*/ 4856578 h 6858000"/>
              <a:gd name="connsiteX3324" fmla="*/ 1082035 w 5854673"/>
              <a:gd name="connsiteY3324" fmla="*/ 4861988 h 6858000"/>
              <a:gd name="connsiteX3325" fmla="*/ 1082216 w 5854673"/>
              <a:gd name="connsiteY3325" fmla="*/ 4863431 h 6858000"/>
              <a:gd name="connsiteX3326" fmla="*/ 1082035 w 5854673"/>
              <a:gd name="connsiteY3326" fmla="*/ 4864514 h 6858000"/>
              <a:gd name="connsiteX3327" fmla="*/ 1082391 w 5854673"/>
              <a:gd name="connsiteY3327" fmla="*/ 4864877 h 6858000"/>
              <a:gd name="connsiteX3328" fmla="*/ 1076850 w 5854673"/>
              <a:gd name="connsiteY3328" fmla="*/ 4869066 h 6858000"/>
              <a:gd name="connsiteX3329" fmla="*/ 1070492 w 5854673"/>
              <a:gd name="connsiteY3329" fmla="*/ 4872448 h 6858000"/>
              <a:gd name="connsiteX3330" fmla="*/ 1061475 w 5854673"/>
              <a:gd name="connsiteY3330" fmla="*/ 4867760 h 6858000"/>
              <a:gd name="connsiteX3331" fmla="*/ 1060033 w 5854673"/>
              <a:gd name="connsiteY3331" fmla="*/ 4872449 h 6858000"/>
              <a:gd name="connsiteX3332" fmla="*/ 1087083 w 5854673"/>
              <a:gd name="connsiteY3332" fmla="*/ 4877137 h 6858000"/>
              <a:gd name="connsiteX3333" fmla="*/ 1087805 w 5854673"/>
              <a:gd name="connsiteY3333" fmla="*/ 4870419 h 6858000"/>
              <a:gd name="connsiteX3334" fmla="*/ 1082391 w 5854673"/>
              <a:gd name="connsiteY3334" fmla="*/ 4864877 h 6858000"/>
              <a:gd name="connsiteX3335" fmla="*/ 1082395 w 5854673"/>
              <a:gd name="connsiteY3335" fmla="*/ 4864873 h 6858000"/>
              <a:gd name="connsiteX3336" fmla="*/ 1082216 w 5854673"/>
              <a:gd name="connsiteY3336" fmla="*/ 4863431 h 6858000"/>
              <a:gd name="connsiteX3337" fmla="*/ 1082396 w 5854673"/>
              <a:gd name="connsiteY3337" fmla="*/ 4862349 h 6858000"/>
              <a:gd name="connsiteX3338" fmla="*/ 1082035 w 5854673"/>
              <a:gd name="connsiteY3338" fmla="*/ 4861988 h 6858000"/>
              <a:gd name="connsiteX3339" fmla="*/ 1089970 w 5854673"/>
              <a:gd name="connsiteY3339" fmla="*/ 4858743 h 6858000"/>
              <a:gd name="connsiteX3340" fmla="*/ 1134693 w 5854673"/>
              <a:gd name="connsiteY3340" fmla="*/ 4844677 h 6858000"/>
              <a:gd name="connsiteX3341" fmla="*/ 1108725 w 5854673"/>
              <a:gd name="connsiteY3341" fmla="*/ 4835298 h 6858000"/>
              <a:gd name="connsiteX3342" fmla="*/ 3382800 w 5854673"/>
              <a:gd name="connsiteY3342" fmla="*/ 4834577 h 6858000"/>
              <a:gd name="connsiteX3343" fmla="*/ 3384964 w 5854673"/>
              <a:gd name="connsiteY3343" fmla="*/ 4849725 h 6858000"/>
              <a:gd name="connsiteX3344" fmla="*/ 3382800 w 5854673"/>
              <a:gd name="connsiteY3344" fmla="*/ 4834577 h 6858000"/>
              <a:gd name="connsiteX3345" fmla="*/ 1279325 w 5854673"/>
              <a:gd name="connsiteY3345" fmla="*/ 4817266 h 6858000"/>
              <a:gd name="connsiteX3346" fmla="*/ 1289425 w 5854673"/>
              <a:gd name="connsiteY3346" fmla="*/ 4827004 h 6858000"/>
              <a:gd name="connsiteX3347" fmla="*/ 1277883 w 5854673"/>
              <a:gd name="connsiteY3347" fmla="*/ 4821955 h 6858000"/>
              <a:gd name="connsiteX3348" fmla="*/ 1282572 w 5854673"/>
              <a:gd name="connsiteY3348" fmla="*/ 4789493 h 6858000"/>
              <a:gd name="connsiteX3349" fmla="*/ 1287622 w 5854673"/>
              <a:gd name="connsiteY3349" fmla="*/ 4790575 h 6858000"/>
              <a:gd name="connsiteX3350" fmla="*/ 1288343 w 5854673"/>
              <a:gd name="connsiteY3350" fmla="*/ 4809692 h 6858000"/>
              <a:gd name="connsiteX3351" fmla="*/ 1275358 w 5854673"/>
              <a:gd name="connsiteY3351" fmla="*/ 4790937 h 6858000"/>
              <a:gd name="connsiteX3352" fmla="*/ 1282572 w 5854673"/>
              <a:gd name="connsiteY3352" fmla="*/ 4789493 h 6858000"/>
              <a:gd name="connsiteX3353" fmla="*/ 1097182 w 5854673"/>
              <a:gd name="connsiteY3353" fmla="*/ 4783360 h 6858000"/>
              <a:gd name="connsiteX3354" fmla="*/ 1141185 w 5854673"/>
              <a:gd name="connsiteY3354" fmla="*/ 4801033 h 6858000"/>
              <a:gd name="connsiteX3355" fmla="*/ 1142629 w 5854673"/>
              <a:gd name="connsiteY3355" fmla="*/ 4796345 h 6858000"/>
              <a:gd name="connsiteX3356" fmla="*/ 1097182 w 5854673"/>
              <a:gd name="connsiteY3356" fmla="*/ 4783360 h 6858000"/>
              <a:gd name="connsiteX3357" fmla="*/ 3308100 w 5854673"/>
              <a:gd name="connsiteY3357" fmla="*/ 4762469 h 6858000"/>
              <a:gd name="connsiteX3358" fmla="*/ 3314632 w 5854673"/>
              <a:gd name="connsiteY3358" fmla="*/ 4778672 h 6858000"/>
              <a:gd name="connsiteX3359" fmla="*/ 3329420 w 5854673"/>
              <a:gd name="connsiteY3359" fmla="*/ 4833855 h 6858000"/>
              <a:gd name="connsiteX3360" fmla="*/ 3320043 w 5854673"/>
              <a:gd name="connsiteY3360" fmla="*/ 4835298 h 6858000"/>
              <a:gd name="connsiteX3361" fmla="*/ 3336274 w 5854673"/>
              <a:gd name="connsiteY3361" fmla="*/ 4864152 h 6858000"/>
              <a:gd name="connsiteX3362" fmla="*/ 3349979 w 5854673"/>
              <a:gd name="connsiteY3362" fmla="*/ 4852610 h 6858000"/>
              <a:gd name="connsiteX3363" fmla="*/ 3366209 w 5854673"/>
              <a:gd name="connsiteY3363" fmla="*/ 4850447 h 6858000"/>
              <a:gd name="connsiteX3364" fmla="*/ 3361115 w 5854673"/>
              <a:gd name="connsiteY3364" fmla="*/ 4831466 h 6858000"/>
              <a:gd name="connsiteX3365" fmla="*/ 3374519 w 5854673"/>
              <a:gd name="connsiteY3365" fmla="*/ 4821614 h 6858000"/>
              <a:gd name="connsiteX3366" fmla="*/ 3326934 w 5854673"/>
              <a:gd name="connsiteY3366" fmla="*/ 4782068 h 6858000"/>
              <a:gd name="connsiteX3367" fmla="*/ 1264178 w 5854673"/>
              <a:gd name="connsiteY3367" fmla="*/ 4746213 h 6858000"/>
              <a:gd name="connsiteX3368" fmla="*/ 1273916 w 5854673"/>
              <a:gd name="connsiteY3368" fmla="*/ 4752704 h 6858000"/>
              <a:gd name="connsiteX3369" fmla="*/ 1262374 w 5854673"/>
              <a:gd name="connsiteY3369" fmla="*/ 4752705 h 6858000"/>
              <a:gd name="connsiteX3370" fmla="*/ 1363003 w 5854673"/>
              <a:gd name="connsiteY3370" fmla="*/ 4746210 h 6858000"/>
              <a:gd name="connsiteX3371" fmla="*/ 1373463 w 5854673"/>
              <a:gd name="connsiteY3371" fmla="*/ 4754868 h 6858000"/>
              <a:gd name="connsiteX3372" fmla="*/ 1381036 w 5854673"/>
              <a:gd name="connsiteY3372" fmla="*/ 4751261 h 6858000"/>
              <a:gd name="connsiteX3373" fmla="*/ 1036228 w 5854673"/>
              <a:gd name="connsiteY3373" fmla="*/ 4743685 h 6858000"/>
              <a:gd name="connsiteX3374" fmla="*/ 1044163 w 5854673"/>
              <a:gd name="connsiteY3374" fmla="*/ 4759916 h 6858000"/>
              <a:gd name="connsiteX3375" fmla="*/ 1056786 w 5854673"/>
              <a:gd name="connsiteY3375" fmla="*/ 4762081 h 6858000"/>
              <a:gd name="connsiteX3376" fmla="*/ 1042359 w 5854673"/>
              <a:gd name="connsiteY3376" fmla="*/ 4744768 h 6858000"/>
              <a:gd name="connsiteX3377" fmla="*/ 1211517 w 5854673"/>
              <a:gd name="connsiteY3377" fmla="*/ 4743327 h 6858000"/>
              <a:gd name="connsiteX3378" fmla="*/ 1217288 w 5854673"/>
              <a:gd name="connsiteY3378" fmla="*/ 4754147 h 6858000"/>
              <a:gd name="connsiteX3379" fmla="*/ 1232798 w 5854673"/>
              <a:gd name="connsiteY3379" fmla="*/ 4775787 h 6858000"/>
              <a:gd name="connsiteX3380" fmla="*/ 1268144 w 5854673"/>
              <a:gd name="connsiteY3380" fmla="*/ 4790575 h 6858000"/>
              <a:gd name="connsiteX3381" fmla="*/ 1266341 w 5854673"/>
              <a:gd name="connsiteY3381" fmla="*/ 4790936 h 6858000"/>
              <a:gd name="connsiteX3382" fmla="*/ 1270308 w 5854673"/>
              <a:gd name="connsiteY3382" fmla="*/ 4808609 h 6858000"/>
              <a:gd name="connsiteX3383" fmla="*/ 1271391 w 5854673"/>
              <a:gd name="connsiteY3383" fmla="*/ 4813658 h 6858000"/>
              <a:gd name="connsiteX3384" fmla="*/ 1268505 w 5854673"/>
              <a:gd name="connsiteY3384" fmla="*/ 4815102 h 6858000"/>
              <a:gd name="connsiteX3385" fmla="*/ 1252635 w 5854673"/>
              <a:gd name="connsiteY3385" fmla="*/ 4793460 h 6858000"/>
              <a:gd name="connsiteX3386" fmla="*/ 1233880 w 5854673"/>
              <a:gd name="connsiteY3386" fmla="*/ 4795264 h 6858000"/>
              <a:gd name="connsiteX3387" fmla="*/ 1247946 w 5854673"/>
              <a:gd name="connsiteY3387" fmla="*/ 4809691 h 6858000"/>
              <a:gd name="connsiteX3388" fmla="*/ 1186271 w 5854673"/>
              <a:gd name="connsiteY3388" fmla="*/ 4798149 h 6858000"/>
              <a:gd name="connsiteX3389" fmla="*/ 1185548 w 5854673"/>
              <a:gd name="connsiteY3389" fmla="*/ 4798150 h 6858000"/>
              <a:gd name="connsiteX3390" fmla="*/ 1192762 w 5854673"/>
              <a:gd name="connsiteY3390" fmla="*/ 4794543 h 6858000"/>
              <a:gd name="connsiteX3391" fmla="*/ 1182664 w 5854673"/>
              <a:gd name="connsiteY3391" fmla="*/ 4775787 h 6858000"/>
              <a:gd name="connsiteX3392" fmla="*/ 1206468 w 5854673"/>
              <a:gd name="connsiteY3392" fmla="*/ 4783002 h 6858000"/>
              <a:gd name="connsiteX3393" fmla="*/ 1231716 w 5854673"/>
              <a:gd name="connsiteY3393" fmla="*/ 4789493 h 6858000"/>
              <a:gd name="connsiteX3394" fmla="*/ 1181220 w 5854673"/>
              <a:gd name="connsiteY3394" fmla="*/ 4761720 h 6858000"/>
              <a:gd name="connsiteX3395" fmla="*/ 1174006 w 5854673"/>
              <a:gd name="connsiteY3395" fmla="*/ 4772542 h 6858000"/>
              <a:gd name="connsiteX3396" fmla="*/ 1168236 w 5854673"/>
              <a:gd name="connsiteY3396" fmla="*/ 4761721 h 6858000"/>
              <a:gd name="connsiteX3397" fmla="*/ 1211517 w 5854673"/>
              <a:gd name="connsiteY3397" fmla="*/ 4743327 h 6858000"/>
              <a:gd name="connsiteX3398" fmla="*/ 1063279 w 5854673"/>
              <a:gd name="connsiteY3398" fmla="*/ 4739719 h 6858000"/>
              <a:gd name="connsiteX3399" fmla="*/ 1065083 w 5854673"/>
              <a:gd name="connsiteY3399" fmla="*/ 4741883 h 6858000"/>
              <a:gd name="connsiteX3400" fmla="*/ 1077706 w 5854673"/>
              <a:gd name="connsiteY3400" fmla="*/ 4744047 h 6858000"/>
              <a:gd name="connsiteX3401" fmla="*/ 1231716 w 5854673"/>
              <a:gd name="connsiteY3401" fmla="*/ 4737195 h 6858000"/>
              <a:gd name="connsiteX3402" fmla="*/ 1251554 w 5854673"/>
              <a:gd name="connsiteY3402" fmla="*/ 4745491 h 6858000"/>
              <a:gd name="connsiteX3403" fmla="*/ 1232077 w 5854673"/>
              <a:gd name="connsiteY3403" fmla="*/ 4749098 h 6858000"/>
              <a:gd name="connsiteX3404" fmla="*/ 1262644 w 5854673"/>
              <a:gd name="connsiteY3404" fmla="*/ 4735843 h 6858000"/>
              <a:gd name="connsiteX3405" fmla="*/ 1272112 w 5854673"/>
              <a:gd name="connsiteY3405" fmla="*/ 4737196 h 6858000"/>
              <a:gd name="connsiteX3406" fmla="*/ 1255882 w 5854673"/>
              <a:gd name="connsiteY3406" fmla="*/ 4739359 h 6858000"/>
              <a:gd name="connsiteX3407" fmla="*/ 1262644 w 5854673"/>
              <a:gd name="connsiteY3407" fmla="*/ 4735843 h 6858000"/>
              <a:gd name="connsiteX3408" fmla="*/ 1341019 w 5854673"/>
              <a:gd name="connsiteY3408" fmla="*/ 4735148 h 6858000"/>
              <a:gd name="connsiteX3409" fmla="*/ 1334870 w 5854673"/>
              <a:gd name="connsiteY3409" fmla="*/ 4736111 h 6858000"/>
              <a:gd name="connsiteX3410" fmla="*/ 1342083 w 5854673"/>
              <a:gd name="connsiteY3410" fmla="*/ 4747293 h 6858000"/>
              <a:gd name="connsiteX3411" fmla="*/ 1370217 w 5854673"/>
              <a:gd name="connsiteY3411" fmla="*/ 4735391 h 6858000"/>
              <a:gd name="connsiteX3412" fmla="*/ 1355068 w 5854673"/>
              <a:gd name="connsiteY3412" fmla="*/ 4742604 h 6858000"/>
              <a:gd name="connsiteX3413" fmla="*/ 1341019 w 5854673"/>
              <a:gd name="connsiteY3413" fmla="*/ 4735148 h 6858000"/>
              <a:gd name="connsiteX3414" fmla="*/ 1213885 w 5854673"/>
              <a:gd name="connsiteY3414" fmla="*/ 4728466 h 6858000"/>
              <a:gd name="connsiteX3415" fmla="*/ 1220535 w 5854673"/>
              <a:gd name="connsiteY3415" fmla="*/ 4735393 h 6858000"/>
              <a:gd name="connsiteX3416" fmla="*/ 1187060 w 5854673"/>
              <a:gd name="connsiteY3416" fmla="*/ 4739348 h 6858000"/>
              <a:gd name="connsiteX3417" fmla="*/ 1190959 w 5854673"/>
              <a:gd name="connsiteY3417" fmla="*/ 4730342 h 6858000"/>
              <a:gd name="connsiteX3418" fmla="*/ 1205477 w 5854673"/>
              <a:gd name="connsiteY3418" fmla="*/ 4728675 h 6858000"/>
              <a:gd name="connsiteX3419" fmla="*/ 1213885 w 5854673"/>
              <a:gd name="connsiteY3419" fmla="*/ 4728466 h 6858000"/>
              <a:gd name="connsiteX3420" fmla="*/ 1035868 w 5854673"/>
              <a:gd name="connsiteY3420" fmla="*/ 4726735 h 6858000"/>
              <a:gd name="connsiteX3421" fmla="*/ 1034424 w 5854673"/>
              <a:gd name="connsiteY3421" fmla="*/ 4731422 h 6858000"/>
              <a:gd name="connsiteX3422" fmla="*/ 1048492 w 5854673"/>
              <a:gd name="connsiteY3422" fmla="*/ 4736834 h 6858000"/>
              <a:gd name="connsiteX3423" fmla="*/ 1098265 w 5854673"/>
              <a:gd name="connsiteY3423" fmla="*/ 4725653 h 6858000"/>
              <a:gd name="connsiteX3424" fmla="*/ 1096100 w 5854673"/>
              <a:gd name="connsiteY3424" fmla="*/ 4733226 h 6858000"/>
              <a:gd name="connsiteX3425" fmla="*/ 1098625 w 5854673"/>
              <a:gd name="connsiteY3425" fmla="*/ 4733948 h 6858000"/>
              <a:gd name="connsiteX3426" fmla="*/ 1103314 w 5854673"/>
              <a:gd name="connsiteY3426" fmla="*/ 4726735 h 6858000"/>
              <a:gd name="connsiteX3427" fmla="*/ 1349296 w 5854673"/>
              <a:gd name="connsiteY3427" fmla="*/ 4701126 h 6858000"/>
              <a:gd name="connsiteX3428" fmla="*/ 1333067 w 5854673"/>
              <a:gd name="connsiteY3428" fmla="*/ 4712306 h 6858000"/>
              <a:gd name="connsiteX3429" fmla="*/ 1347585 w 5854673"/>
              <a:gd name="connsiteY3429" fmla="*/ 4722542 h 6858000"/>
              <a:gd name="connsiteX3430" fmla="*/ 1366970 w 5854673"/>
              <a:gd name="connsiteY3430" fmla="*/ 4716275 h 6858000"/>
              <a:gd name="connsiteX3431" fmla="*/ 1349296 w 5854673"/>
              <a:gd name="connsiteY3431" fmla="*/ 4701126 h 6858000"/>
              <a:gd name="connsiteX3432" fmla="*/ 1101150 w 5854673"/>
              <a:gd name="connsiteY3432" fmla="*/ 4695354 h 6858000"/>
              <a:gd name="connsiteX3433" fmla="*/ 1086002 w 5854673"/>
              <a:gd name="connsiteY3433" fmla="*/ 4702569 h 6858000"/>
              <a:gd name="connsiteX3434" fmla="*/ 1133973 w 5854673"/>
              <a:gd name="connsiteY3434" fmla="*/ 4719881 h 6858000"/>
              <a:gd name="connsiteX3435" fmla="*/ 1101150 w 5854673"/>
              <a:gd name="connsiteY3435" fmla="*/ 4695354 h 6858000"/>
              <a:gd name="connsiteX3436" fmla="*/ 1435860 w 5854673"/>
              <a:gd name="connsiteY3436" fmla="*/ 4693912 h 6858000"/>
              <a:gd name="connsiteX3437" fmla="*/ 1436220 w 5854673"/>
              <a:gd name="connsiteY3437" fmla="*/ 4701126 h 6858000"/>
              <a:gd name="connsiteX3438" fmla="*/ 1443073 w 5854673"/>
              <a:gd name="connsiteY3438" fmla="*/ 4700404 h 6858000"/>
              <a:gd name="connsiteX3439" fmla="*/ 1444516 w 5854673"/>
              <a:gd name="connsiteY3439" fmla="*/ 4695717 h 6858000"/>
              <a:gd name="connsiteX3440" fmla="*/ 5258668 w 5854673"/>
              <a:gd name="connsiteY3440" fmla="*/ 4693193 h 6858000"/>
              <a:gd name="connsiteX3441" fmla="*/ 5253055 w 5854673"/>
              <a:gd name="connsiteY3441" fmla="*/ 4697272 h 6858000"/>
              <a:gd name="connsiteX3442" fmla="*/ 5251730 w 5854673"/>
              <a:gd name="connsiteY3442" fmla="*/ 4695639 h 6858000"/>
              <a:gd name="connsiteX3443" fmla="*/ 5248413 w 5854673"/>
              <a:gd name="connsiteY3443" fmla="*/ 4700484 h 6858000"/>
              <a:gd name="connsiteX3444" fmla="*/ 5252698 w 5854673"/>
              <a:gd name="connsiteY3444" fmla="*/ 4697323 h 6858000"/>
              <a:gd name="connsiteX3445" fmla="*/ 5256778 w 5854673"/>
              <a:gd name="connsiteY3445" fmla="*/ 4702935 h 6858000"/>
              <a:gd name="connsiteX3446" fmla="*/ 1066526 w 5854673"/>
              <a:gd name="connsiteY3446" fmla="*/ 4684536 h 6858000"/>
              <a:gd name="connsiteX3447" fmla="*/ 1078789 w 5854673"/>
              <a:gd name="connsiteY3447" fmla="*/ 4686700 h 6858000"/>
              <a:gd name="connsiteX3448" fmla="*/ 1079510 w 5854673"/>
              <a:gd name="connsiteY3448" fmla="*/ 4684896 h 6858000"/>
              <a:gd name="connsiteX3449" fmla="*/ 1326935 w 5854673"/>
              <a:gd name="connsiteY3449" fmla="*/ 4680206 h 6858000"/>
              <a:gd name="connsiteX3450" fmla="*/ 1325493 w 5854673"/>
              <a:gd name="connsiteY3450" fmla="*/ 4684896 h 6858000"/>
              <a:gd name="connsiteX3451" fmla="*/ 1335592 w 5854673"/>
              <a:gd name="connsiteY3451" fmla="*/ 4681650 h 6858000"/>
              <a:gd name="connsiteX3452" fmla="*/ 1291228 w 5854673"/>
              <a:gd name="connsiteY3452" fmla="*/ 4663977 h 6858000"/>
              <a:gd name="connsiteX3453" fmla="*/ 1283654 w 5854673"/>
              <a:gd name="connsiteY3453" fmla="*/ 4667584 h 6858000"/>
              <a:gd name="connsiteX3454" fmla="*/ 1289064 w 5854673"/>
              <a:gd name="connsiteY3454" fmla="*/ 4671551 h 6858000"/>
              <a:gd name="connsiteX3455" fmla="*/ 1213681 w 5854673"/>
              <a:gd name="connsiteY3455" fmla="*/ 4655681 h 6858000"/>
              <a:gd name="connsiteX3456" fmla="*/ 1221616 w 5854673"/>
              <a:gd name="connsiteY3456" fmla="*/ 4669026 h 6858000"/>
              <a:gd name="connsiteX3457" fmla="*/ 1211878 w 5854673"/>
              <a:gd name="connsiteY3457" fmla="*/ 4670468 h 6858000"/>
              <a:gd name="connsiteX3458" fmla="*/ 1197812 w 5854673"/>
              <a:gd name="connsiteY3458" fmla="*/ 4686699 h 6858000"/>
              <a:gd name="connsiteX3459" fmla="*/ 1215845 w 5854673"/>
              <a:gd name="connsiteY3459" fmla="*/ 4678042 h 6858000"/>
              <a:gd name="connsiteX3460" fmla="*/ 1233519 w 5854673"/>
              <a:gd name="connsiteY3460" fmla="*/ 4693190 h 6858000"/>
              <a:gd name="connsiteX3461" fmla="*/ 1225224 w 5854673"/>
              <a:gd name="connsiteY3461" fmla="*/ 4698601 h 6858000"/>
              <a:gd name="connsiteX3462" fmla="*/ 1234602 w 5854673"/>
              <a:gd name="connsiteY3462" fmla="*/ 4698240 h 6858000"/>
              <a:gd name="connsiteX3463" fmla="*/ 1238208 w 5854673"/>
              <a:gd name="connsiteY3463" fmla="*/ 4707979 h 6858000"/>
              <a:gd name="connsiteX3464" fmla="*/ 1228831 w 5854673"/>
              <a:gd name="connsiteY3464" fmla="*/ 4709422 h 6858000"/>
              <a:gd name="connsiteX3465" fmla="*/ 1233880 w 5854673"/>
              <a:gd name="connsiteY3465" fmla="*/ 4731422 h 6858000"/>
              <a:gd name="connsiteX3466" fmla="*/ 1223780 w 5854673"/>
              <a:gd name="connsiteY3466" fmla="*/ 4734669 h 6858000"/>
              <a:gd name="connsiteX3467" fmla="*/ 1224141 w 5854673"/>
              <a:gd name="connsiteY3467" fmla="*/ 4724931 h 6858000"/>
              <a:gd name="connsiteX3468" fmla="*/ 1178697 w 5854673"/>
              <a:gd name="connsiteY3468" fmla="*/ 4719882 h 6858000"/>
              <a:gd name="connsiteX3469" fmla="*/ 1190598 w 5854673"/>
              <a:gd name="connsiteY3469" fmla="*/ 4710142 h 6858000"/>
              <a:gd name="connsiteX3470" fmla="*/ 1175811 w 5854673"/>
              <a:gd name="connsiteY3470" fmla="*/ 4707618 h 6858000"/>
              <a:gd name="connsiteX3471" fmla="*/ 1160302 w 5854673"/>
              <a:gd name="connsiteY3471" fmla="*/ 4685977 h 6858000"/>
              <a:gd name="connsiteX3472" fmla="*/ 1140824 w 5854673"/>
              <a:gd name="connsiteY3472" fmla="*/ 4689585 h 6858000"/>
              <a:gd name="connsiteX3473" fmla="*/ 1168958 w 5854673"/>
              <a:gd name="connsiteY3473" fmla="*/ 4708340 h 6858000"/>
              <a:gd name="connsiteX3474" fmla="*/ 1158499 w 5854673"/>
              <a:gd name="connsiteY3474" fmla="*/ 4713388 h 6858000"/>
              <a:gd name="connsiteX3475" fmla="*/ 1152728 w 5854673"/>
              <a:gd name="connsiteY3475" fmla="*/ 4710504 h 6858000"/>
              <a:gd name="connsiteX3476" fmla="*/ 1162826 w 5854673"/>
              <a:gd name="connsiteY3476" fmla="*/ 4729258 h 6858000"/>
              <a:gd name="connsiteX3477" fmla="*/ 1153810 w 5854673"/>
              <a:gd name="connsiteY3477" fmla="*/ 4729620 h 6858000"/>
              <a:gd name="connsiteX3478" fmla="*/ 1133612 w 5854673"/>
              <a:gd name="connsiteY3478" fmla="*/ 4745129 h 6858000"/>
              <a:gd name="connsiteX3479" fmla="*/ 1140104 w 5854673"/>
              <a:gd name="connsiteY3479" fmla="*/ 4763163 h 6858000"/>
              <a:gd name="connsiteX3480" fmla="*/ 1126750 w 5854673"/>
              <a:gd name="connsiteY3480" fmla="*/ 4763661 h 6858000"/>
              <a:gd name="connsiteX3481" fmla="*/ 1122070 w 5854673"/>
              <a:gd name="connsiteY3481" fmla="*/ 4762802 h 6858000"/>
              <a:gd name="connsiteX3482" fmla="*/ 1120046 w 5854673"/>
              <a:gd name="connsiteY3482" fmla="*/ 4763910 h 6858000"/>
              <a:gd name="connsiteX3483" fmla="*/ 1112287 w 5854673"/>
              <a:gd name="connsiteY3483" fmla="*/ 4764200 h 6858000"/>
              <a:gd name="connsiteX3484" fmla="*/ 1085281 w 5854673"/>
              <a:gd name="connsiteY3484" fmla="*/ 4772541 h 6858000"/>
              <a:gd name="connsiteX3485" fmla="*/ 1093936 w 5854673"/>
              <a:gd name="connsiteY3485" fmla="*/ 4773984 h 6858000"/>
              <a:gd name="connsiteX3486" fmla="*/ 1108409 w 5854673"/>
              <a:gd name="connsiteY3486" fmla="*/ 4770286 h 6858000"/>
              <a:gd name="connsiteX3487" fmla="*/ 1120046 w 5854673"/>
              <a:gd name="connsiteY3487" fmla="*/ 4763910 h 6858000"/>
              <a:gd name="connsiteX3488" fmla="*/ 1126750 w 5854673"/>
              <a:gd name="connsiteY3488" fmla="*/ 4763661 h 6858000"/>
              <a:gd name="connsiteX3489" fmla="*/ 1143439 w 5854673"/>
              <a:gd name="connsiteY3489" fmla="*/ 4766725 h 6858000"/>
              <a:gd name="connsiteX3490" fmla="*/ 1157776 w 5854673"/>
              <a:gd name="connsiteY3490" fmla="*/ 4777951 h 6858000"/>
              <a:gd name="connsiteX3491" fmla="*/ 1145875 w 5854673"/>
              <a:gd name="connsiteY3491" fmla="*/ 4787689 h 6858000"/>
              <a:gd name="connsiteX3492" fmla="*/ 1163909 w 5854673"/>
              <a:gd name="connsiteY3492" fmla="*/ 4809691 h 6858000"/>
              <a:gd name="connsiteX3493" fmla="*/ 1187352 w 5854673"/>
              <a:gd name="connsiteY3493" fmla="*/ 4813658 h 6858000"/>
              <a:gd name="connsiteX3494" fmla="*/ 1215485 w 5854673"/>
              <a:gd name="connsiteY3494" fmla="*/ 4823757 h 6858000"/>
              <a:gd name="connsiteX3495" fmla="*/ 1253718 w 5854673"/>
              <a:gd name="connsiteY3495" fmla="*/ 4821593 h 6858000"/>
              <a:gd name="connsiteX3496" fmla="*/ 1258046 w 5854673"/>
              <a:gd name="connsiteY3496" fmla="*/ 4829167 h 6858000"/>
              <a:gd name="connsiteX3497" fmla="*/ 1245061 w 5854673"/>
              <a:gd name="connsiteY3497" fmla="*/ 4828806 h 6858000"/>
              <a:gd name="connsiteX3498" fmla="*/ 1245422 w 5854673"/>
              <a:gd name="connsiteY3498" fmla="*/ 4840708 h 6858000"/>
              <a:gd name="connsiteX3499" fmla="*/ 1298081 w 5854673"/>
              <a:gd name="connsiteY3499" fmla="*/ 4895532 h 6858000"/>
              <a:gd name="connsiteX3500" fmla="*/ 1284375 w 5854673"/>
              <a:gd name="connsiteY3500" fmla="*/ 4907074 h 6858000"/>
              <a:gd name="connsiteX3501" fmla="*/ 1308901 w 5854673"/>
              <a:gd name="connsiteY3501" fmla="*/ 4921140 h 6858000"/>
              <a:gd name="connsiteX3502" fmla="*/ 1260931 w 5854673"/>
              <a:gd name="connsiteY3502" fmla="*/ 4902745 h 6858000"/>
              <a:gd name="connsiteX3503" fmla="*/ 1247947 w 5854673"/>
              <a:gd name="connsiteY3503" fmla="*/ 4915368 h 6858000"/>
              <a:gd name="connsiteX3504" fmla="*/ 1264177 w 5854673"/>
              <a:gd name="connsiteY3504" fmla="*/ 4913205 h 6858000"/>
              <a:gd name="connsiteX3505" fmla="*/ 1267784 w 5854673"/>
              <a:gd name="connsiteY3505" fmla="*/ 4922943 h 6858000"/>
              <a:gd name="connsiteX3506" fmla="*/ 1282572 w 5854673"/>
              <a:gd name="connsiteY3506" fmla="*/ 4925467 h 6858000"/>
              <a:gd name="connsiteX3507" fmla="*/ 1319361 w 5854673"/>
              <a:gd name="connsiteY3507" fmla="*/ 4958651 h 6858000"/>
              <a:gd name="connsiteX3508" fmla="*/ 1300965 w 5854673"/>
              <a:gd name="connsiteY3508" fmla="*/ 4967307 h 6858000"/>
              <a:gd name="connsiteX3509" fmla="*/ 1333067 w 5854673"/>
              <a:gd name="connsiteY3509" fmla="*/ 4955764 h 6858000"/>
              <a:gd name="connsiteX3510" fmla="*/ 1375626 w 5854673"/>
              <a:gd name="connsiteY3510" fmla="*/ 4961175 h 6858000"/>
              <a:gd name="connsiteX3511" fmla="*/ 1373823 w 5854673"/>
              <a:gd name="connsiteY3511" fmla="*/ 4957929 h 6858000"/>
              <a:gd name="connsiteX3512" fmla="*/ 1380676 w 5854673"/>
              <a:gd name="connsiteY3512" fmla="*/ 4952158 h 6858000"/>
              <a:gd name="connsiteX3513" fmla="*/ 1391136 w 5854673"/>
              <a:gd name="connsiteY3513" fmla="*/ 4960815 h 6858000"/>
              <a:gd name="connsiteX3514" fmla="*/ 1387169 w 5854673"/>
              <a:gd name="connsiteY3514" fmla="*/ 4965142 h 6858000"/>
              <a:gd name="connsiteX3515" fmla="*/ 1413498 w 5854673"/>
              <a:gd name="connsiteY3515" fmla="*/ 4967667 h 6858000"/>
              <a:gd name="connsiteX3516" fmla="*/ 1438746 w 5854673"/>
              <a:gd name="connsiteY3516" fmla="*/ 4978849 h 6858000"/>
              <a:gd name="connsiteX3517" fmla="*/ 1441269 w 5854673"/>
              <a:gd name="connsiteY3517" fmla="*/ 4973438 h 6858000"/>
              <a:gd name="connsiteX3518" fmla="*/ 1441455 w 5854673"/>
              <a:gd name="connsiteY3518" fmla="*/ 4973373 h 6858000"/>
              <a:gd name="connsiteX3519" fmla="*/ 1441631 w 5854673"/>
              <a:gd name="connsiteY3519" fmla="*/ 4973438 h 6858000"/>
              <a:gd name="connsiteX3520" fmla="*/ 1448728 w 5854673"/>
              <a:gd name="connsiteY3520" fmla="*/ 4970955 h 6858000"/>
              <a:gd name="connsiteX3521" fmla="*/ 1458928 w 5854673"/>
              <a:gd name="connsiteY3521" fmla="*/ 4972643 h 6858000"/>
              <a:gd name="connsiteX3522" fmla="*/ 1458942 w 5854673"/>
              <a:gd name="connsiteY3522" fmla="*/ 4972717 h 6858000"/>
              <a:gd name="connsiteX3523" fmla="*/ 1459069 w 5854673"/>
              <a:gd name="connsiteY3523" fmla="*/ 4972665 h 6858000"/>
              <a:gd name="connsiteX3524" fmla="*/ 1461288 w 5854673"/>
              <a:gd name="connsiteY3524" fmla="*/ 4973033 h 6858000"/>
              <a:gd name="connsiteX3525" fmla="*/ 1475174 w 5854673"/>
              <a:gd name="connsiteY3525" fmla="*/ 4970553 h 6858000"/>
              <a:gd name="connsiteX3526" fmla="*/ 1467735 w 5854673"/>
              <a:gd name="connsiteY3526" fmla="*/ 4969200 h 6858000"/>
              <a:gd name="connsiteX3527" fmla="*/ 1459069 w 5854673"/>
              <a:gd name="connsiteY3527" fmla="*/ 4972665 h 6858000"/>
              <a:gd name="connsiteX3528" fmla="*/ 1458928 w 5854673"/>
              <a:gd name="connsiteY3528" fmla="*/ 4972643 h 6858000"/>
              <a:gd name="connsiteX3529" fmla="*/ 1457861 w 5854673"/>
              <a:gd name="connsiteY3529" fmla="*/ 4967172 h 6858000"/>
              <a:gd name="connsiteX3530" fmla="*/ 1460024 w 5854673"/>
              <a:gd name="connsiteY3530" fmla="*/ 4960815 h 6858000"/>
              <a:gd name="connsiteX3531" fmla="*/ 1448845 w 5854673"/>
              <a:gd name="connsiteY3531" fmla="*/ 4970914 h 6858000"/>
              <a:gd name="connsiteX3532" fmla="*/ 1448728 w 5854673"/>
              <a:gd name="connsiteY3532" fmla="*/ 4970955 h 6858000"/>
              <a:gd name="connsiteX3533" fmla="*/ 1448483 w 5854673"/>
              <a:gd name="connsiteY3533" fmla="*/ 4970914 h 6858000"/>
              <a:gd name="connsiteX3534" fmla="*/ 1441455 w 5854673"/>
              <a:gd name="connsiteY3534" fmla="*/ 4973373 h 6858000"/>
              <a:gd name="connsiteX3535" fmla="*/ 1415211 w 5854673"/>
              <a:gd name="connsiteY3535" fmla="*/ 4963700 h 6858000"/>
              <a:gd name="connsiteX3536" fmla="*/ 1385005 w 5854673"/>
              <a:gd name="connsiteY3536" fmla="*/ 4950715 h 6858000"/>
              <a:gd name="connsiteX3537" fmla="*/ 1390774 w 5854673"/>
              <a:gd name="connsiteY3537" fmla="*/ 4931960 h 6858000"/>
              <a:gd name="connsiteX3538" fmla="*/ 1354347 w 5854673"/>
              <a:gd name="connsiteY3538" fmla="*/ 4918614 h 6858000"/>
              <a:gd name="connsiteX3539" fmla="*/ 1358675 w 5854673"/>
              <a:gd name="connsiteY3539" fmla="*/ 4912484 h 6858000"/>
              <a:gd name="connsiteX3540" fmla="*/ 1339920 w 5854673"/>
              <a:gd name="connsiteY3540" fmla="*/ 4914287 h 6858000"/>
              <a:gd name="connsiteX3541" fmla="*/ 1338116 w 5854673"/>
              <a:gd name="connsiteY3541" fmla="*/ 4907073 h 6858000"/>
              <a:gd name="connsiteX3542" fmla="*/ 1318640 w 5854673"/>
              <a:gd name="connsiteY3542" fmla="*/ 4910680 h 6858000"/>
              <a:gd name="connsiteX3543" fmla="*/ 1336674 w 5854673"/>
              <a:gd name="connsiteY3543" fmla="*/ 4890121 h 6858000"/>
              <a:gd name="connsiteX3544" fmla="*/ 1324049 w 5854673"/>
              <a:gd name="connsiteY3544" fmla="*/ 4893007 h 6858000"/>
              <a:gd name="connsiteX3545" fmla="*/ 1320804 w 5854673"/>
              <a:gd name="connsiteY3545" fmla="*/ 4882547 h 6858000"/>
              <a:gd name="connsiteX3546" fmla="*/ 1348937 w 5854673"/>
              <a:gd name="connsiteY3546" fmla="*/ 4892285 h 6858000"/>
              <a:gd name="connsiteX3547" fmla="*/ 1382118 w 5854673"/>
              <a:gd name="connsiteY3547" fmla="*/ 4895172 h 6858000"/>
              <a:gd name="connsiteX3548" fmla="*/ 1383201 w 5854673"/>
              <a:gd name="connsiteY3548" fmla="*/ 4891203 h 6858000"/>
              <a:gd name="connsiteX3549" fmla="*/ 1345690 w 5854673"/>
              <a:gd name="connsiteY3549" fmla="*/ 4872808 h 6858000"/>
              <a:gd name="connsiteX3550" fmla="*/ 1361200 w 5854673"/>
              <a:gd name="connsiteY3550" fmla="*/ 4860545 h 6858000"/>
              <a:gd name="connsiteX3551" fmla="*/ 1337034 w 5854673"/>
              <a:gd name="connsiteY3551" fmla="*/ 4849364 h 6858000"/>
              <a:gd name="connsiteX3552" fmla="*/ 1351100 w 5854673"/>
              <a:gd name="connsiteY3552" fmla="*/ 4841790 h 6858000"/>
              <a:gd name="connsiteX3553" fmla="*/ 1324770 w 5854673"/>
              <a:gd name="connsiteY3553" fmla="*/ 4847201 h 6858000"/>
              <a:gd name="connsiteX3554" fmla="*/ 1318999 w 5854673"/>
              <a:gd name="connsiteY3554" fmla="*/ 4836381 h 6858000"/>
              <a:gd name="connsiteX3555" fmla="*/ 1334869 w 5854673"/>
              <a:gd name="connsiteY3555" fmla="*/ 4835298 h 6858000"/>
              <a:gd name="connsiteX3556" fmla="*/ 1334510 w 5854673"/>
              <a:gd name="connsiteY3556" fmla="*/ 4827363 h 6858000"/>
              <a:gd name="connsiteX3557" fmla="*/ 1319722 w 5854673"/>
              <a:gd name="connsiteY3557" fmla="*/ 4832774 h 6858000"/>
              <a:gd name="connsiteX3558" fmla="*/ 1310705 w 5854673"/>
              <a:gd name="connsiteY3558" fmla="*/ 4819067 h 6858000"/>
              <a:gd name="connsiteX3559" fmla="*/ 1324050 w 5854673"/>
              <a:gd name="connsiteY3559" fmla="*/ 4818347 h 6858000"/>
              <a:gd name="connsiteX3560" fmla="*/ 1330542 w 5854673"/>
              <a:gd name="connsiteY3560" fmla="*/ 4805361 h 6858000"/>
              <a:gd name="connsiteX3561" fmla="*/ 1324050 w 5854673"/>
              <a:gd name="connsiteY3561" fmla="*/ 4809329 h 6858000"/>
              <a:gd name="connsiteX3562" fmla="*/ 1294835 w 5854673"/>
              <a:gd name="connsiteY3562" fmla="*/ 4780476 h 6858000"/>
              <a:gd name="connsiteX3563" fmla="*/ 1324049 w 5854673"/>
              <a:gd name="connsiteY3563" fmla="*/ 4787689 h 6858000"/>
              <a:gd name="connsiteX3564" fmla="*/ 1332346 w 5854673"/>
              <a:gd name="connsiteY3564" fmla="*/ 4782278 h 6858000"/>
              <a:gd name="connsiteX3565" fmla="*/ 1312146 w 5854673"/>
              <a:gd name="connsiteY3565" fmla="*/ 4775787 h 6858000"/>
              <a:gd name="connsiteX3566" fmla="*/ 1286179 w 5854673"/>
              <a:gd name="connsiteY3566" fmla="*/ 4745489 h 6858000"/>
              <a:gd name="connsiteX3567" fmla="*/ 1320804 w 5854673"/>
              <a:gd name="connsiteY3567" fmla="*/ 4756310 h 6858000"/>
              <a:gd name="connsiteX3568" fmla="*/ 1312508 w 5854673"/>
              <a:gd name="connsiteY3568" fmla="*/ 4744768 h 6858000"/>
              <a:gd name="connsiteX3569" fmla="*/ 1309622 w 5854673"/>
              <a:gd name="connsiteY3569" fmla="*/ 4732145 h 6858000"/>
              <a:gd name="connsiteX3570" fmla="*/ 1269587 w 5854673"/>
              <a:gd name="connsiteY3570" fmla="*/ 4718078 h 6858000"/>
              <a:gd name="connsiteX3571" fmla="*/ 1308180 w 5854673"/>
              <a:gd name="connsiteY3571" fmla="*/ 4714831 h 6858000"/>
              <a:gd name="connsiteX3572" fmla="*/ 1296638 w 5854673"/>
              <a:gd name="connsiteY3572" fmla="*/ 4722767 h 6858000"/>
              <a:gd name="connsiteX3573" fmla="*/ 1316114 w 5854673"/>
              <a:gd name="connsiteY3573" fmla="*/ 4719160 h 6858000"/>
              <a:gd name="connsiteX3574" fmla="*/ 1306377 w 5854673"/>
              <a:gd name="connsiteY3574" fmla="*/ 4712668 h 6858000"/>
              <a:gd name="connsiteX3575" fmla="*/ 1328377 w 5854673"/>
              <a:gd name="connsiteY3575" fmla="*/ 4699684 h 6858000"/>
              <a:gd name="connsiteX3576" fmla="*/ 1325853 w 5854673"/>
              <a:gd name="connsiteY3576" fmla="*/ 4699322 h 6858000"/>
              <a:gd name="connsiteX3577" fmla="*/ 1288703 w 5854673"/>
              <a:gd name="connsiteY3577" fmla="*/ 4683814 h 6858000"/>
              <a:gd name="connsiteX3578" fmla="*/ 1268866 w 5854673"/>
              <a:gd name="connsiteY3578" fmla="*/ 4689224 h 6858000"/>
              <a:gd name="connsiteX3579" fmla="*/ 1278244 w 5854673"/>
              <a:gd name="connsiteY3579" fmla="*/ 4700766 h 6858000"/>
              <a:gd name="connsiteX3580" fmla="*/ 1234602 w 5854673"/>
              <a:gd name="connsiteY3580" fmla="*/ 4690306 h 6858000"/>
              <a:gd name="connsiteX3581" fmla="*/ 1258406 w 5854673"/>
              <a:gd name="connsiteY3581" fmla="*/ 4680567 h 6858000"/>
              <a:gd name="connsiteX3582" fmla="*/ 1221616 w 5854673"/>
              <a:gd name="connsiteY3582" fmla="*/ 4669026 h 6858000"/>
              <a:gd name="connsiteX3583" fmla="*/ 1229192 w 5854673"/>
              <a:gd name="connsiteY3583" fmla="*/ 4665418 h 6858000"/>
              <a:gd name="connsiteX3584" fmla="*/ 1213681 w 5854673"/>
              <a:gd name="connsiteY3584" fmla="*/ 4655681 h 6858000"/>
              <a:gd name="connsiteX3585" fmla="*/ 1369855 w 5854673"/>
              <a:gd name="connsiteY3585" fmla="*/ 4653878 h 6858000"/>
              <a:gd name="connsiteX3586" fmla="*/ 1367692 w 5854673"/>
              <a:gd name="connsiteY3586" fmla="*/ 4661451 h 6858000"/>
              <a:gd name="connsiteX3587" fmla="*/ 1373823 w 5854673"/>
              <a:gd name="connsiteY3587" fmla="*/ 4657485 h 6858000"/>
              <a:gd name="connsiteX3588" fmla="*/ 1177253 w 5854673"/>
              <a:gd name="connsiteY3588" fmla="*/ 4648828 h 6858000"/>
              <a:gd name="connsiteX3589" fmla="*/ 1181582 w 5854673"/>
              <a:gd name="connsiteY3589" fmla="*/ 4664698 h 6858000"/>
              <a:gd name="connsiteX3590" fmla="*/ 1145153 w 5854673"/>
              <a:gd name="connsiteY3590" fmla="*/ 4660369 h 6858000"/>
              <a:gd name="connsiteX3591" fmla="*/ 1140824 w 5854673"/>
              <a:gd name="connsiteY3591" fmla="*/ 4666502 h 6858000"/>
              <a:gd name="connsiteX3592" fmla="*/ 1132889 w 5854673"/>
              <a:gd name="connsiteY3592" fmla="*/ 4663254 h 6858000"/>
              <a:gd name="connsiteX3593" fmla="*/ 1125316 w 5854673"/>
              <a:gd name="connsiteY3593" fmla="*/ 4666861 h 6858000"/>
              <a:gd name="connsiteX3594" fmla="*/ 1135775 w 5854673"/>
              <a:gd name="connsiteY3594" fmla="*/ 4682370 h 6858000"/>
              <a:gd name="connsiteX3595" fmla="*/ 1200337 w 5854673"/>
              <a:gd name="connsiteY3595" fmla="*/ 4662895 h 6858000"/>
              <a:gd name="connsiteX3596" fmla="*/ 1192402 w 5854673"/>
              <a:gd name="connsiteY3596" fmla="*/ 4658566 h 6858000"/>
              <a:gd name="connsiteX3597" fmla="*/ 1193484 w 5854673"/>
              <a:gd name="connsiteY3597" fmla="*/ 4668666 h 6858000"/>
              <a:gd name="connsiteX3598" fmla="*/ 1412777 w 5854673"/>
              <a:gd name="connsiteY3598" fmla="*/ 4645220 h 6858000"/>
              <a:gd name="connsiteX3599" fmla="*/ 1411694 w 5854673"/>
              <a:gd name="connsiteY3599" fmla="*/ 4649189 h 6858000"/>
              <a:gd name="connsiteX3600" fmla="*/ 1422876 w 5854673"/>
              <a:gd name="connsiteY3600" fmla="*/ 4650991 h 6858000"/>
              <a:gd name="connsiteX3601" fmla="*/ 1423958 w 5854673"/>
              <a:gd name="connsiteY3601" fmla="*/ 4647025 h 6858000"/>
              <a:gd name="connsiteX3602" fmla="*/ 1122790 w 5854673"/>
              <a:gd name="connsiteY3602" fmla="*/ 4644500 h 6858000"/>
              <a:gd name="connsiteX3603" fmla="*/ 1102953 w 5854673"/>
              <a:gd name="connsiteY3603" fmla="*/ 4645943 h 6858000"/>
              <a:gd name="connsiteX3604" fmla="*/ 1119906 w 5854673"/>
              <a:gd name="connsiteY3604" fmla="*/ 4662894 h 6858000"/>
              <a:gd name="connsiteX3605" fmla="*/ 1122790 w 5854673"/>
              <a:gd name="connsiteY3605" fmla="*/ 4644500 h 6858000"/>
              <a:gd name="connsiteX3606" fmla="*/ 1136858 w 5854673"/>
              <a:gd name="connsiteY3606" fmla="*/ 4636925 h 6858000"/>
              <a:gd name="connsiteX3607" fmla="*/ 1138301 w 5854673"/>
              <a:gd name="connsiteY3607" fmla="*/ 4654237 h 6858000"/>
              <a:gd name="connsiteX3608" fmla="*/ 1136858 w 5854673"/>
              <a:gd name="connsiteY3608" fmla="*/ 4636925 h 6858000"/>
              <a:gd name="connsiteX3609" fmla="*/ 1075181 w 5854673"/>
              <a:gd name="connsiteY3609" fmla="*/ 4634040 h 6858000"/>
              <a:gd name="connsiteX3610" fmla="*/ 1074099 w 5854673"/>
              <a:gd name="connsiteY3610" fmla="*/ 4638007 h 6858000"/>
              <a:gd name="connsiteX3611" fmla="*/ 1092854 w 5854673"/>
              <a:gd name="connsiteY3611" fmla="*/ 4649189 h 6858000"/>
              <a:gd name="connsiteX3612" fmla="*/ 1075181 w 5854673"/>
              <a:gd name="connsiteY3612" fmla="*/ 4634040 h 6858000"/>
              <a:gd name="connsiteX3613" fmla="*/ 1346412 w 5854673"/>
              <a:gd name="connsiteY3613" fmla="*/ 4628630 h 6858000"/>
              <a:gd name="connsiteX3614" fmla="*/ 1345690 w 5854673"/>
              <a:gd name="connsiteY3614" fmla="*/ 4630434 h 6858000"/>
              <a:gd name="connsiteX3615" fmla="*/ 1382480 w 5854673"/>
              <a:gd name="connsiteY3615" fmla="*/ 4641975 h 6858000"/>
              <a:gd name="connsiteX3616" fmla="*/ 1346412 w 5854673"/>
              <a:gd name="connsiteY3616" fmla="*/ 4628630 h 6858000"/>
              <a:gd name="connsiteX3617" fmla="*/ 5522806 w 5854673"/>
              <a:gd name="connsiteY3617" fmla="*/ 4619101 h 6858000"/>
              <a:gd name="connsiteX3618" fmla="*/ 5525302 w 5854673"/>
              <a:gd name="connsiteY3618" fmla="*/ 4628947 h 6858000"/>
              <a:gd name="connsiteX3619" fmla="*/ 5522806 w 5854673"/>
              <a:gd name="connsiteY3619" fmla="*/ 4619101 h 6858000"/>
              <a:gd name="connsiteX3620" fmla="*/ 5505771 w 5854673"/>
              <a:gd name="connsiteY3620" fmla="*/ 4614608 h 6858000"/>
              <a:gd name="connsiteX3621" fmla="*/ 5501585 w 5854673"/>
              <a:gd name="connsiteY3621" fmla="*/ 4626135 h 6858000"/>
              <a:gd name="connsiteX3622" fmla="*/ 5506736 w 5854673"/>
              <a:gd name="connsiteY3622" fmla="*/ 4626494 h 6858000"/>
              <a:gd name="connsiteX3623" fmla="*/ 988980 w 5854673"/>
              <a:gd name="connsiteY3623" fmla="*/ 4609152 h 6858000"/>
              <a:gd name="connsiteX3624" fmla="*/ 987537 w 5854673"/>
              <a:gd name="connsiteY3624" fmla="*/ 4613841 h 6858000"/>
              <a:gd name="connsiteX3625" fmla="*/ 993668 w 5854673"/>
              <a:gd name="connsiteY3625" fmla="*/ 4614924 h 6858000"/>
              <a:gd name="connsiteX3626" fmla="*/ 1014588 w 5854673"/>
              <a:gd name="connsiteY3626" fmla="*/ 4649909 h 6858000"/>
              <a:gd name="connsiteX3627" fmla="*/ 1039114 w 5854673"/>
              <a:gd name="connsiteY3627" fmla="*/ 4641975 h 6858000"/>
              <a:gd name="connsiteX3628" fmla="*/ 1019997 w 5854673"/>
              <a:gd name="connsiteY3628" fmla="*/ 4640533 h 6858000"/>
              <a:gd name="connsiteX3629" fmla="*/ 988980 w 5854673"/>
              <a:gd name="connsiteY3629" fmla="*/ 4609152 h 6858000"/>
              <a:gd name="connsiteX3630" fmla="*/ 5637428 w 5854673"/>
              <a:gd name="connsiteY3630" fmla="*/ 4587456 h 6858000"/>
              <a:gd name="connsiteX3631" fmla="*/ 5639978 w 5854673"/>
              <a:gd name="connsiteY3631" fmla="*/ 4587456 h 6858000"/>
              <a:gd name="connsiteX3632" fmla="*/ 5638905 w 5854673"/>
              <a:gd name="connsiteY3632" fmla="*/ 4595260 h 6858000"/>
              <a:gd name="connsiteX3633" fmla="*/ 5637428 w 5854673"/>
              <a:gd name="connsiteY3633" fmla="*/ 4587456 h 6858000"/>
              <a:gd name="connsiteX3634" fmla="*/ 1176803 w 5854673"/>
              <a:gd name="connsiteY3634" fmla="*/ 4574574 h 6858000"/>
              <a:gd name="connsiteX3635" fmla="*/ 1195649 w 5854673"/>
              <a:gd name="connsiteY3635" fmla="*/ 4575612 h 6858000"/>
              <a:gd name="connsiteX3636" fmla="*/ 1166073 w 5854673"/>
              <a:gd name="connsiteY3636" fmla="*/ 4582465 h 6858000"/>
              <a:gd name="connsiteX3637" fmla="*/ 1176803 w 5854673"/>
              <a:gd name="connsiteY3637" fmla="*/ 4574574 h 6858000"/>
              <a:gd name="connsiteX3638" fmla="*/ 1139742 w 5854673"/>
              <a:gd name="connsiteY3638" fmla="*/ 4565874 h 6858000"/>
              <a:gd name="connsiteX3639" fmla="*/ 1157415 w 5854673"/>
              <a:gd name="connsiteY3639" fmla="*/ 4581021 h 6858000"/>
              <a:gd name="connsiteX3640" fmla="*/ 1139742 w 5854673"/>
              <a:gd name="connsiteY3640" fmla="*/ 4565874 h 6858000"/>
              <a:gd name="connsiteX3641" fmla="*/ 1044524 w 5854673"/>
              <a:gd name="connsiteY3641" fmla="*/ 4559019 h 6858000"/>
              <a:gd name="connsiteX3642" fmla="*/ 1043803 w 5854673"/>
              <a:gd name="connsiteY3642" fmla="*/ 4560823 h 6858000"/>
              <a:gd name="connsiteX3643" fmla="*/ 1070132 w 5854673"/>
              <a:gd name="connsiteY3643" fmla="*/ 4568396 h 6858000"/>
              <a:gd name="connsiteX3644" fmla="*/ 1044524 w 5854673"/>
              <a:gd name="connsiteY3644" fmla="*/ 4559019 h 6858000"/>
              <a:gd name="connsiteX3645" fmla="*/ 1126758 w 5854673"/>
              <a:gd name="connsiteY3645" fmla="*/ 4556855 h 6858000"/>
              <a:gd name="connsiteX3646" fmla="*/ 1137940 w 5854673"/>
              <a:gd name="connsiteY3646" fmla="*/ 4558659 h 6858000"/>
              <a:gd name="connsiteX3647" fmla="*/ 1126038 w 5854673"/>
              <a:gd name="connsiteY3647" fmla="*/ 4559742 h 6858000"/>
              <a:gd name="connsiteX3648" fmla="*/ 1280047 w 5854673"/>
              <a:gd name="connsiteY3648" fmla="*/ 4554330 h 6858000"/>
              <a:gd name="connsiteX3649" fmla="*/ 1294113 w 5854673"/>
              <a:gd name="connsiteY3649" fmla="*/ 4566594 h 6858000"/>
              <a:gd name="connsiteX3650" fmla="*/ 1295556 w 5854673"/>
              <a:gd name="connsiteY3650" fmla="*/ 4570561 h 6858000"/>
              <a:gd name="connsiteX3651" fmla="*/ 1295494 w 5854673"/>
              <a:gd name="connsiteY3651" fmla="*/ 4570721 h 6858000"/>
              <a:gd name="connsiteX3652" fmla="*/ 1295195 w 5854673"/>
              <a:gd name="connsiteY3652" fmla="*/ 4570921 h 6858000"/>
              <a:gd name="connsiteX3653" fmla="*/ 1295311 w 5854673"/>
              <a:gd name="connsiteY3653" fmla="*/ 4571202 h 6858000"/>
              <a:gd name="connsiteX3654" fmla="*/ 1290868 w 5854673"/>
              <a:gd name="connsiteY3654" fmla="*/ 4582823 h 6858000"/>
              <a:gd name="connsiteX3655" fmla="*/ 1326214 w 5854673"/>
              <a:gd name="connsiteY3655" fmla="*/ 4608071 h 6858000"/>
              <a:gd name="connsiteX3656" fmla="*/ 1306377 w 5854673"/>
              <a:gd name="connsiteY3656" fmla="*/ 4582823 h 6858000"/>
              <a:gd name="connsiteX3657" fmla="*/ 1297946 w 5854673"/>
              <a:gd name="connsiteY3657" fmla="*/ 4577548 h 6858000"/>
              <a:gd name="connsiteX3658" fmla="*/ 1295311 w 5854673"/>
              <a:gd name="connsiteY3658" fmla="*/ 4571202 h 6858000"/>
              <a:gd name="connsiteX3659" fmla="*/ 1295494 w 5854673"/>
              <a:gd name="connsiteY3659" fmla="*/ 4570721 h 6858000"/>
              <a:gd name="connsiteX3660" fmla="*/ 1297360 w 5854673"/>
              <a:gd name="connsiteY3660" fmla="*/ 4569478 h 6858000"/>
              <a:gd name="connsiteX3661" fmla="*/ 1294113 w 5854673"/>
              <a:gd name="connsiteY3661" fmla="*/ 4566594 h 6858000"/>
              <a:gd name="connsiteX3662" fmla="*/ 1280047 w 5854673"/>
              <a:gd name="connsiteY3662" fmla="*/ 4554330 h 6858000"/>
              <a:gd name="connsiteX3663" fmla="*/ 5669368 w 5854673"/>
              <a:gd name="connsiteY3663" fmla="*/ 4553391 h 6858000"/>
              <a:gd name="connsiteX3664" fmla="*/ 5665285 w 5854673"/>
              <a:gd name="connsiteY3664" fmla="*/ 4563081 h 6858000"/>
              <a:gd name="connsiteX3665" fmla="*/ 5673342 w 5854673"/>
              <a:gd name="connsiteY3665" fmla="*/ 4568491 h 6858000"/>
              <a:gd name="connsiteX3666" fmla="*/ 5655485 w 5854673"/>
              <a:gd name="connsiteY3666" fmla="*/ 4586339 h 6858000"/>
              <a:gd name="connsiteX3667" fmla="*/ 5644570 w 5854673"/>
              <a:gd name="connsiteY3667" fmla="*/ 4583887 h 6858000"/>
              <a:gd name="connsiteX3668" fmla="*/ 5656967 w 5854673"/>
              <a:gd name="connsiteY3668" fmla="*/ 4576291 h 6858000"/>
              <a:gd name="connsiteX3669" fmla="*/ 5655695 w 5854673"/>
              <a:gd name="connsiteY3669" fmla="*/ 4567364 h 6858000"/>
              <a:gd name="connsiteX3670" fmla="*/ 5662684 w 5854673"/>
              <a:gd name="connsiteY3670" fmla="*/ 4562724 h 6858000"/>
              <a:gd name="connsiteX3671" fmla="*/ 5638610 w 5854673"/>
              <a:gd name="connsiteY3671" fmla="*/ 4557413 h 6858000"/>
              <a:gd name="connsiteX3672" fmla="*/ 1388610 w 5854673"/>
              <a:gd name="connsiteY3672" fmla="*/ 4547477 h 6858000"/>
              <a:gd name="connsiteX3673" fmla="*/ 1387169 w 5854673"/>
              <a:gd name="connsiteY3673" fmla="*/ 4552166 h 6858000"/>
              <a:gd name="connsiteX3674" fmla="*/ 1399430 w 5854673"/>
              <a:gd name="connsiteY3674" fmla="*/ 4563347 h 6858000"/>
              <a:gd name="connsiteX3675" fmla="*/ 1388610 w 5854673"/>
              <a:gd name="connsiteY3675" fmla="*/ 4547477 h 6858000"/>
              <a:gd name="connsiteX3676" fmla="*/ 966617 w 5854673"/>
              <a:gd name="connsiteY3676" fmla="*/ 4540625 h 6858000"/>
              <a:gd name="connsiteX3677" fmla="*/ 942092 w 5854673"/>
              <a:gd name="connsiteY3677" fmla="*/ 4548198 h 6858000"/>
              <a:gd name="connsiteX3678" fmla="*/ 966257 w 5854673"/>
              <a:gd name="connsiteY3678" fmla="*/ 4559379 h 6858000"/>
              <a:gd name="connsiteX3679" fmla="*/ 966617 w 5854673"/>
              <a:gd name="connsiteY3679" fmla="*/ 4540625 h 6858000"/>
              <a:gd name="connsiteX3680" fmla="*/ 1149166 w 5854673"/>
              <a:gd name="connsiteY3680" fmla="*/ 4540220 h 6858000"/>
              <a:gd name="connsiteX3681" fmla="*/ 1168237 w 5854673"/>
              <a:gd name="connsiteY3681" fmla="*/ 4544954 h 6858000"/>
              <a:gd name="connsiteX3682" fmla="*/ 1177615 w 5854673"/>
              <a:gd name="connsiteY3682" fmla="*/ 4565513 h 6858000"/>
              <a:gd name="connsiteX3683" fmla="*/ 1135776 w 5854673"/>
              <a:gd name="connsiteY3683" fmla="*/ 4549283 h 6858000"/>
              <a:gd name="connsiteX3684" fmla="*/ 1149166 w 5854673"/>
              <a:gd name="connsiteY3684" fmla="*/ 4540220 h 6858000"/>
              <a:gd name="connsiteX3685" fmla="*/ 1303852 w 5854673"/>
              <a:gd name="connsiteY3685" fmla="*/ 4539542 h 6858000"/>
              <a:gd name="connsiteX3686" fmla="*/ 1289424 w 5854673"/>
              <a:gd name="connsiteY3686" fmla="*/ 4543871 h 6858000"/>
              <a:gd name="connsiteX3687" fmla="*/ 1291588 w 5854673"/>
              <a:gd name="connsiteY3687" fmla="*/ 4549281 h 6858000"/>
              <a:gd name="connsiteX3688" fmla="*/ 1311426 w 5854673"/>
              <a:gd name="connsiteY3688" fmla="*/ 4552888 h 6858000"/>
              <a:gd name="connsiteX3689" fmla="*/ 1009537 w 5854673"/>
              <a:gd name="connsiteY3689" fmla="*/ 4539181 h 6858000"/>
              <a:gd name="connsiteX3690" fmla="*/ 1013867 w 5854673"/>
              <a:gd name="connsiteY3690" fmla="*/ 4546755 h 6858000"/>
              <a:gd name="connsiteX3691" fmla="*/ 1028654 w 5854673"/>
              <a:gd name="connsiteY3691" fmla="*/ 4549642 h 6858000"/>
              <a:gd name="connsiteX3692" fmla="*/ 1391496 w 5854673"/>
              <a:gd name="connsiteY3692" fmla="*/ 4538099 h 6858000"/>
              <a:gd name="connsiteX3693" fmla="*/ 1382118 w 5854673"/>
              <a:gd name="connsiteY3693" fmla="*/ 4539542 h 6858000"/>
              <a:gd name="connsiteX3694" fmla="*/ 1390054 w 5854673"/>
              <a:gd name="connsiteY3694" fmla="*/ 4542789 h 6858000"/>
              <a:gd name="connsiteX3695" fmla="*/ 1127120 w 5854673"/>
              <a:gd name="connsiteY3695" fmla="*/ 4525838 h 6858000"/>
              <a:gd name="connsiteX3696" fmla="*/ 1138301 w 5854673"/>
              <a:gd name="connsiteY3696" fmla="*/ 4527642 h 6858000"/>
              <a:gd name="connsiteX3697" fmla="*/ 1133973 w 5854673"/>
              <a:gd name="connsiteY3697" fmla="*/ 4533773 h 6858000"/>
              <a:gd name="connsiteX3698" fmla="*/ 1125676 w 5854673"/>
              <a:gd name="connsiteY3698" fmla="*/ 4530526 h 6858000"/>
              <a:gd name="connsiteX3699" fmla="*/ 1342084 w 5854673"/>
              <a:gd name="connsiteY3699" fmla="*/ 4525475 h 6858000"/>
              <a:gd name="connsiteX3700" fmla="*/ 1342804 w 5854673"/>
              <a:gd name="connsiteY3700" fmla="*/ 4544592 h 6858000"/>
              <a:gd name="connsiteX3701" fmla="*/ 1348936 w 5854673"/>
              <a:gd name="connsiteY3701" fmla="*/ 4545673 h 6858000"/>
              <a:gd name="connsiteX3702" fmla="*/ 1373102 w 5854673"/>
              <a:gd name="connsiteY3702" fmla="*/ 4525837 h 6858000"/>
              <a:gd name="connsiteX3703" fmla="*/ 1342084 w 5854673"/>
              <a:gd name="connsiteY3703" fmla="*/ 4525475 h 6858000"/>
              <a:gd name="connsiteX3704" fmla="*/ 5563284 w 5854673"/>
              <a:gd name="connsiteY3704" fmla="*/ 4517148 h 6858000"/>
              <a:gd name="connsiteX3705" fmla="*/ 5556902 w 5854673"/>
              <a:gd name="connsiteY3705" fmla="*/ 4533724 h 6858000"/>
              <a:gd name="connsiteX3706" fmla="*/ 5563023 w 5854673"/>
              <a:gd name="connsiteY3706" fmla="*/ 4535767 h 6858000"/>
              <a:gd name="connsiteX3707" fmla="*/ 5574096 w 5854673"/>
              <a:gd name="connsiteY3707" fmla="*/ 4518886 h 6858000"/>
              <a:gd name="connsiteX3708" fmla="*/ 1311696 w 5854673"/>
              <a:gd name="connsiteY3708" fmla="*/ 4516098 h 6858000"/>
              <a:gd name="connsiteX3709" fmla="*/ 1296637 w 5854673"/>
              <a:gd name="connsiteY3709" fmla="*/ 4520426 h 6858000"/>
              <a:gd name="connsiteX3710" fmla="*/ 1314808 w 5854673"/>
              <a:gd name="connsiteY3710" fmla="*/ 4521373 h 6858000"/>
              <a:gd name="connsiteX3711" fmla="*/ 1328378 w 5854673"/>
              <a:gd name="connsiteY3711" fmla="*/ 4518262 h 6858000"/>
              <a:gd name="connsiteX3712" fmla="*/ 1311696 w 5854673"/>
              <a:gd name="connsiteY3712" fmla="*/ 4516098 h 6858000"/>
              <a:gd name="connsiteX3713" fmla="*/ 917926 w 5854673"/>
              <a:gd name="connsiteY3713" fmla="*/ 4503116 h 6858000"/>
              <a:gd name="connsiteX3714" fmla="*/ 939206 w 5854673"/>
              <a:gd name="connsiteY3714" fmla="*/ 4514658 h 6858000"/>
              <a:gd name="connsiteX3715" fmla="*/ 916482 w 5854673"/>
              <a:gd name="connsiteY3715" fmla="*/ 4507804 h 6858000"/>
              <a:gd name="connsiteX3716" fmla="*/ 1275718 w 5854673"/>
              <a:gd name="connsiteY3716" fmla="*/ 4499147 h 6858000"/>
              <a:gd name="connsiteX3717" fmla="*/ 1274276 w 5854673"/>
              <a:gd name="connsiteY3717" fmla="*/ 4503834 h 6858000"/>
              <a:gd name="connsiteX3718" fmla="*/ 1282933 w 5854673"/>
              <a:gd name="connsiteY3718" fmla="*/ 4505278 h 6858000"/>
              <a:gd name="connsiteX3719" fmla="*/ 1379233 w 5854673"/>
              <a:gd name="connsiteY3719" fmla="*/ 4496260 h 6858000"/>
              <a:gd name="connsiteX3720" fmla="*/ 1378152 w 5854673"/>
              <a:gd name="connsiteY3720" fmla="*/ 4499867 h 6858000"/>
              <a:gd name="connsiteX3721" fmla="*/ 1407005 w 5854673"/>
              <a:gd name="connsiteY3721" fmla="*/ 4508164 h 6858000"/>
              <a:gd name="connsiteX3722" fmla="*/ 1379233 w 5854673"/>
              <a:gd name="connsiteY3722" fmla="*/ 4496260 h 6858000"/>
              <a:gd name="connsiteX3723" fmla="*/ 5566452 w 5854673"/>
              <a:gd name="connsiteY3723" fmla="*/ 4495930 h 6858000"/>
              <a:gd name="connsiteX3724" fmla="*/ 5566145 w 5854673"/>
              <a:gd name="connsiteY3724" fmla="*/ 4498889 h 6858000"/>
              <a:gd name="connsiteX3725" fmla="*/ 5577468 w 5854673"/>
              <a:gd name="connsiteY3725" fmla="*/ 4499096 h 6858000"/>
              <a:gd name="connsiteX3726" fmla="*/ 5577775 w 5854673"/>
              <a:gd name="connsiteY3726" fmla="*/ 4496138 h 6858000"/>
              <a:gd name="connsiteX3727" fmla="*/ 5625216 w 5854673"/>
              <a:gd name="connsiteY3727" fmla="*/ 4483909 h 6858000"/>
              <a:gd name="connsiteX3728" fmla="*/ 5613023 w 5854673"/>
              <a:gd name="connsiteY3728" fmla="*/ 4490383 h 6858000"/>
              <a:gd name="connsiteX3729" fmla="*/ 5632405 w 5854673"/>
              <a:gd name="connsiteY3729" fmla="*/ 4496000 h 6858000"/>
              <a:gd name="connsiteX3730" fmla="*/ 1115578 w 5854673"/>
              <a:gd name="connsiteY3730" fmla="*/ 4477868 h 6858000"/>
              <a:gd name="connsiteX3731" fmla="*/ 1125316 w 5854673"/>
              <a:gd name="connsiteY3731" fmla="*/ 4479670 h 6858000"/>
              <a:gd name="connsiteX3732" fmla="*/ 1131087 w 5854673"/>
              <a:gd name="connsiteY3732" fmla="*/ 4490492 h 6858000"/>
              <a:gd name="connsiteX3733" fmla="*/ 1184106 w 5854673"/>
              <a:gd name="connsiteY3733" fmla="*/ 4499868 h 6858000"/>
              <a:gd name="connsiteX3734" fmla="*/ 1194206 w 5854673"/>
              <a:gd name="connsiteY3734" fmla="*/ 4518625 h 6858000"/>
              <a:gd name="connsiteX3735" fmla="*/ 1212240 w 5854673"/>
              <a:gd name="connsiteY3735" fmla="*/ 4518985 h 6858000"/>
              <a:gd name="connsiteX3736" fmla="*/ 1207550 w 5854673"/>
              <a:gd name="connsiteY3736" fmla="*/ 4526199 h 6858000"/>
              <a:gd name="connsiteX3737" fmla="*/ 1196731 w 5854673"/>
              <a:gd name="connsiteY3737" fmla="*/ 4519346 h 6858000"/>
              <a:gd name="connsiteX3738" fmla="*/ 1180861 w 5854673"/>
              <a:gd name="connsiteY3738" fmla="*/ 4511410 h 6858000"/>
              <a:gd name="connsiteX3739" fmla="*/ 1170400 w 5854673"/>
              <a:gd name="connsiteY3739" fmla="*/ 4526199 h 6858000"/>
              <a:gd name="connsiteX3740" fmla="*/ 1155974 w 5854673"/>
              <a:gd name="connsiteY3740" fmla="*/ 4513935 h 6858000"/>
              <a:gd name="connsiteX3741" fmla="*/ 1148399 w 5854673"/>
              <a:gd name="connsiteY3741" fmla="*/ 4517542 h 6858000"/>
              <a:gd name="connsiteX3742" fmla="*/ 1114495 w 5854673"/>
              <a:gd name="connsiteY3742" fmla="*/ 4504558 h 6858000"/>
              <a:gd name="connsiteX3743" fmla="*/ 1116299 w 5854673"/>
              <a:gd name="connsiteY3743" fmla="*/ 4498065 h 6858000"/>
              <a:gd name="connsiteX3744" fmla="*/ 1122431 w 5854673"/>
              <a:gd name="connsiteY3744" fmla="*/ 4499147 h 6858000"/>
              <a:gd name="connsiteX3745" fmla="*/ 1018916 w 5854673"/>
              <a:gd name="connsiteY3745" fmla="*/ 4477867 h 6858000"/>
              <a:gd name="connsiteX3746" fmla="*/ 1000160 w 5854673"/>
              <a:gd name="connsiteY3746" fmla="*/ 4489409 h 6858000"/>
              <a:gd name="connsiteX3747" fmla="*/ 1023243 w 5854673"/>
              <a:gd name="connsiteY3747" fmla="*/ 4485441 h 6858000"/>
              <a:gd name="connsiteX3748" fmla="*/ 1034064 w 5854673"/>
              <a:gd name="connsiteY3748" fmla="*/ 4471734 h 6858000"/>
              <a:gd name="connsiteX3749" fmla="*/ 1029736 w 5854673"/>
              <a:gd name="connsiteY3749" fmla="*/ 4472816 h 6858000"/>
              <a:gd name="connsiteX3750" fmla="*/ 1046328 w 5854673"/>
              <a:gd name="connsiteY3750" fmla="*/ 4482915 h 6858000"/>
              <a:gd name="connsiteX3751" fmla="*/ 1320713 w 5854673"/>
              <a:gd name="connsiteY3751" fmla="*/ 4466324 h 6858000"/>
              <a:gd name="connsiteX3752" fmla="*/ 1305655 w 5854673"/>
              <a:gd name="connsiteY3752" fmla="*/ 4468488 h 6858000"/>
              <a:gd name="connsiteX3753" fmla="*/ 1330903 w 5854673"/>
              <a:gd name="connsiteY3753" fmla="*/ 4480030 h 6858000"/>
              <a:gd name="connsiteX3754" fmla="*/ 1331985 w 5854673"/>
              <a:gd name="connsiteY3754" fmla="*/ 4476063 h 6858000"/>
              <a:gd name="connsiteX3755" fmla="*/ 1320713 w 5854673"/>
              <a:gd name="connsiteY3755" fmla="*/ 4466324 h 6858000"/>
              <a:gd name="connsiteX3756" fmla="*/ 1232437 w 5854673"/>
              <a:gd name="connsiteY3756" fmla="*/ 4458435 h 6858000"/>
              <a:gd name="connsiteX3757" fmla="*/ 1227748 w 5854673"/>
              <a:gd name="connsiteY3757" fmla="*/ 4459471 h 6858000"/>
              <a:gd name="connsiteX3758" fmla="*/ 1252635 w 5854673"/>
              <a:gd name="connsiteY3758" fmla="*/ 4480752 h 6858000"/>
              <a:gd name="connsiteX3759" fmla="*/ 1256964 w 5854673"/>
              <a:gd name="connsiteY3759" fmla="*/ 4474620 h 6858000"/>
              <a:gd name="connsiteX3760" fmla="*/ 1240373 w 5854673"/>
              <a:gd name="connsiteY3760" fmla="*/ 4459833 h 6858000"/>
              <a:gd name="connsiteX3761" fmla="*/ 1232437 w 5854673"/>
              <a:gd name="connsiteY3761" fmla="*/ 4458435 h 6858000"/>
              <a:gd name="connsiteX3762" fmla="*/ 1351822 w 5854673"/>
              <a:gd name="connsiteY3762" fmla="*/ 4452618 h 6858000"/>
              <a:gd name="connsiteX3763" fmla="*/ 1353985 w 5854673"/>
              <a:gd name="connsiteY3763" fmla="*/ 4462717 h 6858000"/>
              <a:gd name="connsiteX3764" fmla="*/ 1366924 w 5854673"/>
              <a:gd name="connsiteY3764" fmla="*/ 4463034 h 6858000"/>
              <a:gd name="connsiteX3765" fmla="*/ 1375266 w 5854673"/>
              <a:gd name="connsiteY3765" fmla="*/ 4456586 h 6858000"/>
              <a:gd name="connsiteX3766" fmla="*/ 1313950 w 5854673"/>
              <a:gd name="connsiteY3766" fmla="*/ 4451537 h 6858000"/>
              <a:gd name="connsiteX3767" fmla="*/ 1294835 w 5854673"/>
              <a:gd name="connsiteY3767" fmla="*/ 4452258 h 6858000"/>
              <a:gd name="connsiteX3768" fmla="*/ 1303987 w 5854673"/>
              <a:gd name="connsiteY3768" fmla="*/ 4455685 h 6858000"/>
              <a:gd name="connsiteX3769" fmla="*/ 1313950 w 5854673"/>
              <a:gd name="connsiteY3769" fmla="*/ 4451537 h 6858000"/>
              <a:gd name="connsiteX3770" fmla="*/ 5667870 w 5854673"/>
              <a:gd name="connsiteY3770" fmla="*/ 4443217 h 6858000"/>
              <a:gd name="connsiteX3771" fmla="*/ 5665366 w 5854673"/>
              <a:gd name="connsiteY3771" fmla="*/ 4458875 h 6858000"/>
              <a:gd name="connsiteX3772" fmla="*/ 5674093 w 5854673"/>
              <a:gd name="connsiteY3772" fmla="*/ 4443422 h 6858000"/>
              <a:gd name="connsiteX3773" fmla="*/ 985372 w 5854673"/>
              <a:gd name="connsiteY3773" fmla="*/ 4434224 h 6858000"/>
              <a:gd name="connsiteX3774" fmla="*/ 978520 w 5854673"/>
              <a:gd name="connsiteY3774" fmla="*/ 4434946 h 6858000"/>
              <a:gd name="connsiteX3775" fmla="*/ 983570 w 5854673"/>
              <a:gd name="connsiteY3775" fmla="*/ 4440717 h 6858000"/>
              <a:gd name="connsiteX3776" fmla="*/ 1172565 w 5854673"/>
              <a:gd name="connsiteY3776" fmla="*/ 4426291 h 6858000"/>
              <a:gd name="connsiteX3777" fmla="*/ 1181221 w 5854673"/>
              <a:gd name="connsiteY3777" fmla="*/ 4427734 h 6858000"/>
              <a:gd name="connsiteX3778" fmla="*/ 1175811 w 5854673"/>
              <a:gd name="connsiteY3778" fmla="*/ 4431701 h 6858000"/>
              <a:gd name="connsiteX3779" fmla="*/ 1171844 w 5854673"/>
              <a:gd name="connsiteY3779" fmla="*/ 4428095 h 6858000"/>
              <a:gd name="connsiteX3780" fmla="*/ 1229913 w 5854673"/>
              <a:gd name="connsiteY3780" fmla="*/ 4422322 h 6858000"/>
              <a:gd name="connsiteX3781" fmla="*/ 1227749 w 5854673"/>
              <a:gd name="connsiteY3781" fmla="*/ 4428813 h 6858000"/>
              <a:gd name="connsiteX3782" fmla="*/ 1240012 w 5854673"/>
              <a:gd name="connsiteY3782" fmla="*/ 4439994 h 6858000"/>
              <a:gd name="connsiteX3783" fmla="*/ 1244340 w 5854673"/>
              <a:gd name="connsiteY3783" fmla="*/ 4433863 h 6858000"/>
              <a:gd name="connsiteX3784" fmla="*/ 1234962 w 5854673"/>
              <a:gd name="connsiteY3784" fmla="*/ 4434946 h 6858000"/>
              <a:gd name="connsiteX3785" fmla="*/ 1238569 w 5854673"/>
              <a:gd name="connsiteY3785" fmla="*/ 4423764 h 6858000"/>
              <a:gd name="connsiteX3786" fmla="*/ 964453 w 5854673"/>
              <a:gd name="connsiteY3786" fmla="*/ 4420878 h 6858000"/>
              <a:gd name="connsiteX3787" fmla="*/ 960125 w 5854673"/>
              <a:gd name="connsiteY3787" fmla="*/ 4434945 h 6858000"/>
              <a:gd name="connsiteX3788" fmla="*/ 975635 w 5854673"/>
              <a:gd name="connsiteY3788" fmla="*/ 4422682 h 6858000"/>
              <a:gd name="connsiteX3789" fmla="*/ 1289064 w 5854673"/>
              <a:gd name="connsiteY3789" fmla="*/ 4410779 h 6858000"/>
              <a:gd name="connsiteX3790" fmla="*/ 1287621 w 5854673"/>
              <a:gd name="connsiteY3790" fmla="*/ 4415468 h 6858000"/>
              <a:gd name="connsiteX3791" fmla="*/ 1300966 w 5854673"/>
              <a:gd name="connsiteY3791" fmla="*/ 4422683 h 6858000"/>
              <a:gd name="connsiteX3792" fmla="*/ 1289064 w 5854673"/>
              <a:gd name="connsiteY3792" fmla="*/ 4410779 h 6858000"/>
              <a:gd name="connsiteX3793" fmla="*/ 1101150 w 5854673"/>
              <a:gd name="connsiteY3793" fmla="*/ 4403566 h 6858000"/>
              <a:gd name="connsiteX3794" fmla="*/ 1089970 w 5854673"/>
              <a:gd name="connsiteY3794" fmla="*/ 4406813 h 6858000"/>
              <a:gd name="connsiteX3795" fmla="*/ 1097905 w 5854673"/>
              <a:gd name="connsiteY3795" fmla="*/ 4415109 h 6858000"/>
              <a:gd name="connsiteX3796" fmla="*/ 1050294 w 5854673"/>
              <a:gd name="connsiteY3796" fmla="*/ 4402845 h 6858000"/>
              <a:gd name="connsiteX3797" fmla="*/ 1049213 w 5854673"/>
              <a:gd name="connsiteY3797" fmla="*/ 4406452 h 6858000"/>
              <a:gd name="connsiteX3798" fmla="*/ 1059267 w 5854673"/>
              <a:gd name="connsiteY3798" fmla="*/ 4407894 h 6858000"/>
              <a:gd name="connsiteX3799" fmla="*/ 1069049 w 5854673"/>
              <a:gd name="connsiteY3799" fmla="*/ 4406091 h 6858000"/>
              <a:gd name="connsiteX3800" fmla="*/ 1205747 w 5854673"/>
              <a:gd name="connsiteY3800" fmla="*/ 4401763 h 6858000"/>
              <a:gd name="connsiteX3801" fmla="*/ 1191320 w 5854673"/>
              <a:gd name="connsiteY3801" fmla="*/ 4411140 h 6858000"/>
              <a:gd name="connsiteX3802" fmla="*/ 1146957 w 5854673"/>
              <a:gd name="connsiteY3802" fmla="*/ 4420158 h 6858000"/>
              <a:gd name="connsiteX3803" fmla="*/ 1144792 w 5854673"/>
              <a:gd name="connsiteY3803" fmla="*/ 4426649 h 6858000"/>
              <a:gd name="connsiteX3804" fmla="*/ 1124595 w 5854673"/>
              <a:gd name="connsiteY3804" fmla="*/ 4425208 h 6858000"/>
              <a:gd name="connsiteX3805" fmla="*/ 1146235 w 5854673"/>
              <a:gd name="connsiteY3805" fmla="*/ 4457668 h 6858000"/>
              <a:gd name="connsiteX3806" fmla="*/ 1151645 w 5854673"/>
              <a:gd name="connsiteY3806" fmla="*/ 4448651 h 6858000"/>
              <a:gd name="connsiteX3807" fmla="*/ 1142990 w 5854673"/>
              <a:gd name="connsiteY3807" fmla="*/ 4447209 h 6858000"/>
              <a:gd name="connsiteX3808" fmla="*/ 1134694 w 5854673"/>
              <a:gd name="connsiteY3808" fmla="*/ 4431699 h 6858000"/>
              <a:gd name="connsiteX3809" fmla="*/ 1147678 w 5854673"/>
              <a:gd name="connsiteY3809" fmla="*/ 4432060 h 6858000"/>
              <a:gd name="connsiteX3810" fmla="*/ 1160662 w 5854673"/>
              <a:gd name="connsiteY3810" fmla="*/ 4441437 h 6858000"/>
              <a:gd name="connsiteX3811" fmla="*/ 1190237 w 5854673"/>
              <a:gd name="connsiteY3811" fmla="*/ 4446488 h 6858000"/>
              <a:gd name="connsiteX3812" fmla="*/ 1185909 w 5854673"/>
              <a:gd name="connsiteY3812" fmla="*/ 4447930 h 6858000"/>
              <a:gd name="connsiteX3813" fmla="*/ 1143711 w 5854673"/>
              <a:gd name="connsiteY3813" fmla="*/ 4476423 h 6858000"/>
              <a:gd name="connsiteX3814" fmla="*/ 1133612 w 5854673"/>
              <a:gd name="connsiteY3814" fmla="*/ 4479669 h 6858000"/>
              <a:gd name="connsiteX3815" fmla="*/ 1130726 w 5854673"/>
              <a:gd name="connsiteY3815" fmla="*/ 4467407 h 6858000"/>
              <a:gd name="connsiteX3816" fmla="*/ 1092495 w 5854673"/>
              <a:gd name="connsiteY3816" fmla="*/ 4438913 h 6858000"/>
              <a:gd name="connsiteX3817" fmla="*/ 1099708 w 5854673"/>
              <a:gd name="connsiteY3817" fmla="*/ 4436028 h 6858000"/>
              <a:gd name="connsiteX3818" fmla="*/ 1108004 w 5854673"/>
              <a:gd name="connsiteY3818" fmla="*/ 4439273 h 6858000"/>
              <a:gd name="connsiteX3819" fmla="*/ 1104036 w 5854673"/>
              <a:gd name="connsiteY3819" fmla="*/ 4421600 h 6858000"/>
              <a:gd name="connsiteX3820" fmla="*/ 1092495 w 5854673"/>
              <a:gd name="connsiteY3820" fmla="*/ 4429536 h 6858000"/>
              <a:gd name="connsiteX3821" fmla="*/ 1076624 w 5854673"/>
              <a:gd name="connsiteY3821" fmla="*/ 4416911 h 6858000"/>
              <a:gd name="connsiteX3822" fmla="*/ 1080591 w 5854673"/>
              <a:gd name="connsiteY3822" fmla="*/ 4434584 h 6858000"/>
              <a:gd name="connsiteX3823" fmla="*/ 1077706 w 5854673"/>
              <a:gd name="connsiteY3823" fmla="*/ 4436027 h 6858000"/>
              <a:gd name="connsiteX3824" fmla="*/ 1088166 w 5854673"/>
              <a:gd name="connsiteY3824" fmla="*/ 4452979 h 6858000"/>
              <a:gd name="connsiteX3825" fmla="*/ 1100069 w 5854673"/>
              <a:gd name="connsiteY3825" fmla="*/ 4456946 h 6858000"/>
              <a:gd name="connsiteX3826" fmla="*/ 1051015 w 5854673"/>
              <a:gd name="connsiteY3826" fmla="*/ 4443242 h 6858000"/>
              <a:gd name="connsiteX3827" fmla="*/ 1063640 w 5854673"/>
              <a:gd name="connsiteY3827" fmla="*/ 4453341 h 6858000"/>
              <a:gd name="connsiteX3828" fmla="*/ 1065804 w 5854673"/>
              <a:gd name="connsiteY3828" fmla="*/ 4467768 h 6858000"/>
              <a:gd name="connsiteX3829" fmla="*/ 1104035 w 5854673"/>
              <a:gd name="connsiteY3829" fmla="*/ 4462357 h 6858000"/>
              <a:gd name="connsiteX3830" fmla="*/ 1111970 w 5854673"/>
              <a:gd name="connsiteY3830" fmla="*/ 4470653 h 6858000"/>
              <a:gd name="connsiteX3831" fmla="*/ 1077346 w 5854673"/>
              <a:gd name="connsiteY3831" fmla="*/ 4481474 h 6858000"/>
              <a:gd name="connsiteX3832" fmla="*/ 1077346 w 5854673"/>
              <a:gd name="connsiteY3832" fmla="*/ 4512491 h 6858000"/>
              <a:gd name="connsiteX3833" fmla="*/ 1109446 w 5854673"/>
              <a:gd name="connsiteY3833" fmla="*/ 4518262 h 6858000"/>
              <a:gd name="connsiteX3834" fmla="*/ 1110889 w 5854673"/>
              <a:gd name="connsiteY3834" fmla="*/ 4513574 h 6858000"/>
              <a:gd name="connsiteX3835" fmla="*/ 1120267 w 5854673"/>
              <a:gd name="connsiteY3835" fmla="*/ 4513213 h 6858000"/>
              <a:gd name="connsiteX3836" fmla="*/ 1124595 w 5854673"/>
              <a:gd name="connsiteY3836" fmla="*/ 4520787 h 6858000"/>
              <a:gd name="connsiteX3837" fmla="*/ 1092134 w 5854673"/>
              <a:gd name="connsiteY3837" fmla="*/ 4525115 h 6858000"/>
              <a:gd name="connsiteX3838" fmla="*/ 1050295 w 5854673"/>
              <a:gd name="connsiteY3838" fmla="*/ 4529804 h 6858000"/>
              <a:gd name="connsiteX3839" fmla="*/ 1052097 w 5854673"/>
              <a:gd name="connsiteY3839" fmla="*/ 4531967 h 6858000"/>
              <a:gd name="connsiteX3840" fmla="*/ 1097904 w 5854673"/>
              <a:gd name="connsiteY3840" fmla="*/ 4534854 h 6858000"/>
              <a:gd name="connsiteX3841" fmla="*/ 1123513 w 5854673"/>
              <a:gd name="connsiteY3841" fmla="*/ 4566232 h 6858000"/>
              <a:gd name="connsiteX3842" fmla="*/ 1091412 w 5854673"/>
              <a:gd name="connsiteY3842" fmla="*/ 4569479 h 6858000"/>
              <a:gd name="connsiteX3843" fmla="*/ 1092854 w 5854673"/>
              <a:gd name="connsiteY3843" fmla="*/ 4586791 h 6858000"/>
              <a:gd name="connsiteX3844" fmla="*/ 1102232 w 5854673"/>
              <a:gd name="connsiteY3844" fmla="*/ 4586431 h 6858000"/>
              <a:gd name="connsiteX3845" fmla="*/ 1098987 w 5854673"/>
              <a:gd name="connsiteY3845" fmla="*/ 4597611 h 6858000"/>
              <a:gd name="connsiteX3846" fmla="*/ 1126759 w 5854673"/>
              <a:gd name="connsiteY3846" fmla="*/ 4587512 h 6858000"/>
              <a:gd name="connsiteX3847" fmla="*/ 1113773 w 5854673"/>
              <a:gd name="connsiteY3847" fmla="*/ 4631515 h 6858000"/>
              <a:gd name="connsiteX3848" fmla="*/ 1134332 w 5854673"/>
              <a:gd name="connsiteY3848" fmla="*/ 4623220 h 6858000"/>
              <a:gd name="connsiteX3849" fmla="*/ 1162104 w 5854673"/>
              <a:gd name="connsiteY3849" fmla="*/ 4626105 h 6858000"/>
              <a:gd name="connsiteX3850" fmla="*/ 1136136 w 5854673"/>
              <a:gd name="connsiteY3850" fmla="*/ 4599415 h 6858000"/>
              <a:gd name="connsiteX3851" fmla="*/ 1157777 w 5854673"/>
              <a:gd name="connsiteY3851" fmla="*/ 4596529 h 6858000"/>
              <a:gd name="connsiteX3852" fmla="*/ 1164268 w 5854673"/>
              <a:gd name="connsiteY3852" fmla="*/ 4609513 h 6858000"/>
              <a:gd name="connsiteX3853" fmla="*/ 1196370 w 5854673"/>
              <a:gd name="connsiteY3853" fmla="*/ 4623941 h 6858000"/>
              <a:gd name="connsiteX3854" fmla="*/ 1205026 w 5854673"/>
              <a:gd name="connsiteY3854" fmla="*/ 4616366 h 6858000"/>
              <a:gd name="connsiteX3855" fmla="*/ 1201058 w 5854673"/>
              <a:gd name="connsiteY3855" fmla="*/ 4651352 h 6858000"/>
              <a:gd name="connsiteX3856" fmla="*/ 1228831 w 5854673"/>
              <a:gd name="connsiteY3856" fmla="*/ 4632237 h 6858000"/>
              <a:gd name="connsiteX3857" fmla="*/ 1242176 w 5854673"/>
              <a:gd name="connsiteY3857" fmla="*/ 4648468 h 6858000"/>
              <a:gd name="connsiteX3858" fmla="*/ 1265619 w 5854673"/>
              <a:gd name="connsiteY3858" fmla="*/ 4643779 h 6858000"/>
              <a:gd name="connsiteX3859" fmla="*/ 1266927 w 5854673"/>
              <a:gd name="connsiteY3859" fmla="*/ 4629576 h 6858000"/>
              <a:gd name="connsiteX3860" fmla="*/ 1281043 w 5854673"/>
              <a:gd name="connsiteY3860" fmla="*/ 4624464 h 6858000"/>
              <a:gd name="connsiteX3861" fmla="*/ 1281490 w 5854673"/>
              <a:gd name="connsiteY3861" fmla="*/ 4624663 h 6858000"/>
              <a:gd name="connsiteX3862" fmla="*/ 1289785 w 5854673"/>
              <a:gd name="connsiteY3862" fmla="*/ 4623581 h 6858000"/>
              <a:gd name="connsiteX3863" fmla="*/ 1290163 w 5854673"/>
              <a:gd name="connsiteY3863" fmla="*/ 4623180 h 6858000"/>
              <a:gd name="connsiteX3864" fmla="*/ 1296637 w 5854673"/>
              <a:gd name="connsiteY3864" fmla="*/ 4622499 h 6858000"/>
              <a:gd name="connsiteX3865" fmla="*/ 1295556 w 5854673"/>
              <a:gd name="connsiteY3865" fmla="*/ 4617448 h 6858000"/>
              <a:gd name="connsiteX3866" fmla="*/ 1290163 w 5854673"/>
              <a:gd name="connsiteY3866" fmla="*/ 4623180 h 6858000"/>
              <a:gd name="connsiteX3867" fmla="*/ 1289785 w 5854673"/>
              <a:gd name="connsiteY3867" fmla="*/ 4623219 h 6858000"/>
              <a:gd name="connsiteX3868" fmla="*/ 1281490 w 5854673"/>
              <a:gd name="connsiteY3868" fmla="*/ 4624301 h 6858000"/>
              <a:gd name="connsiteX3869" fmla="*/ 1281043 w 5854673"/>
              <a:gd name="connsiteY3869" fmla="*/ 4624464 h 6858000"/>
              <a:gd name="connsiteX3870" fmla="*/ 1264583 w 5854673"/>
              <a:gd name="connsiteY3870" fmla="*/ 4617134 h 6858000"/>
              <a:gd name="connsiteX3871" fmla="*/ 1244700 w 5854673"/>
              <a:gd name="connsiteY3871" fmla="*/ 4618531 h 6858000"/>
              <a:gd name="connsiteX3872" fmla="*/ 1237126 w 5854673"/>
              <a:gd name="connsiteY3872" fmla="*/ 4605185 h 6858000"/>
              <a:gd name="connsiteX3873" fmla="*/ 1227027 w 5854673"/>
              <a:gd name="connsiteY3873" fmla="*/ 4586430 h 6858000"/>
              <a:gd name="connsiteX3874" fmla="*/ 1245061 w 5854673"/>
              <a:gd name="connsiteY3874" fmla="*/ 4587512 h 6858000"/>
              <a:gd name="connsiteX3875" fmla="*/ 1214764 w 5854673"/>
              <a:gd name="connsiteY3875" fmla="*/ 4575250 h 6858000"/>
              <a:gd name="connsiteX3876" fmla="*/ 1210075 w 5854673"/>
              <a:gd name="connsiteY3876" fmla="*/ 4578495 h 6858000"/>
              <a:gd name="connsiteX3877" fmla="*/ 1197091 w 5854673"/>
              <a:gd name="connsiteY3877" fmla="*/ 4560461 h 6858000"/>
              <a:gd name="connsiteX3878" fmla="*/ 1213682 w 5854673"/>
              <a:gd name="connsiteY3878" fmla="*/ 4548559 h 6858000"/>
              <a:gd name="connsiteX3879" fmla="*/ 1170401 w 5854673"/>
              <a:gd name="connsiteY3879" fmla="*/ 4535936 h 6858000"/>
              <a:gd name="connsiteX3880" fmla="*/ 1230634 w 5854673"/>
              <a:gd name="connsiteY3880" fmla="*/ 4530525 h 6858000"/>
              <a:gd name="connsiteX3881" fmla="*/ 1210436 w 5854673"/>
              <a:gd name="connsiteY3881" fmla="*/ 4515016 h 6858000"/>
              <a:gd name="connsiteX3882" fmla="*/ 1203944 w 5854673"/>
              <a:gd name="connsiteY3882" fmla="*/ 4505999 h 6858000"/>
              <a:gd name="connsiteX3883" fmla="*/ 1198533 w 5854673"/>
              <a:gd name="connsiteY3883" fmla="*/ 4493015 h 6858000"/>
              <a:gd name="connsiteX3884" fmla="*/ 1182302 w 5854673"/>
              <a:gd name="connsiteY3884" fmla="*/ 4495178 h 6858000"/>
              <a:gd name="connsiteX3885" fmla="*/ 1177975 w 5854673"/>
              <a:gd name="connsiteY3885" fmla="*/ 4487604 h 6858000"/>
              <a:gd name="connsiteX3886" fmla="*/ 1158858 w 5854673"/>
              <a:gd name="connsiteY3886" fmla="*/ 4477146 h 6858000"/>
              <a:gd name="connsiteX3887" fmla="*/ 1190598 w 5854673"/>
              <a:gd name="connsiteY3887" fmla="*/ 4475702 h 6858000"/>
              <a:gd name="connsiteX3888" fmla="*/ 1189517 w 5854673"/>
              <a:gd name="connsiteY3888" fmla="*/ 4470652 h 6858000"/>
              <a:gd name="connsiteX3889" fmla="*/ 1212240 w 5854673"/>
              <a:gd name="connsiteY3889" fmla="*/ 4464522 h 6858000"/>
              <a:gd name="connsiteX3890" fmla="*/ 1186271 w 5854673"/>
              <a:gd name="connsiteY3890" fmla="*/ 4429174 h 6858000"/>
              <a:gd name="connsiteX3891" fmla="*/ 1215486 w 5854673"/>
              <a:gd name="connsiteY3891" fmla="*/ 4436389 h 6858000"/>
              <a:gd name="connsiteX3892" fmla="*/ 1211158 w 5854673"/>
              <a:gd name="connsiteY3892" fmla="*/ 4428814 h 6858000"/>
              <a:gd name="connsiteX3893" fmla="*/ 1206469 w 5854673"/>
              <a:gd name="connsiteY3893" fmla="*/ 4430977 h 6858000"/>
              <a:gd name="connsiteX3894" fmla="*/ 1201419 w 5854673"/>
              <a:gd name="connsiteY3894" fmla="*/ 4408256 h 6858000"/>
              <a:gd name="connsiteX3895" fmla="*/ 1213322 w 5854673"/>
              <a:gd name="connsiteY3895" fmla="*/ 4420158 h 6858000"/>
              <a:gd name="connsiteX3896" fmla="*/ 1221617 w 5854673"/>
              <a:gd name="connsiteY3896" fmla="*/ 4413665 h 6858000"/>
              <a:gd name="connsiteX3897" fmla="*/ 1205747 w 5854673"/>
              <a:gd name="connsiteY3897" fmla="*/ 4401763 h 6858000"/>
              <a:gd name="connsiteX3898" fmla="*/ 5757709 w 5854673"/>
              <a:gd name="connsiteY3898" fmla="*/ 4391061 h 6858000"/>
              <a:gd name="connsiteX3899" fmla="*/ 5750720 w 5854673"/>
              <a:gd name="connsiteY3899" fmla="*/ 4395701 h 6858000"/>
              <a:gd name="connsiteX3900" fmla="*/ 5749953 w 5854673"/>
              <a:gd name="connsiteY3900" fmla="*/ 4400547 h 6858000"/>
              <a:gd name="connsiteX3901" fmla="*/ 939341 w 5854673"/>
              <a:gd name="connsiteY3901" fmla="*/ 4388509 h 6858000"/>
              <a:gd name="connsiteX3902" fmla="*/ 933075 w 5854673"/>
              <a:gd name="connsiteY3902" fmla="*/ 4390944 h 6858000"/>
              <a:gd name="connsiteX3903" fmla="*/ 944255 w 5854673"/>
              <a:gd name="connsiteY3903" fmla="*/ 4393106 h 6858000"/>
              <a:gd name="connsiteX3904" fmla="*/ 939341 w 5854673"/>
              <a:gd name="connsiteY3904" fmla="*/ 4388509 h 6858000"/>
              <a:gd name="connsiteX3905" fmla="*/ 1100790 w 5854673"/>
              <a:gd name="connsiteY3905" fmla="*/ 4382648 h 6858000"/>
              <a:gd name="connsiteX3906" fmla="*/ 1123151 w 5854673"/>
              <a:gd name="connsiteY3906" fmla="*/ 4412222 h 6858000"/>
              <a:gd name="connsiteX3907" fmla="*/ 1133250 w 5854673"/>
              <a:gd name="connsiteY3907" fmla="*/ 4408977 h 6858000"/>
              <a:gd name="connsiteX3908" fmla="*/ 1124234 w 5854673"/>
              <a:gd name="connsiteY3908" fmla="*/ 4386614 h 6858000"/>
              <a:gd name="connsiteX3909" fmla="*/ 1163548 w 5854673"/>
              <a:gd name="connsiteY3909" fmla="*/ 4381926 h 6858000"/>
              <a:gd name="connsiteX3910" fmla="*/ 1173285 w 5854673"/>
              <a:gd name="connsiteY3910" fmla="*/ 4388418 h 6858000"/>
              <a:gd name="connsiteX3911" fmla="*/ 1174729 w 5854673"/>
              <a:gd name="connsiteY3911" fmla="*/ 4383729 h 6858000"/>
              <a:gd name="connsiteX3912" fmla="*/ 1066886 w 5854673"/>
              <a:gd name="connsiteY3912" fmla="*/ 4378679 h 6858000"/>
              <a:gd name="connsiteX3913" fmla="*/ 1058951 w 5854673"/>
              <a:gd name="connsiteY3913" fmla="*/ 4387337 h 6858000"/>
              <a:gd name="connsiteX3914" fmla="*/ 1061476 w 5854673"/>
              <a:gd name="connsiteY3914" fmla="*/ 4387696 h 6858000"/>
              <a:gd name="connsiteX3915" fmla="*/ 1066886 w 5854673"/>
              <a:gd name="connsiteY3915" fmla="*/ 4378679 h 6858000"/>
              <a:gd name="connsiteX3916" fmla="*/ 946419 w 5854673"/>
              <a:gd name="connsiteY3916" fmla="*/ 4376516 h 6858000"/>
              <a:gd name="connsiteX3917" fmla="*/ 948943 w 5854673"/>
              <a:gd name="connsiteY3917" fmla="*/ 4376876 h 6858000"/>
              <a:gd name="connsiteX3918" fmla="*/ 964453 w 5854673"/>
              <a:gd name="connsiteY3918" fmla="*/ 4377597 h 6858000"/>
              <a:gd name="connsiteX3919" fmla="*/ 1104036 w 5854673"/>
              <a:gd name="connsiteY3919" fmla="*/ 4349826 h 6858000"/>
              <a:gd name="connsiteX3920" fmla="*/ 1112332 w 5854673"/>
              <a:gd name="connsiteY3920" fmla="*/ 4366056 h 6858000"/>
              <a:gd name="connsiteX3921" fmla="*/ 1089248 w 5854673"/>
              <a:gd name="connsiteY3921" fmla="*/ 4368941 h 6858000"/>
              <a:gd name="connsiteX3922" fmla="*/ 1118824 w 5854673"/>
              <a:gd name="connsiteY3922" fmla="*/ 4374351 h 6858000"/>
              <a:gd name="connsiteX3923" fmla="*/ 1124955 w 5854673"/>
              <a:gd name="connsiteY3923" fmla="*/ 4353432 h 6858000"/>
              <a:gd name="connsiteX3924" fmla="*/ 1128561 w 5854673"/>
              <a:gd name="connsiteY3924" fmla="*/ 4350187 h 6858000"/>
              <a:gd name="connsiteX3925" fmla="*/ 617121 w 5854673"/>
              <a:gd name="connsiteY3925" fmla="*/ 4329268 h 6858000"/>
              <a:gd name="connsiteX3926" fmla="*/ 625776 w 5854673"/>
              <a:gd name="connsiteY3926" fmla="*/ 4330711 h 6858000"/>
              <a:gd name="connsiteX3927" fmla="*/ 620006 w 5854673"/>
              <a:gd name="connsiteY3927" fmla="*/ 4341532 h 6858000"/>
              <a:gd name="connsiteX3928" fmla="*/ 613875 w 5854673"/>
              <a:gd name="connsiteY3928" fmla="*/ 4340449 h 6858000"/>
              <a:gd name="connsiteX3929" fmla="*/ 947502 w 5854673"/>
              <a:gd name="connsiteY3929" fmla="*/ 4329267 h 6858000"/>
              <a:gd name="connsiteX3930" fmla="*/ 959042 w 5854673"/>
              <a:gd name="connsiteY3930" fmla="*/ 4334317 h 6858000"/>
              <a:gd name="connsiteX3931" fmla="*/ 963010 w 5854673"/>
              <a:gd name="connsiteY3931" fmla="*/ 4329988 h 6858000"/>
              <a:gd name="connsiteX3932" fmla="*/ 1169245 w 5854673"/>
              <a:gd name="connsiteY3932" fmla="*/ 4327030 h 6858000"/>
              <a:gd name="connsiteX3933" fmla="*/ 1164269 w 5854673"/>
              <a:gd name="connsiteY3933" fmla="*/ 4327103 h 6858000"/>
              <a:gd name="connsiteX3934" fmla="*/ 1161022 w 5854673"/>
              <a:gd name="connsiteY3934" fmla="*/ 4338645 h 6858000"/>
              <a:gd name="connsiteX3935" fmla="*/ 1171121 w 5854673"/>
              <a:gd name="connsiteY3935" fmla="*/ 4335399 h 6858000"/>
              <a:gd name="connsiteX3936" fmla="*/ 1169245 w 5854673"/>
              <a:gd name="connsiteY3936" fmla="*/ 4327030 h 6858000"/>
              <a:gd name="connsiteX3937" fmla="*/ 1214403 w 5854673"/>
              <a:gd name="connsiteY3937" fmla="*/ 4323856 h 6858000"/>
              <a:gd name="connsiteX3938" fmla="*/ 1217649 w 5854673"/>
              <a:gd name="connsiteY3938" fmla="*/ 4326381 h 6858000"/>
              <a:gd name="connsiteX3939" fmla="*/ 1225945 w 5854673"/>
              <a:gd name="connsiteY3939" fmla="*/ 4327959 h 6858000"/>
              <a:gd name="connsiteX3940" fmla="*/ 1233158 w 5854673"/>
              <a:gd name="connsiteY3940" fmla="*/ 4327102 h 6858000"/>
              <a:gd name="connsiteX3941" fmla="*/ 1194567 w 5854673"/>
              <a:gd name="connsiteY3941" fmla="*/ 4308707 h 6858000"/>
              <a:gd name="connsiteX3942" fmla="*/ 1207550 w 5854673"/>
              <a:gd name="connsiteY3942" fmla="*/ 4318086 h 6858000"/>
              <a:gd name="connsiteX3943" fmla="*/ 1194567 w 5854673"/>
              <a:gd name="connsiteY3943" fmla="*/ 4308707 h 6858000"/>
              <a:gd name="connsiteX3944" fmla="*/ 1086723 w 5854673"/>
              <a:gd name="connsiteY3944" fmla="*/ 4303658 h 6858000"/>
              <a:gd name="connsiteX3945" fmla="*/ 1077707 w 5854673"/>
              <a:gd name="connsiteY3945" fmla="*/ 4311955 h 6858000"/>
              <a:gd name="connsiteX3946" fmla="*/ 1083838 w 5854673"/>
              <a:gd name="connsiteY3946" fmla="*/ 4313036 h 6858000"/>
              <a:gd name="connsiteX3947" fmla="*/ 984290 w 5854673"/>
              <a:gd name="connsiteY3947" fmla="*/ 4302576 h 6858000"/>
              <a:gd name="connsiteX3948" fmla="*/ 982848 w 5854673"/>
              <a:gd name="connsiteY3948" fmla="*/ 4307266 h 6858000"/>
              <a:gd name="connsiteX3949" fmla="*/ 988619 w 5854673"/>
              <a:gd name="connsiteY3949" fmla="*/ 4310150 h 6858000"/>
              <a:gd name="connsiteX3950" fmla="*/ 992947 w 5854673"/>
              <a:gd name="connsiteY3950" fmla="*/ 4304020 h 6858000"/>
              <a:gd name="connsiteX3951" fmla="*/ 1133973 w 5854673"/>
              <a:gd name="connsiteY3951" fmla="*/ 4301855 h 6858000"/>
              <a:gd name="connsiteX3952" fmla="*/ 1124595 w 5854673"/>
              <a:gd name="connsiteY3952" fmla="*/ 4303297 h 6858000"/>
              <a:gd name="connsiteX3953" fmla="*/ 1129284 w 5854673"/>
              <a:gd name="connsiteY3953" fmla="*/ 4309068 h 6858000"/>
              <a:gd name="connsiteX3954" fmla="*/ 831002 w 5854673"/>
              <a:gd name="connsiteY3954" fmla="*/ 4292839 h 6858000"/>
              <a:gd name="connsiteX3955" fmla="*/ 842184 w 5854673"/>
              <a:gd name="connsiteY3955" fmla="*/ 4294642 h 6858000"/>
              <a:gd name="connsiteX3956" fmla="*/ 830282 w 5854673"/>
              <a:gd name="connsiteY3956" fmla="*/ 4294642 h 6858000"/>
              <a:gd name="connsiteX3957" fmla="*/ 1062873 w 5854673"/>
              <a:gd name="connsiteY3957" fmla="*/ 4260829 h 6858000"/>
              <a:gd name="connsiteX3958" fmla="*/ 1052458 w 5854673"/>
              <a:gd name="connsiteY3958" fmla="*/ 4261821 h 6858000"/>
              <a:gd name="connsiteX3959" fmla="*/ 1066885 w 5854673"/>
              <a:gd name="connsiteY3959" fmla="*/ 4274083 h 6858000"/>
              <a:gd name="connsiteX3960" fmla="*/ 1063279 w 5854673"/>
              <a:gd name="connsiteY3960" fmla="*/ 4268672 h 6858000"/>
              <a:gd name="connsiteX3961" fmla="*/ 1074099 w 5854673"/>
              <a:gd name="connsiteY3961" fmla="*/ 4263623 h 6858000"/>
              <a:gd name="connsiteX3962" fmla="*/ 1062873 w 5854673"/>
              <a:gd name="connsiteY3962" fmla="*/ 4260829 h 6858000"/>
              <a:gd name="connsiteX3963" fmla="*/ 1180860 w 5854673"/>
              <a:gd name="connsiteY3963" fmla="*/ 4258574 h 6858000"/>
              <a:gd name="connsiteX3964" fmla="*/ 1176532 w 5854673"/>
              <a:gd name="connsiteY3964" fmla="*/ 4264705 h 6858000"/>
              <a:gd name="connsiteX3965" fmla="*/ 1187532 w 5854673"/>
              <a:gd name="connsiteY3965" fmla="*/ 4267771 h 6858000"/>
              <a:gd name="connsiteX3966" fmla="*/ 1200698 w 5854673"/>
              <a:gd name="connsiteY3966" fmla="*/ 4265427 h 6858000"/>
              <a:gd name="connsiteX3967" fmla="*/ 742276 w 5854673"/>
              <a:gd name="connsiteY3967" fmla="*/ 4255329 h 6858000"/>
              <a:gd name="connsiteX3968" fmla="*/ 746243 w 5854673"/>
              <a:gd name="connsiteY3968" fmla="*/ 4262903 h 6858000"/>
              <a:gd name="connsiteX3969" fmla="*/ 740111 w 5854673"/>
              <a:gd name="connsiteY3969" fmla="*/ 4261822 h 6858000"/>
              <a:gd name="connsiteX3970" fmla="*/ 671222 w 5854673"/>
              <a:gd name="connsiteY3970" fmla="*/ 4231163 h 6858000"/>
              <a:gd name="connsiteX3971" fmla="*/ 705487 w 5854673"/>
              <a:gd name="connsiteY3971" fmla="*/ 4251001 h 6858000"/>
              <a:gd name="connsiteX3972" fmla="*/ 701519 w 5854673"/>
              <a:gd name="connsiteY3972" fmla="*/ 4255330 h 6858000"/>
              <a:gd name="connsiteX3973" fmla="*/ 706207 w 5854673"/>
              <a:gd name="connsiteY3973" fmla="*/ 4261101 h 6858000"/>
              <a:gd name="connsiteX3974" fmla="*/ 727126 w 5854673"/>
              <a:gd name="connsiteY3974" fmla="*/ 4274806 h 6858000"/>
              <a:gd name="connsiteX3975" fmla="*/ 705847 w 5854673"/>
              <a:gd name="connsiteY3975" fmla="*/ 4263264 h 6858000"/>
              <a:gd name="connsiteX3976" fmla="*/ 669779 w 5854673"/>
              <a:gd name="connsiteY3976" fmla="*/ 4235853 h 6858000"/>
              <a:gd name="connsiteX3977" fmla="*/ 1083838 w 5854673"/>
              <a:gd name="connsiteY3977" fmla="*/ 4217457 h 6858000"/>
              <a:gd name="connsiteX3978" fmla="*/ 1078428 w 5854673"/>
              <a:gd name="connsiteY3978" fmla="*/ 4218539 h 6858000"/>
              <a:gd name="connsiteX3979" fmla="*/ 1081313 w 5854673"/>
              <a:gd name="connsiteY3979" fmla="*/ 4226113 h 6858000"/>
              <a:gd name="connsiteX3980" fmla="*/ 1269587 w 5854673"/>
              <a:gd name="connsiteY3980" fmla="*/ 4214211 h 6858000"/>
              <a:gd name="connsiteX3981" fmla="*/ 1266702 w 5854673"/>
              <a:gd name="connsiteY3981" fmla="*/ 4215653 h 6858000"/>
              <a:gd name="connsiteX3982" fmla="*/ 1276439 w 5854673"/>
              <a:gd name="connsiteY3982" fmla="*/ 4222505 h 6858000"/>
              <a:gd name="connsiteX3983" fmla="*/ 713016 w 5854673"/>
              <a:gd name="connsiteY3983" fmla="*/ 4213309 h 6858000"/>
              <a:gd name="connsiteX3984" fmla="*/ 725323 w 5854673"/>
              <a:gd name="connsiteY3984" fmla="*/ 4214933 h 6858000"/>
              <a:gd name="connsiteX3985" fmla="*/ 755982 w 5854673"/>
              <a:gd name="connsiteY3985" fmla="*/ 4239098 h 6858000"/>
              <a:gd name="connsiteX3986" fmla="*/ 761391 w 5854673"/>
              <a:gd name="connsiteY3986" fmla="*/ 4241984 h 6858000"/>
              <a:gd name="connsiteX3987" fmla="*/ 757064 w 5854673"/>
              <a:gd name="connsiteY3987" fmla="*/ 4248116 h 6858000"/>
              <a:gd name="connsiteX3988" fmla="*/ 717750 w 5854673"/>
              <a:gd name="connsiteY3988" fmla="*/ 4239820 h 6858000"/>
              <a:gd name="connsiteX3989" fmla="*/ 726406 w 5854673"/>
              <a:gd name="connsiteY3989" fmla="*/ 4224311 h 6858000"/>
              <a:gd name="connsiteX3990" fmla="*/ 708371 w 5854673"/>
              <a:gd name="connsiteY3990" fmla="*/ 4219261 h 6858000"/>
              <a:gd name="connsiteX3991" fmla="*/ 705486 w 5854673"/>
              <a:gd name="connsiteY3991" fmla="*/ 4220703 h 6858000"/>
              <a:gd name="connsiteX3992" fmla="*/ 703684 w 5854673"/>
              <a:gd name="connsiteY3992" fmla="*/ 4218178 h 6858000"/>
              <a:gd name="connsiteX3993" fmla="*/ 713016 w 5854673"/>
              <a:gd name="connsiteY3993" fmla="*/ 4213309 h 6858000"/>
              <a:gd name="connsiteX3994" fmla="*/ 686371 w 5854673"/>
              <a:gd name="connsiteY3994" fmla="*/ 4209884 h 6858000"/>
              <a:gd name="connsiteX3995" fmla="*/ 690699 w 5854673"/>
              <a:gd name="connsiteY3995" fmla="*/ 4217458 h 6858000"/>
              <a:gd name="connsiteX3996" fmla="*/ 684568 w 5854673"/>
              <a:gd name="connsiteY3996" fmla="*/ 4216375 h 6858000"/>
              <a:gd name="connsiteX3997" fmla="*/ 1066165 w 5854673"/>
              <a:gd name="connsiteY3997" fmla="*/ 4206637 h 6858000"/>
              <a:gd name="connsiteX3998" fmla="*/ 1051016 w 5854673"/>
              <a:gd name="connsiteY3998" fmla="*/ 4213849 h 6858000"/>
              <a:gd name="connsiteX3999" fmla="*/ 1070132 w 5854673"/>
              <a:gd name="connsiteY3999" fmla="*/ 4210243 h 6858000"/>
              <a:gd name="connsiteX4000" fmla="*/ 5764392 w 5854673"/>
              <a:gd name="connsiteY4000" fmla="*/ 4202844 h 6858000"/>
              <a:gd name="connsiteX4001" fmla="*/ 5775764 w 5854673"/>
              <a:gd name="connsiteY4001" fmla="*/ 4211059 h 6858000"/>
              <a:gd name="connsiteX4002" fmla="*/ 5775202 w 5854673"/>
              <a:gd name="connsiteY4002" fmla="*/ 4214782 h 6858000"/>
              <a:gd name="connsiteX4003" fmla="*/ 5764392 w 5854673"/>
              <a:gd name="connsiteY4003" fmla="*/ 4202844 h 6858000"/>
              <a:gd name="connsiteX4004" fmla="*/ 836774 w 5854673"/>
              <a:gd name="connsiteY4004" fmla="*/ 4169486 h 6858000"/>
              <a:gd name="connsiteX4005" fmla="*/ 835331 w 5854673"/>
              <a:gd name="connsiteY4005" fmla="*/ 4174174 h 6858000"/>
              <a:gd name="connsiteX4006" fmla="*/ 846511 w 5854673"/>
              <a:gd name="connsiteY4006" fmla="*/ 4175978 h 6858000"/>
              <a:gd name="connsiteX4007" fmla="*/ 847955 w 5854673"/>
              <a:gd name="connsiteY4007" fmla="*/ 4171290 h 6858000"/>
              <a:gd name="connsiteX4008" fmla="*/ 801788 w 5854673"/>
              <a:gd name="connsiteY4008" fmla="*/ 4168405 h 6858000"/>
              <a:gd name="connsiteX4009" fmla="*/ 800706 w 5854673"/>
              <a:gd name="connsiteY4009" fmla="*/ 4172012 h 6858000"/>
              <a:gd name="connsiteX4010" fmla="*/ 794214 w 5854673"/>
              <a:gd name="connsiteY4010" fmla="*/ 4175979 h 6858000"/>
              <a:gd name="connsiteX4011" fmla="*/ 1024326 w 5854673"/>
              <a:gd name="connsiteY4011" fmla="*/ 4168044 h 6858000"/>
              <a:gd name="connsiteX4012" fmla="*/ 1017834 w 5854673"/>
              <a:gd name="connsiteY4012" fmla="*/ 4177060 h 6858000"/>
              <a:gd name="connsiteX4013" fmla="*/ 1030096 w 5854673"/>
              <a:gd name="connsiteY4013" fmla="*/ 4179224 h 6858000"/>
              <a:gd name="connsiteX4014" fmla="*/ 1194927 w 5854673"/>
              <a:gd name="connsiteY4014" fmla="*/ 4150370 h 6858000"/>
              <a:gd name="connsiteX4015" fmla="*/ 1192041 w 5854673"/>
              <a:gd name="connsiteY4015" fmla="*/ 4159748 h 6858000"/>
              <a:gd name="connsiteX4016" fmla="*/ 1201058 w 5854673"/>
              <a:gd name="connsiteY4016" fmla="*/ 4151453 h 6858000"/>
              <a:gd name="connsiteX4017" fmla="*/ 916844 w 5854673"/>
              <a:gd name="connsiteY4017" fmla="*/ 4140633 h 6858000"/>
              <a:gd name="connsiteX4018" fmla="*/ 917204 w 5854673"/>
              <a:gd name="connsiteY4018" fmla="*/ 4147485 h 6858000"/>
              <a:gd name="connsiteX4019" fmla="*/ 922976 w 5854673"/>
              <a:gd name="connsiteY4019" fmla="*/ 4141714 h 6858000"/>
              <a:gd name="connsiteX4020" fmla="*/ 448323 w 5854673"/>
              <a:gd name="connsiteY4020" fmla="*/ 4139190 h 6858000"/>
              <a:gd name="connsiteX4021" fmla="*/ 453733 w 5854673"/>
              <a:gd name="connsiteY4021" fmla="*/ 4143158 h 6858000"/>
              <a:gd name="connsiteX4022" fmla="*/ 448684 w 5854673"/>
              <a:gd name="connsiteY4022" fmla="*/ 4146044 h 6858000"/>
              <a:gd name="connsiteX4023" fmla="*/ 446159 w 5854673"/>
              <a:gd name="connsiteY4023" fmla="*/ 4145684 h 6858000"/>
              <a:gd name="connsiteX4024" fmla="*/ 1074550 w 5854673"/>
              <a:gd name="connsiteY4024" fmla="*/ 4134230 h 6858000"/>
              <a:gd name="connsiteX4025" fmla="*/ 1066526 w 5854673"/>
              <a:gd name="connsiteY4025" fmla="*/ 4139911 h 6858000"/>
              <a:gd name="connsiteX4026" fmla="*/ 1087445 w 5854673"/>
              <a:gd name="connsiteY4026" fmla="*/ 4134501 h 6858000"/>
              <a:gd name="connsiteX4027" fmla="*/ 1074550 w 5854673"/>
              <a:gd name="connsiteY4027" fmla="*/ 4134230 h 6858000"/>
              <a:gd name="connsiteX4028" fmla="*/ 1179778 w 5854673"/>
              <a:gd name="connsiteY4028" fmla="*/ 4118991 h 6858000"/>
              <a:gd name="connsiteX4029" fmla="*/ 1168237 w 5854673"/>
              <a:gd name="connsiteY4029" fmla="*/ 4126927 h 6858000"/>
              <a:gd name="connsiteX4030" fmla="*/ 1173286 w 5854673"/>
              <a:gd name="connsiteY4030" fmla="*/ 4127647 h 6858000"/>
              <a:gd name="connsiteX4031" fmla="*/ 1117381 w 5854673"/>
              <a:gd name="connsiteY4031" fmla="*/ 4117909 h 6858000"/>
              <a:gd name="connsiteX4032" fmla="*/ 1110078 w 5854673"/>
              <a:gd name="connsiteY4032" fmla="*/ 4121380 h 6858000"/>
              <a:gd name="connsiteX4033" fmla="*/ 1109919 w 5854673"/>
              <a:gd name="connsiteY4033" fmla="*/ 4126710 h 6858000"/>
              <a:gd name="connsiteX4034" fmla="*/ 1106209 w 5854673"/>
              <a:gd name="connsiteY4034" fmla="*/ 4131086 h 6858000"/>
              <a:gd name="connsiteX4035" fmla="*/ 1100429 w 5854673"/>
              <a:gd name="connsiteY4035" fmla="*/ 4131975 h 6858000"/>
              <a:gd name="connsiteX4036" fmla="*/ 1103315 w 5854673"/>
              <a:gd name="connsiteY4036" fmla="*/ 4134500 h 6858000"/>
              <a:gd name="connsiteX4037" fmla="*/ 1106209 w 5854673"/>
              <a:gd name="connsiteY4037" fmla="*/ 4131086 h 6858000"/>
              <a:gd name="connsiteX4038" fmla="*/ 1109807 w 5854673"/>
              <a:gd name="connsiteY4038" fmla="*/ 4130534 h 6858000"/>
              <a:gd name="connsiteX4039" fmla="*/ 1109919 w 5854673"/>
              <a:gd name="connsiteY4039" fmla="*/ 4126710 h 6858000"/>
              <a:gd name="connsiteX4040" fmla="*/ 785558 w 5854673"/>
              <a:gd name="connsiteY4040" fmla="*/ 4117549 h 6858000"/>
              <a:gd name="connsiteX4041" fmla="*/ 796738 w 5854673"/>
              <a:gd name="connsiteY4041" fmla="*/ 4131616 h 6858000"/>
              <a:gd name="connsiteX4042" fmla="*/ 802870 w 5854673"/>
              <a:gd name="connsiteY4042" fmla="*/ 4124763 h 6858000"/>
              <a:gd name="connsiteX4043" fmla="*/ 785558 w 5854673"/>
              <a:gd name="connsiteY4043" fmla="*/ 4117549 h 6858000"/>
              <a:gd name="connsiteX4044" fmla="*/ 941731 w 5854673"/>
              <a:gd name="connsiteY4044" fmla="*/ 4109253 h 6858000"/>
              <a:gd name="connsiteX4045" fmla="*/ 929829 w 5854673"/>
              <a:gd name="connsiteY4045" fmla="*/ 4118991 h 6858000"/>
              <a:gd name="connsiteX4046" fmla="*/ 938124 w 5854673"/>
              <a:gd name="connsiteY4046" fmla="*/ 4120435 h 6858000"/>
              <a:gd name="connsiteX4047" fmla="*/ 1091052 w 5854673"/>
              <a:gd name="connsiteY4047" fmla="*/ 4101318 h 6858000"/>
              <a:gd name="connsiteX4048" fmla="*/ 1099347 w 5854673"/>
              <a:gd name="connsiteY4048" fmla="*/ 4112859 h 6858000"/>
              <a:gd name="connsiteX4049" fmla="*/ 1091052 w 5854673"/>
              <a:gd name="connsiteY4049" fmla="*/ 4101318 h 6858000"/>
              <a:gd name="connsiteX4050" fmla="*/ 884382 w 5854673"/>
              <a:gd name="connsiteY4050" fmla="*/ 4082201 h 6858000"/>
              <a:gd name="connsiteX4051" fmla="*/ 872120 w 5854673"/>
              <a:gd name="connsiteY4051" fmla="*/ 4089055 h 6858000"/>
              <a:gd name="connsiteX4052" fmla="*/ 881859 w 5854673"/>
              <a:gd name="connsiteY4052" fmla="*/ 4090858 h 6858000"/>
              <a:gd name="connsiteX4053" fmla="*/ 5767129 w 5854673"/>
              <a:gd name="connsiteY4053" fmla="*/ 4081498 h 6858000"/>
              <a:gd name="connsiteX4054" fmla="*/ 5768402 w 5854673"/>
              <a:gd name="connsiteY4054" fmla="*/ 4090424 h 6858000"/>
              <a:gd name="connsiteX4055" fmla="*/ 5763449 w 5854673"/>
              <a:gd name="connsiteY4055" fmla="*/ 4106796 h 6858000"/>
              <a:gd name="connsiteX4056" fmla="*/ 5750498 w 5854673"/>
              <a:gd name="connsiteY4056" fmla="*/ 4092612 h 6858000"/>
              <a:gd name="connsiteX4057" fmla="*/ 5767129 w 5854673"/>
              <a:gd name="connsiteY4057" fmla="*/ 4081498 h 6858000"/>
              <a:gd name="connsiteX4058" fmla="*/ 869594 w 5854673"/>
              <a:gd name="connsiteY4058" fmla="*/ 4067415 h 6858000"/>
              <a:gd name="connsiteX4059" fmla="*/ 860939 w 5854673"/>
              <a:gd name="connsiteY4059" fmla="*/ 4074988 h 6858000"/>
              <a:gd name="connsiteX4060" fmla="*/ 865988 w 5854673"/>
              <a:gd name="connsiteY4060" fmla="*/ 4078595 h 6858000"/>
              <a:gd name="connsiteX4061" fmla="*/ 1072295 w 5854673"/>
              <a:gd name="connsiteY4061" fmla="*/ 4060200 h 6858000"/>
              <a:gd name="connsiteX4062" fmla="*/ 1050295 w 5854673"/>
              <a:gd name="connsiteY4062" fmla="*/ 4068497 h 6858000"/>
              <a:gd name="connsiteX4063" fmla="*/ 1072295 w 5854673"/>
              <a:gd name="connsiteY4063" fmla="*/ 4060200 h 6858000"/>
              <a:gd name="connsiteX4064" fmla="*/ 950748 w 5854673"/>
              <a:gd name="connsiteY4064" fmla="*/ 4047937 h 6858000"/>
              <a:gd name="connsiteX4065" fmla="*/ 948944 w 5854673"/>
              <a:gd name="connsiteY4065" fmla="*/ 4054430 h 6858000"/>
              <a:gd name="connsiteX4066" fmla="*/ 961208 w 5854673"/>
              <a:gd name="connsiteY4066" fmla="*/ 4052627 h 6858000"/>
              <a:gd name="connsiteX4067" fmla="*/ 961929 w 5854673"/>
              <a:gd name="connsiteY4067" fmla="*/ 4049741 h 6858000"/>
              <a:gd name="connsiteX4068" fmla="*/ 916483 w 5854673"/>
              <a:gd name="connsiteY4068" fmla="*/ 4016198 h 6858000"/>
              <a:gd name="connsiteX4069" fmla="*/ 915762 w 5854673"/>
              <a:gd name="connsiteY4069" fmla="*/ 4018002 h 6858000"/>
              <a:gd name="connsiteX4070" fmla="*/ 905302 w 5854673"/>
              <a:gd name="connsiteY4070" fmla="*/ 4030985 h 6858000"/>
              <a:gd name="connsiteX4071" fmla="*/ 912025 w 5854673"/>
              <a:gd name="connsiteY4071" fmla="*/ 4036790 h 6858000"/>
              <a:gd name="connsiteX4072" fmla="*/ 933074 w 5854673"/>
              <a:gd name="connsiteY4072" fmla="*/ 4025937 h 6858000"/>
              <a:gd name="connsiteX4073" fmla="*/ 1066165 w 5854673"/>
              <a:gd name="connsiteY4073" fmla="*/ 3975441 h 6858000"/>
              <a:gd name="connsiteX4074" fmla="*/ 1063640 w 5854673"/>
              <a:gd name="connsiteY4074" fmla="*/ 3984097 h 6858000"/>
              <a:gd name="connsiteX4075" fmla="*/ 1052459 w 5854673"/>
              <a:gd name="connsiteY4075" fmla="*/ 3939374 h 6858000"/>
              <a:gd name="connsiteX4076" fmla="*/ 1055345 w 5854673"/>
              <a:gd name="connsiteY4076" fmla="*/ 3946947 h 6858000"/>
              <a:gd name="connsiteX4077" fmla="*/ 1052459 w 5854673"/>
              <a:gd name="connsiteY4077" fmla="*/ 3939374 h 6858000"/>
              <a:gd name="connsiteX4078" fmla="*/ 687453 w 5854673"/>
              <a:gd name="connsiteY4078" fmla="*/ 3916293 h 6858000"/>
              <a:gd name="connsiteX4079" fmla="*/ 699716 w 5854673"/>
              <a:gd name="connsiteY4079" fmla="*/ 3918456 h 6858000"/>
              <a:gd name="connsiteX4080" fmla="*/ 698993 w 5854673"/>
              <a:gd name="connsiteY4080" fmla="*/ 3920260 h 6858000"/>
              <a:gd name="connsiteX4081" fmla="*/ 687453 w 5854673"/>
              <a:gd name="connsiteY4081" fmla="*/ 3916293 h 6858000"/>
              <a:gd name="connsiteX4082" fmla="*/ 750572 w 5854673"/>
              <a:gd name="connsiteY4082" fmla="*/ 3903667 h 6858000"/>
              <a:gd name="connsiteX4083" fmla="*/ 748768 w 5854673"/>
              <a:gd name="connsiteY4083" fmla="*/ 3910158 h 6858000"/>
              <a:gd name="connsiteX4084" fmla="*/ 753096 w 5854673"/>
              <a:gd name="connsiteY4084" fmla="*/ 3913045 h 6858000"/>
              <a:gd name="connsiteX4085" fmla="*/ 750572 w 5854673"/>
              <a:gd name="connsiteY4085" fmla="*/ 3903667 h 6858000"/>
              <a:gd name="connsiteX4086" fmla="*/ 5694919 w 5854673"/>
              <a:gd name="connsiteY4086" fmla="*/ 3843322 h 6858000"/>
              <a:gd name="connsiteX4087" fmla="*/ 5705067 w 5854673"/>
              <a:gd name="connsiteY4087" fmla="*/ 3850619 h 6858000"/>
              <a:gd name="connsiteX4088" fmla="*/ 5687520 w 5854673"/>
              <a:gd name="connsiteY4088" fmla="*/ 3850207 h 6858000"/>
              <a:gd name="connsiteX4089" fmla="*/ 5694919 w 5854673"/>
              <a:gd name="connsiteY4089" fmla="*/ 3843322 h 6858000"/>
              <a:gd name="connsiteX4090" fmla="*/ 5707827 w 5854673"/>
              <a:gd name="connsiteY4090" fmla="*/ 3829095 h 6858000"/>
              <a:gd name="connsiteX4091" fmla="*/ 5711193 w 5854673"/>
              <a:gd name="connsiteY4091" fmla="*/ 3832258 h 6858000"/>
              <a:gd name="connsiteX4092" fmla="*/ 5697981 w 5854673"/>
              <a:gd name="connsiteY4092" fmla="*/ 3836692 h 6858000"/>
              <a:gd name="connsiteX4093" fmla="*/ 5707827 w 5854673"/>
              <a:gd name="connsiteY4093" fmla="*/ 3829095 h 6858000"/>
              <a:gd name="connsiteX4094" fmla="*/ 698025 w 5854673"/>
              <a:gd name="connsiteY4094" fmla="*/ 3738793 h 6858000"/>
              <a:gd name="connsiteX4095" fmla="*/ 714864 w 5854673"/>
              <a:gd name="connsiteY4095" fmla="*/ 3748937 h 6858000"/>
              <a:gd name="connsiteX4096" fmla="*/ 704675 w 5854673"/>
              <a:gd name="connsiteY4096" fmla="*/ 3750921 h 6858000"/>
              <a:gd name="connsiteX4097" fmla="*/ 693944 w 5854673"/>
              <a:gd name="connsiteY4097" fmla="*/ 3745329 h 6858000"/>
              <a:gd name="connsiteX4098" fmla="*/ 698025 w 5854673"/>
              <a:gd name="connsiteY4098" fmla="*/ 3738793 h 6858000"/>
              <a:gd name="connsiteX4099" fmla="*/ 5649565 w 5854673"/>
              <a:gd name="connsiteY4099" fmla="*/ 3726453 h 6858000"/>
              <a:gd name="connsiteX4100" fmla="*/ 5654464 w 5854673"/>
              <a:gd name="connsiteY4100" fmla="*/ 3727588 h 6858000"/>
              <a:gd name="connsiteX4101" fmla="*/ 5665875 w 5854673"/>
              <a:gd name="connsiteY4101" fmla="*/ 3731608 h 6858000"/>
              <a:gd name="connsiteX4102" fmla="*/ 5644657 w 5854673"/>
              <a:gd name="connsiteY4102" fmla="*/ 3730990 h 6858000"/>
              <a:gd name="connsiteX4103" fmla="*/ 5649565 w 5854673"/>
              <a:gd name="connsiteY4103" fmla="*/ 3726453 h 6858000"/>
              <a:gd name="connsiteX4104" fmla="*/ 676993 w 5854673"/>
              <a:gd name="connsiteY4104" fmla="*/ 3636767 h 6858000"/>
              <a:gd name="connsiteX4105" fmla="*/ 666173 w 5854673"/>
              <a:gd name="connsiteY4105" fmla="*/ 3642898 h 6858000"/>
              <a:gd name="connsiteX4106" fmla="*/ 663287 w 5854673"/>
              <a:gd name="connsiteY4106" fmla="*/ 3639291 h 6858000"/>
              <a:gd name="connsiteX4107" fmla="*/ 681546 w 5854673"/>
              <a:gd name="connsiteY4107" fmla="*/ 3620582 h 6858000"/>
              <a:gd name="connsiteX4108" fmla="*/ 689255 w 5854673"/>
              <a:gd name="connsiteY4108" fmla="*/ 3624863 h 6858000"/>
              <a:gd name="connsiteX4109" fmla="*/ 680960 w 5854673"/>
              <a:gd name="connsiteY4109" fmla="*/ 3630635 h 6858000"/>
              <a:gd name="connsiteX4110" fmla="*/ 671943 w 5854673"/>
              <a:gd name="connsiteY4110" fmla="*/ 3621979 h 6858000"/>
              <a:gd name="connsiteX4111" fmla="*/ 681546 w 5854673"/>
              <a:gd name="connsiteY4111" fmla="*/ 3620582 h 6858000"/>
              <a:gd name="connsiteX4112" fmla="*/ 5279636 w 5854673"/>
              <a:gd name="connsiteY4112" fmla="*/ 3583018 h 6858000"/>
              <a:gd name="connsiteX4113" fmla="*/ 5283562 w 5854673"/>
              <a:gd name="connsiteY4113" fmla="*/ 3590109 h 6858000"/>
              <a:gd name="connsiteX4114" fmla="*/ 5279636 w 5854673"/>
              <a:gd name="connsiteY4114" fmla="*/ 3583018 h 6858000"/>
              <a:gd name="connsiteX4115" fmla="*/ 5583644 w 5854673"/>
              <a:gd name="connsiteY4115" fmla="*/ 3573921 h 6858000"/>
              <a:gd name="connsiteX4116" fmla="*/ 5587467 w 5854673"/>
              <a:gd name="connsiteY4116" fmla="*/ 3582849 h 6858000"/>
              <a:gd name="connsiteX4117" fmla="*/ 5588336 w 5854673"/>
              <a:gd name="connsiteY4117" fmla="*/ 3576167 h 6858000"/>
              <a:gd name="connsiteX4118" fmla="*/ 5583644 w 5854673"/>
              <a:gd name="connsiteY4118" fmla="*/ 3573921 h 6858000"/>
              <a:gd name="connsiteX4119" fmla="*/ 5636186 w 5854673"/>
              <a:gd name="connsiteY4119" fmla="*/ 3559142 h 6858000"/>
              <a:gd name="connsiteX4120" fmla="*/ 5648172 w 5854673"/>
              <a:gd name="connsiteY4120" fmla="*/ 3561440 h 6858000"/>
              <a:gd name="connsiteX4121" fmla="*/ 5635726 w 5854673"/>
              <a:gd name="connsiteY4121" fmla="*/ 3561030 h 6858000"/>
              <a:gd name="connsiteX4122" fmla="*/ 5266181 w 5854673"/>
              <a:gd name="connsiteY4122" fmla="*/ 3547411 h 6858000"/>
              <a:gd name="connsiteX4123" fmla="*/ 5264903 w 5854673"/>
              <a:gd name="connsiteY4123" fmla="*/ 3556337 h 6858000"/>
              <a:gd name="connsiteX4124" fmla="*/ 5266181 w 5854673"/>
              <a:gd name="connsiteY4124" fmla="*/ 3547411 h 6858000"/>
              <a:gd name="connsiteX4125" fmla="*/ 5408840 w 5854673"/>
              <a:gd name="connsiteY4125" fmla="*/ 3473846 h 6858000"/>
              <a:gd name="connsiteX4126" fmla="*/ 5389533 w 5854673"/>
              <a:gd name="connsiteY4126" fmla="*/ 3487562 h 6858000"/>
              <a:gd name="connsiteX4127" fmla="*/ 5407334 w 5854673"/>
              <a:gd name="connsiteY4127" fmla="*/ 3494862 h 6858000"/>
              <a:gd name="connsiteX4128" fmla="*/ 5407793 w 5854673"/>
              <a:gd name="connsiteY4128" fmla="*/ 3492974 h 6858000"/>
              <a:gd name="connsiteX4129" fmla="*/ 5416315 w 5854673"/>
              <a:gd name="connsiteY4129" fmla="*/ 3478644 h 6858000"/>
              <a:gd name="connsiteX4130" fmla="*/ 5408840 w 5854673"/>
              <a:gd name="connsiteY4130" fmla="*/ 3473846 h 6858000"/>
              <a:gd name="connsiteX4131" fmla="*/ 5267480 w 5854673"/>
              <a:gd name="connsiteY4131" fmla="*/ 3461973 h 6858000"/>
              <a:gd name="connsiteX4132" fmla="*/ 5246870 w 5854673"/>
              <a:gd name="connsiteY4132" fmla="*/ 3473292 h 6858000"/>
              <a:gd name="connsiteX4133" fmla="*/ 5267480 w 5854673"/>
              <a:gd name="connsiteY4133" fmla="*/ 3461973 h 6858000"/>
              <a:gd name="connsiteX4134" fmla="*/ 5369801 w 5854673"/>
              <a:gd name="connsiteY4134" fmla="*/ 3461593 h 6858000"/>
              <a:gd name="connsiteX4135" fmla="*/ 5357915 w 5854673"/>
              <a:gd name="connsiteY4135" fmla="*/ 3465110 h 6858000"/>
              <a:gd name="connsiteX4136" fmla="*/ 5357608 w 5854673"/>
              <a:gd name="connsiteY4136" fmla="*/ 3468068 h 6858000"/>
              <a:gd name="connsiteX4137" fmla="*/ 5368932 w 5854673"/>
              <a:gd name="connsiteY4137" fmla="*/ 3468276 h 6858000"/>
              <a:gd name="connsiteX4138" fmla="*/ 5448515 w 5854673"/>
              <a:gd name="connsiteY4138" fmla="*/ 3425961 h 6858000"/>
              <a:gd name="connsiteX4139" fmla="*/ 5446523 w 5854673"/>
              <a:gd name="connsiteY4139" fmla="*/ 3437540 h 6858000"/>
              <a:gd name="connsiteX4140" fmla="*/ 5454024 w 5854673"/>
              <a:gd name="connsiteY4140" fmla="*/ 3428820 h 6858000"/>
              <a:gd name="connsiteX4141" fmla="*/ 5448515 w 5854673"/>
              <a:gd name="connsiteY4141" fmla="*/ 3425961 h 6858000"/>
              <a:gd name="connsiteX4142" fmla="*/ 5212657 w 5854673"/>
              <a:gd name="connsiteY4142" fmla="*/ 3424978 h 6858000"/>
              <a:gd name="connsiteX4143" fmla="*/ 5222498 w 5854673"/>
              <a:gd name="connsiteY4143" fmla="*/ 3435234 h 6858000"/>
              <a:gd name="connsiteX4144" fmla="*/ 5212657 w 5854673"/>
              <a:gd name="connsiteY4144" fmla="*/ 3424978 h 6858000"/>
              <a:gd name="connsiteX4145" fmla="*/ 5137371 w 5854673"/>
              <a:gd name="connsiteY4145" fmla="*/ 3420774 h 6858000"/>
              <a:gd name="connsiteX4146" fmla="*/ 5132165 w 5854673"/>
              <a:gd name="connsiteY4146" fmla="*/ 3430260 h 6858000"/>
              <a:gd name="connsiteX4147" fmla="*/ 5142471 w 5854673"/>
              <a:gd name="connsiteY4147" fmla="*/ 3420775 h 6858000"/>
              <a:gd name="connsiteX4148" fmla="*/ 5431073 w 5854673"/>
              <a:gd name="connsiteY4148" fmla="*/ 3416061 h 6858000"/>
              <a:gd name="connsiteX4149" fmla="*/ 5429796 w 5854673"/>
              <a:gd name="connsiteY4149" fmla="*/ 3424988 h 6858000"/>
              <a:gd name="connsiteX4150" fmla="*/ 5440969 w 5854673"/>
              <a:gd name="connsiteY4150" fmla="*/ 3416473 h 6858000"/>
              <a:gd name="connsiteX4151" fmla="*/ 5205674 w 5854673"/>
              <a:gd name="connsiteY4151" fmla="*/ 3404113 h 6858000"/>
              <a:gd name="connsiteX4152" fmla="*/ 5203291 w 5854673"/>
              <a:gd name="connsiteY4152" fmla="*/ 3407902 h 6858000"/>
              <a:gd name="connsiteX4153" fmla="*/ 5199807 w 5854673"/>
              <a:gd name="connsiteY4153" fmla="*/ 3408957 h 6858000"/>
              <a:gd name="connsiteX4154" fmla="*/ 5200235 w 5854673"/>
              <a:gd name="connsiteY4154" fmla="*/ 3412759 h 6858000"/>
              <a:gd name="connsiteX4155" fmla="*/ 5194091 w 5854673"/>
              <a:gd name="connsiteY4155" fmla="*/ 3422524 h 6858000"/>
              <a:gd name="connsiteX4156" fmla="*/ 5200831 w 5854673"/>
              <a:gd name="connsiteY4156" fmla="*/ 3418057 h 6858000"/>
              <a:gd name="connsiteX4157" fmla="*/ 5200235 w 5854673"/>
              <a:gd name="connsiteY4157" fmla="*/ 3412759 h 6858000"/>
              <a:gd name="connsiteX4158" fmla="*/ 5203291 w 5854673"/>
              <a:gd name="connsiteY4158" fmla="*/ 3407902 h 6858000"/>
              <a:gd name="connsiteX4159" fmla="*/ 5208888 w 5854673"/>
              <a:gd name="connsiteY4159" fmla="*/ 3406206 h 6858000"/>
              <a:gd name="connsiteX4160" fmla="*/ 5371197 w 5854673"/>
              <a:gd name="connsiteY4160" fmla="*/ 3394723 h 6858000"/>
              <a:gd name="connsiteX4161" fmla="*/ 5369204 w 5854673"/>
              <a:gd name="connsiteY4161" fmla="*/ 3406302 h 6858000"/>
              <a:gd name="connsiteX4162" fmla="*/ 5379612 w 5854673"/>
              <a:gd name="connsiteY4162" fmla="*/ 3394981 h 6858000"/>
              <a:gd name="connsiteX4163" fmla="*/ 5241331 w 5854673"/>
              <a:gd name="connsiteY4163" fmla="*/ 3393565 h 6858000"/>
              <a:gd name="connsiteX4164" fmla="*/ 5221385 w 5854673"/>
              <a:gd name="connsiteY4164" fmla="*/ 3401873 h 6858000"/>
              <a:gd name="connsiteX4165" fmla="*/ 5241331 w 5854673"/>
              <a:gd name="connsiteY4165" fmla="*/ 3393565 h 6858000"/>
              <a:gd name="connsiteX4166" fmla="*/ 5114273 w 5854673"/>
              <a:gd name="connsiteY4166" fmla="*/ 3391642 h 6858000"/>
              <a:gd name="connsiteX4167" fmla="*/ 5106517 w 5854673"/>
              <a:gd name="connsiteY4167" fmla="*/ 3401127 h 6858000"/>
              <a:gd name="connsiteX4168" fmla="*/ 5112739 w 5854673"/>
              <a:gd name="connsiteY4168" fmla="*/ 3401333 h 6858000"/>
              <a:gd name="connsiteX4169" fmla="*/ 5388088 w 5854673"/>
              <a:gd name="connsiteY4169" fmla="*/ 3364990 h 6858000"/>
              <a:gd name="connsiteX4170" fmla="*/ 5383190 w 5854673"/>
              <a:gd name="connsiteY4170" fmla="*/ 3371518 h 6858000"/>
              <a:gd name="connsiteX4171" fmla="*/ 5389413 w 5854673"/>
              <a:gd name="connsiteY4171" fmla="*/ 3371723 h 6858000"/>
              <a:gd name="connsiteX4172" fmla="*/ 5388088 w 5854673"/>
              <a:gd name="connsiteY4172" fmla="*/ 3364990 h 6858000"/>
              <a:gd name="connsiteX4173" fmla="*/ 5509589 w 5854673"/>
              <a:gd name="connsiteY4173" fmla="*/ 3363698 h 6858000"/>
              <a:gd name="connsiteX4174" fmla="*/ 5504485 w 5854673"/>
              <a:gd name="connsiteY4174" fmla="*/ 3371348 h 6858000"/>
              <a:gd name="connsiteX4175" fmla="*/ 5522643 w 5854673"/>
              <a:gd name="connsiteY4175" fmla="*/ 3376046 h 6858000"/>
              <a:gd name="connsiteX4176" fmla="*/ 650304 w 5854673"/>
              <a:gd name="connsiteY4176" fmla="*/ 3360126 h 6858000"/>
              <a:gd name="connsiteX4177" fmla="*/ 661122 w 5854673"/>
              <a:gd name="connsiteY4177" fmla="*/ 3375996 h 6858000"/>
              <a:gd name="connsiteX4178" fmla="*/ 643090 w 5854673"/>
              <a:gd name="connsiteY4178" fmla="*/ 3384651 h 6858000"/>
              <a:gd name="connsiteX4179" fmla="*/ 643090 w 5854673"/>
              <a:gd name="connsiteY4179" fmla="*/ 3375635 h 6858000"/>
              <a:gd name="connsiteX4180" fmla="*/ 650304 w 5854673"/>
              <a:gd name="connsiteY4180" fmla="*/ 3360126 h 6858000"/>
              <a:gd name="connsiteX4181" fmla="*/ 5271847 w 5854673"/>
              <a:gd name="connsiteY4181" fmla="*/ 3349503 h 6858000"/>
              <a:gd name="connsiteX4182" fmla="*/ 5279138 w 5854673"/>
              <a:gd name="connsiteY4182" fmla="*/ 3359758 h 6858000"/>
              <a:gd name="connsiteX4183" fmla="*/ 5284292 w 5854673"/>
              <a:gd name="connsiteY4183" fmla="*/ 3349915 h 6858000"/>
              <a:gd name="connsiteX4184" fmla="*/ 5021861 w 5854673"/>
              <a:gd name="connsiteY4184" fmla="*/ 3341425 h 6858000"/>
              <a:gd name="connsiteX4185" fmla="*/ 5029816 w 5854673"/>
              <a:gd name="connsiteY4185" fmla="*/ 3348670 h 6858000"/>
              <a:gd name="connsiteX4186" fmla="*/ 5032469 w 5854673"/>
              <a:gd name="connsiteY4186" fmla="*/ 3346834 h 6858000"/>
              <a:gd name="connsiteX4187" fmla="*/ 5454052 w 5854673"/>
              <a:gd name="connsiteY4187" fmla="*/ 3326805 h 6858000"/>
              <a:gd name="connsiteX4188" fmla="*/ 5453285 w 5854673"/>
              <a:gd name="connsiteY4188" fmla="*/ 3331650 h 6858000"/>
              <a:gd name="connsiteX4189" fmla="*/ 5464609 w 5854673"/>
              <a:gd name="connsiteY4189" fmla="*/ 3331858 h 6858000"/>
              <a:gd name="connsiteX4190" fmla="*/ 5465376 w 5854673"/>
              <a:gd name="connsiteY4190" fmla="*/ 3327012 h 6858000"/>
              <a:gd name="connsiteX4191" fmla="*/ 5505826 w 5854673"/>
              <a:gd name="connsiteY4191" fmla="*/ 3319422 h 6858000"/>
              <a:gd name="connsiteX4192" fmla="*/ 5499397 w 5854673"/>
              <a:gd name="connsiteY4192" fmla="*/ 3327989 h 6858000"/>
              <a:gd name="connsiteX4193" fmla="*/ 5499959 w 5854673"/>
              <a:gd name="connsiteY4193" fmla="*/ 3324266 h 6858000"/>
              <a:gd name="connsiteX4194" fmla="*/ 5246250 w 5854673"/>
              <a:gd name="connsiteY4194" fmla="*/ 3318177 h 6858000"/>
              <a:gd name="connsiteX4195" fmla="*/ 5227834 w 5854673"/>
              <a:gd name="connsiteY4195" fmla="*/ 3324446 h 6858000"/>
              <a:gd name="connsiteX4196" fmla="*/ 5232271 w 5854673"/>
              <a:gd name="connsiteY4196" fmla="*/ 3327456 h 6858000"/>
              <a:gd name="connsiteX4197" fmla="*/ 5246250 w 5854673"/>
              <a:gd name="connsiteY4197" fmla="*/ 3318177 h 6858000"/>
              <a:gd name="connsiteX4198" fmla="*/ 5214525 w 5854673"/>
              <a:gd name="connsiteY4198" fmla="*/ 3310313 h 6858000"/>
              <a:gd name="connsiteX4199" fmla="*/ 5213247 w 5854673"/>
              <a:gd name="connsiteY4199" fmla="*/ 3319239 h 6858000"/>
              <a:gd name="connsiteX4200" fmla="*/ 5218451 w 5854673"/>
              <a:gd name="connsiteY4200" fmla="*/ 3317404 h 6858000"/>
              <a:gd name="connsiteX4201" fmla="*/ 5852122 w 5854673"/>
              <a:gd name="connsiteY4201" fmla="*/ 3300289 h 6858000"/>
              <a:gd name="connsiteX4202" fmla="*/ 5854673 w 5854673"/>
              <a:gd name="connsiteY4202" fmla="*/ 3300289 h 6858000"/>
              <a:gd name="connsiteX4203" fmla="*/ 5853447 w 5854673"/>
              <a:gd name="connsiteY4203" fmla="*/ 3307022 h 6858000"/>
              <a:gd name="connsiteX4204" fmla="*/ 5847531 w 5854673"/>
              <a:gd name="connsiteY4204" fmla="*/ 3303858 h 6858000"/>
              <a:gd name="connsiteX4205" fmla="*/ 5852122 w 5854673"/>
              <a:gd name="connsiteY4205" fmla="*/ 3300289 h 6858000"/>
              <a:gd name="connsiteX4206" fmla="*/ 5103489 w 5854673"/>
              <a:gd name="connsiteY4206" fmla="*/ 3284063 h 6858000"/>
              <a:gd name="connsiteX4207" fmla="*/ 5090787 w 5854673"/>
              <a:gd name="connsiteY4207" fmla="*/ 3288243 h 6858000"/>
              <a:gd name="connsiteX4208" fmla="*/ 5111392 w 5854673"/>
              <a:gd name="connsiteY4208" fmla="*/ 3292228 h 6858000"/>
              <a:gd name="connsiteX4209" fmla="*/ 5114812 w 5854673"/>
              <a:gd name="connsiteY4209" fmla="*/ 3285546 h 6858000"/>
              <a:gd name="connsiteX4210" fmla="*/ 5103489 w 5854673"/>
              <a:gd name="connsiteY4210" fmla="*/ 3284063 h 6858000"/>
              <a:gd name="connsiteX4211" fmla="*/ 5602451 w 5854673"/>
              <a:gd name="connsiteY4211" fmla="*/ 3263749 h 6858000"/>
              <a:gd name="connsiteX4212" fmla="*/ 5608673 w 5854673"/>
              <a:gd name="connsiteY4212" fmla="*/ 3263955 h 6858000"/>
              <a:gd name="connsiteX4213" fmla="*/ 5607804 w 5854673"/>
              <a:gd name="connsiteY4213" fmla="*/ 3270636 h 6858000"/>
              <a:gd name="connsiteX4214" fmla="*/ 5602451 w 5854673"/>
              <a:gd name="connsiteY4214" fmla="*/ 3263749 h 6858000"/>
              <a:gd name="connsiteX4215" fmla="*/ 5222037 w 5854673"/>
              <a:gd name="connsiteY4215" fmla="*/ 3260786 h 6858000"/>
              <a:gd name="connsiteX4216" fmla="*/ 5226372 w 5854673"/>
              <a:gd name="connsiteY4216" fmla="*/ 3265634 h 6858000"/>
              <a:gd name="connsiteX4217" fmla="*/ 5216372 w 5854673"/>
              <a:gd name="connsiteY4217" fmla="*/ 3272160 h 6858000"/>
              <a:gd name="connsiteX4218" fmla="*/ 5238051 w 5854673"/>
              <a:gd name="connsiteY4218" fmla="*/ 3270890 h 6858000"/>
              <a:gd name="connsiteX4219" fmla="*/ 5222037 w 5854673"/>
              <a:gd name="connsiteY4219" fmla="*/ 3260786 h 6858000"/>
              <a:gd name="connsiteX4220" fmla="*/ 653910 w 5854673"/>
              <a:gd name="connsiteY4220" fmla="*/ 3251562 h 6858000"/>
              <a:gd name="connsiteX4221" fmla="*/ 662927 w 5854673"/>
              <a:gd name="connsiteY4221" fmla="*/ 3264907 h 6858000"/>
              <a:gd name="connsiteX4222" fmla="*/ 652827 w 5854673"/>
              <a:gd name="connsiteY4222" fmla="*/ 3255169 h 6858000"/>
              <a:gd name="connsiteX4223" fmla="*/ 5532423 w 5854673"/>
              <a:gd name="connsiteY4223" fmla="*/ 3242764 h 6858000"/>
              <a:gd name="connsiteX4224" fmla="*/ 5572514 w 5854673"/>
              <a:gd name="connsiteY4224" fmla="*/ 3245429 h 6858000"/>
              <a:gd name="connsiteX4225" fmla="*/ 5566134 w 5854673"/>
              <a:gd name="connsiteY4225" fmla="*/ 3262004 h 6858000"/>
              <a:gd name="connsiteX4226" fmla="*/ 5584700 w 5854673"/>
              <a:gd name="connsiteY4226" fmla="*/ 3264458 h 6858000"/>
              <a:gd name="connsiteX4227" fmla="*/ 5587353 w 5854673"/>
              <a:gd name="connsiteY4227" fmla="*/ 3262622 h 6858000"/>
              <a:gd name="connsiteX4228" fmla="*/ 5589494 w 5854673"/>
              <a:gd name="connsiteY4228" fmla="*/ 3264867 h 6858000"/>
              <a:gd name="connsiteX4229" fmla="*/ 5568529 w 5854673"/>
              <a:gd name="connsiteY4229" fmla="*/ 3271136 h 6858000"/>
              <a:gd name="connsiteX4230" fmla="*/ 5534767 w 5854673"/>
              <a:gd name="connsiteY4230" fmla="*/ 3251539 h 6858000"/>
              <a:gd name="connsiteX4231" fmla="*/ 5529004 w 5854673"/>
              <a:gd name="connsiteY4231" fmla="*/ 3249446 h 6858000"/>
              <a:gd name="connsiteX4232" fmla="*/ 5532423 w 5854673"/>
              <a:gd name="connsiteY4232" fmla="*/ 3242764 h 6858000"/>
              <a:gd name="connsiteX4233" fmla="*/ 5076570 w 5854673"/>
              <a:gd name="connsiteY4233" fmla="*/ 3237079 h 6858000"/>
              <a:gd name="connsiteX4234" fmla="*/ 5090747 w 5854673"/>
              <a:gd name="connsiteY4234" fmla="*/ 3244530 h 6858000"/>
              <a:gd name="connsiteX4235" fmla="*/ 5076570 w 5854673"/>
              <a:gd name="connsiteY4235" fmla="*/ 3237079 h 6858000"/>
              <a:gd name="connsiteX4236" fmla="*/ 5155325 w 5854673"/>
              <a:gd name="connsiteY4236" fmla="*/ 3234959 h 6858000"/>
              <a:gd name="connsiteX4237" fmla="*/ 5151701 w 5854673"/>
              <a:gd name="connsiteY4237" fmla="*/ 3242761 h 6858000"/>
              <a:gd name="connsiteX4238" fmla="*/ 5160783 w 5854673"/>
              <a:gd name="connsiteY4238" fmla="*/ 3240010 h 6858000"/>
              <a:gd name="connsiteX4239" fmla="*/ 5056966 w 5854673"/>
              <a:gd name="connsiteY4239" fmla="*/ 3229900 h 6858000"/>
              <a:gd name="connsiteX4240" fmla="*/ 5049945 w 5854673"/>
              <a:gd name="connsiteY4240" fmla="*/ 3231766 h 6858000"/>
              <a:gd name="connsiteX4241" fmla="*/ 5068971 w 5854673"/>
              <a:gd name="connsiteY4241" fmla="*/ 3232333 h 6858000"/>
              <a:gd name="connsiteX4242" fmla="*/ 5065400 w 5854673"/>
              <a:gd name="connsiteY4242" fmla="*/ 3230291 h 6858000"/>
              <a:gd name="connsiteX4243" fmla="*/ 5056966 w 5854673"/>
              <a:gd name="connsiteY4243" fmla="*/ 3229900 h 6858000"/>
              <a:gd name="connsiteX4244" fmla="*/ 5541048 w 5854673"/>
              <a:gd name="connsiteY4244" fmla="*/ 3226597 h 6858000"/>
              <a:gd name="connsiteX4245" fmla="*/ 5547271 w 5854673"/>
              <a:gd name="connsiteY4245" fmla="*/ 3226803 h 6858000"/>
              <a:gd name="connsiteX4246" fmla="*/ 5546045 w 5854673"/>
              <a:gd name="connsiteY4246" fmla="*/ 3233535 h 6858000"/>
              <a:gd name="connsiteX4247" fmla="*/ 5541048 w 5854673"/>
              <a:gd name="connsiteY4247" fmla="*/ 3226597 h 6858000"/>
              <a:gd name="connsiteX4248" fmla="*/ 5199757 w 5854673"/>
              <a:gd name="connsiteY4248" fmla="*/ 3224616 h 6858000"/>
              <a:gd name="connsiteX4249" fmla="*/ 5198223 w 5854673"/>
              <a:gd name="connsiteY4249" fmla="*/ 3234307 h 6858000"/>
              <a:gd name="connsiteX4250" fmla="*/ 5205979 w 5854673"/>
              <a:gd name="connsiteY4250" fmla="*/ 3224822 h 6858000"/>
              <a:gd name="connsiteX4251" fmla="*/ 5294430 w 5854673"/>
              <a:gd name="connsiteY4251" fmla="*/ 3214033 h 6858000"/>
              <a:gd name="connsiteX4252" fmla="*/ 5291011 w 5854673"/>
              <a:gd name="connsiteY4252" fmla="*/ 3220714 h 6858000"/>
              <a:gd name="connsiteX4253" fmla="*/ 5299784 w 5854673"/>
              <a:gd name="connsiteY4253" fmla="*/ 3220921 h 6858000"/>
              <a:gd name="connsiteX4254" fmla="*/ 5300550 w 5854673"/>
              <a:gd name="connsiteY4254" fmla="*/ 3216075 h 6858000"/>
              <a:gd name="connsiteX4255" fmla="*/ 5294430 w 5854673"/>
              <a:gd name="connsiteY4255" fmla="*/ 3214033 h 6858000"/>
              <a:gd name="connsiteX4256" fmla="*/ 5565247 w 5854673"/>
              <a:gd name="connsiteY4256" fmla="*/ 3211101 h 6858000"/>
              <a:gd name="connsiteX4257" fmla="*/ 5580989 w 5854673"/>
              <a:gd name="connsiteY4257" fmla="*/ 3220538 h 6858000"/>
              <a:gd name="connsiteX4258" fmla="*/ 5620565 w 5854673"/>
              <a:gd name="connsiteY4258" fmla="*/ 3242585 h 6858000"/>
              <a:gd name="connsiteX4259" fmla="*/ 5619798 w 5854673"/>
              <a:gd name="connsiteY4259" fmla="*/ 3247431 h 6858000"/>
              <a:gd name="connsiteX4260" fmla="*/ 5583076 w 5854673"/>
              <a:gd name="connsiteY4260" fmla="*/ 3232628 h 6858000"/>
              <a:gd name="connsiteX4261" fmla="*/ 5586394 w 5854673"/>
              <a:gd name="connsiteY4261" fmla="*/ 3227783 h 6858000"/>
              <a:gd name="connsiteX4262" fmla="*/ 5580937 w 5854673"/>
              <a:gd name="connsiteY4262" fmla="*/ 3222731 h 6858000"/>
              <a:gd name="connsiteX4263" fmla="*/ 5558293 w 5854673"/>
              <a:gd name="connsiteY4263" fmla="*/ 3212115 h 6858000"/>
              <a:gd name="connsiteX4264" fmla="*/ 5565247 w 5854673"/>
              <a:gd name="connsiteY4264" fmla="*/ 3211101 h 6858000"/>
              <a:gd name="connsiteX4265" fmla="*/ 5119730 w 5854673"/>
              <a:gd name="connsiteY4265" fmla="*/ 3210158 h 6858000"/>
              <a:gd name="connsiteX4266" fmla="*/ 5110190 w 5854673"/>
              <a:gd name="connsiteY4266" fmla="*/ 3214797 h 6858000"/>
              <a:gd name="connsiteX4267" fmla="*/ 5118146 w 5854673"/>
              <a:gd name="connsiteY4267" fmla="*/ 3222043 h 6858000"/>
              <a:gd name="connsiteX4268" fmla="*/ 5446772 w 5854673"/>
              <a:gd name="connsiteY4268" fmla="*/ 3206749 h 6858000"/>
              <a:gd name="connsiteX4269" fmla="*/ 5453371 w 5854673"/>
              <a:gd name="connsiteY4269" fmla="*/ 3207037 h 6858000"/>
              <a:gd name="connsiteX4270" fmla="*/ 5452911 w 5854673"/>
              <a:gd name="connsiteY4270" fmla="*/ 3208924 h 6858000"/>
              <a:gd name="connsiteX4271" fmla="*/ 5441588 w 5854673"/>
              <a:gd name="connsiteY4271" fmla="*/ 3208718 h 6858000"/>
              <a:gd name="connsiteX4272" fmla="*/ 5446772 w 5854673"/>
              <a:gd name="connsiteY4272" fmla="*/ 3206749 h 6858000"/>
              <a:gd name="connsiteX4273" fmla="*/ 5320299 w 5854673"/>
              <a:gd name="connsiteY4273" fmla="*/ 3185935 h 6858000"/>
              <a:gd name="connsiteX4274" fmla="*/ 5316982 w 5854673"/>
              <a:gd name="connsiteY4274" fmla="*/ 3190780 h 6858000"/>
              <a:gd name="connsiteX4275" fmla="*/ 5332437 w 5854673"/>
              <a:gd name="connsiteY4275" fmla="*/ 3189305 h 6858000"/>
              <a:gd name="connsiteX4276" fmla="*/ 5320299 w 5854673"/>
              <a:gd name="connsiteY4276" fmla="*/ 3185935 h 6858000"/>
              <a:gd name="connsiteX4277" fmla="*/ 5156467 w 5854673"/>
              <a:gd name="connsiteY4277" fmla="*/ 3168853 h 6858000"/>
              <a:gd name="connsiteX4278" fmla="*/ 5153349 w 5854673"/>
              <a:gd name="connsiteY4278" fmla="*/ 3190428 h 6858000"/>
              <a:gd name="connsiteX4279" fmla="*/ 5150237 w 5854673"/>
              <a:gd name="connsiteY4279" fmla="*/ 3194150 h 6858000"/>
              <a:gd name="connsiteX4280" fmla="*/ 5174569 w 5854673"/>
              <a:gd name="connsiteY4280" fmla="*/ 3191046 h 6858000"/>
              <a:gd name="connsiteX4281" fmla="*/ 5164065 w 5854673"/>
              <a:gd name="connsiteY4281" fmla="*/ 3176148 h 6858000"/>
              <a:gd name="connsiteX4282" fmla="*/ 5186510 w 5854673"/>
              <a:gd name="connsiteY4282" fmla="*/ 3170034 h 6858000"/>
              <a:gd name="connsiteX4283" fmla="*/ 5100565 w 5854673"/>
              <a:gd name="connsiteY4283" fmla="*/ 3162614 h 6858000"/>
              <a:gd name="connsiteX4284" fmla="*/ 5099798 w 5854673"/>
              <a:gd name="connsiteY4284" fmla="*/ 3167459 h 6858000"/>
              <a:gd name="connsiteX4285" fmla="*/ 5111121 w 5854673"/>
              <a:gd name="connsiteY4285" fmla="*/ 3167666 h 6858000"/>
              <a:gd name="connsiteX4286" fmla="*/ 5100565 w 5854673"/>
              <a:gd name="connsiteY4286" fmla="*/ 3162614 h 6858000"/>
              <a:gd name="connsiteX4287" fmla="*/ 5211357 w 5854673"/>
              <a:gd name="connsiteY4287" fmla="*/ 3147547 h 6858000"/>
              <a:gd name="connsiteX4288" fmla="*/ 5207274 w 5854673"/>
              <a:gd name="connsiteY4288" fmla="*/ 3157237 h 6858000"/>
              <a:gd name="connsiteX4289" fmla="*/ 5213908 w 5854673"/>
              <a:gd name="connsiteY4289" fmla="*/ 3147547 h 6858000"/>
              <a:gd name="connsiteX4290" fmla="*/ 4969327 w 5854673"/>
              <a:gd name="connsiteY4290" fmla="*/ 3146714 h 6858000"/>
              <a:gd name="connsiteX4291" fmla="*/ 4982790 w 5854673"/>
              <a:gd name="connsiteY4291" fmla="*/ 3156818 h 6858000"/>
              <a:gd name="connsiteX4292" fmla="*/ 4983556 w 5854673"/>
              <a:gd name="connsiteY4292" fmla="*/ 3151972 h 6858000"/>
              <a:gd name="connsiteX4293" fmla="*/ 5324290 w 5854673"/>
              <a:gd name="connsiteY4293" fmla="*/ 3142375 h 6858000"/>
              <a:gd name="connsiteX4294" fmla="*/ 5308833 w 5854673"/>
              <a:gd name="connsiteY4294" fmla="*/ 3143851 h 6858000"/>
              <a:gd name="connsiteX4295" fmla="*/ 5326840 w 5854673"/>
              <a:gd name="connsiteY4295" fmla="*/ 3142377 h 6858000"/>
              <a:gd name="connsiteX4296" fmla="*/ 5146837 w 5854673"/>
              <a:gd name="connsiteY4296" fmla="*/ 3131972 h 6858000"/>
              <a:gd name="connsiteX4297" fmla="*/ 5137297 w 5854673"/>
              <a:gd name="connsiteY4297" fmla="*/ 3136610 h 6858000"/>
              <a:gd name="connsiteX4298" fmla="*/ 5149380 w 5854673"/>
              <a:gd name="connsiteY4298" fmla="*/ 3157476 h 6858000"/>
              <a:gd name="connsiteX4299" fmla="*/ 5173149 w 5854673"/>
              <a:gd name="connsiteY4299" fmla="*/ 3158094 h 6858000"/>
              <a:gd name="connsiteX4300" fmla="*/ 5146837 w 5854673"/>
              <a:gd name="connsiteY4300" fmla="*/ 3131972 h 6858000"/>
              <a:gd name="connsiteX4301" fmla="*/ 5654924 w 5854673"/>
              <a:gd name="connsiteY4301" fmla="*/ 3130939 h 6858000"/>
              <a:gd name="connsiteX4302" fmla="*/ 5661146 w 5854673"/>
              <a:gd name="connsiteY4302" fmla="*/ 3131144 h 6858000"/>
              <a:gd name="connsiteX4303" fmla="*/ 5659511 w 5854673"/>
              <a:gd name="connsiteY4303" fmla="*/ 3142672 h 6858000"/>
              <a:gd name="connsiteX4304" fmla="*/ 5650738 w 5854673"/>
              <a:gd name="connsiteY4304" fmla="*/ 3142465 h 6858000"/>
              <a:gd name="connsiteX4305" fmla="*/ 5654924 w 5854673"/>
              <a:gd name="connsiteY4305" fmla="*/ 3130939 h 6858000"/>
              <a:gd name="connsiteX4306" fmla="*/ 5210693 w 5854673"/>
              <a:gd name="connsiteY4306" fmla="*/ 3127239 h 6858000"/>
              <a:gd name="connsiteX4307" fmla="*/ 5201263 w 5854673"/>
              <a:gd name="connsiteY4307" fmla="*/ 3130405 h 6858000"/>
              <a:gd name="connsiteX4308" fmla="*/ 5220288 w 5854673"/>
              <a:gd name="connsiteY4308" fmla="*/ 3130973 h 6858000"/>
              <a:gd name="connsiteX4309" fmla="*/ 5220850 w 5854673"/>
              <a:gd name="connsiteY4309" fmla="*/ 3127249 h 6858000"/>
              <a:gd name="connsiteX4310" fmla="*/ 5210693 w 5854673"/>
              <a:gd name="connsiteY4310" fmla="*/ 3127239 h 6858000"/>
              <a:gd name="connsiteX4311" fmla="*/ 5326640 w 5854673"/>
              <a:gd name="connsiteY4311" fmla="*/ 3125646 h 6858000"/>
              <a:gd name="connsiteX4312" fmla="*/ 5338014 w 5854673"/>
              <a:gd name="connsiteY4312" fmla="*/ 3126209 h 6858000"/>
              <a:gd name="connsiteX4313" fmla="*/ 5171424 w 5854673"/>
              <a:gd name="connsiteY4313" fmla="*/ 3125551 h 6858000"/>
              <a:gd name="connsiteX4314" fmla="*/ 5169839 w 5854673"/>
              <a:gd name="connsiteY4314" fmla="*/ 3137436 h 6858000"/>
              <a:gd name="connsiteX4315" fmla="*/ 5180450 w 5854673"/>
              <a:gd name="connsiteY4315" fmla="*/ 3132644 h 6858000"/>
              <a:gd name="connsiteX4316" fmla="*/ 5027227 w 5854673"/>
              <a:gd name="connsiteY4316" fmla="*/ 3120972 h 6858000"/>
              <a:gd name="connsiteX4317" fmla="*/ 5023808 w 5854673"/>
              <a:gd name="connsiteY4317" fmla="*/ 3127652 h 6858000"/>
              <a:gd name="connsiteX4318" fmla="*/ 5032939 w 5854673"/>
              <a:gd name="connsiteY4318" fmla="*/ 3125257 h 6858000"/>
              <a:gd name="connsiteX4319" fmla="*/ 5030946 w 5854673"/>
              <a:gd name="connsiteY4319" fmla="*/ 3136836 h 6858000"/>
              <a:gd name="connsiteX4320" fmla="*/ 5039719 w 5854673"/>
              <a:gd name="connsiteY4320" fmla="*/ 3137043 h 6858000"/>
              <a:gd name="connsiteX4321" fmla="*/ 5040945 w 5854673"/>
              <a:gd name="connsiteY4321" fmla="*/ 3130310 h 6858000"/>
              <a:gd name="connsiteX4322" fmla="*/ 5027227 w 5854673"/>
              <a:gd name="connsiteY4322" fmla="*/ 3120972 h 6858000"/>
              <a:gd name="connsiteX4323" fmla="*/ 5091956 w 5854673"/>
              <a:gd name="connsiteY4323" fmla="*/ 3120121 h 6858000"/>
              <a:gd name="connsiteX4324" fmla="*/ 5096392 w 5854673"/>
              <a:gd name="connsiteY4324" fmla="*/ 3123131 h 6858000"/>
              <a:gd name="connsiteX4325" fmla="*/ 5095933 w 5854673"/>
              <a:gd name="connsiteY4325" fmla="*/ 3125019 h 6858000"/>
              <a:gd name="connsiteX4326" fmla="*/ 5087160 w 5854673"/>
              <a:gd name="connsiteY4326" fmla="*/ 3124812 h 6858000"/>
              <a:gd name="connsiteX4327" fmla="*/ 5091956 w 5854673"/>
              <a:gd name="connsiteY4327" fmla="*/ 3120121 h 6858000"/>
              <a:gd name="connsiteX4328" fmla="*/ 4911187 w 5854673"/>
              <a:gd name="connsiteY4328" fmla="*/ 3114563 h 6858000"/>
              <a:gd name="connsiteX4329" fmla="*/ 4898333 w 5854673"/>
              <a:gd name="connsiteY4329" fmla="*/ 3116077 h 6858000"/>
              <a:gd name="connsiteX4330" fmla="*/ 4890985 w 5854673"/>
              <a:gd name="connsiteY4330" fmla="*/ 3123636 h 6858000"/>
              <a:gd name="connsiteX4331" fmla="*/ 4914754 w 5854673"/>
              <a:gd name="connsiteY4331" fmla="*/ 3124256 h 6858000"/>
              <a:gd name="connsiteX4332" fmla="*/ 4961678 w 5854673"/>
              <a:gd name="connsiteY4332" fmla="*/ 3114469 h 6858000"/>
              <a:gd name="connsiteX4333" fmla="*/ 4952399 w 5854673"/>
              <a:gd name="connsiteY4333" fmla="*/ 3119982 h 6858000"/>
              <a:gd name="connsiteX4334" fmla="*/ 4971222 w 5854673"/>
              <a:gd name="connsiteY4334" fmla="*/ 3116569 h 6858000"/>
              <a:gd name="connsiteX4335" fmla="*/ 4961678 w 5854673"/>
              <a:gd name="connsiteY4335" fmla="*/ 3114469 h 6858000"/>
              <a:gd name="connsiteX4336" fmla="*/ 4931595 w 5854673"/>
              <a:gd name="connsiteY4336" fmla="*/ 3094165 h 6858000"/>
              <a:gd name="connsiteX4337" fmla="*/ 4931084 w 5854673"/>
              <a:gd name="connsiteY4337" fmla="*/ 3098246 h 6858000"/>
              <a:gd name="connsiteX4338" fmla="*/ 4958219 w 5854673"/>
              <a:gd name="connsiteY4338" fmla="*/ 3102028 h 6858000"/>
              <a:gd name="connsiteX4339" fmla="*/ 5305024 w 5854673"/>
              <a:gd name="connsiteY4339" fmla="*/ 3086466 h 6858000"/>
              <a:gd name="connsiteX4340" fmla="*/ 5291401 w 5854673"/>
              <a:gd name="connsiteY4340" fmla="*/ 3100795 h 6858000"/>
              <a:gd name="connsiteX4341" fmla="*/ 5302724 w 5854673"/>
              <a:gd name="connsiteY4341" fmla="*/ 3101003 h 6858000"/>
              <a:gd name="connsiteX4342" fmla="*/ 5281000 w 5854673"/>
              <a:gd name="connsiteY4342" fmla="*/ 3084062 h 6858000"/>
              <a:gd name="connsiteX4343" fmla="*/ 5280131 w 5854673"/>
              <a:gd name="connsiteY4343" fmla="*/ 3090743 h 6858000"/>
              <a:gd name="connsiteX4344" fmla="*/ 5286814 w 5854673"/>
              <a:gd name="connsiteY4344" fmla="*/ 3089062 h 6858000"/>
              <a:gd name="connsiteX4345" fmla="*/ 5008978 w 5854673"/>
              <a:gd name="connsiteY4345" fmla="*/ 3082404 h 6858000"/>
              <a:gd name="connsiteX4346" fmla="*/ 5005557 w 5854673"/>
              <a:gd name="connsiteY4346" fmla="*/ 3089085 h 6858000"/>
              <a:gd name="connsiteX4347" fmla="*/ 5024070 w 5854673"/>
              <a:gd name="connsiteY4347" fmla="*/ 3101383 h 6858000"/>
              <a:gd name="connsiteX4348" fmla="*/ 5036618 w 5854673"/>
              <a:gd name="connsiteY4348" fmla="*/ 3099959 h 6858000"/>
              <a:gd name="connsiteX4349" fmla="*/ 4852283 w 5854673"/>
              <a:gd name="connsiteY4349" fmla="*/ 3077055 h 6858000"/>
              <a:gd name="connsiteX4350" fmla="*/ 4881457 w 5854673"/>
              <a:gd name="connsiteY4350" fmla="*/ 3084920 h 6858000"/>
              <a:gd name="connsiteX4351" fmla="*/ 4882019 w 5854673"/>
              <a:gd name="connsiteY4351" fmla="*/ 3081196 h 6858000"/>
              <a:gd name="connsiteX4352" fmla="*/ 705126 w 5854673"/>
              <a:gd name="connsiteY4352" fmla="*/ 3071221 h 6858000"/>
              <a:gd name="connsiteX4353" fmla="*/ 696108 w 5854673"/>
              <a:gd name="connsiteY4353" fmla="*/ 3079517 h 6858000"/>
              <a:gd name="connsiteX4354" fmla="*/ 703683 w 5854673"/>
              <a:gd name="connsiteY4354" fmla="*/ 3075909 h 6858000"/>
              <a:gd name="connsiteX4355" fmla="*/ 4975521 w 5854673"/>
              <a:gd name="connsiteY4355" fmla="*/ 3062401 h 6858000"/>
              <a:gd name="connsiteX4356" fmla="*/ 4983528 w 5854673"/>
              <a:gd name="connsiteY4356" fmla="*/ 3067452 h 6858000"/>
              <a:gd name="connsiteX4357" fmla="*/ 4984295 w 5854673"/>
              <a:gd name="connsiteY4357" fmla="*/ 3062607 h 6858000"/>
              <a:gd name="connsiteX4358" fmla="*/ 5212914 w 5854673"/>
              <a:gd name="connsiteY4358" fmla="*/ 3051143 h 6858000"/>
              <a:gd name="connsiteX4359" fmla="*/ 5226632 w 5854673"/>
              <a:gd name="connsiteY4359" fmla="*/ 3060481 h 6858000"/>
              <a:gd name="connsiteX4360" fmla="*/ 5230765 w 5854673"/>
              <a:gd name="connsiteY4360" fmla="*/ 3058799 h 6858000"/>
              <a:gd name="connsiteX4361" fmla="*/ 5212914 w 5854673"/>
              <a:gd name="connsiteY4361" fmla="*/ 3051143 h 6858000"/>
              <a:gd name="connsiteX4362" fmla="*/ 4959815 w 5854673"/>
              <a:gd name="connsiteY4362" fmla="*/ 3049338 h 6858000"/>
              <a:gd name="connsiteX4363" fmla="*/ 4941694 w 5854673"/>
              <a:gd name="connsiteY4363" fmla="*/ 3050966 h 6858000"/>
              <a:gd name="connsiteX4364" fmla="*/ 4928698 w 5854673"/>
              <a:gd name="connsiteY4364" fmla="*/ 3055960 h 6858000"/>
              <a:gd name="connsiteX4365" fmla="*/ 4959815 w 5854673"/>
              <a:gd name="connsiteY4365" fmla="*/ 3049338 h 6858000"/>
              <a:gd name="connsiteX4366" fmla="*/ 4864178 w 5854673"/>
              <a:gd name="connsiteY4366" fmla="*/ 3040385 h 6858000"/>
              <a:gd name="connsiteX4367" fmla="*/ 4863412 w 5854673"/>
              <a:gd name="connsiteY4367" fmla="*/ 3045230 h 6858000"/>
              <a:gd name="connsiteX4368" fmla="*/ 4872491 w 5854673"/>
              <a:gd name="connsiteY4368" fmla="*/ 3042478 h 6858000"/>
              <a:gd name="connsiteX4369" fmla="*/ 4864178 w 5854673"/>
              <a:gd name="connsiteY4369" fmla="*/ 3040385 h 6858000"/>
              <a:gd name="connsiteX4370" fmla="*/ 5257702 w 5854673"/>
              <a:gd name="connsiteY4370" fmla="*/ 3038199 h 6858000"/>
              <a:gd name="connsiteX4371" fmla="*/ 5235410 w 5854673"/>
              <a:gd name="connsiteY4371" fmla="*/ 3045385 h 6858000"/>
              <a:gd name="connsiteX4372" fmla="*/ 5240764 w 5854673"/>
              <a:gd name="connsiteY4372" fmla="*/ 3052273 h 6858000"/>
              <a:gd name="connsiteX4373" fmla="*/ 4904476 w 5854673"/>
              <a:gd name="connsiteY4373" fmla="*/ 3031725 h 6858000"/>
              <a:gd name="connsiteX4374" fmla="*/ 4883353 w 5854673"/>
              <a:gd name="connsiteY4374" fmla="*/ 3054774 h 6858000"/>
              <a:gd name="connsiteX4375" fmla="*/ 4914112 w 5854673"/>
              <a:gd name="connsiteY4375" fmla="*/ 3050754 h 6858000"/>
              <a:gd name="connsiteX4376" fmla="*/ 4910700 w 5854673"/>
              <a:gd name="connsiteY4376" fmla="*/ 3031930 h 6858000"/>
              <a:gd name="connsiteX4377" fmla="*/ 5083974 w 5854673"/>
              <a:gd name="connsiteY4377" fmla="*/ 3025806 h 6858000"/>
              <a:gd name="connsiteX4378" fmla="*/ 5099987 w 5854673"/>
              <a:gd name="connsiteY4378" fmla="*/ 3035910 h 6858000"/>
              <a:gd name="connsiteX4379" fmla="*/ 5106976 w 5854673"/>
              <a:gd name="connsiteY4379" fmla="*/ 3031269 h 6858000"/>
              <a:gd name="connsiteX4380" fmla="*/ 5142374 w 5854673"/>
              <a:gd name="connsiteY4380" fmla="*/ 3039339 h 6858000"/>
              <a:gd name="connsiteX4381" fmla="*/ 5141505 w 5854673"/>
              <a:gd name="connsiteY4381" fmla="*/ 3046021 h 6858000"/>
              <a:gd name="connsiteX4382" fmla="*/ 5135282 w 5854673"/>
              <a:gd name="connsiteY4382" fmla="*/ 3045815 h 6858000"/>
              <a:gd name="connsiteX4383" fmla="*/ 5145070 w 5854673"/>
              <a:gd name="connsiteY4383" fmla="*/ 3065915 h 6858000"/>
              <a:gd name="connsiteX4384" fmla="*/ 5135175 w 5854673"/>
              <a:gd name="connsiteY4384" fmla="*/ 3065504 h 6858000"/>
              <a:gd name="connsiteX4385" fmla="*/ 5127934 w 5854673"/>
              <a:gd name="connsiteY4385" fmla="*/ 3055606 h 6858000"/>
              <a:gd name="connsiteX4386" fmla="*/ 5074121 w 5854673"/>
              <a:gd name="connsiteY4386" fmla="*/ 3053807 h 6858000"/>
              <a:gd name="connsiteX4387" fmla="*/ 5061476 w 5854673"/>
              <a:gd name="connsiteY4387" fmla="*/ 3036664 h 6858000"/>
              <a:gd name="connsiteX4388" fmla="*/ 5043571 w 5854673"/>
              <a:gd name="connsiteY4388" fmla="*/ 3038853 h 6858000"/>
              <a:gd name="connsiteX4389" fmla="*/ 5047196 w 5854673"/>
              <a:gd name="connsiteY4389" fmla="*/ 3031049 h 6858000"/>
              <a:gd name="connsiteX4390" fmla="*/ 5058875 w 5854673"/>
              <a:gd name="connsiteY4390" fmla="*/ 3036306 h 6858000"/>
              <a:gd name="connsiteX4391" fmla="*/ 5075706 w 5854673"/>
              <a:gd name="connsiteY4391" fmla="*/ 3041922 h 6858000"/>
              <a:gd name="connsiteX4392" fmla="*/ 5083974 w 5854673"/>
              <a:gd name="connsiteY4392" fmla="*/ 3025806 h 6858000"/>
              <a:gd name="connsiteX4393" fmla="*/ 797098 w 5854673"/>
              <a:gd name="connsiteY4393" fmla="*/ 3025416 h 6858000"/>
              <a:gd name="connsiteX4394" fmla="*/ 786277 w 5854673"/>
              <a:gd name="connsiteY4394" fmla="*/ 3039482 h 6858000"/>
              <a:gd name="connsiteX4395" fmla="*/ 792410 w 5854673"/>
              <a:gd name="connsiteY4395" fmla="*/ 3040564 h 6858000"/>
              <a:gd name="connsiteX4396" fmla="*/ 4851993 w 5854673"/>
              <a:gd name="connsiteY4396" fmla="*/ 3021355 h 6858000"/>
              <a:gd name="connsiteX4397" fmla="*/ 4864945 w 5854673"/>
              <a:gd name="connsiteY4397" fmla="*/ 3035539 h 6858000"/>
              <a:gd name="connsiteX4398" fmla="*/ 4865711 w 5854673"/>
              <a:gd name="connsiteY4398" fmla="*/ 3030694 h 6858000"/>
              <a:gd name="connsiteX4399" fmla="*/ 4851993 w 5854673"/>
              <a:gd name="connsiteY4399" fmla="*/ 3021355 h 6858000"/>
              <a:gd name="connsiteX4400" fmla="*/ 4940594 w 5854673"/>
              <a:gd name="connsiteY4400" fmla="*/ 3019289 h 6858000"/>
              <a:gd name="connsiteX4401" fmla="*/ 4949975 w 5854673"/>
              <a:gd name="connsiteY4401" fmla="*/ 3031431 h 6858000"/>
              <a:gd name="connsiteX4402" fmla="*/ 4963647 w 5854673"/>
              <a:gd name="connsiteY4402" fmla="*/ 3025110 h 6858000"/>
              <a:gd name="connsiteX4403" fmla="*/ 4960741 w 5854673"/>
              <a:gd name="connsiteY4403" fmla="*/ 3020060 h 6858000"/>
              <a:gd name="connsiteX4404" fmla="*/ 5118968 w 5854673"/>
              <a:gd name="connsiteY4404" fmla="*/ 3013166 h 6858000"/>
              <a:gd name="connsiteX4405" fmla="*/ 5127639 w 5854673"/>
              <a:gd name="connsiteY4405" fmla="*/ 3015208 h 6858000"/>
              <a:gd name="connsiteX4406" fmla="*/ 5126873 w 5854673"/>
              <a:gd name="connsiteY4406" fmla="*/ 3020054 h 6858000"/>
              <a:gd name="connsiteX4407" fmla="*/ 5115549 w 5854673"/>
              <a:gd name="connsiteY4407" fmla="*/ 3019846 h 6858000"/>
              <a:gd name="connsiteX4408" fmla="*/ 5118968 w 5854673"/>
              <a:gd name="connsiteY4408" fmla="*/ 3013166 h 6858000"/>
              <a:gd name="connsiteX4409" fmla="*/ 5326674 w 5854673"/>
              <a:gd name="connsiteY4409" fmla="*/ 3003863 h 6858000"/>
              <a:gd name="connsiteX4410" fmla="*/ 5337946 w 5854673"/>
              <a:gd name="connsiteY4410" fmla="*/ 3008176 h 6858000"/>
              <a:gd name="connsiteX4411" fmla="*/ 5337179 w 5854673"/>
              <a:gd name="connsiteY4411" fmla="*/ 3013022 h 6858000"/>
              <a:gd name="connsiteX4412" fmla="*/ 5314483 w 5854673"/>
              <a:gd name="connsiteY4412" fmla="*/ 3004599 h 6858000"/>
              <a:gd name="connsiteX4413" fmla="*/ 5326674 w 5854673"/>
              <a:gd name="connsiteY4413" fmla="*/ 3003863 h 6858000"/>
              <a:gd name="connsiteX4414" fmla="*/ 889793 w 5854673"/>
              <a:gd name="connsiteY4414" fmla="*/ 2998004 h 6858000"/>
              <a:gd name="connsiteX4415" fmla="*/ 889071 w 5854673"/>
              <a:gd name="connsiteY4415" fmla="*/ 3000889 h 6858000"/>
              <a:gd name="connsiteX4416" fmla="*/ 900253 w 5854673"/>
              <a:gd name="connsiteY4416" fmla="*/ 3002693 h 6858000"/>
              <a:gd name="connsiteX4417" fmla="*/ 900974 w 5854673"/>
              <a:gd name="connsiteY4417" fmla="*/ 2999807 h 6858000"/>
              <a:gd name="connsiteX4418" fmla="*/ 834970 w 5854673"/>
              <a:gd name="connsiteY4418" fmla="*/ 2993315 h 6858000"/>
              <a:gd name="connsiteX4419" fmla="*/ 840379 w 5854673"/>
              <a:gd name="connsiteY4419" fmla="*/ 3006298 h 6858000"/>
              <a:gd name="connsiteX4420" fmla="*/ 853365 w 5854673"/>
              <a:gd name="connsiteY4420" fmla="*/ 3001611 h 6858000"/>
              <a:gd name="connsiteX4421" fmla="*/ 5071283 w 5854673"/>
              <a:gd name="connsiteY4421" fmla="*/ 2987903 h 6858000"/>
              <a:gd name="connsiteX4422" fmla="*/ 5114994 w 5854673"/>
              <a:gd name="connsiteY4422" fmla="*/ 2998065 h 6858000"/>
              <a:gd name="connsiteX4423" fmla="*/ 5083469 w 5854673"/>
              <a:gd name="connsiteY4423" fmla="*/ 3006933 h 6858000"/>
              <a:gd name="connsiteX4424" fmla="*/ 5071283 w 5854673"/>
              <a:gd name="connsiteY4424" fmla="*/ 2987903 h 6858000"/>
              <a:gd name="connsiteX4425" fmla="*/ 5123158 w 5854673"/>
              <a:gd name="connsiteY4425" fmla="*/ 2986337 h 6858000"/>
              <a:gd name="connsiteX4426" fmla="*/ 5122851 w 5854673"/>
              <a:gd name="connsiteY4426" fmla="*/ 2989296 h 6858000"/>
              <a:gd name="connsiteX4427" fmla="*/ 5111528 w 5854673"/>
              <a:gd name="connsiteY4427" fmla="*/ 2989088 h 6858000"/>
              <a:gd name="connsiteX4428" fmla="*/ 5123158 w 5854673"/>
              <a:gd name="connsiteY4428" fmla="*/ 2986337 h 6858000"/>
              <a:gd name="connsiteX4429" fmla="*/ 5220993 w 5854673"/>
              <a:gd name="connsiteY4429" fmla="*/ 2982591 h 6858000"/>
              <a:gd name="connsiteX4430" fmla="*/ 5241394 w 5854673"/>
              <a:gd name="connsiteY4430" fmla="*/ 2990248 h 6858000"/>
              <a:gd name="connsiteX4431" fmla="*/ 5236039 w 5854673"/>
              <a:gd name="connsiteY4431" fmla="*/ 2983360 h 6858000"/>
              <a:gd name="connsiteX4432" fmla="*/ 5089090 w 5854673"/>
              <a:gd name="connsiteY4432" fmla="*/ 2969699 h 6858000"/>
              <a:gd name="connsiteX4433" fmla="*/ 5108725 w 5854673"/>
              <a:gd name="connsiteY4433" fmla="*/ 2982200 h 6858000"/>
              <a:gd name="connsiteX4434" fmla="*/ 5089090 w 5854673"/>
              <a:gd name="connsiteY4434" fmla="*/ 2969699 h 6858000"/>
              <a:gd name="connsiteX4435" fmla="*/ 5080317 w 5854673"/>
              <a:gd name="connsiteY4435" fmla="*/ 2969492 h 6858000"/>
              <a:gd name="connsiteX4436" fmla="*/ 5052004 w 5854673"/>
              <a:gd name="connsiteY4436" fmla="*/ 2980451 h 6858000"/>
              <a:gd name="connsiteX4437" fmla="*/ 5080317 w 5854673"/>
              <a:gd name="connsiteY4437" fmla="*/ 2969492 h 6858000"/>
              <a:gd name="connsiteX4438" fmla="*/ 5191960 w 5854673"/>
              <a:gd name="connsiteY4438" fmla="*/ 2968058 h 6858000"/>
              <a:gd name="connsiteX4439" fmla="*/ 5177283 w 5854673"/>
              <a:gd name="connsiteY4439" fmla="*/ 2969878 h 6858000"/>
              <a:gd name="connsiteX4440" fmla="*/ 5203958 w 5854673"/>
              <a:gd name="connsiteY4440" fmla="*/ 2975547 h 6858000"/>
              <a:gd name="connsiteX4441" fmla="*/ 5204418 w 5854673"/>
              <a:gd name="connsiteY4441" fmla="*/ 2973660 h 6858000"/>
              <a:gd name="connsiteX4442" fmla="*/ 5191960 w 5854673"/>
              <a:gd name="connsiteY4442" fmla="*/ 2968058 h 6858000"/>
              <a:gd name="connsiteX4443" fmla="*/ 4918165 w 5854673"/>
              <a:gd name="connsiteY4443" fmla="*/ 2966745 h 6858000"/>
              <a:gd name="connsiteX4444" fmla="*/ 4941367 w 5854673"/>
              <a:gd name="connsiteY4444" fmla="*/ 2988940 h 6858000"/>
              <a:gd name="connsiteX4445" fmla="*/ 4950458 w 5854673"/>
              <a:gd name="connsiteY4445" fmla="*/ 2992972 h 6858000"/>
              <a:gd name="connsiteX4446" fmla="*/ 4953962 w 5854673"/>
              <a:gd name="connsiteY4446" fmla="*/ 2998884 h 6858000"/>
              <a:gd name="connsiteX4447" fmla="*/ 4953849 w 5854673"/>
              <a:gd name="connsiteY4447" fmla="*/ 2999385 h 6858000"/>
              <a:gd name="connsiteX4448" fmla="*/ 4952177 w 5854673"/>
              <a:gd name="connsiteY4448" fmla="*/ 3000879 h 6858000"/>
              <a:gd name="connsiteX4449" fmla="*/ 4955798 w 5854673"/>
              <a:gd name="connsiteY4449" fmla="*/ 3003276 h 6858000"/>
              <a:gd name="connsiteX4450" fmla="*/ 4971455 w 5854673"/>
              <a:gd name="connsiteY4450" fmla="*/ 3013431 h 6858000"/>
              <a:gd name="connsiteX4451" fmla="*/ 4955798 w 5854673"/>
              <a:gd name="connsiteY4451" fmla="*/ 3003276 h 6858000"/>
              <a:gd name="connsiteX4452" fmla="*/ 4953810 w 5854673"/>
              <a:gd name="connsiteY4452" fmla="*/ 2999553 h 6858000"/>
              <a:gd name="connsiteX4453" fmla="*/ 4953849 w 5854673"/>
              <a:gd name="connsiteY4453" fmla="*/ 2999385 h 6858000"/>
              <a:gd name="connsiteX4454" fmla="*/ 4954117 w 5854673"/>
              <a:gd name="connsiteY4454" fmla="*/ 2999144 h 6858000"/>
              <a:gd name="connsiteX4455" fmla="*/ 4953962 w 5854673"/>
              <a:gd name="connsiteY4455" fmla="*/ 2998884 h 6858000"/>
              <a:gd name="connsiteX4456" fmla="*/ 4956721 w 5854673"/>
              <a:gd name="connsiteY4456" fmla="*/ 2986751 h 6858000"/>
              <a:gd name="connsiteX4457" fmla="*/ 4918165 w 5854673"/>
              <a:gd name="connsiteY4457" fmla="*/ 2966745 h 6858000"/>
              <a:gd name="connsiteX4458" fmla="*/ 5281391 w 5854673"/>
              <a:gd name="connsiteY4458" fmla="*/ 2964143 h 6858000"/>
              <a:gd name="connsiteX4459" fmla="*/ 5283681 w 5854673"/>
              <a:gd name="connsiteY4459" fmla="*/ 2982761 h 6858000"/>
              <a:gd name="connsiteX4460" fmla="*/ 5306892 w 5854673"/>
              <a:gd name="connsiteY4460" fmla="*/ 2971801 h 6858000"/>
              <a:gd name="connsiteX4461" fmla="*/ 5281391 w 5854673"/>
              <a:gd name="connsiteY4461" fmla="*/ 2964143 h 6858000"/>
              <a:gd name="connsiteX4462" fmla="*/ 909270 w 5854673"/>
              <a:gd name="connsiteY4462" fmla="*/ 2963739 h 6858000"/>
              <a:gd name="connsiteX4463" fmla="*/ 895925 w 5854673"/>
              <a:gd name="connsiteY4463" fmla="*/ 2978888 h 6858000"/>
              <a:gd name="connsiteX4464" fmla="*/ 906383 w 5854673"/>
              <a:gd name="connsiteY4464" fmla="*/ 2982134 h 6858000"/>
              <a:gd name="connsiteX4465" fmla="*/ 915041 w 5854673"/>
              <a:gd name="connsiteY4465" fmla="*/ 2966624 h 6858000"/>
              <a:gd name="connsiteX4466" fmla="*/ 4857677 w 5854673"/>
              <a:gd name="connsiteY4466" fmla="*/ 2941122 h 6858000"/>
              <a:gd name="connsiteX4467" fmla="*/ 4895267 w 5854673"/>
              <a:gd name="connsiteY4467" fmla="*/ 2949243 h 6858000"/>
              <a:gd name="connsiteX4468" fmla="*/ 4895727 w 5854673"/>
              <a:gd name="connsiteY4468" fmla="*/ 2947355 h 6858000"/>
              <a:gd name="connsiteX4469" fmla="*/ 4857677 w 5854673"/>
              <a:gd name="connsiteY4469" fmla="*/ 2941122 h 6858000"/>
              <a:gd name="connsiteX4470" fmla="*/ 4816413 w 5854673"/>
              <a:gd name="connsiteY4470" fmla="*/ 2937897 h 6858000"/>
              <a:gd name="connsiteX4471" fmla="*/ 4815901 w 5854673"/>
              <a:gd name="connsiteY4471" fmla="*/ 2941977 h 6858000"/>
              <a:gd name="connsiteX4472" fmla="*/ 4827225 w 5854673"/>
              <a:gd name="connsiteY4472" fmla="*/ 2942185 h 6858000"/>
              <a:gd name="connsiteX4473" fmla="*/ 4827736 w 5854673"/>
              <a:gd name="connsiteY4473" fmla="*/ 2938104 h 6858000"/>
              <a:gd name="connsiteX4474" fmla="*/ 4869568 w 5854673"/>
              <a:gd name="connsiteY4474" fmla="*/ 2919753 h 6858000"/>
              <a:gd name="connsiteX4475" fmla="*/ 4864058 w 5854673"/>
              <a:gd name="connsiteY4475" fmla="*/ 2924546 h 6858000"/>
              <a:gd name="connsiteX4476" fmla="*/ 4868494 w 5854673"/>
              <a:gd name="connsiteY4476" fmla="*/ 2927557 h 6858000"/>
              <a:gd name="connsiteX4477" fmla="*/ 5035959 w 5854673"/>
              <a:gd name="connsiteY4477" fmla="*/ 2906232 h 6858000"/>
              <a:gd name="connsiteX4478" fmla="*/ 5011162 w 5854673"/>
              <a:gd name="connsiteY4478" fmla="*/ 2929076 h 6858000"/>
              <a:gd name="connsiteX4479" fmla="*/ 4995660 w 5854673"/>
              <a:gd name="connsiteY4479" fmla="*/ 2914891 h 6858000"/>
              <a:gd name="connsiteX4480" fmla="*/ 4973112 w 5854673"/>
              <a:gd name="connsiteY4480" fmla="*/ 2922842 h 6858000"/>
              <a:gd name="connsiteX4481" fmla="*/ 4973823 w 5854673"/>
              <a:gd name="connsiteY4481" fmla="*/ 2937087 h 6858000"/>
              <a:gd name="connsiteX4482" fmla="*/ 4960570 w 5854673"/>
              <a:gd name="connsiteY4482" fmla="*/ 2944141 h 6858000"/>
              <a:gd name="connsiteX4483" fmla="*/ 4960099 w 5854673"/>
              <a:gd name="connsiteY4483" fmla="*/ 2944007 h 6858000"/>
              <a:gd name="connsiteX4484" fmla="*/ 4952039 w 5854673"/>
              <a:gd name="connsiteY4484" fmla="*/ 2946249 h 6858000"/>
              <a:gd name="connsiteX4485" fmla="*/ 4951722 w 5854673"/>
              <a:gd name="connsiteY4485" fmla="*/ 2946699 h 6858000"/>
              <a:gd name="connsiteX4486" fmla="*/ 4945408 w 5854673"/>
              <a:gd name="connsiteY4486" fmla="*/ 2948287 h 6858000"/>
              <a:gd name="connsiteX4487" fmla="*/ 4947192 w 5854673"/>
              <a:gd name="connsiteY4487" fmla="*/ 2953134 h 6858000"/>
              <a:gd name="connsiteX4488" fmla="*/ 4951722 w 5854673"/>
              <a:gd name="connsiteY4488" fmla="*/ 2946699 h 6858000"/>
              <a:gd name="connsiteX4489" fmla="*/ 4952090 w 5854673"/>
              <a:gd name="connsiteY4489" fmla="*/ 2946606 h 6858000"/>
              <a:gd name="connsiteX4490" fmla="*/ 4960150 w 5854673"/>
              <a:gd name="connsiteY4490" fmla="*/ 2944364 h 6858000"/>
              <a:gd name="connsiteX4491" fmla="*/ 4960570 w 5854673"/>
              <a:gd name="connsiteY4491" fmla="*/ 2944141 h 6858000"/>
              <a:gd name="connsiteX4492" fmla="*/ 4977900 w 5854673"/>
              <a:gd name="connsiteY4492" fmla="*/ 2949074 h 6858000"/>
              <a:gd name="connsiteX4493" fmla="*/ 4997386 w 5854673"/>
              <a:gd name="connsiteY4493" fmla="*/ 2944885 h 6858000"/>
              <a:gd name="connsiteX4494" fmla="*/ 5006768 w 5854673"/>
              <a:gd name="connsiteY4494" fmla="*/ 2957027 h 6858000"/>
              <a:gd name="connsiteX4495" fmla="*/ 5019413 w 5854673"/>
              <a:gd name="connsiteY4495" fmla="*/ 2974169 h 6858000"/>
              <a:gd name="connsiteX4496" fmla="*/ 5001407 w 5854673"/>
              <a:gd name="connsiteY4496" fmla="*/ 2975643 h 6858000"/>
              <a:gd name="connsiteX4497" fmla="*/ 5033132 w 5854673"/>
              <a:gd name="connsiteY4497" fmla="*/ 2983507 h 6858000"/>
              <a:gd name="connsiteX4498" fmla="*/ 5037316 w 5854673"/>
              <a:gd name="connsiteY4498" fmla="*/ 2979632 h 6858000"/>
              <a:gd name="connsiteX4499" fmla="*/ 5052715 w 5854673"/>
              <a:gd name="connsiteY4499" fmla="*/ 2995653 h 6858000"/>
              <a:gd name="connsiteX4500" fmla="*/ 5037970 w 5854673"/>
              <a:gd name="connsiteY4500" fmla="*/ 3009777 h 6858000"/>
              <a:gd name="connsiteX4501" fmla="*/ 5082600 w 5854673"/>
              <a:gd name="connsiteY4501" fmla="*/ 3016166 h 6858000"/>
              <a:gd name="connsiteX4502" fmla="*/ 5023733 w 5854673"/>
              <a:gd name="connsiteY4502" fmla="*/ 3030024 h 6858000"/>
              <a:gd name="connsiteX4503" fmla="*/ 5045918 w 5854673"/>
              <a:gd name="connsiteY4503" fmla="*/ 3042527 h 6858000"/>
              <a:gd name="connsiteX4504" fmla="*/ 5053618 w 5854673"/>
              <a:gd name="connsiteY4504" fmla="*/ 3050538 h 6858000"/>
              <a:gd name="connsiteX4505" fmla="*/ 5060806 w 5854673"/>
              <a:gd name="connsiteY4505" fmla="*/ 3062628 h 6858000"/>
              <a:gd name="connsiteX4506" fmla="*/ 5076569 w 5854673"/>
              <a:gd name="connsiteY4506" fmla="*/ 3058195 h 6858000"/>
              <a:gd name="connsiteX4507" fmla="*/ 5081923 w 5854673"/>
              <a:gd name="connsiteY4507" fmla="*/ 3065082 h 6858000"/>
              <a:gd name="connsiteX4508" fmla="*/ 5102324 w 5854673"/>
              <a:gd name="connsiteY4508" fmla="*/ 3072739 h 6858000"/>
              <a:gd name="connsiteX4509" fmla="*/ 5071105 w 5854673"/>
              <a:gd name="connsiteY4509" fmla="*/ 3078647 h 6858000"/>
              <a:gd name="connsiteX4510" fmla="*/ 5072889 w 5854673"/>
              <a:gd name="connsiteY4510" fmla="*/ 3083494 h 6858000"/>
              <a:gd name="connsiteX4511" fmla="*/ 5051259 w 5854673"/>
              <a:gd name="connsiteY4511" fmla="*/ 3092771 h 6858000"/>
              <a:gd name="connsiteX4512" fmla="*/ 5081957 w 5854673"/>
              <a:gd name="connsiteY4512" fmla="*/ 3124098 h 6858000"/>
              <a:gd name="connsiteX4513" fmla="*/ 5052016 w 5854673"/>
              <a:gd name="connsiteY4513" fmla="*/ 3121080 h 6858000"/>
              <a:gd name="connsiteX4514" fmla="*/ 5057370 w 5854673"/>
              <a:gd name="connsiteY4514" fmla="*/ 3127968 h 6858000"/>
              <a:gd name="connsiteX4515" fmla="*/ 5061707 w 5854673"/>
              <a:gd name="connsiteY4515" fmla="*/ 3125164 h 6858000"/>
              <a:gd name="connsiteX4516" fmla="*/ 5069913 w 5854673"/>
              <a:gd name="connsiteY4516" fmla="*/ 3146946 h 6858000"/>
              <a:gd name="connsiteX4517" fmla="*/ 5056450 w 5854673"/>
              <a:gd name="connsiteY4517" fmla="*/ 3136843 h 6858000"/>
              <a:gd name="connsiteX4518" fmla="*/ 5049154 w 5854673"/>
              <a:gd name="connsiteY4518" fmla="*/ 3144441 h 6858000"/>
              <a:gd name="connsiteX4519" fmla="*/ 5066545 w 5854673"/>
              <a:gd name="connsiteY4519" fmla="*/ 3153985 h 6858000"/>
              <a:gd name="connsiteX4520" fmla="*/ 5079504 w 5854673"/>
              <a:gd name="connsiteY4520" fmla="*/ 3142664 h 6858000"/>
              <a:gd name="connsiteX4521" fmla="*/ 5122150 w 5854673"/>
              <a:gd name="connsiteY4521" fmla="*/ 3127476 h 6858000"/>
              <a:gd name="connsiteX4522" fmla="*/ 5123376 w 5854673"/>
              <a:gd name="connsiteY4522" fmla="*/ 3120744 h 6858000"/>
              <a:gd name="connsiteX4523" fmla="*/ 5143576 w 5854673"/>
              <a:gd name="connsiteY4523" fmla="*/ 3119320 h 6858000"/>
              <a:gd name="connsiteX4524" fmla="*/ 5117571 w 5854673"/>
              <a:gd name="connsiteY4524" fmla="*/ 3090239 h 6858000"/>
              <a:gd name="connsiteX4525" fmla="*/ 5113486 w 5854673"/>
              <a:gd name="connsiteY4525" fmla="*/ 3099929 h 6858000"/>
              <a:gd name="connsiteX4526" fmla="*/ 5122259 w 5854673"/>
              <a:gd name="connsiteY4526" fmla="*/ 3100136 h 6858000"/>
              <a:gd name="connsiteX4527" fmla="*/ 5132661 w 5854673"/>
              <a:gd name="connsiteY4527" fmla="*/ 3114319 h 6858000"/>
              <a:gd name="connsiteX4528" fmla="*/ 5119756 w 5854673"/>
              <a:gd name="connsiteY4528" fmla="*/ 3115794 h 6858000"/>
              <a:gd name="connsiteX4529" fmla="*/ 5105578 w 5854673"/>
              <a:gd name="connsiteY4529" fmla="*/ 3108344 h 6858000"/>
              <a:gd name="connsiteX4530" fmla="*/ 5075586 w 5854673"/>
              <a:gd name="connsiteY4530" fmla="*/ 3107519 h 6858000"/>
              <a:gd name="connsiteX4531" fmla="*/ 5079667 w 5854673"/>
              <a:gd name="connsiteY4531" fmla="*/ 3105480 h 6858000"/>
              <a:gd name="connsiteX4532" fmla="*/ 5117422 w 5854673"/>
              <a:gd name="connsiteY4532" fmla="*/ 3071315 h 6858000"/>
              <a:gd name="connsiteX4533" fmla="*/ 5126962 w 5854673"/>
              <a:gd name="connsiteY4533" fmla="*/ 3066676 h 6858000"/>
              <a:gd name="connsiteX4534" fmla="*/ 5131550 w 5854673"/>
              <a:gd name="connsiteY4534" fmla="*/ 3078409 h 6858000"/>
              <a:gd name="connsiteX4535" fmla="*/ 5173420 w 5854673"/>
              <a:gd name="connsiteY4535" fmla="*/ 3101222 h 6858000"/>
              <a:gd name="connsiteX4536" fmla="*/ 5166686 w 5854673"/>
              <a:gd name="connsiteY4536" fmla="*/ 3105096 h 6858000"/>
              <a:gd name="connsiteX4537" fmla="*/ 5158015 w 5854673"/>
              <a:gd name="connsiteY4537" fmla="*/ 3103054 h 6858000"/>
              <a:gd name="connsiteX4538" fmla="*/ 5164438 w 5854673"/>
              <a:gd name="connsiteY4538" fmla="*/ 3119989 h 6858000"/>
              <a:gd name="connsiteX4539" fmla="*/ 5174743 w 5854673"/>
              <a:gd name="connsiteY4539" fmla="*/ 3110505 h 6858000"/>
              <a:gd name="connsiteX4540" fmla="*/ 5192236 w 5854673"/>
              <a:gd name="connsiteY4540" fmla="*/ 3120763 h 6858000"/>
              <a:gd name="connsiteX4541" fmla="*/ 5185815 w 5854673"/>
              <a:gd name="connsiteY4541" fmla="*/ 3103826 h 6858000"/>
              <a:gd name="connsiteX4542" fmla="*/ 5188467 w 5854673"/>
              <a:gd name="connsiteY4542" fmla="*/ 3101991 h 6858000"/>
              <a:gd name="connsiteX4543" fmla="*/ 5175720 w 5854673"/>
              <a:gd name="connsiteY4543" fmla="*/ 3086685 h 6858000"/>
              <a:gd name="connsiteX4544" fmla="*/ 5163376 w 5854673"/>
              <a:gd name="connsiteY4544" fmla="*/ 3084437 h 6858000"/>
              <a:gd name="connsiteX4545" fmla="*/ 5213873 w 5854673"/>
              <a:gd name="connsiteY4545" fmla="*/ 3091082 h 6858000"/>
              <a:gd name="connsiteX4546" fmla="*/ 5199950 w 5854673"/>
              <a:gd name="connsiteY4546" fmla="*/ 3082866 h 6858000"/>
              <a:gd name="connsiteX4547" fmla="*/ 5195771 w 5854673"/>
              <a:gd name="connsiteY4547" fmla="*/ 3068888 h 6858000"/>
              <a:gd name="connsiteX4548" fmla="*/ 5158685 w 5854673"/>
              <a:gd name="connsiteY4548" fmla="*/ 3079641 h 6858000"/>
              <a:gd name="connsiteX4549" fmla="*/ 5149659 w 5854673"/>
              <a:gd name="connsiteY4549" fmla="*/ 3072548 h 6858000"/>
              <a:gd name="connsiteX4550" fmla="*/ 5182410 w 5854673"/>
              <a:gd name="connsiteY4550" fmla="*/ 3056949 h 6858000"/>
              <a:gd name="connsiteX4551" fmla="*/ 5178032 w 5854673"/>
              <a:gd name="connsiteY4551" fmla="*/ 3026241 h 6858000"/>
              <a:gd name="connsiteX4552" fmla="*/ 5145439 w 5854673"/>
              <a:gd name="connsiteY4552" fmla="*/ 3025059 h 6858000"/>
              <a:gd name="connsiteX4553" fmla="*/ 5144672 w 5854673"/>
              <a:gd name="connsiteY4553" fmla="*/ 3029905 h 6858000"/>
              <a:gd name="connsiteX4554" fmla="*/ 5135439 w 5854673"/>
              <a:gd name="connsiteY4554" fmla="*/ 3031586 h 6858000"/>
              <a:gd name="connsiteX4555" fmla="*/ 5130085 w 5854673"/>
              <a:gd name="connsiteY4555" fmla="*/ 3024698 h 6858000"/>
              <a:gd name="connsiteX4556" fmla="*/ 5161610 w 5854673"/>
              <a:gd name="connsiteY4556" fmla="*/ 3015832 h 6858000"/>
              <a:gd name="connsiteX4557" fmla="*/ 5202369 w 5854673"/>
              <a:gd name="connsiteY4557" fmla="*/ 3005285 h 6858000"/>
              <a:gd name="connsiteX4558" fmla="*/ 5200278 w 5854673"/>
              <a:gd name="connsiteY4558" fmla="*/ 3003397 h 6858000"/>
              <a:gd name="connsiteX4559" fmla="*/ 5154523 w 5854673"/>
              <a:gd name="connsiteY4559" fmla="*/ 3007005 h 6858000"/>
              <a:gd name="connsiteX4560" fmla="*/ 5124741 w 5854673"/>
              <a:gd name="connsiteY4560" fmla="*/ 2979555 h 6858000"/>
              <a:gd name="connsiteX4561" fmla="*/ 5156062 w 5854673"/>
              <a:gd name="connsiteY4561" fmla="*/ 2971810 h 6858000"/>
              <a:gd name="connsiteX4562" fmla="*/ 5152191 w 5854673"/>
              <a:gd name="connsiteY4562" fmla="*/ 2954874 h 6858000"/>
              <a:gd name="connsiteX4563" fmla="*/ 5142958 w 5854673"/>
              <a:gd name="connsiteY4563" fmla="*/ 2956555 h 6858000"/>
              <a:gd name="connsiteX4564" fmla="*/ 5144593 w 5854673"/>
              <a:gd name="connsiteY4564" fmla="*/ 2945028 h 6858000"/>
              <a:gd name="connsiteX4565" fmla="*/ 5118525 w 5854673"/>
              <a:gd name="connsiteY4565" fmla="*/ 2958946 h 6858000"/>
              <a:gd name="connsiteX4566" fmla="*/ 5125169 w 5854673"/>
              <a:gd name="connsiteY4566" fmla="*/ 2913550 h 6858000"/>
              <a:gd name="connsiteX4567" fmla="*/ 5105987 w 5854673"/>
              <a:gd name="connsiteY4567" fmla="*/ 2924665 h 6858000"/>
              <a:gd name="connsiteX4568" fmla="*/ 5078086 w 5854673"/>
              <a:gd name="connsiteY4568" fmla="*/ 2925729 h 6858000"/>
              <a:gd name="connsiteX4569" fmla="*/ 5107561 w 5854673"/>
              <a:gd name="connsiteY4569" fmla="*/ 2948486 h 6858000"/>
              <a:gd name="connsiteX4570" fmla="*/ 5086545 w 5854673"/>
              <a:gd name="connsiteY4570" fmla="*/ 2954397 h 6858000"/>
              <a:gd name="connsiteX4571" fmla="*/ 5078285 w 5854673"/>
              <a:gd name="connsiteY4571" fmla="*/ 2942459 h 6858000"/>
              <a:gd name="connsiteX4572" fmla="*/ 5044469 w 5854673"/>
              <a:gd name="connsiteY4572" fmla="*/ 2932708 h 6858000"/>
              <a:gd name="connsiteX4573" fmla="*/ 5036969 w 5854673"/>
              <a:gd name="connsiteY4573" fmla="*/ 2941427 h 6858000"/>
              <a:gd name="connsiteX4574" fmla="*/ 5035959 w 5854673"/>
              <a:gd name="connsiteY4574" fmla="*/ 2906232 h 6858000"/>
              <a:gd name="connsiteX4575" fmla="*/ 824872 w 5854673"/>
              <a:gd name="connsiteY4575" fmla="*/ 2900622 h 6858000"/>
              <a:gd name="connsiteX4576" fmla="*/ 835331 w 5854673"/>
              <a:gd name="connsiteY4576" fmla="*/ 2904590 h 6858000"/>
              <a:gd name="connsiteX4577" fmla="*/ 821986 w 5854673"/>
              <a:gd name="connsiteY4577" fmla="*/ 2910361 h 6858000"/>
              <a:gd name="connsiteX4578" fmla="*/ 821986 w 5854673"/>
              <a:gd name="connsiteY4578" fmla="*/ 2919378 h 6858000"/>
              <a:gd name="connsiteX4579" fmla="*/ 814412 w 5854673"/>
              <a:gd name="connsiteY4579" fmla="*/ 2922985 h 6858000"/>
              <a:gd name="connsiteX4580" fmla="*/ 837495 w 5854673"/>
              <a:gd name="connsiteY4580" fmla="*/ 2931640 h 6858000"/>
              <a:gd name="connsiteX4581" fmla="*/ 806477 w 5854673"/>
              <a:gd name="connsiteY4581" fmla="*/ 2931281 h 6858000"/>
              <a:gd name="connsiteX4582" fmla="*/ 811887 w 5854673"/>
              <a:gd name="connsiteY4582" fmla="*/ 2922264 h 6858000"/>
              <a:gd name="connsiteX4583" fmla="*/ 804673 w 5854673"/>
              <a:gd name="connsiteY4583" fmla="*/ 2915771 h 6858000"/>
              <a:gd name="connsiteX4584" fmla="*/ 824872 w 5854673"/>
              <a:gd name="connsiteY4584" fmla="*/ 2900622 h 6858000"/>
              <a:gd name="connsiteX4585" fmla="*/ 4945983 w 5854673"/>
              <a:gd name="connsiteY4585" fmla="*/ 2898657 h 6858000"/>
              <a:gd name="connsiteX4586" fmla="*/ 4944910 w 5854673"/>
              <a:gd name="connsiteY4586" fmla="*/ 2906461 h 6858000"/>
              <a:gd name="connsiteX4587" fmla="*/ 4951899 w 5854673"/>
              <a:gd name="connsiteY4587" fmla="*/ 2901821 h 6858000"/>
              <a:gd name="connsiteX4588" fmla="*/ 4945983 w 5854673"/>
              <a:gd name="connsiteY4588" fmla="*/ 2898657 h 6858000"/>
              <a:gd name="connsiteX4589" fmla="*/ 5097681 w 5854673"/>
              <a:gd name="connsiteY4589" fmla="*/ 2894518 h 6858000"/>
              <a:gd name="connsiteX4590" fmla="*/ 5101553 w 5854673"/>
              <a:gd name="connsiteY4590" fmla="*/ 2911453 h 6858000"/>
              <a:gd name="connsiteX4591" fmla="*/ 5097681 w 5854673"/>
              <a:gd name="connsiteY4591" fmla="*/ 2894518 h 6858000"/>
              <a:gd name="connsiteX4592" fmla="*/ 842545 w 5854673"/>
              <a:gd name="connsiteY4592" fmla="*/ 2894131 h 6858000"/>
              <a:gd name="connsiteX4593" fmla="*/ 842906 w 5854673"/>
              <a:gd name="connsiteY4593" fmla="*/ 2902065 h 6858000"/>
              <a:gd name="connsiteX4594" fmla="*/ 840380 w 5854673"/>
              <a:gd name="connsiteY4594" fmla="*/ 2901704 h 6858000"/>
              <a:gd name="connsiteX4595" fmla="*/ 5143384 w 5854673"/>
              <a:gd name="connsiteY4595" fmla="*/ 2893102 h 6858000"/>
              <a:gd name="connsiteX4596" fmla="*/ 5163019 w 5854673"/>
              <a:gd name="connsiteY4596" fmla="*/ 2905604 h 6858000"/>
              <a:gd name="connsiteX4597" fmla="*/ 5163530 w 5854673"/>
              <a:gd name="connsiteY4597" fmla="*/ 2901523 h 6858000"/>
              <a:gd name="connsiteX4598" fmla="*/ 5143384 w 5854673"/>
              <a:gd name="connsiteY4598" fmla="*/ 2893102 h 6858000"/>
              <a:gd name="connsiteX4599" fmla="*/ 4908035 w 5854673"/>
              <a:gd name="connsiteY4599" fmla="*/ 2890588 h 6858000"/>
              <a:gd name="connsiteX4600" fmla="*/ 4898496 w 5854673"/>
              <a:gd name="connsiteY4600" fmla="*/ 2895226 h 6858000"/>
              <a:gd name="connsiteX4601" fmla="*/ 4907270 w 5854673"/>
              <a:gd name="connsiteY4601" fmla="*/ 2895433 h 6858000"/>
              <a:gd name="connsiteX4602" fmla="*/ 4796125 w 5854673"/>
              <a:gd name="connsiteY4602" fmla="*/ 2890149 h 6858000"/>
              <a:gd name="connsiteX4603" fmla="*/ 4789442 w 5854673"/>
              <a:gd name="connsiteY4603" fmla="*/ 2891830 h 6858000"/>
              <a:gd name="connsiteX4604" fmla="*/ 4788677 w 5854673"/>
              <a:gd name="connsiteY4604" fmla="*/ 2896674 h 6858000"/>
              <a:gd name="connsiteX4605" fmla="*/ 4797501 w 5854673"/>
              <a:gd name="connsiteY4605" fmla="*/ 2897238 h 6858000"/>
              <a:gd name="connsiteX4606" fmla="*/ 5114670 w 5854673"/>
              <a:gd name="connsiteY4606" fmla="*/ 2883351 h 6858000"/>
              <a:gd name="connsiteX4607" fmla="*/ 5114410 w 5854673"/>
              <a:gd name="connsiteY4607" fmla="*/ 2901969 h 6858000"/>
              <a:gd name="connsiteX4608" fmla="*/ 5133844 w 5854673"/>
              <a:gd name="connsiteY4608" fmla="*/ 2897741 h 6858000"/>
              <a:gd name="connsiteX4609" fmla="*/ 977799 w 5854673"/>
              <a:gd name="connsiteY4609" fmla="*/ 2881865 h 6858000"/>
              <a:gd name="connsiteX4610" fmla="*/ 977077 w 5854673"/>
              <a:gd name="connsiteY4610" fmla="*/ 2893768 h 6858000"/>
              <a:gd name="connsiteX4611" fmla="*/ 982848 w 5854673"/>
              <a:gd name="connsiteY4611" fmla="*/ 2882947 h 6858000"/>
              <a:gd name="connsiteX4612" fmla="*/ 5220766 w 5854673"/>
              <a:gd name="connsiteY4612" fmla="*/ 2881341 h 6858000"/>
              <a:gd name="connsiteX4613" fmla="*/ 5197605 w 5854673"/>
              <a:gd name="connsiteY4613" fmla="*/ 2892658 h 6858000"/>
              <a:gd name="connsiteX4614" fmla="*/ 5216734 w 5854673"/>
              <a:gd name="connsiteY4614" fmla="*/ 2891388 h 6858000"/>
              <a:gd name="connsiteX4615" fmla="*/ 5251870 w 5854673"/>
              <a:gd name="connsiteY4615" fmla="*/ 2918075 h 6858000"/>
              <a:gd name="connsiteX4616" fmla="*/ 5252636 w 5854673"/>
              <a:gd name="connsiteY4616" fmla="*/ 2913230 h 6858000"/>
              <a:gd name="connsiteX4617" fmla="*/ 5246415 w 5854673"/>
              <a:gd name="connsiteY4617" fmla="*/ 2913024 h 6858000"/>
              <a:gd name="connsiteX4618" fmla="*/ 5220766 w 5854673"/>
              <a:gd name="connsiteY4618" fmla="*/ 2881341 h 6858000"/>
              <a:gd name="connsiteX4619" fmla="*/ 959765 w 5854673"/>
              <a:gd name="connsiteY4619" fmla="*/ 2876816 h 6858000"/>
              <a:gd name="connsiteX4620" fmla="*/ 960847 w 5854673"/>
              <a:gd name="connsiteY4620" fmla="*/ 2886914 h 6858000"/>
              <a:gd name="connsiteX4621" fmla="*/ 959765 w 5854673"/>
              <a:gd name="connsiteY4621" fmla="*/ 2876816 h 6858000"/>
              <a:gd name="connsiteX4622" fmla="*/ 5103600 w 5854673"/>
              <a:gd name="connsiteY4622" fmla="*/ 2865962 h 6858000"/>
              <a:gd name="connsiteX4623" fmla="*/ 5096209 w 5854673"/>
              <a:gd name="connsiteY4623" fmla="*/ 2866310 h 6858000"/>
              <a:gd name="connsiteX4624" fmla="*/ 5035044 w 5854673"/>
              <a:gd name="connsiteY4624" fmla="*/ 2894703 h 6858000"/>
              <a:gd name="connsiteX4625" fmla="*/ 5043510 w 5854673"/>
              <a:gd name="connsiteY4625" fmla="*/ 2897868 h 6858000"/>
              <a:gd name="connsiteX4626" fmla="*/ 5041014 w 5854673"/>
              <a:gd name="connsiteY4626" fmla="*/ 2888023 h 6858000"/>
              <a:gd name="connsiteX4627" fmla="*/ 5059881 w 5854673"/>
              <a:gd name="connsiteY4627" fmla="*/ 2905371 h 6858000"/>
              <a:gd name="connsiteX4628" fmla="*/ 5053356 w 5854673"/>
              <a:gd name="connsiteY4628" fmla="*/ 2890271 h 6858000"/>
              <a:gd name="connsiteX4629" fmla="*/ 5090032 w 5854673"/>
              <a:gd name="connsiteY4629" fmla="*/ 2889414 h 6858000"/>
              <a:gd name="connsiteX4630" fmla="*/ 5093451 w 5854673"/>
              <a:gd name="connsiteY4630" fmla="*/ 2882733 h 6858000"/>
              <a:gd name="connsiteX4631" fmla="*/ 5101765 w 5854673"/>
              <a:gd name="connsiteY4631" fmla="*/ 2884827 h 6858000"/>
              <a:gd name="connsiteX4632" fmla="*/ 5108754 w 5854673"/>
              <a:gd name="connsiteY4632" fmla="*/ 2880187 h 6858000"/>
              <a:gd name="connsiteX4633" fmla="*/ 5103600 w 5854673"/>
              <a:gd name="connsiteY4633" fmla="*/ 2865962 h 6858000"/>
              <a:gd name="connsiteX4634" fmla="*/ 4880851 w 5854673"/>
              <a:gd name="connsiteY4634" fmla="*/ 2856437 h 6858000"/>
              <a:gd name="connsiteX4635" fmla="*/ 4862544 w 5854673"/>
              <a:gd name="connsiteY4635" fmla="*/ 2865377 h 6858000"/>
              <a:gd name="connsiteX4636" fmla="*/ 4882179 w 5854673"/>
              <a:gd name="connsiteY4636" fmla="*/ 2877880 h 6858000"/>
              <a:gd name="connsiteX4637" fmla="*/ 4896668 w 5854673"/>
              <a:gd name="connsiteY4637" fmla="*/ 2864520 h 6858000"/>
              <a:gd name="connsiteX4638" fmla="*/ 4880851 w 5854673"/>
              <a:gd name="connsiteY4638" fmla="*/ 2856437 h 6858000"/>
              <a:gd name="connsiteX4639" fmla="*/ 5152015 w 5854673"/>
              <a:gd name="connsiteY4639" fmla="*/ 2853981 h 6858000"/>
              <a:gd name="connsiteX4640" fmla="*/ 5151556 w 5854673"/>
              <a:gd name="connsiteY4640" fmla="*/ 2855869 h 6858000"/>
              <a:gd name="connsiteX4641" fmla="*/ 5164461 w 5854673"/>
              <a:gd name="connsiteY4641" fmla="*/ 2854392 h 6858000"/>
              <a:gd name="connsiteX4642" fmla="*/ 3068930 w 5854673"/>
              <a:gd name="connsiteY4642" fmla="*/ 2844299 h 6858000"/>
              <a:gd name="connsiteX4643" fmla="*/ 3049018 w 5854673"/>
              <a:gd name="connsiteY4643" fmla="*/ 2846500 h 6858000"/>
              <a:gd name="connsiteX4644" fmla="*/ 3034858 w 5854673"/>
              <a:gd name="connsiteY4644" fmla="*/ 2852242 h 6858000"/>
              <a:gd name="connsiteX4645" fmla="*/ 3039789 w 5854673"/>
              <a:gd name="connsiteY4645" fmla="*/ 2863049 h 6858000"/>
              <a:gd name="connsiteX4646" fmla="*/ 3050992 w 5854673"/>
              <a:gd name="connsiteY4646" fmla="*/ 2859380 h 6858000"/>
              <a:gd name="connsiteX4647" fmla="*/ 3086158 w 5854673"/>
              <a:gd name="connsiteY4647" fmla="*/ 2847945 h 6858000"/>
              <a:gd name="connsiteX4648" fmla="*/ 3068930 w 5854673"/>
              <a:gd name="connsiteY4648" fmla="*/ 2844299 h 6858000"/>
              <a:gd name="connsiteX4649" fmla="*/ 1236044 w 5854673"/>
              <a:gd name="connsiteY4649" fmla="*/ 2841468 h 6858000"/>
              <a:gd name="connsiteX4650" fmla="*/ 1232798 w 5854673"/>
              <a:gd name="connsiteY4650" fmla="*/ 2850846 h 6858000"/>
              <a:gd name="connsiteX4651" fmla="*/ 1238930 w 5854673"/>
              <a:gd name="connsiteY4651" fmla="*/ 2847600 h 6858000"/>
              <a:gd name="connsiteX4652" fmla="*/ 1240011 w 5854673"/>
              <a:gd name="connsiteY4652" fmla="*/ 2849404 h 6858000"/>
              <a:gd name="connsiteX4653" fmla="*/ 1243979 w 5854673"/>
              <a:gd name="connsiteY4653" fmla="*/ 2845076 h 6858000"/>
              <a:gd name="connsiteX4654" fmla="*/ 1239291 w 5854673"/>
              <a:gd name="connsiteY4654" fmla="*/ 2847601 h 6858000"/>
              <a:gd name="connsiteX4655" fmla="*/ 3109676 w 5854673"/>
              <a:gd name="connsiteY4655" fmla="*/ 2834027 h 6858000"/>
              <a:gd name="connsiteX4656" fmla="*/ 3099370 w 5854673"/>
              <a:gd name="connsiteY4656" fmla="*/ 2843511 h 6858000"/>
              <a:gd name="connsiteX4657" fmla="*/ 3118142 w 5854673"/>
              <a:gd name="connsiteY4657" fmla="*/ 2837191 h 6858000"/>
              <a:gd name="connsiteX4658" fmla="*/ 4882803 w 5854673"/>
              <a:gd name="connsiteY4658" fmla="*/ 2831157 h 6858000"/>
              <a:gd name="connsiteX4659" fmla="*/ 4856632 w 5854673"/>
              <a:gd name="connsiteY4659" fmla="*/ 2846911 h 6858000"/>
              <a:gd name="connsiteX4660" fmla="*/ 4870611 w 5854673"/>
              <a:gd name="connsiteY4660" fmla="*/ 2837631 h 6858000"/>
              <a:gd name="connsiteX4661" fmla="*/ 4891523 w 5854673"/>
              <a:gd name="connsiteY4661" fmla="*/ 2841208 h 6858000"/>
              <a:gd name="connsiteX4662" fmla="*/ 4850669 w 5854673"/>
              <a:gd name="connsiteY4662" fmla="*/ 2828087 h 6858000"/>
              <a:gd name="connsiteX4663" fmla="*/ 4843680 w 5854673"/>
              <a:gd name="connsiteY4663" fmla="*/ 2832727 h 6858000"/>
              <a:gd name="connsiteX4664" fmla="*/ 4862247 w 5854673"/>
              <a:gd name="connsiteY4664" fmla="*/ 2835181 h 6858000"/>
              <a:gd name="connsiteX4665" fmla="*/ 5104685 w 5854673"/>
              <a:gd name="connsiteY4665" fmla="*/ 2827535 h 6858000"/>
              <a:gd name="connsiteX4666" fmla="*/ 5092699 w 5854673"/>
              <a:gd name="connsiteY4666" fmla="*/ 2828920 h 6858000"/>
              <a:gd name="connsiteX4667" fmla="*/ 5128655 w 5854673"/>
              <a:gd name="connsiteY4667" fmla="*/ 2848569 h 6858000"/>
              <a:gd name="connsiteX4668" fmla="*/ 5142634 w 5854673"/>
              <a:gd name="connsiteY4668" fmla="*/ 2839289 h 6858000"/>
              <a:gd name="connsiteX4669" fmla="*/ 5104685 w 5854673"/>
              <a:gd name="connsiteY4669" fmla="*/ 2827535 h 6858000"/>
              <a:gd name="connsiteX4670" fmla="*/ 4969262 w 5854673"/>
              <a:gd name="connsiteY4670" fmla="*/ 2826844 h 6858000"/>
              <a:gd name="connsiteX4671" fmla="*/ 4953500 w 5854673"/>
              <a:gd name="connsiteY4671" fmla="*/ 2831277 h 6858000"/>
              <a:gd name="connsiteX4672" fmla="*/ 4969262 w 5854673"/>
              <a:gd name="connsiteY4672" fmla="*/ 2826844 h 6858000"/>
              <a:gd name="connsiteX4673" fmla="*/ 5037397 w 5854673"/>
              <a:gd name="connsiteY4673" fmla="*/ 2817141 h 6858000"/>
              <a:gd name="connsiteX4674" fmla="*/ 5034807 w 5854673"/>
              <a:gd name="connsiteY4674" fmla="*/ 2826607 h 6858000"/>
              <a:gd name="connsiteX4675" fmla="*/ 5004815 w 5854673"/>
              <a:gd name="connsiteY4675" fmla="*/ 2825782 h 6858000"/>
              <a:gd name="connsiteX4676" fmla="*/ 5037397 w 5854673"/>
              <a:gd name="connsiteY4676" fmla="*/ 2817141 h 6858000"/>
              <a:gd name="connsiteX4677" fmla="*/ 4954952 w 5854673"/>
              <a:gd name="connsiteY4677" fmla="*/ 2814311 h 6858000"/>
              <a:gd name="connsiteX4678" fmla="*/ 4960952 w 5854673"/>
              <a:gd name="connsiteY4678" fmla="*/ 2814549 h 6858000"/>
              <a:gd name="connsiteX4679" fmla="*/ 4960082 w 5854673"/>
              <a:gd name="connsiteY4679" fmla="*/ 2821230 h 6858000"/>
              <a:gd name="connsiteX4680" fmla="*/ 4949525 w 5854673"/>
              <a:gd name="connsiteY4680" fmla="*/ 2816178 h 6858000"/>
              <a:gd name="connsiteX4681" fmla="*/ 4954952 w 5854673"/>
              <a:gd name="connsiteY4681" fmla="*/ 2814311 h 6858000"/>
              <a:gd name="connsiteX4682" fmla="*/ 4991454 w 5854673"/>
              <a:gd name="connsiteY4682" fmla="*/ 2813843 h 6858000"/>
              <a:gd name="connsiteX4683" fmla="*/ 4993491 w 5854673"/>
              <a:gd name="connsiteY4683" fmla="*/ 2825575 h 6858000"/>
              <a:gd name="connsiteX4684" fmla="*/ 4972681 w 5854673"/>
              <a:gd name="connsiteY4684" fmla="*/ 2820163 h 6858000"/>
              <a:gd name="connsiteX4685" fmla="*/ 5125708 w 5854673"/>
              <a:gd name="connsiteY4685" fmla="*/ 2810006 h 6858000"/>
              <a:gd name="connsiteX4686" fmla="*/ 5122084 w 5854673"/>
              <a:gd name="connsiteY4686" fmla="*/ 2817808 h 6858000"/>
              <a:gd name="connsiteX4687" fmla="*/ 5127235 w 5854673"/>
              <a:gd name="connsiteY4687" fmla="*/ 2818167 h 6858000"/>
              <a:gd name="connsiteX4688" fmla="*/ 5128309 w 5854673"/>
              <a:gd name="connsiteY4688" fmla="*/ 2810363 h 6858000"/>
              <a:gd name="connsiteX4689" fmla="*/ 5174933 w 5854673"/>
              <a:gd name="connsiteY4689" fmla="*/ 2800073 h 6858000"/>
              <a:gd name="connsiteX4690" fmla="*/ 5188856 w 5854673"/>
              <a:gd name="connsiteY4690" fmla="*/ 2808289 h 6858000"/>
              <a:gd name="connsiteX4691" fmla="*/ 5189622 w 5854673"/>
              <a:gd name="connsiteY4691" fmla="*/ 2803444 h 6858000"/>
              <a:gd name="connsiteX4692" fmla="*/ 5144991 w 5854673"/>
              <a:gd name="connsiteY4692" fmla="*/ 2797055 h 6858000"/>
              <a:gd name="connsiteX4693" fmla="*/ 5159886 w 5854673"/>
              <a:gd name="connsiteY4693" fmla="*/ 2799304 h 6858000"/>
              <a:gd name="connsiteX4694" fmla="*/ 5157795 w 5854673"/>
              <a:gd name="connsiteY4694" fmla="*/ 2797416 h 6858000"/>
              <a:gd name="connsiteX4695" fmla="*/ 3274802 w 5854673"/>
              <a:gd name="connsiteY4695" fmla="*/ 2783525 h 6858000"/>
              <a:gd name="connsiteX4696" fmla="*/ 3265467 w 5854673"/>
              <a:gd name="connsiteY4696" fmla="*/ 2787041 h 6858000"/>
              <a:gd name="connsiteX4697" fmla="*/ 3274240 w 5854673"/>
              <a:gd name="connsiteY4697" fmla="*/ 2787248 h 6858000"/>
              <a:gd name="connsiteX4698" fmla="*/ 5163157 w 5854673"/>
              <a:gd name="connsiteY4698" fmla="*/ 2776249 h 6858000"/>
              <a:gd name="connsiteX4699" fmla="*/ 5179883 w 5854673"/>
              <a:gd name="connsiteY4699" fmla="*/ 2791353 h 6858000"/>
              <a:gd name="connsiteX4700" fmla="*/ 5186106 w 5854673"/>
              <a:gd name="connsiteY4700" fmla="*/ 2791558 h 6858000"/>
              <a:gd name="connsiteX4701" fmla="*/ 5175960 w 5854673"/>
              <a:gd name="connsiteY4701" fmla="*/ 2776610 h 6858000"/>
              <a:gd name="connsiteX4702" fmla="*/ 4927199 w 5854673"/>
              <a:gd name="connsiteY4702" fmla="*/ 2761797 h 6858000"/>
              <a:gd name="connsiteX4703" fmla="*/ 4942700 w 5854673"/>
              <a:gd name="connsiteY4703" fmla="*/ 2778532 h 6858000"/>
              <a:gd name="connsiteX4704" fmla="*/ 4935763 w 5854673"/>
              <a:gd name="connsiteY4704" fmla="*/ 2780979 h 6858000"/>
              <a:gd name="connsiteX4705" fmla="*/ 4930611 w 5854673"/>
              <a:gd name="connsiteY4705" fmla="*/ 2780620 h 6858000"/>
              <a:gd name="connsiteX4706" fmla="*/ 4927199 w 5854673"/>
              <a:gd name="connsiteY4706" fmla="*/ 2761797 h 6858000"/>
              <a:gd name="connsiteX4707" fmla="*/ 5074105 w 5854673"/>
              <a:gd name="connsiteY4707" fmla="*/ 2749598 h 6858000"/>
              <a:gd name="connsiteX4708" fmla="*/ 5073338 w 5854673"/>
              <a:gd name="connsiteY4708" fmla="*/ 2754444 h 6858000"/>
              <a:gd name="connsiteX4709" fmla="*/ 5120162 w 5854673"/>
              <a:gd name="connsiteY4709" fmla="*/ 2760884 h 6858000"/>
              <a:gd name="connsiteX4710" fmla="*/ 5074105 w 5854673"/>
              <a:gd name="connsiteY4710" fmla="*/ 2749598 h 6858000"/>
              <a:gd name="connsiteX4711" fmla="*/ 5017433 w 5854673"/>
              <a:gd name="connsiteY4711" fmla="*/ 2746628 h 6858000"/>
              <a:gd name="connsiteX4712" fmla="*/ 5029878 w 5854673"/>
              <a:gd name="connsiteY4712" fmla="*/ 2758817 h 6858000"/>
              <a:gd name="connsiteX4713" fmla="*/ 5030593 w 5854673"/>
              <a:gd name="connsiteY4713" fmla="*/ 2758715 h 6858000"/>
              <a:gd name="connsiteX4714" fmla="*/ 5023961 w 5854673"/>
              <a:gd name="connsiteY4714" fmla="*/ 2763304 h 6858000"/>
              <a:gd name="connsiteX4715" fmla="*/ 5036606 w 5854673"/>
              <a:gd name="connsiteY4715" fmla="*/ 2780446 h 6858000"/>
              <a:gd name="connsiteX4716" fmla="*/ 5012022 w 5854673"/>
              <a:gd name="connsiteY4716" fmla="*/ 2776664 h 6858000"/>
              <a:gd name="connsiteX4717" fmla="*/ 4986110 w 5854673"/>
              <a:gd name="connsiteY4717" fmla="*/ 2773801 h 6858000"/>
              <a:gd name="connsiteX4718" fmla="*/ 5040020 w 5854673"/>
              <a:gd name="connsiteY4718" fmla="*/ 2794169 h 6858000"/>
              <a:gd name="connsiteX4719" fmla="*/ 5045634 w 5854673"/>
              <a:gd name="connsiteY4719" fmla="*/ 2782438 h 6858000"/>
              <a:gd name="connsiteX4720" fmla="*/ 5052874 w 5854673"/>
              <a:gd name="connsiteY4720" fmla="*/ 2792336 h 6858000"/>
              <a:gd name="connsiteX4721" fmla="*/ 5012622 w 5854673"/>
              <a:gd name="connsiteY4721" fmla="*/ 2816655 h 6858000"/>
              <a:gd name="connsiteX4722" fmla="*/ 5005382 w 5854673"/>
              <a:gd name="connsiteY4722" fmla="*/ 2806757 h 6858000"/>
              <a:gd name="connsiteX4723" fmla="*/ 4986973 w 5854673"/>
              <a:gd name="connsiteY4723" fmla="*/ 2787522 h 6858000"/>
              <a:gd name="connsiteX4724" fmla="*/ 4949894 w 5854673"/>
              <a:gd name="connsiteY4724" fmla="*/ 2777871 h 6858000"/>
              <a:gd name="connsiteX4725" fmla="*/ 4951628 w 5854673"/>
              <a:gd name="connsiteY4725" fmla="*/ 2777259 h 6858000"/>
              <a:gd name="connsiteX4726" fmla="*/ 4945205 w 5854673"/>
              <a:gd name="connsiteY4726" fmla="*/ 2760323 h 6858000"/>
              <a:gd name="connsiteX4727" fmla="*/ 4943422 w 5854673"/>
              <a:gd name="connsiteY4727" fmla="*/ 2755478 h 6858000"/>
              <a:gd name="connsiteX4728" fmla="*/ 4946075 w 5854673"/>
              <a:gd name="connsiteY4728" fmla="*/ 2753642 h 6858000"/>
              <a:gd name="connsiteX4729" fmla="*/ 4964841 w 5854673"/>
              <a:gd name="connsiteY4729" fmla="*/ 2772826 h 6858000"/>
              <a:gd name="connsiteX4730" fmla="*/ 4983153 w 5854673"/>
              <a:gd name="connsiteY4730" fmla="*/ 2768393 h 6858000"/>
              <a:gd name="connsiteX4731" fmla="*/ 4967192 w 5854673"/>
              <a:gd name="connsiteY4731" fmla="*/ 2756096 h 6858000"/>
              <a:gd name="connsiteX4732" fmla="*/ 5017433 w 5854673"/>
              <a:gd name="connsiteY4732" fmla="*/ 2746628 h 6858000"/>
              <a:gd name="connsiteX4733" fmla="*/ 4923684 w 5854673"/>
              <a:gd name="connsiteY4733" fmla="*/ 2744811 h 6858000"/>
              <a:gd name="connsiteX4734" fmla="*/ 4935824 w 5854673"/>
              <a:gd name="connsiteY4734" fmla="*/ 2748181 h 6858000"/>
              <a:gd name="connsiteX4735" fmla="*/ 4935057 w 5854673"/>
              <a:gd name="connsiteY4735" fmla="*/ 2753026 h 6858000"/>
              <a:gd name="connsiteX4736" fmla="*/ 4923684 w 5854673"/>
              <a:gd name="connsiteY4736" fmla="*/ 2744811 h 6858000"/>
              <a:gd name="connsiteX4737" fmla="*/ 4950418 w 5854673"/>
              <a:gd name="connsiteY4737" fmla="*/ 2725333 h 6858000"/>
              <a:gd name="connsiteX4738" fmla="*/ 4949192 w 5854673"/>
              <a:gd name="connsiteY4738" fmla="*/ 2732066 h 6858000"/>
              <a:gd name="connsiteX4739" fmla="*/ 4938277 w 5854673"/>
              <a:gd name="connsiteY4739" fmla="*/ 2729615 h 6858000"/>
              <a:gd name="connsiteX4740" fmla="*/ 4950418 w 5854673"/>
              <a:gd name="connsiteY4740" fmla="*/ 2725333 h 6858000"/>
              <a:gd name="connsiteX4741" fmla="*/ 4884569 w 5854673"/>
              <a:gd name="connsiteY4741" fmla="*/ 2718327 h 6858000"/>
              <a:gd name="connsiteX4742" fmla="*/ 4894770 w 5854673"/>
              <a:gd name="connsiteY4742" fmla="*/ 2718331 h 6858000"/>
              <a:gd name="connsiteX4743" fmla="*/ 4894054 w 5854673"/>
              <a:gd name="connsiteY4743" fmla="*/ 2723533 h 6858000"/>
              <a:gd name="connsiteX4744" fmla="*/ 4813619 w 5854673"/>
              <a:gd name="connsiteY4744" fmla="*/ 2713871 h 6858000"/>
              <a:gd name="connsiteX4745" fmla="*/ 4817695 w 5854673"/>
              <a:gd name="connsiteY4745" fmla="*/ 2729685 h 6858000"/>
              <a:gd name="connsiteX4746" fmla="*/ 4773367 w 5854673"/>
              <a:gd name="connsiteY4746" fmla="*/ 2738191 h 6858000"/>
              <a:gd name="connsiteX4747" fmla="*/ 4797187 w 5854673"/>
              <a:gd name="connsiteY4747" fmla="*/ 2739166 h 6858000"/>
              <a:gd name="connsiteX4748" fmla="*/ 4834936 w 5854673"/>
              <a:gd name="connsiteY4748" fmla="*/ 2730506 h 6858000"/>
              <a:gd name="connsiteX4749" fmla="*/ 4814994 w 5854673"/>
              <a:gd name="connsiteY4749" fmla="*/ 2720962 h 6858000"/>
              <a:gd name="connsiteX4750" fmla="*/ 4819842 w 5854673"/>
              <a:gd name="connsiteY4750" fmla="*/ 2714077 h 6858000"/>
              <a:gd name="connsiteX4751" fmla="*/ 3416426 w 5854673"/>
              <a:gd name="connsiteY4751" fmla="*/ 2688282 h 6858000"/>
              <a:gd name="connsiteX4752" fmla="*/ 3375867 w 5854673"/>
              <a:gd name="connsiteY4752" fmla="*/ 2715560 h 6858000"/>
              <a:gd name="connsiteX4753" fmla="*/ 3342604 w 5854673"/>
              <a:gd name="connsiteY4753" fmla="*/ 2735239 h 6858000"/>
              <a:gd name="connsiteX4754" fmla="*/ 3283273 w 5854673"/>
              <a:gd name="connsiteY4754" fmla="*/ 2768837 h 6858000"/>
              <a:gd name="connsiteX4755" fmla="*/ 3304441 w 5854673"/>
              <a:gd name="connsiteY4755" fmla="*/ 2771648 h 6858000"/>
              <a:gd name="connsiteX4756" fmla="*/ 3295618 w 5854673"/>
              <a:gd name="connsiteY4756" fmla="*/ 2763433 h 6858000"/>
              <a:gd name="connsiteX4757" fmla="*/ 3340561 w 5854673"/>
              <a:gd name="connsiteY4757" fmla="*/ 2749011 h 6858000"/>
              <a:gd name="connsiteX4758" fmla="*/ 3338674 w 5854673"/>
              <a:gd name="connsiteY4758" fmla="*/ 2746001 h 6858000"/>
              <a:gd name="connsiteX4759" fmla="*/ 3345104 w 5854673"/>
              <a:gd name="connsiteY4759" fmla="*/ 2737433 h 6858000"/>
              <a:gd name="connsiteX4760" fmla="*/ 3387750 w 5854673"/>
              <a:gd name="connsiteY4760" fmla="*/ 2722245 h 6858000"/>
              <a:gd name="connsiteX4761" fmla="*/ 3388619 w 5854673"/>
              <a:gd name="connsiteY4761" fmla="*/ 2715564 h 6858000"/>
              <a:gd name="connsiteX4762" fmla="*/ 3406523 w 5854673"/>
              <a:gd name="connsiteY4762" fmla="*/ 2713376 h 6858000"/>
              <a:gd name="connsiteX4763" fmla="*/ 3404842 w 5854673"/>
              <a:gd name="connsiteY4763" fmla="*/ 2706693 h 6858000"/>
              <a:gd name="connsiteX4764" fmla="*/ 3422848 w 5854673"/>
              <a:gd name="connsiteY4764" fmla="*/ 2705218 h 6858000"/>
              <a:gd name="connsiteX4765" fmla="*/ 3416426 w 5854673"/>
              <a:gd name="connsiteY4765" fmla="*/ 2688282 h 6858000"/>
              <a:gd name="connsiteX4766" fmla="*/ 5010159 w 5854673"/>
              <a:gd name="connsiteY4766" fmla="*/ 2686941 h 6858000"/>
              <a:gd name="connsiteX4767" fmla="*/ 5009289 w 5854673"/>
              <a:gd name="connsiteY4767" fmla="*/ 2693623 h 6858000"/>
              <a:gd name="connsiteX4768" fmla="*/ 5000517 w 5854673"/>
              <a:gd name="connsiteY4768" fmla="*/ 2693417 h 6858000"/>
              <a:gd name="connsiteX4769" fmla="*/ 5000977 w 5854673"/>
              <a:gd name="connsiteY4769" fmla="*/ 2691529 h 6858000"/>
              <a:gd name="connsiteX4770" fmla="*/ 5010159 w 5854673"/>
              <a:gd name="connsiteY4770" fmla="*/ 2686941 h 6858000"/>
              <a:gd name="connsiteX4771" fmla="*/ 5144821 w 5854673"/>
              <a:gd name="connsiteY4771" fmla="*/ 2680859 h 6858000"/>
              <a:gd name="connsiteX4772" fmla="*/ 5134975 w 5854673"/>
              <a:gd name="connsiteY4772" fmla="*/ 2688457 h 6858000"/>
              <a:gd name="connsiteX4773" fmla="*/ 5152879 w 5854673"/>
              <a:gd name="connsiteY4773" fmla="*/ 2686269 h 6858000"/>
              <a:gd name="connsiteX4774" fmla="*/ 3444739 w 5854673"/>
              <a:gd name="connsiteY4774" fmla="*/ 2674773 h 6858000"/>
              <a:gd name="connsiteX4775" fmla="*/ 3438462 w 5854673"/>
              <a:gd name="connsiteY4775" fmla="*/ 2684412 h 6858000"/>
              <a:gd name="connsiteX4776" fmla="*/ 3448411 w 5854673"/>
              <a:gd name="connsiteY4776" fmla="*/ 2674978 h 6858000"/>
              <a:gd name="connsiteX4777" fmla="*/ 5092388 w 5854673"/>
              <a:gd name="connsiteY4777" fmla="*/ 2670848 h 6858000"/>
              <a:gd name="connsiteX4778" fmla="*/ 5091621 w 5854673"/>
              <a:gd name="connsiteY4778" fmla="*/ 2675693 h 6858000"/>
              <a:gd name="connsiteX4779" fmla="*/ 5103711 w 5854673"/>
              <a:gd name="connsiteY4779" fmla="*/ 2671054 h 6858000"/>
              <a:gd name="connsiteX4780" fmla="*/ 4793536 w 5854673"/>
              <a:gd name="connsiteY4780" fmla="*/ 2667550 h 6858000"/>
              <a:gd name="connsiteX4781" fmla="*/ 4810366 w 5854673"/>
              <a:gd name="connsiteY4781" fmla="*/ 2675716 h 6858000"/>
              <a:gd name="connsiteX4782" fmla="*/ 4801339 w 5854673"/>
              <a:gd name="connsiteY4782" fmla="*/ 2668623 h 6858000"/>
              <a:gd name="connsiteX4783" fmla="*/ 4793536 w 5854673"/>
              <a:gd name="connsiteY4783" fmla="*/ 2667550 h 6858000"/>
              <a:gd name="connsiteX4784" fmla="*/ 5059030 w 5854673"/>
              <a:gd name="connsiteY4784" fmla="*/ 2666860 h 6858000"/>
              <a:gd name="connsiteX4785" fmla="*/ 5077698 w 5854673"/>
              <a:gd name="connsiteY4785" fmla="*/ 2667477 h 6858000"/>
              <a:gd name="connsiteX4786" fmla="*/ 5116924 w 5854673"/>
              <a:gd name="connsiteY4786" fmla="*/ 2666620 h 6858000"/>
              <a:gd name="connsiteX4787" fmla="*/ 5117157 w 5854673"/>
              <a:gd name="connsiteY4787" fmla="*/ 2673373 h 6858000"/>
              <a:gd name="connsiteX4788" fmla="*/ 5123300 w 5854673"/>
              <a:gd name="connsiteY4788" fmla="*/ 2678095 h 6858000"/>
              <a:gd name="connsiteX4789" fmla="*/ 5123296 w 5854673"/>
              <a:gd name="connsiteY4789" fmla="*/ 2678100 h 6858000"/>
              <a:gd name="connsiteX4790" fmla="*/ 5123678 w 5854673"/>
              <a:gd name="connsiteY4790" fmla="*/ 2679502 h 6858000"/>
              <a:gd name="connsiteX4791" fmla="*/ 5123652 w 5854673"/>
              <a:gd name="connsiteY4791" fmla="*/ 2680598 h 6858000"/>
              <a:gd name="connsiteX4792" fmla="*/ 5124060 w 5854673"/>
              <a:gd name="connsiteY4792" fmla="*/ 2680905 h 6858000"/>
              <a:gd name="connsiteX4793" fmla="*/ 5116663 w 5854673"/>
              <a:gd name="connsiteY4793" fmla="*/ 2685238 h 6858000"/>
              <a:gd name="connsiteX4794" fmla="*/ 5074372 w 5854673"/>
              <a:gd name="connsiteY4794" fmla="*/ 2705476 h 6858000"/>
              <a:gd name="connsiteX4795" fmla="*/ 5101405 w 5854673"/>
              <a:gd name="connsiteY4795" fmla="*/ 2711095 h 6858000"/>
              <a:gd name="connsiteX4796" fmla="*/ 5093705 w 5854673"/>
              <a:gd name="connsiteY4796" fmla="*/ 2703084 h 6858000"/>
              <a:gd name="connsiteX4797" fmla="*/ 5129109 w 5854673"/>
              <a:gd name="connsiteY4797" fmla="*/ 2685650 h 6858000"/>
              <a:gd name="connsiteX4798" fmla="*/ 5124060 w 5854673"/>
              <a:gd name="connsiteY4798" fmla="*/ 2680905 h 6858000"/>
              <a:gd name="connsiteX4799" fmla="*/ 5123678 w 5854673"/>
              <a:gd name="connsiteY4799" fmla="*/ 2679502 h 6858000"/>
              <a:gd name="connsiteX4800" fmla="*/ 5123704 w 5854673"/>
              <a:gd name="connsiteY4800" fmla="*/ 2678405 h 6858000"/>
              <a:gd name="connsiteX4801" fmla="*/ 5123300 w 5854673"/>
              <a:gd name="connsiteY4801" fmla="*/ 2678095 h 6858000"/>
              <a:gd name="connsiteX4802" fmla="*/ 5128194 w 5854673"/>
              <a:gd name="connsiteY4802" fmla="*/ 2673166 h 6858000"/>
              <a:gd name="connsiteX4803" fmla="*/ 5134010 w 5854673"/>
              <a:gd name="connsiteY4803" fmla="*/ 2668921 h 6858000"/>
              <a:gd name="connsiteX4804" fmla="*/ 5143599 w 5854673"/>
              <a:gd name="connsiteY4804" fmla="*/ 2672290 h 6858000"/>
              <a:gd name="connsiteX4805" fmla="*/ 5144366 w 5854673"/>
              <a:gd name="connsiteY4805" fmla="*/ 2667444 h 6858000"/>
              <a:gd name="connsiteX4806" fmla="*/ 5006615 w 5854673"/>
              <a:gd name="connsiteY4806" fmla="*/ 2660487 h 6858000"/>
              <a:gd name="connsiteX4807" fmla="*/ 5011543 w 5854673"/>
              <a:gd name="connsiteY4807" fmla="*/ 2663427 h 6858000"/>
              <a:gd name="connsiteX4808" fmla="*/ 4995780 w 5854673"/>
              <a:gd name="connsiteY4808" fmla="*/ 2667861 h 6858000"/>
              <a:gd name="connsiteX4809" fmla="*/ 4999199 w 5854673"/>
              <a:gd name="connsiteY4809" fmla="*/ 2661180 h 6858000"/>
              <a:gd name="connsiteX4810" fmla="*/ 5006615 w 5854673"/>
              <a:gd name="connsiteY4810" fmla="*/ 2660487 h 6858000"/>
              <a:gd name="connsiteX4811" fmla="*/ 3112684 w 5854673"/>
              <a:gd name="connsiteY4811" fmla="*/ 2655807 h 6858000"/>
              <a:gd name="connsiteX4812" fmla="*/ 3096202 w 5854673"/>
              <a:gd name="connsiteY4812" fmla="*/ 2680745 h 6858000"/>
              <a:gd name="connsiteX4813" fmla="*/ 3103191 w 5854673"/>
              <a:gd name="connsiteY4813" fmla="*/ 2676106 h 6858000"/>
              <a:gd name="connsiteX4814" fmla="*/ 3108648 w 5854673"/>
              <a:gd name="connsiteY4814" fmla="*/ 2681156 h 6858000"/>
              <a:gd name="connsiteX4815" fmla="*/ 3118907 w 5854673"/>
              <a:gd name="connsiteY4815" fmla="*/ 2656013 h 6858000"/>
              <a:gd name="connsiteX4816" fmla="*/ 4788387 w 5854673"/>
              <a:gd name="connsiteY4816" fmla="*/ 2654440 h 6858000"/>
              <a:gd name="connsiteX4817" fmla="*/ 4781958 w 5854673"/>
              <a:gd name="connsiteY4817" fmla="*/ 2663008 h 6858000"/>
              <a:gd name="connsiteX4818" fmla="*/ 4791853 w 5854673"/>
              <a:gd name="connsiteY4818" fmla="*/ 2665968 h 6858000"/>
              <a:gd name="connsiteX4819" fmla="*/ 4788387 w 5854673"/>
              <a:gd name="connsiteY4819" fmla="*/ 2654440 h 6858000"/>
              <a:gd name="connsiteX4820" fmla="*/ 4771147 w 5854673"/>
              <a:gd name="connsiteY4820" fmla="*/ 2651069 h 6858000"/>
              <a:gd name="connsiteX4821" fmla="*/ 4764158 w 5854673"/>
              <a:gd name="connsiteY4821" fmla="*/ 2655708 h 6858000"/>
              <a:gd name="connsiteX4822" fmla="*/ 4772472 w 5854673"/>
              <a:gd name="connsiteY4822" fmla="*/ 2657802 h 6858000"/>
              <a:gd name="connsiteX4823" fmla="*/ 4771147 w 5854673"/>
              <a:gd name="connsiteY4823" fmla="*/ 2651069 h 6858000"/>
              <a:gd name="connsiteX4824" fmla="*/ 4872349 w 5854673"/>
              <a:gd name="connsiteY4824" fmla="*/ 2640282 h 6858000"/>
              <a:gd name="connsiteX4825" fmla="*/ 4884794 w 5854673"/>
              <a:gd name="connsiteY4825" fmla="*/ 2640693 h 6858000"/>
              <a:gd name="connsiteX4826" fmla="*/ 4884692 w 5854673"/>
              <a:gd name="connsiteY4826" fmla="*/ 2642529 h 6858000"/>
              <a:gd name="connsiteX4827" fmla="*/ 4872246 w 5854673"/>
              <a:gd name="connsiteY4827" fmla="*/ 2642119 h 6858000"/>
              <a:gd name="connsiteX4828" fmla="*/ 5091112 w 5854673"/>
              <a:gd name="connsiteY4828" fmla="*/ 2633156 h 6858000"/>
              <a:gd name="connsiteX4829" fmla="*/ 5084337 w 5854673"/>
              <a:gd name="connsiteY4829" fmla="*/ 2639934 h 6858000"/>
              <a:gd name="connsiteX4830" fmla="*/ 5125497 w 5854673"/>
              <a:gd name="connsiteY4830" fmla="*/ 2650097 h 6858000"/>
              <a:gd name="connsiteX4831" fmla="*/ 5114330 w 5854673"/>
              <a:gd name="connsiteY4831" fmla="*/ 2640759 h 6858000"/>
              <a:gd name="connsiteX4832" fmla="*/ 5091112 w 5854673"/>
              <a:gd name="connsiteY4832" fmla="*/ 2633156 h 6858000"/>
              <a:gd name="connsiteX4833" fmla="*/ 4828893 w 5854673"/>
              <a:gd name="connsiteY4833" fmla="*/ 2629354 h 6858000"/>
              <a:gd name="connsiteX4834" fmla="*/ 4837002 w 5854673"/>
              <a:gd name="connsiteY4834" fmla="*/ 2632570 h 6858000"/>
              <a:gd name="connsiteX4835" fmla="*/ 4836440 w 5854673"/>
              <a:gd name="connsiteY4835" fmla="*/ 2636293 h 6858000"/>
              <a:gd name="connsiteX4836" fmla="*/ 4828893 w 5854673"/>
              <a:gd name="connsiteY4836" fmla="*/ 2629354 h 6858000"/>
              <a:gd name="connsiteX4837" fmla="*/ 3022918 w 5854673"/>
              <a:gd name="connsiteY4837" fmla="*/ 2629258 h 6858000"/>
              <a:gd name="connsiteX4838" fmla="*/ 3014533 w 5854673"/>
              <a:gd name="connsiteY4838" fmla="*/ 2630180 h 6858000"/>
              <a:gd name="connsiteX4839" fmla="*/ 3009247 w 5854673"/>
              <a:gd name="connsiteY4839" fmla="*/ 2635579 h 6858000"/>
              <a:gd name="connsiteX4840" fmla="*/ 2973127 w 5854673"/>
              <a:gd name="connsiteY4840" fmla="*/ 2658217 h 6858000"/>
              <a:gd name="connsiteX4841" fmla="*/ 3022918 w 5854673"/>
              <a:gd name="connsiteY4841" fmla="*/ 2629258 h 6858000"/>
              <a:gd name="connsiteX4842" fmla="*/ 5032621 w 5854673"/>
              <a:gd name="connsiteY4842" fmla="*/ 2622169 h 6858000"/>
              <a:gd name="connsiteX4843" fmla="*/ 5031854 w 5854673"/>
              <a:gd name="connsiteY4843" fmla="*/ 2627015 h 6858000"/>
              <a:gd name="connsiteX4844" fmla="*/ 5052204 w 5854673"/>
              <a:gd name="connsiteY4844" fmla="*/ 2634315 h 6858000"/>
              <a:gd name="connsiteX4845" fmla="*/ 5045215 w 5854673"/>
              <a:gd name="connsiteY4845" fmla="*/ 2638955 h 6858000"/>
              <a:gd name="connsiteX4846" fmla="*/ 5057661 w 5854673"/>
              <a:gd name="connsiteY4846" fmla="*/ 2639366 h 6858000"/>
              <a:gd name="connsiteX4847" fmla="*/ 5053737 w 5854673"/>
              <a:gd name="connsiteY4847" fmla="*/ 2624624 h 6858000"/>
              <a:gd name="connsiteX4848" fmla="*/ 5185646 w 5854673"/>
              <a:gd name="connsiteY4848" fmla="*/ 2612010 h 6858000"/>
              <a:gd name="connsiteX4849" fmla="*/ 5191868 w 5854673"/>
              <a:gd name="connsiteY4849" fmla="*/ 2612215 h 6858000"/>
              <a:gd name="connsiteX4850" fmla="*/ 5191102 w 5854673"/>
              <a:gd name="connsiteY4850" fmla="*/ 2617061 h 6858000"/>
              <a:gd name="connsiteX4851" fmla="*/ 5184879 w 5854673"/>
              <a:gd name="connsiteY4851" fmla="*/ 2616855 h 6858000"/>
              <a:gd name="connsiteX4852" fmla="*/ 4740913 w 5854673"/>
              <a:gd name="connsiteY4852" fmla="*/ 2607653 h 6858000"/>
              <a:gd name="connsiteX4853" fmla="*/ 4733923 w 5854673"/>
              <a:gd name="connsiteY4853" fmla="*/ 2612293 h 6858000"/>
              <a:gd name="connsiteX4854" fmla="*/ 4737492 w 5854673"/>
              <a:gd name="connsiteY4854" fmla="*/ 2614333 h 6858000"/>
              <a:gd name="connsiteX4855" fmla="*/ 4892456 w 5854673"/>
              <a:gd name="connsiteY4855" fmla="*/ 2607542 h 6858000"/>
              <a:gd name="connsiteX4856" fmla="*/ 4862306 w 5854673"/>
              <a:gd name="connsiteY4856" fmla="*/ 2623499 h 6858000"/>
              <a:gd name="connsiteX4857" fmla="*/ 4819408 w 5854673"/>
              <a:gd name="connsiteY4857" fmla="*/ 2624151 h 6858000"/>
              <a:gd name="connsiteX4858" fmla="*/ 4821652 w 5854673"/>
              <a:gd name="connsiteY4858" fmla="*/ 2627110 h 6858000"/>
              <a:gd name="connsiteX4859" fmla="*/ 4815682 w 5854673"/>
              <a:gd name="connsiteY4859" fmla="*/ 2633790 h 6858000"/>
              <a:gd name="connsiteX4860" fmla="*/ 4804105 w 5854673"/>
              <a:gd name="connsiteY4860" fmla="*/ 2626696 h 6858000"/>
              <a:gd name="connsiteX4861" fmla="*/ 4807421 w 5854673"/>
              <a:gd name="connsiteY4861" fmla="*/ 2621852 h 6858000"/>
              <a:gd name="connsiteX4862" fmla="*/ 4781000 w 5854673"/>
              <a:gd name="connsiteY4862" fmla="*/ 2623068 h 6858000"/>
              <a:gd name="connsiteX4863" fmla="*/ 4754426 w 5854673"/>
              <a:gd name="connsiteY4863" fmla="*/ 2615562 h 6858000"/>
              <a:gd name="connsiteX4864" fmla="*/ 4752691 w 5854673"/>
              <a:gd name="connsiteY4864" fmla="*/ 2621275 h 6858000"/>
              <a:gd name="connsiteX4865" fmla="*/ 4752517 w 5854673"/>
              <a:gd name="connsiteY4865" fmla="*/ 2621365 h 6858000"/>
              <a:gd name="connsiteX4866" fmla="*/ 4752334 w 5854673"/>
              <a:gd name="connsiteY4866" fmla="*/ 2621326 h 6858000"/>
              <a:gd name="connsiteX4867" fmla="*/ 4745657 w 5854673"/>
              <a:gd name="connsiteY4867" fmla="*/ 2624787 h 6858000"/>
              <a:gd name="connsiteX4868" fmla="*/ 4735322 w 5854673"/>
              <a:gd name="connsiteY4868" fmla="*/ 2624555 h 6858000"/>
              <a:gd name="connsiteX4869" fmla="*/ 4735297 w 5854673"/>
              <a:gd name="connsiteY4869" fmla="*/ 2624484 h 6858000"/>
              <a:gd name="connsiteX4870" fmla="*/ 4735178 w 5854673"/>
              <a:gd name="connsiteY4870" fmla="*/ 2624552 h 6858000"/>
              <a:gd name="connsiteX4871" fmla="*/ 4732931 w 5854673"/>
              <a:gd name="connsiteY4871" fmla="*/ 2624502 h 6858000"/>
              <a:gd name="connsiteX4872" fmla="*/ 4719533 w 5854673"/>
              <a:gd name="connsiteY4872" fmla="*/ 2628917 h 6858000"/>
              <a:gd name="connsiteX4873" fmla="*/ 4727089 w 5854673"/>
              <a:gd name="connsiteY4873" fmla="*/ 2629206 h 6858000"/>
              <a:gd name="connsiteX4874" fmla="*/ 4735178 w 5854673"/>
              <a:gd name="connsiteY4874" fmla="*/ 2624552 h 6858000"/>
              <a:gd name="connsiteX4875" fmla="*/ 4735322 w 5854673"/>
              <a:gd name="connsiteY4875" fmla="*/ 2624555 h 6858000"/>
              <a:gd name="connsiteX4876" fmla="*/ 4737151 w 5854673"/>
              <a:gd name="connsiteY4876" fmla="*/ 2629820 h 6858000"/>
              <a:gd name="connsiteX4877" fmla="*/ 4735906 w 5854673"/>
              <a:gd name="connsiteY4877" fmla="*/ 2636419 h 6858000"/>
              <a:gd name="connsiteX4878" fmla="*/ 4745548 w 5854673"/>
              <a:gd name="connsiteY4878" fmla="*/ 2624843 h 6858000"/>
              <a:gd name="connsiteX4879" fmla="*/ 4745657 w 5854673"/>
              <a:gd name="connsiteY4879" fmla="*/ 2624787 h 6858000"/>
              <a:gd name="connsiteX4880" fmla="*/ 4745906 w 5854673"/>
              <a:gd name="connsiteY4880" fmla="*/ 2624793 h 6858000"/>
              <a:gd name="connsiteX4881" fmla="*/ 4752517 w 5854673"/>
              <a:gd name="connsiteY4881" fmla="*/ 2621365 h 6858000"/>
              <a:gd name="connsiteX4882" fmla="*/ 4779864 w 5854673"/>
              <a:gd name="connsiteY4882" fmla="*/ 2627238 h 6858000"/>
              <a:gd name="connsiteX4883" fmla="*/ 4811600 w 5854673"/>
              <a:gd name="connsiteY4883" fmla="*/ 2635828 h 6858000"/>
              <a:gd name="connsiteX4884" fmla="*/ 4808535 w 5854673"/>
              <a:gd name="connsiteY4884" fmla="*/ 2655210 h 6858000"/>
              <a:gd name="connsiteX4885" fmla="*/ 4846482 w 5854673"/>
              <a:gd name="connsiteY4885" fmla="*/ 2663281 h 6858000"/>
              <a:gd name="connsiteX4886" fmla="*/ 4843063 w 5854673"/>
              <a:gd name="connsiteY4886" fmla="*/ 2669962 h 6858000"/>
              <a:gd name="connsiteX4887" fmla="*/ 4861376 w 5854673"/>
              <a:gd name="connsiteY4887" fmla="*/ 2665529 h 6858000"/>
              <a:gd name="connsiteX4888" fmla="*/ 4864180 w 5854673"/>
              <a:gd name="connsiteY4888" fmla="*/ 2672416 h 6858000"/>
              <a:gd name="connsiteX4889" fmla="*/ 4882951 w 5854673"/>
              <a:gd name="connsiteY4889" fmla="*/ 2666096 h 6858000"/>
              <a:gd name="connsiteX4890" fmla="*/ 4868000 w 5854673"/>
              <a:gd name="connsiteY4890" fmla="*/ 2688994 h 6858000"/>
              <a:gd name="connsiteX4891" fmla="*/ 4880090 w 5854673"/>
              <a:gd name="connsiteY4891" fmla="*/ 2684356 h 6858000"/>
              <a:gd name="connsiteX4892" fmla="*/ 4884779 w 5854673"/>
              <a:gd name="connsiteY4892" fmla="*/ 2694253 h 6858000"/>
              <a:gd name="connsiteX4893" fmla="*/ 4855554 w 5854673"/>
              <a:gd name="connsiteY4893" fmla="*/ 2688583 h 6858000"/>
              <a:gd name="connsiteX4894" fmla="*/ 4822296 w 5854673"/>
              <a:gd name="connsiteY4894" fmla="*/ 2690409 h 6858000"/>
              <a:gd name="connsiteX4895" fmla="*/ 4821786 w 5854673"/>
              <a:gd name="connsiteY4895" fmla="*/ 2694490 h 6858000"/>
              <a:gd name="connsiteX4896" fmla="*/ 4861517 w 5854673"/>
              <a:gd name="connsiteY4896" fmla="*/ 2707407 h 6858000"/>
              <a:gd name="connsiteX4897" fmla="*/ 4847894 w 5854673"/>
              <a:gd name="connsiteY4897" fmla="*/ 2721736 h 6858000"/>
              <a:gd name="connsiteX4898" fmla="*/ 4873396 w 5854673"/>
              <a:gd name="connsiteY4898" fmla="*/ 2729394 h 6858000"/>
              <a:gd name="connsiteX4899" fmla="*/ 4860539 w 5854673"/>
              <a:gd name="connsiteY4899" fmla="*/ 2738878 h 6858000"/>
              <a:gd name="connsiteX4900" fmla="*/ 4885842 w 5854673"/>
              <a:gd name="connsiteY4900" fmla="*/ 2729806 h 6858000"/>
              <a:gd name="connsiteX4901" fmla="*/ 4893082 w 5854673"/>
              <a:gd name="connsiteY4901" fmla="*/ 2739703 h 6858000"/>
              <a:gd name="connsiteX4902" fmla="*/ 4877524 w 5854673"/>
              <a:gd name="connsiteY4902" fmla="*/ 2743014 h 6858000"/>
              <a:gd name="connsiteX4903" fmla="*/ 4879000 w 5854673"/>
              <a:gd name="connsiteY4903" fmla="*/ 2750818 h 6858000"/>
              <a:gd name="connsiteX4904" fmla="*/ 4892876 w 5854673"/>
              <a:gd name="connsiteY4904" fmla="*/ 2743376 h 6858000"/>
              <a:gd name="connsiteX4905" fmla="*/ 4903738 w 5854673"/>
              <a:gd name="connsiteY4905" fmla="*/ 2755671 h 6858000"/>
              <a:gd name="connsiteX4906" fmla="*/ 4890628 w 5854673"/>
              <a:gd name="connsiteY4906" fmla="*/ 2758269 h 6858000"/>
              <a:gd name="connsiteX4907" fmla="*/ 4886034 w 5854673"/>
              <a:gd name="connsiteY4907" fmla="*/ 2772040 h 6858000"/>
              <a:gd name="connsiteX4908" fmla="*/ 4891901 w 5854673"/>
              <a:gd name="connsiteY4908" fmla="*/ 2767196 h 6858000"/>
              <a:gd name="connsiteX4909" fmla="*/ 4924896 w 5854673"/>
              <a:gd name="connsiteY4909" fmla="*/ 2791637 h 6858000"/>
              <a:gd name="connsiteX4910" fmla="*/ 4894955 w 5854673"/>
              <a:gd name="connsiteY4910" fmla="*/ 2788620 h 6858000"/>
              <a:gd name="connsiteX4911" fmla="*/ 4887506 w 5854673"/>
              <a:gd name="connsiteY4911" fmla="*/ 2795147 h 6858000"/>
              <a:gd name="connsiteX4912" fmla="*/ 4908419 w 5854673"/>
              <a:gd name="connsiteY4912" fmla="*/ 2798723 h 6858000"/>
              <a:gd name="connsiteX4913" fmla="*/ 4938403 w 5854673"/>
              <a:gd name="connsiteY4913" fmla="*/ 2825051 h 6858000"/>
              <a:gd name="connsiteX4914" fmla="*/ 4902598 w 5854673"/>
              <a:gd name="connsiteY4914" fmla="*/ 2819227 h 6858000"/>
              <a:gd name="connsiteX4915" fmla="*/ 4912440 w 5854673"/>
              <a:gd name="connsiteY4915" fmla="*/ 2829482 h 6858000"/>
              <a:gd name="connsiteX4916" fmla="*/ 4917078 w 5854673"/>
              <a:gd name="connsiteY4916" fmla="*/ 2841572 h 6858000"/>
              <a:gd name="connsiteX4917" fmla="*/ 4958698 w 5854673"/>
              <a:gd name="connsiteY4917" fmla="*/ 2849847 h 6858000"/>
              <a:gd name="connsiteX4918" fmla="*/ 4920950 w 5854673"/>
              <a:gd name="connsiteY4918" fmla="*/ 2858508 h 6858000"/>
              <a:gd name="connsiteX4919" fmla="*/ 4931256 w 5854673"/>
              <a:gd name="connsiteY4919" fmla="*/ 2849023 h 6858000"/>
              <a:gd name="connsiteX4920" fmla="*/ 4912483 w 5854673"/>
              <a:gd name="connsiteY4920" fmla="*/ 2855343 h 6858000"/>
              <a:gd name="connsiteX4921" fmla="*/ 4923040 w 5854673"/>
              <a:gd name="connsiteY4921" fmla="*/ 2860396 h 6858000"/>
              <a:gd name="connsiteX4922" fmla="*/ 4903092 w 5854673"/>
              <a:gd name="connsiteY4922" fmla="*/ 2876355 h 6858000"/>
              <a:gd name="connsiteX4923" fmla="*/ 4905643 w 5854673"/>
              <a:gd name="connsiteY4923" fmla="*/ 2876356 h 6858000"/>
              <a:gd name="connsiteX4924" fmla="*/ 4944610 w 5854673"/>
              <a:gd name="connsiteY4924" fmla="*/ 2886466 h 6858000"/>
              <a:gd name="connsiteX4925" fmla="*/ 4963485 w 5854673"/>
              <a:gd name="connsiteY4925" fmla="*/ 2878311 h 6858000"/>
              <a:gd name="connsiteX4926" fmla="*/ 4952571 w 5854673"/>
              <a:gd name="connsiteY4926" fmla="*/ 2868207 h 6858000"/>
              <a:gd name="connsiteX4927" fmla="*/ 4997253 w 5854673"/>
              <a:gd name="connsiteY4927" fmla="*/ 2872403 h 6858000"/>
              <a:gd name="connsiteX4928" fmla="*/ 4975062 w 5854673"/>
              <a:gd name="connsiteY4928" fmla="*/ 2885403 h 6858000"/>
              <a:gd name="connsiteX4929" fmla="*/ 5013111 w 5854673"/>
              <a:gd name="connsiteY4929" fmla="*/ 2891637 h 6858000"/>
              <a:gd name="connsiteX4930" fmla="*/ 5006121 w 5854673"/>
              <a:gd name="connsiteY4930" fmla="*/ 2896277 h 6858000"/>
              <a:gd name="connsiteX4931" fmla="*/ 5022851 w 5854673"/>
              <a:gd name="connsiteY4931" fmla="*/ 2903729 h 6858000"/>
              <a:gd name="connsiteX4932" fmla="*/ 5013111 w 5854673"/>
              <a:gd name="connsiteY4932" fmla="*/ 2891637 h 6858000"/>
              <a:gd name="connsiteX4933" fmla="*/ 5022548 w 5854673"/>
              <a:gd name="connsiteY4933" fmla="*/ 2888834 h 6858000"/>
              <a:gd name="connsiteX4934" fmla="*/ 5034183 w 5854673"/>
              <a:gd name="connsiteY4934" fmla="*/ 2870780 h 6858000"/>
              <a:gd name="connsiteX4935" fmla="*/ 5017552 w 5854673"/>
              <a:gd name="connsiteY4935" fmla="*/ 2881896 h 6858000"/>
              <a:gd name="connsiteX4936" fmla="*/ 4997917 w 5854673"/>
              <a:gd name="connsiteY4936" fmla="*/ 2869394 h 6858000"/>
              <a:gd name="connsiteX4937" fmla="*/ 5005366 w 5854673"/>
              <a:gd name="connsiteY4937" fmla="*/ 2862867 h 6858000"/>
              <a:gd name="connsiteX4938" fmla="*/ 4996133 w 5854673"/>
              <a:gd name="connsiteY4938" fmla="*/ 2864548 h 6858000"/>
              <a:gd name="connsiteX4939" fmla="*/ 4991187 w 5854673"/>
              <a:gd name="connsiteY4939" fmla="*/ 2855416 h 6858000"/>
              <a:gd name="connsiteX4940" fmla="*/ 5000268 w 5854673"/>
              <a:gd name="connsiteY4940" fmla="*/ 2852664 h 6858000"/>
              <a:gd name="connsiteX4941" fmla="*/ 4992164 w 5854673"/>
              <a:gd name="connsiteY4941" fmla="*/ 2831596 h 6858000"/>
              <a:gd name="connsiteX4942" fmla="*/ 5001704 w 5854673"/>
              <a:gd name="connsiteY4942" fmla="*/ 2826956 h 6858000"/>
              <a:gd name="connsiteX4943" fmla="*/ 5002721 w 5854673"/>
              <a:gd name="connsiteY4943" fmla="*/ 2836648 h 6858000"/>
              <a:gd name="connsiteX4944" fmla="*/ 5048424 w 5854673"/>
              <a:gd name="connsiteY4944" fmla="*/ 2835233 h 6858000"/>
              <a:gd name="connsiteX4945" fmla="*/ 5038015 w 5854673"/>
              <a:gd name="connsiteY4945" fmla="*/ 2846554 h 6858000"/>
              <a:gd name="connsiteX4946" fmla="*/ 5053012 w 5854673"/>
              <a:gd name="connsiteY4946" fmla="*/ 2846965 h 6858000"/>
              <a:gd name="connsiteX4947" fmla="*/ 5071420 w 5854673"/>
              <a:gd name="connsiteY4947" fmla="*/ 2866201 h 6858000"/>
              <a:gd name="connsiteX4948" fmla="*/ 5090193 w 5854673"/>
              <a:gd name="connsiteY4948" fmla="*/ 2859881 h 6858000"/>
              <a:gd name="connsiteX4949" fmla="*/ 5059694 w 5854673"/>
              <a:gd name="connsiteY4949" fmla="*/ 2845284 h 6858000"/>
              <a:gd name="connsiteX4950" fmla="*/ 5069336 w 5854673"/>
              <a:gd name="connsiteY4950" fmla="*/ 2838810 h 6858000"/>
              <a:gd name="connsiteX4951" fmla="*/ 5075456 w 5854673"/>
              <a:gd name="connsiteY4951" fmla="*/ 2840851 h 6858000"/>
              <a:gd name="connsiteX4952" fmla="*/ 5062811 w 5854673"/>
              <a:gd name="connsiteY4952" fmla="*/ 2823709 h 6858000"/>
              <a:gd name="connsiteX4953" fmla="*/ 5071687 w 5854673"/>
              <a:gd name="connsiteY4953" fmla="*/ 2822079 h 6858000"/>
              <a:gd name="connsiteX4954" fmla="*/ 5089494 w 5854673"/>
              <a:gd name="connsiteY4954" fmla="*/ 2803875 h 6858000"/>
              <a:gd name="connsiteX4955" fmla="*/ 5080521 w 5854673"/>
              <a:gd name="connsiteY4955" fmla="*/ 2786938 h 6858000"/>
              <a:gd name="connsiteX4956" fmla="*/ 5093671 w 5854673"/>
              <a:gd name="connsiteY4956" fmla="*/ 2784560 h 6858000"/>
              <a:gd name="connsiteX4957" fmla="*/ 5098426 w 5854673"/>
              <a:gd name="connsiteY4957" fmla="*/ 2784750 h 6858000"/>
              <a:gd name="connsiteX4958" fmla="*/ 5100273 w 5854673"/>
              <a:gd name="connsiteY4958" fmla="*/ 2783366 h 6858000"/>
              <a:gd name="connsiteX4959" fmla="*/ 5107914 w 5854673"/>
              <a:gd name="connsiteY4959" fmla="*/ 2781985 h 6858000"/>
              <a:gd name="connsiteX4960" fmla="*/ 5133472 w 5854673"/>
              <a:gd name="connsiteY4960" fmla="*/ 2769916 h 6858000"/>
              <a:gd name="connsiteX4961" fmla="*/ 5124699 w 5854673"/>
              <a:gd name="connsiteY4961" fmla="*/ 2769709 h 6858000"/>
              <a:gd name="connsiteX4962" fmla="*/ 5110893 w 5854673"/>
              <a:gd name="connsiteY4962" fmla="*/ 2775413 h 6858000"/>
              <a:gd name="connsiteX4963" fmla="*/ 5100273 w 5854673"/>
              <a:gd name="connsiteY4963" fmla="*/ 2783366 h 6858000"/>
              <a:gd name="connsiteX4964" fmla="*/ 5093671 w 5854673"/>
              <a:gd name="connsiteY4964" fmla="*/ 2784560 h 6858000"/>
              <a:gd name="connsiteX4965" fmla="*/ 5076716 w 5854673"/>
              <a:gd name="connsiteY4965" fmla="*/ 2783882 h 6858000"/>
              <a:gd name="connsiteX4966" fmla="*/ 5060938 w 5854673"/>
              <a:gd name="connsiteY4966" fmla="*/ 2774792 h 6858000"/>
              <a:gd name="connsiteX4967" fmla="*/ 5071347 w 5854673"/>
              <a:gd name="connsiteY4967" fmla="*/ 2763472 h 6858000"/>
              <a:gd name="connsiteX4968" fmla="*/ 5050388 w 5854673"/>
              <a:gd name="connsiteY4968" fmla="*/ 2744235 h 6858000"/>
              <a:gd name="connsiteX4969" fmla="*/ 5026618 w 5854673"/>
              <a:gd name="connsiteY4969" fmla="*/ 2743617 h 6858000"/>
              <a:gd name="connsiteX4970" fmla="*/ 4997342 w 5854673"/>
              <a:gd name="connsiteY4970" fmla="*/ 2737590 h 6858000"/>
              <a:gd name="connsiteX4971" fmla="*/ 4959798 w 5854673"/>
              <a:gd name="connsiteY4971" fmla="*/ 2745128 h 6858000"/>
              <a:gd name="connsiteX4972" fmla="*/ 4954444 w 5854673"/>
              <a:gd name="connsiteY4972" fmla="*/ 2738241 h 6858000"/>
              <a:gd name="connsiteX4973" fmla="*/ 4967350 w 5854673"/>
              <a:gd name="connsiteY4973" fmla="*/ 2736765 h 6858000"/>
              <a:gd name="connsiteX4974" fmla="*/ 4965313 w 5854673"/>
              <a:gd name="connsiteY4974" fmla="*/ 2725033 h 6858000"/>
              <a:gd name="connsiteX4975" fmla="*/ 4905443 w 5854673"/>
              <a:gd name="connsiteY4975" fmla="*/ 2678191 h 6858000"/>
              <a:gd name="connsiteX4976" fmla="*/ 4917383 w 5854673"/>
              <a:gd name="connsiteY4976" fmla="*/ 2664830 h 6858000"/>
              <a:gd name="connsiteX4977" fmla="*/ 4891117 w 5854673"/>
              <a:gd name="connsiteY4977" fmla="*/ 2654367 h 6858000"/>
              <a:gd name="connsiteX4978" fmla="*/ 4941203 w 5854673"/>
              <a:gd name="connsiteY4978" fmla="*/ 2665806 h 6858000"/>
              <a:gd name="connsiteX4979" fmla="*/ 4952275 w 5854673"/>
              <a:gd name="connsiteY4979" fmla="*/ 2651477 h 6858000"/>
              <a:gd name="connsiteX4980" fmla="*/ 4936513 w 5854673"/>
              <a:gd name="connsiteY4980" fmla="*/ 2655910 h 6858000"/>
              <a:gd name="connsiteX4981" fmla="*/ 4931567 w 5854673"/>
              <a:gd name="connsiteY4981" fmla="*/ 2646778 h 6858000"/>
              <a:gd name="connsiteX4982" fmla="*/ 4916571 w 5854673"/>
              <a:gd name="connsiteY4982" fmla="*/ 2646366 h 6858000"/>
              <a:gd name="connsiteX4983" fmla="*/ 4875467 w 5854673"/>
              <a:gd name="connsiteY4983" fmla="*/ 2618708 h 6858000"/>
              <a:gd name="connsiteX4984" fmla="*/ 4892456 w 5854673"/>
              <a:gd name="connsiteY4984" fmla="*/ 2607542 h 6858000"/>
              <a:gd name="connsiteX4985" fmla="*/ 4919696 w 5854673"/>
              <a:gd name="connsiteY4985" fmla="*/ 2601837 h 6858000"/>
              <a:gd name="connsiteX4986" fmla="*/ 4924680 w 5854673"/>
              <a:gd name="connsiteY4986" fmla="*/ 2606376 h 6858000"/>
              <a:gd name="connsiteX4987" fmla="*/ 4924081 w 5854673"/>
              <a:gd name="connsiteY4987" fmla="*/ 2607040 h 6858000"/>
              <a:gd name="connsiteX4988" fmla="*/ 3587736 w 5854673"/>
              <a:gd name="connsiteY4988" fmla="*/ 2596823 h 6858000"/>
              <a:gd name="connsiteX4989" fmla="*/ 3573756 w 5854673"/>
              <a:gd name="connsiteY4989" fmla="*/ 2606102 h 6858000"/>
              <a:gd name="connsiteX4990" fmla="*/ 3587736 w 5854673"/>
              <a:gd name="connsiteY4990" fmla="*/ 2596823 h 6858000"/>
              <a:gd name="connsiteX4991" fmla="*/ 4884351 w 5854673"/>
              <a:gd name="connsiteY4991" fmla="*/ 2586472 h 6858000"/>
              <a:gd name="connsiteX4992" fmla="*/ 4893175 w 5854673"/>
              <a:gd name="connsiteY4992" fmla="*/ 2587036 h 6858000"/>
              <a:gd name="connsiteX4993" fmla="*/ 4892255 w 5854673"/>
              <a:gd name="connsiteY4993" fmla="*/ 2590810 h 6858000"/>
              <a:gd name="connsiteX4994" fmla="*/ 4883482 w 5854673"/>
              <a:gd name="connsiteY4994" fmla="*/ 2590603 h 6858000"/>
              <a:gd name="connsiteX4995" fmla="*/ 3473380 w 5854673"/>
              <a:gd name="connsiteY4995" fmla="*/ 2584344 h 6858000"/>
              <a:gd name="connsiteX4996" fmla="*/ 3470466 w 5854673"/>
              <a:gd name="connsiteY4996" fmla="*/ 2604797 h 6858000"/>
              <a:gd name="connsiteX4997" fmla="*/ 3465043 w 5854673"/>
              <a:gd name="connsiteY4997" fmla="*/ 2666414 h 6858000"/>
              <a:gd name="connsiteX4998" fmla="*/ 3501213 w 5854673"/>
              <a:gd name="connsiteY4998" fmla="*/ 2644133 h 6858000"/>
              <a:gd name="connsiteX4999" fmla="*/ 3490100 w 5854673"/>
              <a:gd name="connsiteY4999" fmla="*/ 2617300 h 6858000"/>
              <a:gd name="connsiteX5000" fmla="*/ 3473380 w 5854673"/>
              <a:gd name="connsiteY5000" fmla="*/ 2584344 h 6858000"/>
              <a:gd name="connsiteX5001" fmla="*/ 4830184 w 5854673"/>
              <a:gd name="connsiteY5001" fmla="*/ 2577071 h 6858000"/>
              <a:gd name="connsiteX5002" fmla="*/ 4836406 w 5854673"/>
              <a:gd name="connsiteY5002" fmla="*/ 2577277 h 6858000"/>
              <a:gd name="connsiteX5003" fmla="*/ 4835640 w 5854673"/>
              <a:gd name="connsiteY5003" fmla="*/ 2582123 h 6858000"/>
              <a:gd name="connsiteX5004" fmla="*/ 4829417 w 5854673"/>
              <a:gd name="connsiteY5004" fmla="*/ 2581917 h 6858000"/>
              <a:gd name="connsiteX5005" fmla="*/ 4743931 w 5854673"/>
              <a:gd name="connsiteY5005" fmla="*/ 2572612 h 6858000"/>
              <a:gd name="connsiteX5006" fmla="*/ 4758160 w 5854673"/>
              <a:gd name="connsiteY5006" fmla="*/ 2577869 h 6858000"/>
              <a:gd name="connsiteX5007" fmla="*/ 4758927 w 5854673"/>
              <a:gd name="connsiteY5007" fmla="*/ 2573023 h 6858000"/>
              <a:gd name="connsiteX5008" fmla="*/ 4940514 w 5854673"/>
              <a:gd name="connsiteY5008" fmla="*/ 2571543 h 6858000"/>
              <a:gd name="connsiteX5009" fmla="*/ 4950560 w 5854673"/>
              <a:gd name="connsiteY5009" fmla="*/ 2580676 h 6858000"/>
              <a:gd name="connsiteX5010" fmla="*/ 4941480 w 5854673"/>
              <a:gd name="connsiteY5010" fmla="*/ 2583427 h 6858000"/>
              <a:gd name="connsiteX5011" fmla="*/ 4940514 w 5854673"/>
              <a:gd name="connsiteY5011" fmla="*/ 2571543 h 6858000"/>
              <a:gd name="connsiteX5012" fmla="*/ 3812890 w 5854673"/>
              <a:gd name="connsiteY5012" fmla="*/ 2568729 h 6858000"/>
              <a:gd name="connsiteX5013" fmla="*/ 3808554 w 5854673"/>
              <a:gd name="connsiteY5013" fmla="*/ 2571533 h 6858000"/>
              <a:gd name="connsiteX5014" fmla="*/ 3814010 w 5854673"/>
              <a:gd name="connsiteY5014" fmla="*/ 2576585 h 6858000"/>
              <a:gd name="connsiteX5015" fmla="*/ 4918023 w 5854673"/>
              <a:gd name="connsiteY5015" fmla="*/ 2564548 h 6858000"/>
              <a:gd name="connsiteX5016" fmla="*/ 4934542 w 5854673"/>
              <a:gd name="connsiteY5016" fmla="*/ 2588424 h 6858000"/>
              <a:gd name="connsiteX5017" fmla="*/ 4951732 w 5854673"/>
              <a:gd name="connsiteY5017" fmla="*/ 2588888 h 6858000"/>
              <a:gd name="connsiteX5018" fmla="*/ 4929391 w 5854673"/>
              <a:gd name="connsiteY5018" fmla="*/ 2588066 h 6858000"/>
              <a:gd name="connsiteX5019" fmla="*/ 4911028 w 5854673"/>
              <a:gd name="connsiteY5019" fmla="*/ 2584490 h 6858000"/>
              <a:gd name="connsiteX5020" fmla="*/ 4901749 w 5854673"/>
              <a:gd name="connsiteY5020" fmla="*/ 2570511 h 6858000"/>
              <a:gd name="connsiteX5021" fmla="*/ 5040291 w 5854673"/>
              <a:gd name="connsiteY5021" fmla="*/ 2553311 h 6858000"/>
              <a:gd name="connsiteX5022" fmla="*/ 5033761 w 5854673"/>
              <a:gd name="connsiteY5022" fmla="*/ 2556063 h 6858000"/>
              <a:gd name="connsiteX5023" fmla="*/ 5032842 w 5854673"/>
              <a:gd name="connsiteY5023" fmla="*/ 2559838 h 6858000"/>
              <a:gd name="connsiteX5024" fmla="*/ 5042177 w 5854673"/>
              <a:gd name="connsiteY5024" fmla="*/ 2556321 h 6858000"/>
              <a:gd name="connsiteX5025" fmla="*/ 4853298 w 5854673"/>
              <a:gd name="connsiteY5025" fmla="*/ 2547544 h 6858000"/>
              <a:gd name="connsiteX5026" fmla="*/ 4876249 w 5854673"/>
              <a:gd name="connsiteY5026" fmla="*/ 2555202 h 6858000"/>
              <a:gd name="connsiteX5027" fmla="*/ 4872574 w 5854673"/>
              <a:gd name="connsiteY5027" fmla="*/ 2562648 h 6858000"/>
              <a:gd name="connsiteX5028" fmla="*/ 4886752 w 5854673"/>
              <a:gd name="connsiteY5028" fmla="*/ 2570099 h 6858000"/>
              <a:gd name="connsiteX5029" fmla="*/ 4862271 w 5854673"/>
              <a:gd name="connsiteY5029" fmla="*/ 2564481 h 6858000"/>
              <a:gd name="connsiteX5030" fmla="*/ 4853298 w 5854673"/>
              <a:gd name="connsiteY5030" fmla="*/ 2547544 h 6858000"/>
              <a:gd name="connsiteX5031" fmla="*/ 4695823 w 5854673"/>
              <a:gd name="connsiteY5031" fmla="*/ 2540345 h 6858000"/>
              <a:gd name="connsiteX5032" fmla="*/ 4687461 w 5854673"/>
              <a:gd name="connsiteY5032" fmla="*/ 2544184 h 6858000"/>
              <a:gd name="connsiteX5033" fmla="*/ 4671303 w 5854673"/>
              <a:gd name="connsiteY5033" fmla="*/ 2551270 h 6858000"/>
              <a:gd name="connsiteX5034" fmla="*/ 4704613 w 5854673"/>
              <a:gd name="connsiteY5034" fmla="*/ 2542148 h 6858000"/>
              <a:gd name="connsiteX5035" fmla="*/ 4695823 w 5854673"/>
              <a:gd name="connsiteY5035" fmla="*/ 2540345 h 6858000"/>
              <a:gd name="connsiteX5036" fmla="*/ 4734812 w 5854673"/>
              <a:gd name="connsiteY5036" fmla="*/ 2531650 h 6858000"/>
              <a:gd name="connsiteX5037" fmla="*/ 4739502 w 5854673"/>
              <a:gd name="connsiteY5037" fmla="*/ 2541547 h 6858000"/>
              <a:gd name="connsiteX5038" fmla="*/ 4718283 w 5854673"/>
              <a:gd name="connsiteY5038" fmla="*/ 2540929 h 6858000"/>
              <a:gd name="connsiteX5039" fmla="*/ 4732513 w 5854673"/>
              <a:gd name="connsiteY5039" fmla="*/ 2546186 h 6858000"/>
              <a:gd name="connsiteX5040" fmla="*/ 4756073 w 5854673"/>
              <a:gd name="connsiteY5040" fmla="*/ 2565779 h 6858000"/>
              <a:gd name="connsiteX5041" fmla="*/ 4757606 w 5854673"/>
              <a:gd name="connsiteY5041" fmla="*/ 2556088 h 6858000"/>
              <a:gd name="connsiteX5042" fmla="*/ 4752505 w 5854673"/>
              <a:gd name="connsiteY5042" fmla="*/ 2556087 h 6858000"/>
              <a:gd name="connsiteX5043" fmla="*/ 4749701 w 5854673"/>
              <a:gd name="connsiteY5043" fmla="*/ 2549200 h 6858000"/>
              <a:gd name="connsiteX5044" fmla="*/ 4734812 w 5854673"/>
              <a:gd name="connsiteY5044" fmla="*/ 2531650 h 6858000"/>
              <a:gd name="connsiteX5045" fmla="*/ 4750268 w 5854673"/>
              <a:gd name="connsiteY5045" fmla="*/ 2530174 h 6858000"/>
              <a:gd name="connsiteX5046" fmla="*/ 4760416 w 5854673"/>
              <a:gd name="connsiteY5046" fmla="*/ 2537472 h 6858000"/>
              <a:gd name="connsiteX5047" fmla="*/ 4761183 w 5854673"/>
              <a:gd name="connsiteY5047" fmla="*/ 2532627 h 6858000"/>
              <a:gd name="connsiteX5048" fmla="*/ 4823211 w 5854673"/>
              <a:gd name="connsiteY5048" fmla="*/ 2523053 h 6858000"/>
              <a:gd name="connsiteX5049" fmla="*/ 4835350 w 5854673"/>
              <a:gd name="connsiteY5049" fmla="*/ 2526422 h 6858000"/>
              <a:gd name="connsiteX5050" fmla="*/ 4819893 w 5854673"/>
              <a:gd name="connsiteY5050" fmla="*/ 2527897 h 6858000"/>
              <a:gd name="connsiteX5051" fmla="*/ 4823211 w 5854673"/>
              <a:gd name="connsiteY5051" fmla="*/ 2523053 h 6858000"/>
              <a:gd name="connsiteX5052" fmla="*/ 3729354 w 5854673"/>
              <a:gd name="connsiteY5052" fmla="*/ 2519432 h 6858000"/>
              <a:gd name="connsiteX5053" fmla="*/ 3704411 w 5854673"/>
              <a:gd name="connsiteY5053" fmla="*/ 2520802 h 6858000"/>
              <a:gd name="connsiteX5054" fmla="*/ 3705227 w 5854673"/>
              <a:gd name="connsiteY5054" fmla="*/ 2521415 h 6858000"/>
              <a:gd name="connsiteX5055" fmla="*/ 3700788 w 5854673"/>
              <a:gd name="connsiteY5055" fmla="*/ 2526055 h 6858000"/>
              <a:gd name="connsiteX5056" fmla="*/ 3692322 w 5854673"/>
              <a:gd name="connsiteY5056" fmla="*/ 2522891 h 6858000"/>
              <a:gd name="connsiteX5057" fmla="*/ 3675793 w 5854673"/>
              <a:gd name="connsiteY5057" fmla="*/ 2532170 h 6858000"/>
              <a:gd name="connsiteX5058" fmla="*/ 3673549 w 5854673"/>
              <a:gd name="connsiteY5058" fmla="*/ 2529211 h 6858000"/>
              <a:gd name="connsiteX5059" fmla="*/ 3656252 w 5854673"/>
              <a:gd name="connsiteY5059" fmla="*/ 2543334 h 6858000"/>
              <a:gd name="connsiteX5060" fmla="*/ 3646760 w 5854673"/>
              <a:gd name="connsiteY5060" fmla="*/ 2563633 h 6858000"/>
              <a:gd name="connsiteX5061" fmla="*/ 3729354 w 5854673"/>
              <a:gd name="connsiteY5061" fmla="*/ 2519432 h 6858000"/>
              <a:gd name="connsiteX5062" fmla="*/ 5024642 w 5854673"/>
              <a:gd name="connsiteY5062" fmla="*/ 2517653 h 6858000"/>
              <a:gd name="connsiteX5063" fmla="*/ 5022649 w 5854673"/>
              <a:gd name="connsiteY5063" fmla="*/ 2529231 h 6858000"/>
              <a:gd name="connsiteX5064" fmla="*/ 5038871 w 5854673"/>
              <a:gd name="connsiteY5064" fmla="*/ 2522910 h 6858000"/>
              <a:gd name="connsiteX5065" fmla="*/ 5024642 w 5854673"/>
              <a:gd name="connsiteY5065" fmla="*/ 2517653 h 6858000"/>
              <a:gd name="connsiteX5066" fmla="*/ 4800157 w 5854673"/>
              <a:gd name="connsiteY5066" fmla="*/ 2517231 h 6858000"/>
              <a:gd name="connsiteX5067" fmla="*/ 4806380 w 5854673"/>
              <a:gd name="connsiteY5067" fmla="*/ 2517437 h 6858000"/>
              <a:gd name="connsiteX5068" fmla="*/ 4805306 w 5854673"/>
              <a:gd name="connsiteY5068" fmla="*/ 2525241 h 6858000"/>
              <a:gd name="connsiteX5069" fmla="*/ 4796533 w 5854673"/>
              <a:gd name="connsiteY5069" fmla="*/ 2525034 h 6858000"/>
              <a:gd name="connsiteX5070" fmla="*/ 4800157 w 5854673"/>
              <a:gd name="connsiteY5070" fmla="*/ 2517231 h 6858000"/>
              <a:gd name="connsiteX5071" fmla="*/ 4858920 w 5854673"/>
              <a:gd name="connsiteY5071" fmla="*/ 2510311 h 6858000"/>
              <a:gd name="connsiteX5072" fmla="*/ 4864427 w 5854673"/>
              <a:gd name="connsiteY5072" fmla="*/ 2515719 h 6858000"/>
              <a:gd name="connsiteX5073" fmla="*/ 4845196 w 5854673"/>
              <a:gd name="connsiteY5073" fmla="*/ 2518825 h 6858000"/>
              <a:gd name="connsiteX5074" fmla="*/ 4848750 w 5854673"/>
              <a:gd name="connsiteY5074" fmla="*/ 2511487 h 6858000"/>
              <a:gd name="connsiteX5075" fmla="*/ 4858920 w 5854673"/>
              <a:gd name="connsiteY5075" fmla="*/ 2510311 h 6858000"/>
              <a:gd name="connsiteX5076" fmla="*/ 3748842 w 5854673"/>
              <a:gd name="connsiteY5076" fmla="*/ 2507910 h 6858000"/>
              <a:gd name="connsiteX5077" fmla="*/ 3748024 w 5854673"/>
              <a:gd name="connsiteY5077" fmla="*/ 2512399 h 6858000"/>
              <a:gd name="connsiteX5078" fmla="*/ 3744810 w 5854673"/>
              <a:gd name="connsiteY5078" fmla="*/ 2515407 h 6858000"/>
              <a:gd name="connsiteX5079" fmla="*/ 3748075 w 5854673"/>
              <a:gd name="connsiteY5079" fmla="*/ 2512756 h 6858000"/>
              <a:gd name="connsiteX5080" fmla="*/ 3752515 w 5854673"/>
              <a:gd name="connsiteY5080" fmla="*/ 2508115 h 6858000"/>
              <a:gd name="connsiteX5081" fmla="*/ 4715541 w 5854673"/>
              <a:gd name="connsiteY5081" fmla="*/ 2498693 h 6858000"/>
              <a:gd name="connsiteX5082" fmla="*/ 4711357 w 5854673"/>
              <a:gd name="connsiteY5082" fmla="*/ 2502568 h 6858000"/>
              <a:gd name="connsiteX5083" fmla="*/ 4720131 w 5854673"/>
              <a:gd name="connsiteY5083" fmla="*/ 2502775 h 6858000"/>
              <a:gd name="connsiteX5084" fmla="*/ 4720693 w 5854673"/>
              <a:gd name="connsiteY5084" fmla="*/ 2499052 h 6858000"/>
              <a:gd name="connsiteX5085" fmla="*/ 3415153 w 5854673"/>
              <a:gd name="connsiteY5085" fmla="*/ 2495369 h 6858000"/>
              <a:gd name="connsiteX5086" fmla="*/ 3438156 w 5854673"/>
              <a:gd name="connsiteY5086" fmla="*/ 2500833 h 6858000"/>
              <a:gd name="connsiteX5087" fmla="*/ 3415153 w 5854673"/>
              <a:gd name="connsiteY5087" fmla="*/ 2495369 h 6858000"/>
              <a:gd name="connsiteX5088" fmla="*/ 5039951 w 5854673"/>
              <a:gd name="connsiteY5088" fmla="*/ 2489603 h 6858000"/>
              <a:gd name="connsiteX5089" fmla="*/ 5036327 w 5854673"/>
              <a:gd name="connsiteY5089" fmla="*/ 2497406 h 6858000"/>
              <a:gd name="connsiteX5090" fmla="*/ 5042551 w 5854673"/>
              <a:gd name="connsiteY5090" fmla="*/ 2497612 h 6858000"/>
              <a:gd name="connsiteX5091" fmla="*/ 5039951 w 5854673"/>
              <a:gd name="connsiteY5091" fmla="*/ 2489603 h 6858000"/>
              <a:gd name="connsiteX5092" fmla="*/ 5097845 w 5854673"/>
              <a:gd name="connsiteY5092" fmla="*/ 2489363 h 6858000"/>
              <a:gd name="connsiteX5093" fmla="*/ 5099629 w 5854673"/>
              <a:gd name="connsiteY5093" fmla="*/ 2494208 h 6858000"/>
              <a:gd name="connsiteX5094" fmla="*/ 5088968 w 5854673"/>
              <a:gd name="connsiteY5094" fmla="*/ 2490992 h 6858000"/>
              <a:gd name="connsiteX5095" fmla="*/ 5097845 w 5854673"/>
              <a:gd name="connsiteY5095" fmla="*/ 2489363 h 6858000"/>
              <a:gd name="connsiteX5096" fmla="*/ 5020366 w 5854673"/>
              <a:gd name="connsiteY5096" fmla="*/ 2485109 h 6858000"/>
              <a:gd name="connsiteX5097" fmla="*/ 5015416 w 5854673"/>
              <a:gd name="connsiteY5097" fmla="*/ 2493830 h 6858000"/>
              <a:gd name="connsiteX5098" fmla="*/ 1522422 w 5854673"/>
              <a:gd name="connsiteY5098" fmla="*/ 2478627 h 6858000"/>
              <a:gd name="connsiteX5099" fmla="*/ 1520619 w 5854673"/>
              <a:gd name="connsiteY5099" fmla="*/ 2485119 h 6858000"/>
              <a:gd name="connsiteX5100" fmla="*/ 1526390 w 5854673"/>
              <a:gd name="connsiteY5100" fmla="*/ 2486200 h 6858000"/>
              <a:gd name="connsiteX5101" fmla="*/ 1534686 w 5854673"/>
              <a:gd name="connsiteY5101" fmla="*/ 2480790 h 6858000"/>
              <a:gd name="connsiteX5102" fmla="*/ 4825825 w 5854673"/>
              <a:gd name="connsiteY5102" fmla="*/ 2477504 h 6858000"/>
              <a:gd name="connsiteX5103" fmla="*/ 4837502 w 5854673"/>
              <a:gd name="connsiteY5103" fmla="*/ 2492962 h 6858000"/>
              <a:gd name="connsiteX5104" fmla="*/ 4825825 w 5854673"/>
              <a:gd name="connsiteY5104" fmla="*/ 2477504 h 6858000"/>
              <a:gd name="connsiteX5105" fmla="*/ 1598886 w 5854673"/>
              <a:gd name="connsiteY5105" fmla="*/ 2476824 h 6858000"/>
              <a:gd name="connsiteX5106" fmla="*/ 1583017 w 5854673"/>
              <a:gd name="connsiteY5106" fmla="*/ 2486201 h 6858000"/>
              <a:gd name="connsiteX5107" fmla="*/ 1589509 w 5854673"/>
              <a:gd name="connsiteY5107" fmla="*/ 2487282 h 6858000"/>
              <a:gd name="connsiteX5108" fmla="*/ 3767418 w 5854673"/>
              <a:gd name="connsiteY5108" fmla="*/ 2474659 h 6858000"/>
              <a:gd name="connsiteX5109" fmla="*/ 3763992 w 5854673"/>
              <a:gd name="connsiteY5109" fmla="*/ 2504293 h 6858000"/>
              <a:gd name="connsiteX5110" fmla="*/ 3797051 w 5854673"/>
              <a:gd name="connsiteY5110" fmla="*/ 2485735 h 6858000"/>
              <a:gd name="connsiteX5111" fmla="*/ 3781748 w 5854673"/>
              <a:gd name="connsiteY5111" fmla="*/ 2488281 h 6858000"/>
              <a:gd name="connsiteX5112" fmla="*/ 3767418 w 5854673"/>
              <a:gd name="connsiteY5112" fmla="*/ 2474659 h 6858000"/>
              <a:gd name="connsiteX5113" fmla="*/ 4911710 w 5854673"/>
              <a:gd name="connsiteY5113" fmla="*/ 2472681 h 6858000"/>
              <a:gd name="connsiteX5114" fmla="*/ 4921159 w 5854673"/>
              <a:gd name="connsiteY5114" fmla="*/ 2474112 h 6858000"/>
              <a:gd name="connsiteX5115" fmla="*/ 4919626 w 5854673"/>
              <a:gd name="connsiteY5115" fmla="*/ 2483803 h 6858000"/>
              <a:gd name="connsiteX5116" fmla="*/ 4903254 w 5854673"/>
              <a:gd name="connsiteY5116" fmla="*/ 2476301 h 6858000"/>
              <a:gd name="connsiteX5117" fmla="*/ 4911710 w 5854673"/>
              <a:gd name="connsiteY5117" fmla="*/ 2472681 h 6858000"/>
              <a:gd name="connsiteX5118" fmla="*/ 1469042 w 5854673"/>
              <a:gd name="connsiteY5118" fmla="*/ 2471054 h 6858000"/>
              <a:gd name="connsiteX5119" fmla="*/ 1478419 w 5854673"/>
              <a:gd name="connsiteY5119" fmla="*/ 2477907 h 6858000"/>
              <a:gd name="connsiteX5120" fmla="*/ 1467960 w 5854673"/>
              <a:gd name="connsiteY5120" fmla="*/ 2473940 h 6858000"/>
              <a:gd name="connsiteX5121" fmla="*/ 3672392 w 5854673"/>
              <a:gd name="connsiteY5121" fmla="*/ 2469990 h 6858000"/>
              <a:gd name="connsiteX5122" fmla="*/ 3671626 w 5854673"/>
              <a:gd name="connsiteY5122" fmla="*/ 2474836 h 6858000"/>
              <a:gd name="connsiteX5123" fmla="*/ 3681521 w 5854673"/>
              <a:gd name="connsiteY5123" fmla="*/ 2475246 h 6858000"/>
              <a:gd name="connsiteX5124" fmla="*/ 3672392 w 5854673"/>
              <a:gd name="connsiteY5124" fmla="*/ 2469990 h 6858000"/>
              <a:gd name="connsiteX5125" fmla="*/ 3475146 w 5854673"/>
              <a:gd name="connsiteY5125" fmla="*/ 2468966 h 6858000"/>
              <a:gd name="connsiteX5126" fmla="*/ 3401534 w 5854673"/>
              <a:gd name="connsiteY5126" fmla="*/ 2496948 h 6858000"/>
              <a:gd name="connsiteX5127" fmla="*/ 3407451 w 5854673"/>
              <a:gd name="connsiteY5127" fmla="*/ 2500113 h 6858000"/>
              <a:gd name="connsiteX5128" fmla="*/ 3404030 w 5854673"/>
              <a:gd name="connsiteY5128" fmla="*/ 2506793 h 6858000"/>
              <a:gd name="connsiteX5129" fmla="*/ 3413264 w 5854673"/>
              <a:gd name="connsiteY5129" fmla="*/ 2505113 h 6858000"/>
              <a:gd name="connsiteX5130" fmla="*/ 3418668 w 5854673"/>
              <a:gd name="connsiteY5130" fmla="*/ 2512358 h 6858000"/>
              <a:gd name="connsiteX5131" fmla="*/ 3405763 w 5854673"/>
              <a:gd name="connsiteY5131" fmla="*/ 2513833 h 6858000"/>
              <a:gd name="connsiteX5132" fmla="*/ 3423145 w 5854673"/>
              <a:gd name="connsiteY5132" fmla="*/ 2556531 h 6858000"/>
              <a:gd name="connsiteX5133" fmla="*/ 3422953 w 5854673"/>
              <a:gd name="connsiteY5133" fmla="*/ 2514297 h 6858000"/>
              <a:gd name="connsiteX5134" fmla="*/ 3447783 w 5854673"/>
              <a:gd name="connsiteY5134" fmla="*/ 2550468 h 6858000"/>
              <a:gd name="connsiteX5135" fmla="*/ 3458854 w 5854673"/>
              <a:gd name="connsiteY5135" fmla="*/ 2543789 h 6858000"/>
              <a:gd name="connsiteX5136" fmla="*/ 3461810 w 5854673"/>
              <a:gd name="connsiteY5136" fmla="*/ 2551747 h 6858000"/>
              <a:gd name="connsiteX5137" fmla="*/ 3462473 w 5854673"/>
              <a:gd name="connsiteY5137" fmla="*/ 2553838 h 6858000"/>
              <a:gd name="connsiteX5138" fmla="*/ 3461810 w 5854673"/>
              <a:gd name="connsiteY5138" fmla="*/ 2551747 h 6858000"/>
              <a:gd name="connsiteX5139" fmla="*/ 3457843 w 5854673"/>
              <a:gd name="connsiteY5139" fmla="*/ 2508594 h 6858000"/>
              <a:gd name="connsiteX5140" fmla="*/ 3464067 w 5854673"/>
              <a:gd name="connsiteY5140" fmla="*/ 2508800 h 6858000"/>
              <a:gd name="connsiteX5141" fmla="*/ 3475146 w 5854673"/>
              <a:gd name="connsiteY5141" fmla="*/ 2468966 h 6858000"/>
              <a:gd name="connsiteX5142" fmla="*/ 5088963 w 5854673"/>
              <a:gd name="connsiteY5142" fmla="*/ 2468586 h 6858000"/>
              <a:gd name="connsiteX5143" fmla="*/ 5098106 w 5854673"/>
              <a:gd name="connsiteY5143" fmla="*/ 2470744 h 6858000"/>
              <a:gd name="connsiteX5144" fmla="*/ 5078977 w 5854673"/>
              <a:gd name="connsiteY5144" fmla="*/ 2472014 h 6858000"/>
              <a:gd name="connsiteX5145" fmla="*/ 5088963 w 5854673"/>
              <a:gd name="connsiteY5145" fmla="*/ 2468586 h 6858000"/>
              <a:gd name="connsiteX5146" fmla="*/ 3631587 w 5854673"/>
              <a:gd name="connsiteY5146" fmla="*/ 2464878 h 6858000"/>
              <a:gd name="connsiteX5147" fmla="*/ 3626740 w 5854673"/>
              <a:gd name="connsiteY5147" fmla="*/ 2471762 h 6858000"/>
              <a:gd name="connsiteX5148" fmla="*/ 3643824 w 5854673"/>
              <a:gd name="connsiteY5148" fmla="*/ 2484264 h 6858000"/>
              <a:gd name="connsiteX5149" fmla="*/ 3638925 w 5854673"/>
              <a:gd name="connsiteY5149" fmla="*/ 2490792 h 6858000"/>
              <a:gd name="connsiteX5150" fmla="*/ 3652388 w 5854673"/>
              <a:gd name="connsiteY5150" fmla="*/ 2500895 h 6858000"/>
              <a:gd name="connsiteX5151" fmla="*/ 3631587 w 5854673"/>
              <a:gd name="connsiteY5151" fmla="*/ 2464878 h 6858000"/>
              <a:gd name="connsiteX5152" fmla="*/ 1611872 w 5854673"/>
              <a:gd name="connsiteY5152" fmla="*/ 2463480 h 6858000"/>
              <a:gd name="connsiteX5153" fmla="*/ 1620528 w 5854673"/>
              <a:gd name="connsiteY5153" fmla="*/ 2464921 h 6858000"/>
              <a:gd name="connsiteX5154" fmla="*/ 1612232 w 5854673"/>
              <a:gd name="connsiteY5154" fmla="*/ 2470332 h 6858000"/>
              <a:gd name="connsiteX5155" fmla="*/ 1611872 w 5854673"/>
              <a:gd name="connsiteY5155" fmla="*/ 2463480 h 6858000"/>
              <a:gd name="connsiteX5156" fmla="*/ 1474814 w 5854673"/>
              <a:gd name="connsiteY5156" fmla="*/ 2460234 h 6858000"/>
              <a:gd name="connsiteX5157" fmla="*/ 1487076 w 5854673"/>
              <a:gd name="connsiteY5157" fmla="*/ 2472497 h 6858000"/>
              <a:gd name="connsiteX5158" fmla="*/ 1474093 w 5854673"/>
              <a:gd name="connsiteY5158" fmla="*/ 2463119 h 6858000"/>
              <a:gd name="connsiteX5159" fmla="*/ 4977940 w 5854673"/>
              <a:gd name="connsiteY5159" fmla="*/ 2440516 h 6858000"/>
              <a:gd name="connsiteX5160" fmla="*/ 4973042 w 5854673"/>
              <a:gd name="connsiteY5160" fmla="*/ 2444494 h 6858000"/>
              <a:gd name="connsiteX5161" fmla="*/ 4981305 w 5854673"/>
              <a:gd name="connsiteY5161" fmla="*/ 2443680 h 6858000"/>
              <a:gd name="connsiteX5162" fmla="*/ 1724403 w 5854673"/>
              <a:gd name="connsiteY5162" fmla="*/ 2438952 h 6858000"/>
              <a:gd name="connsiteX5163" fmla="*/ 1717909 w 5854673"/>
              <a:gd name="connsiteY5163" fmla="*/ 2442919 h 6858000"/>
              <a:gd name="connsiteX5164" fmla="*/ 1731977 w 5854673"/>
              <a:gd name="connsiteY5164" fmla="*/ 2448330 h 6858000"/>
              <a:gd name="connsiteX5165" fmla="*/ 1632069 w 5854673"/>
              <a:gd name="connsiteY5165" fmla="*/ 2434986 h 6858000"/>
              <a:gd name="connsiteX5166" fmla="*/ 1636037 w 5854673"/>
              <a:gd name="connsiteY5166" fmla="*/ 2444003 h 6858000"/>
              <a:gd name="connsiteX5167" fmla="*/ 1628822 w 5854673"/>
              <a:gd name="connsiteY5167" fmla="*/ 2437511 h 6858000"/>
              <a:gd name="connsiteX5168" fmla="*/ 3890971 w 5854673"/>
              <a:gd name="connsiteY5168" fmla="*/ 2431540 h 6858000"/>
              <a:gd name="connsiteX5169" fmla="*/ 3865057 w 5854673"/>
              <a:gd name="connsiteY5169" fmla="*/ 2438878 h 6858000"/>
              <a:gd name="connsiteX5170" fmla="*/ 3888826 w 5854673"/>
              <a:gd name="connsiteY5170" fmla="*/ 2439497 h 6858000"/>
              <a:gd name="connsiteX5171" fmla="*/ 3887042 w 5854673"/>
              <a:gd name="connsiteY5171" fmla="*/ 2434651 h 6858000"/>
              <a:gd name="connsiteX5172" fmla="*/ 3890971 w 5854673"/>
              <a:gd name="connsiteY5172" fmla="*/ 2431540 h 6858000"/>
              <a:gd name="connsiteX5173" fmla="*/ 4726270 w 5854673"/>
              <a:gd name="connsiteY5173" fmla="*/ 2430854 h 6858000"/>
              <a:gd name="connsiteX5174" fmla="*/ 4796864 w 5854673"/>
              <a:gd name="connsiteY5174" fmla="*/ 2437913 h 6858000"/>
              <a:gd name="connsiteX5175" fmla="*/ 4762226 w 5854673"/>
              <a:gd name="connsiteY5175" fmla="*/ 2450502 h 6858000"/>
              <a:gd name="connsiteX5176" fmla="*/ 4726270 w 5854673"/>
              <a:gd name="connsiteY5176" fmla="*/ 2430854 h 6858000"/>
              <a:gd name="connsiteX5177" fmla="*/ 5055424 w 5854673"/>
              <a:gd name="connsiteY5177" fmla="*/ 2429470 h 6858000"/>
              <a:gd name="connsiteX5178" fmla="*/ 5048741 w 5854673"/>
              <a:gd name="connsiteY5178" fmla="*/ 2431151 h 6858000"/>
              <a:gd name="connsiteX5179" fmla="*/ 5060880 w 5854673"/>
              <a:gd name="connsiteY5179" fmla="*/ 2434521 h 6858000"/>
              <a:gd name="connsiteX5180" fmla="*/ 1769487 w 5854673"/>
              <a:gd name="connsiteY5180" fmla="*/ 2428132 h 6858000"/>
              <a:gd name="connsiteX5181" fmla="*/ 1760471 w 5854673"/>
              <a:gd name="connsiteY5181" fmla="*/ 2436788 h 6858000"/>
              <a:gd name="connsiteX5182" fmla="*/ 1763716 w 5854673"/>
              <a:gd name="connsiteY5182" fmla="*/ 2434264 h 6858000"/>
              <a:gd name="connsiteX5183" fmla="*/ 4687199 w 5854673"/>
              <a:gd name="connsiteY5183" fmla="*/ 2424318 h 6858000"/>
              <a:gd name="connsiteX5184" fmla="*/ 4677305 w 5854673"/>
              <a:gd name="connsiteY5184" fmla="*/ 2427272 h 6858000"/>
              <a:gd name="connsiteX5185" fmla="*/ 4703209 w 5854673"/>
              <a:gd name="connsiteY5185" fmla="*/ 2455639 h 6858000"/>
              <a:gd name="connsiteX5186" fmla="*/ 4710710 w 5854673"/>
              <a:gd name="connsiteY5186" fmla="*/ 2446920 h 6858000"/>
              <a:gd name="connsiteX5187" fmla="*/ 4699031 w 5854673"/>
              <a:gd name="connsiteY5187" fmla="*/ 2441662 h 6858000"/>
              <a:gd name="connsiteX5188" fmla="*/ 4703112 w 5854673"/>
              <a:gd name="connsiteY5188" fmla="*/ 2439623 h 6858000"/>
              <a:gd name="connsiteX5189" fmla="*/ 4687199 w 5854673"/>
              <a:gd name="connsiteY5189" fmla="*/ 2424318 h 6858000"/>
              <a:gd name="connsiteX5190" fmla="*/ 3749936 w 5854673"/>
              <a:gd name="connsiteY5190" fmla="*/ 2423595 h 6858000"/>
              <a:gd name="connsiteX5191" fmla="*/ 3745089 w 5854673"/>
              <a:gd name="connsiteY5191" fmla="*/ 2430480 h 6858000"/>
              <a:gd name="connsiteX5192" fmla="*/ 3750443 w 5854673"/>
              <a:gd name="connsiteY5192" fmla="*/ 2437367 h 6858000"/>
              <a:gd name="connsiteX5193" fmla="*/ 5101077 w 5854673"/>
              <a:gd name="connsiteY5193" fmla="*/ 2423551 h 6858000"/>
              <a:gd name="connsiteX5194" fmla="*/ 5107810 w 5854673"/>
              <a:gd name="connsiteY5194" fmla="*/ 2423821 h 6858000"/>
              <a:gd name="connsiteX5195" fmla="*/ 5112755 w 5854673"/>
              <a:gd name="connsiteY5195" fmla="*/ 2432952 h 6858000"/>
              <a:gd name="connsiteX5196" fmla="*/ 5094956 w 5854673"/>
              <a:gd name="connsiteY5196" fmla="*/ 2425654 h 6858000"/>
              <a:gd name="connsiteX5197" fmla="*/ 5101077 w 5854673"/>
              <a:gd name="connsiteY5197" fmla="*/ 2423551 h 6858000"/>
              <a:gd name="connsiteX5198" fmla="*/ 3915457 w 5854673"/>
              <a:gd name="connsiteY5198" fmla="*/ 2421856 h 6858000"/>
              <a:gd name="connsiteX5199" fmla="*/ 3912140 w 5854673"/>
              <a:gd name="connsiteY5199" fmla="*/ 2426701 h 6858000"/>
              <a:gd name="connsiteX5200" fmla="*/ 3920913 w 5854673"/>
              <a:gd name="connsiteY5200" fmla="*/ 2426907 h 6858000"/>
              <a:gd name="connsiteX5201" fmla="*/ 3921680 w 5854673"/>
              <a:gd name="connsiteY5201" fmla="*/ 2422062 h 6858000"/>
              <a:gd name="connsiteX5202" fmla="*/ 3617012 w 5854673"/>
              <a:gd name="connsiteY5202" fmla="*/ 2421415 h 6858000"/>
              <a:gd name="connsiteX5203" fmla="*/ 3592726 w 5854673"/>
              <a:gd name="connsiteY5203" fmla="*/ 2440179 h 6858000"/>
              <a:gd name="connsiteX5204" fmla="*/ 3603136 w 5854673"/>
              <a:gd name="connsiteY5204" fmla="*/ 2428858 h 6858000"/>
              <a:gd name="connsiteX5205" fmla="*/ 3620168 w 5854673"/>
              <a:gd name="connsiteY5205" fmla="*/ 2441003 h 6858000"/>
              <a:gd name="connsiteX5206" fmla="*/ 3610936 w 5854673"/>
              <a:gd name="connsiteY5206" fmla="*/ 2442684 h 6858000"/>
              <a:gd name="connsiteX5207" fmla="*/ 3621409 w 5854673"/>
              <a:gd name="connsiteY5207" fmla="*/ 2451619 h 6858000"/>
              <a:gd name="connsiteX5208" fmla="*/ 3629088 w 5854673"/>
              <a:gd name="connsiteY5208" fmla="*/ 2454654 h 6858000"/>
              <a:gd name="connsiteX5209" fmla="*/ 3629091 w 5854673"/>
              <a:gd name="connsiteY5209" fmla="*/ 2455033 h 6858000"/>
              <a:gd name="connsiteX5210" fmla="*/ 3630133 w 5854673"/>
              <a:gd name="connsiteY5210" fmla="*/ 2455067 h 6858000"/>
              <a:gd name="connsiteX5211" fmla="*/ 3635211 w 5854673"/>
              <a:gd name="connsiteY5211" fmla="*/ 2457075 h 6858000"/>
              <a:gd name="connsiteX5212" fmla="*/ 3635314 w 5854673"/>
              <a:gd name="connsiteY5212" fmla="*/ 2455239 h 6858000"/>
              <a:gd name="connsiteX5213" fmla="*/ 3630133 w 5854673"/>
              <a:gd name="connsiteY5213" fmla="*/ 2455067 h 6858000"/>
              <a:gd name="connsiteX5214" fmla="*/ 3629088 w 5854673"/>
              <a:gd name="connsiteY5214" fmla="*/ 2454654 h 6858000"/>
              <a:gd name="connsiteX5215" fmla="*/ 3628987 w 5854673"/>
              <a:gd name="connsiteY5215" fmla="*/ 2440566 h 6858000"/>
              <a:gd name="connsiteX5216" fmla="*/ 3633894 w 5854673"/>
              <a:gd name="connsiteY5216" fmla="*/ 2424838 h 6858000"/>
              <a:gd name="connsiteX5217" fmla="*/ 3623486 w 5854673"/>
              <a:gd name="connsiteY5217" fmla="*/ 2436158 h 6858000"/>
              <a:gd name="connsiteX5218" fmla="*/ 3617012 w 5854673"/>
              <a:gd name="connsiteY5218" fmla="*/ 2421415 h 6858000"/>
              <a:gd name="connsiteX5219" fmla="*/ 4926632 w 5854673"/>
              <a:gd name="connsiteY5219" fmla="*/ 2420506 h 6858000"/>
              <a:gd name="connsiteX5220" fmla="*/ 4932548 w 5854673"/>
              <a:gd name="connsiteY5220" fmla="*/ 2423669 h 6858000"/>
              <a:gd name="connsiteX5221" fmla="*/ 4931986 w 5854673"/>
              <a:gd name="connsiteY5221" fmla="*/ 2427393 h 6858000"/>
              <a:gd name="connsiteX5222" fmla="*/ 4926632 w 5854673"/>
              <a:gd name="connsiteY5222" fmla="*/ 2420506 h 6858000"/>
              <a:gd name="connsiteX5223" fmla="*/ 4789373 w 5854673"/>
              <a:gd name="connsiteY5223" fmla="*/ 2410928 h 6858000"/>
              <a:gd name="connsiteX5224" fmla="*/ 4797072 w 5854673"/>
              <a:gd name="connsiteY5224" fmla="*/ 2418939 h 6858000"/>
              <a:gd name="connsiteX5225" fmla="*/ 4796562 w 5854673"/>
              <a:gd name="connsiteY5225" fmla="*/ 2423020 h 6858000"/>
              <a:gd name="connsiteX5226" fmla="*/ 4789373 w 5854673"/>
              <a:gd name="connsiteY5226" fmla="*/ 2410928 h 6858000"/>
              <a:gd name="connsiteX5227" fmla="*/ 1708172 w 5854673"/>
              <a:gd name="connsiteY5227" fmla="*/ 2410460 h 6858000"/>
              <a:gd name="connsiteX5228" fmla="*/ 1720435 w 5854673"/>
              <a:gd name="connsiteY5228" fmla="*/ 2412625 h 6858000"/>
              <a:gd name="connsiteX5229" fmla="*/ 1718632 w 5854673"/>
              <a:gd name="connsiteY5229" fmla="*/ 2419117 h 6858000"/>
              <a:gd name="connsiteX5230" fmla="*/ 1706729 w 5854673"/>
              <a:gd name="connsiteY5230" fmla="*/ 2415150 h 6858000"/>
              <a:gd name="connsiteX5231" fmla="*/ 1681843 w 5854673"/>
              <a:gd name="connsiteY5231" fmla="*/ 2407936 h 6858000"/>
              <a:gd name="connsiteX5232" fmla="*/ 1690499 w 5854673"/>
              <a:gd name="connsiteY5232" fmla="*/ 2417314 h 6858000"/>
              <a:gd name="connsiteX5233" fmla="*/ 1678236 w 5854673"/>
              <a:gd name="connsiteY5233" fmla="*/ 2419117 h 6858000"/>
              <a:gd name="connsiteX5234" fmla="*/ 1677153 w 5854673"/>
              <a:gd name="connsiteY5234" fmla="*/ 2410100 h 6858000"/>
              <a:gd name="connsiteX5235" fmla="*/ 1725844 w 5854673"/>
              <a:gd name="connsiteY5235" fmla="*/ 2403608 h 6858000"/>
              <a:gd name="connsiteX5236" fmla="*/ 1732337 w 5854673"/>
              <a:gd name="connsiteY5236" fmla="*/ 2412624 h 6858000"/>
              <a:gd name="connsiteX5237" fmla="*/ 1725844 w 5854673"/>
              <a:gd name="connsiteY5237" fmla="*/ 2403608 h 6858000"/>
              <a:gd name="connsiteX5238" fmla="*/ 4689962 w 5854673"/>
              <a:gd name="connsiteY5238" fmla="*/ 2401058 h 6858000"/>
              <a:gd name="connsiteX5239" fmla="*/ 4695317 w 5854673"/>
              <a:gd name="connsiteY5239" fmla="*/ 2407945 h 6858000"/>
              <a:gd name="connsiteX5240" fmla="*/ 4806923 w 5854673"/>
              <a:gd name="connsiteY5240" fmla="*/ 2396039 h 6858000"/>
              <a:gd name="connsiteX5241" fmla="*/ 4857563 w 5854673"/>
              <a:gd name="connsiteY5241" fmla="*/ 2436911 h 6858000"/>
              <a:gd name="connsiteX5242" fmla="*/ 4812120 w 5854673"/>
              <a:gd name="connsiteY5242" fmla="*/ 2419709 h 6858000"/>
              <a:gd name="connsiteX5243" fmla="*/ 4806923 w 5854673"/>
              <a:gd name="connsiteY5243" fmla="*/ 2396039 h 6858000"/>
              <a:gd name="connsiteX5244" fmla="*/ 1707450 w 5854673"/>
              <a:gd name="connsiteY5244" fmla="*/ 2391345 h 6858000"/>
              <a:gd name="connsiteX5245" fmla="*/ 1719714 w 5854673"/>
              <a:gd name="connsiteY5245" fmla="*/ 2393509 h 6858000"/>
              <a:gd name="connsiteX5246" fmla="*/ 1714844 w 5854673"/>
              <a:gd name="connsiteY5246" fmla="*/ 2394816 h 6858000"/>
              <a:gd name="connsiteX5247" fmla="*/ 1706730 w 5854673"/>
              <a:gd name="connsiteY5247" fmla="*/ 2393148 h 6858000"/>
              <a:gd name="connsiteX5248" fmla="*/ 1639644 w 5854673"/>
              <a:gd name="connsiteY5248" fmla="*/ 2391345 h 6858000"/>
              <a:gd name="connsiteX5249" fmla="*/ 1671744 w 5854673"/>
              <a:gd name="connsiteY5249" fmla="*/ 2406132 h 6858000"/>
              <a:gd name="connsiteX5250" fmla="*/ 1663448 w 5854673"/>
              <a:gd name="connsiteY5250" fmla="*/ 2416591 h 6858000"/>
              <a:gd name="connsiteX5251" fmla="*/ 1652989 w 5854673"/>
              <a:gd name="connsiteY5251" fmla="*/ 2398919 h 6858000"/>
              <a:gd name="connsiteX5252" fmla="*/ 1640003 w 5854673"/>
              <a:gd name="connsiteY5252" fmla="*/ 2398558 h 6858000"/>
              <a:gd name="connsiteX5253" fmla="*/ 1639644 w 5854673"/>
              <a:gd name="connsiteY5253" fmla="*/ 2391345 h 6858000"/>
              <a:gd name="connsiteX5254" fmla="*/ 4749848 w 5854673"/>
              <a:gd name="connsiteY5254" fmla="*/ 2389239 h 6858000"/>
              <a:gd name="connsiteX5255" fmla="*/ 4761424 w 5854673"/>
              <a:gd name="connsiteY5255" fmla="*/ 2396332 h 6858000"/>
              <a:gd name="connsiteX5256" fmla="*/ 4748979 w 5854673"/>
              <a:gd name="connsiteY5256" fmla="*/ 2395920 h 6858000"/>
              <a:gd name="connsiteX5257" fmla="*/ 1743203 w 5854673"/>
              <a:gd name="connsiteY5257" fmla="*/ 2385709 h 6858000"/>
              <a:gd name="connsiteX5258" fmla="*/ 1760110 w 5854673"/>
              <a:gd name="connsiteY5258" fmla="*/ 2385933 h 6858000"/>
              <a:gd name="connsiteX5259" fmla="*/ 1768766 w 5854673"/>
              <a:gd name="connsiteY5259" fmla="*/ 2395312 h 6858000"/>
              <a:gd name="connsiteX5260" fmla="*/ 1763716 w 5854673"/>
              <a:gd name="connsiteY5260" fmla="*/ 2403247 h 6858000"/>
              <a:gd name="connsiteX5261" fmla="*/ 1739551 w 5854673"/>
              <a:gd name="connsiteY5261" fmla="*/ 2390262 h 6858000"/>
              <a:gd name="connsiteX5262" fmla="*/ 1736305 w 5854673"/>
              <a:gd name="connsiteY5262" fmla="*/ 2391704 h 6858000"/>
              <a:gd name="connsiteX5263" fmla="*/ 1743203 w 5854673"/>
              <a:gd name="connsiteY5263" fmla="*/ 2385709 h 6858000"/>
              <a:gd name="connsiteX5264" fmla="*/ 4789809 w 5854673"/>
              <a:gd name="connsiteY5264" fmla="*/ 2380764 h 6858000"/>
              <a:gd name="connsiteX5265" fmla="*/ 4798971 w 5854673"/>
              <a:gd name="connsiteY5265" fmla="*/ 2381142 h 6858000"/>
              <a:gd name="connsiteX5266" fmla="*/ 4798204 w 5854673"/>
              <a:gd name="connsiteY5266" fmla="*/ 2385988 h 6858000"/>
              <a:gd name="connsiteX5267" fmla="*/ 4781067 w 5854673"/>
              <a:gd name="connsiteY5267" fmla="*/ 2383331 h 6858000"/>
              <a:gd name="connsiteX5268" fmla="*/ 4789809 w 5854673"/>
              <a:gd name="connsiteY5268" fmla="*/ 2380764 h 6858000"/>
              <a:gd name="connsiteX5269" fmla="*/ 3743879 w 5854673"/>
              <a:gd name="connsiteY5269" fmla="*/ 2380148 h 6858000"/>
              <a:gd name="connsiteX5270" fmla="*/ 3741736 w 5854673"/>
              <a:gd name="connsiteY5270" fmla="*/ 2383959 h 6858000"/>
              <a:gd name="connsiteX5271" fmla="*/ 3736123 w 5854673"/>
              <a:gd name="connsiteY5271" fmla="*/ 2388038 h 6858000"/>
              <a:gd name="connsiteX5272" fmla="*/ 3733982 w 5854673"/>
              <a:gd name="connsiteY5272" fmla="*/ 2385794 h 6858000"/>
              <a:gd name="connsiteX5273" fmla="*/ 3733471 w 5854673"/>
              <a:gd name="connsiteY5273" fmla="*/ 2389874 h 6858000"/>
              <a:gd name="connsiteX5274" fmla="*/ 3742092 w 5854673"/>
              <a:gd name="connsiteY5274" fmla="*/ 2383908 h 6858000"/>
              <a:gd name="connsiteX5275" fmla="*/ 3743419 w 5854673"/>
              <a:gd name="connsiteY5275" fmla="*/ 2382991 h 6858000"/>
              <a:gd name="connsiteX5276" fmla="*/ 3743879 w 5854673"/>
              <a:gd name="connsiteY5276" fmla="*/ 2380148 h 6858000"/>
              <a:gd name="connsiteX5277" fmla="*/ 4999686 w 5854673"/>
              <a:gd name="connsiteY5277" fmla="*/ 2378393 h 6858000"/>
              <a:gd name="connsiteX5278" fmla="*/ 5005807 w 5854673"/>
              <a:gd name="connsiteY5278" fmla="*/ 2380436 h 6858000"/>
              <a:gd name="connsiteX5279" fmla="*/ 5005040 w 5854673"/>
              <a:gd name="connsiteY5279" fmla="*/ 2385281 h 6858000"/>
              <a:gd name="connsiteX5280" fmla="*/ 4999686 w 5854673"/>
              <a:gd name="connsiteY5280" fmla="*/ 2378393 h 6858000"/>
              <a:gd name="connsiteX5281" fmla="*/ 4839982 w 5854673"/>
              <a:gd name="connsiteY5281" fmla="*/ 2377481 h 6858000"/>
              <a:gd name="connsiteX5282" fmla="*/ 4867623 w 5854673"/>
              <a:gd name="connsiteY5282" fmla="*/ 2395036 h 6858000"/>
              <a:gd name="connsiteX5283" fmla="*/ 4867316 w 5854673"/>
              <a:gd name="connsiteY5283" fmla="*/ 2397994 h 6858000"/>
              <a:gd name="connsiteX5284" fmla="*/ 4839982 w 5854673"/>
              <a:gd name="connsiteY5284" fmla="*/ 2377481 h 6858000"/>
              <a:gd name="connsiteX5285" fmla="*/ 3748423 w 5854673"/>
              <a:gd name="connsiteY5285" fmla="*/ 2366977 h 6858000"/>
              <a:gd name="connsiteX5286" fmla="*/ 3736741 w 5854673"/>
              <a:gd name="connsiteY5286" fmla="*/ 2369370 h 6858000"/>
              <a:gd name="connsiteX5287" fmla="*/ 3736281 w 5854673"/>
              <a:gd name="connsiteY5287" fmla="*/ 2371257 h 6858000"/>
              <a:gd name="connsiteX5288" fmla="*/ 3751278 w 5854673"/>
              <a:gd name="connsiteY5288" fmla="*/ 2371670 h 6858000"/>
              <a:gd name="connsiteX5289" fmla="*/ 3751737 w 5854673"/>
              <a:gd name="connsiteY5289" fmla="*/ 2369783 h 6858000"/>
              <a:gd name="connsiteX5290" fmla="*/ 4847975 w 5854673"/>
              <a:gd name="connsiteY5290" fmla="*/ 2363836 h 6858000"/>
              <a:gd name="connsiteX5291" fmla="*/ 4852889 w 5854673"/>
              <a:gd name="connsiteY5291" fmla="*/ 2365805 h 6858000"/>
              <a:gd name="connsiteX5292" fmla="*/ 4831670 w 5854673"/>
              <a:gd name="connsiteY5292" fmla="*/ 2365186 h 6858000"/>
              <a:gd name="connsiteX5293" fmla="*/ 4847975 w 5854673"/>
              <a:gd name="connsiteY5293" fmla="*/ 2363836 h 6858000"/>
              <a:gd name="connsiteX5294" fmla="*/ 1731976 w 5854673"/>
              <a:gd name="connsiteY5294" fmla="*/ 2361768 h 6858000"/>
              <a:gd name="connsiteX5295" fmla="*/ 1752175 w 5854673"/>
              <a:gd name="connsiteY5295" fmla="*/ 2368261 h 6858000"/>
              <a:gd name="connsiteX5296" fmla="*/ 1751093 w 5854673"/>
              <a:gd name="connsiteY5296" fmla="*/ 2371868 h 6858000"/>
              <a:gd name="connsiteX5297" fmla="*/ 1730534 w 5854673"/>
              <a:gd name="connsiteY5297" fmla="*/ 2366458 h 6858000"/>
              <a:gd name="connsiteX5298" fmla="*/ 1714665 w 5854673"/>
              <a:gd name="connsiteY5298" fmla="*/ 2358883 h 6858000"/>
              <a:gd name="connsiteX5299" fmla="*/ 1726928 w 5854673"/>
              <a:gd name="connsiteY5299" fmla="*/ 2361047 h 6858000"/>
              <a:gd name="connsiteX5300" fmla="*/ 1721878 w 5854673"/>
              <a:gd name="connsiteY5300" fmla="*/ 2365015 h 6858000"/>
              <a:gd name="connsiteX5301" fmla="*/ 1714665 w 5854673"/>
              <a:gd name="connsiteY5301" fmla="*/ 2358883 h 6858000"/>
              <a:gd name="connsiteX5302" fmla="*/ 1790406 w 5854673"/>
              <a:gd name="connsiteY5302" fmla="*/ 2357802 h 6858000"/>
              <a:gd name="connsiteX5303" fmla="*/ 1800867 w 5854673"/>
              <a:gd name="connsiteY5303" fmla="*/ 2361769 h 6858000"/>
              <a:gd name="connsiteX5304" fmla="*/ 1771652 w 5854673"/>
              <a:gd name="connsiteY5304" fmla="*/ 2368622 h 6858000"/>
              <a:gd name="connsiteX5305" fmla="*/ 1790406 w 5854673"/>
              <a:gd name="connsiteY5305" fmla="*/ 2357802 h 6858000"/>
              <a:gd name="connsiteX5306" fmla="*/ 4743922 w 5854673"/>
              <a:gd name="connsiteY5306" fmla="*/ 2355655 h 6858000"/>
              <a:gd name="connsiteX5307" fmla="*/ 4757152 w 5854673"/>
              <a:gd name="connsiteY5307" fmla="*/ 2356137 h 6858000"/>
              <a:gd name="connsiteX5308" fmla="*/ 4733025 w 5854673"/>
              <a:gd name="connsiteY5308" fmla="*/ 2358120 h 6858000"/>
              <a:gd name="connsiteX5309" fmla="*/ 4743922 w 5854673"/>
              <a:gd name="connsiteY5309" fmla="*/ 2355655 h 6858000"/>
              <a:gd name="connsiteX5310" fmla="*/ 4946596 w 5854673"/>
              <a:gd name="connsiteY5310" fmla="*/ 2348438 h 6858000"/>
              <a:gd name="connsiteX5311" fmla="*/ 4960825 w 5854673"/>
              <a:gd name="connsiteY5311" fmla="*/ 2353695 h 6858000"/>
              <a:gd name="connsiteX5312" fmla="*/ 4957354 w 5854673"/>
              <a:gd name="connsiteY5312" fmla="*/ 2362570 h 6858000"/>
              <a:gd name="connsiteX5313" fmla="*/ 4949858 w 5854673"/>
              <a:gd name="connsiteY5313" fmla="*/ 2353437 h 6858000"/>
              <a:gd name="connsiteX5314" fmla="*/ 4942410 w 5854673"/>
              <a:gd name="connsiteY5314" fmla="*/ 2359964 h 6858000"/>
              <a:gd name="connsiteX5315" fmla="*/ 4780005 w 5854673"/>
              <a:gd name="connsiteY5315" fmla="*/ 2347778 h 6858000"/>
              <a:gd name="connsiteX5316" fmla="*/ 4810808 w 5854673"/>
              <a:gd name="connsiteY5316" fmla="*/ 2367069 h 6858000"/>
              <a:gd name="connsiteX5317" fmla="*/ 4800504 w 5854673"/>
              <a:gd name="connsiteY5317" fmla="*/ 2368902 h 6858000"/>
              <a:gd name="connsiteX5318" fmla="*/ 4801730 w 5854673"/>
              <a:gd name="connsiteY5318" fmla="*/ 2362169 h 6858000"/>
              <a:gd name="connsiteX5319" fmla="*/ 4778676 w 5854673"/>
              <a:gd name="connsiteY5319" fmla="*/ 2356348 h 6858000"/>
              <a:gd name="connsiteX5320" fmla="*/ 4782088 w 5854673"/>
              <a:gd name="connsiteY5320" fmla="*/ 2375171 h 6858000"/>
              <a:gd name="connsiteX5321" fmla="*/ 4745209 w 5854673"/>
              <a:gd name="connsiteY5321" fmla="*/ 2377149 h 6858000"/>
              <a:gd name="connsiteX5322" fmla="*/ 4769188 w 5854673"/>
              <a:gd name="connsiteY5322" fmla="*/ 2361344 h 6858000"/>
              <a:gd name="connsiteX5323" fmla="*/ 4771938 w 5854673"/>
              <a:gd name="connsiteY5323" fmla="*/ 2348656 h 6858000"/>
              <a:gd name="connsiteX5324" fmla="*/ 4780005 w 5854673"/>
              <a:gd name="connsiteY5324" fmla="*/ 2347778 h 6858000"/>
              <a:gd name="connsiteX5325" fmla="*/ 5011479 w 5854673"/>
              <a:gd name="connsiteY5325" fmla="*/ 2343559 h 6858000"/>
              <a:gd name="connsiteX5326" fmla="*/ 5010452 w 5854673"/>
              <a:gd name="connsiteY5326" fmla="*/ 2367022 h 6858000"/>
              <a:gd name="connsiteX5327" fmla="*/ 5022898 w 5854673"/>
              <a:gd name="connsiteY5327" fmla="*/ 2367434 h 6858000"/>
              <a:gd name="connsiteX5328" fmla="*/ 5026475 w 5854673"/>
              <a:gd name="connsiteY5328" fmla="*/ 2343971 h 6858000"/>
              <a:gd name="connsiteX5329" fmla="*/ 5033510 w 5854673"/>
              <a:gd name="connsiteY5329" fmla="*/ 2357541 h 6858000"/>
              <a:gd name="connsiteX5330" fmla="*/ 5040500 w 5854673"/>
              <a:gd name="connsiteY5330" fmla="*/ 2352901 h 6858000"/>
              <a:gd name="connsiteX5331" fmla="*/ 5038201 w 5854673"/>
              <a:gd name="connsiteY5331" fmla="*/ 2367438 h 6858000"/>
              <a:gd name="connsiteX5332" fmla="*/ 5059830 w 5854673"/>
              <a:gd name="connsiteY5332" fmla="*/ 2358160 h 6858000"/>
              <a:gd name="connsiteX5333" fmla="*/ 5045696 w 5854673"/>
              <a:gd name="connsiteY5333" fmla="*/ 2376571 h 6858000"/>
              <a:gd name="connsiteX5334" fmla="*/ 5027896 w 5854673"/>
              <a:gd name="connsiteY5334" fmla="*/ 2369271 h 6858000"/>
              <a:gd name="connsiteX5335" fmla="*/ 5009584 w 5854673"/>
              <a:gd name="connsiteY5335" fmla="*/ 2373704 h 6858000"/>
              <a:gd name="connsiteX5336" fmla="*/ 4996836 w 5854673"/>
              <a:gd name="connsiteY5336" fmla="*/ 2358398 h 6858000"/>
              <a:gd name="connsiteX5337" fmla="*/ 4972403 w 5854673"/>
              <a:gd name="connsiteY5337" fmla="*/ 2360789 h 6858000"/>
              <a:gd name="connsiteX5338" fmla="*/ 5011479 w 5854673"/>
              <a:gd name="connsiteY5338" fmla="*/ 2343559 h 6858000"/>
              <a:gd name="connsiteX5339" fmla="*/ 5056825 w 5854673"/>
              <a:gd name="connsiteY5339" fmla="*/ 2342194 h 6858000"/>
              <a:gd name="connsiteX5340" fmla="*/ 5065598 w 5854673"/>
              <a:gd name="connsiteY5340" fmla="*/ 2342401 h 6858000"/>
              <a:gd name="connsiteX5341" fmla="*/ 5064831 w 5854673"/>
              <a:gd name="connsiteY5341" fmla="*/ 2347247 h 6858000"/>
              <a:gd name="connsiteX5342" fmla="*/ 5052386 w 5854673"/>
              <a:gd name="connsiteY5342" fmla="*/ 2346834 h 6858000"/>
              <a:gd name="connsiteX5343" fmla="*/ 5056825 w 5854673"/>
              <a:gd name="connsiteY5343" fmla="*/ 2342194 h 6858000"/>
              <a:gd name="connsiteX5344" fmla="*/ 4745426 w 5854673"/>
              <a:gd name="connsiteY5344" fmla="*/ 2335221 h 6858000"/>
              <a:gd name="connsiteX5345" fmla="*/ 4755218 w 5854673"/>
              <a:gd name="connsiteY5345" fmla="*/ 2337469 h 6858000"/>
              <a:gd name="connsiteX5346" fmla="*/ 4742312 w 5854673"/>
              <a:gd name="connsiteY5346" fmla="*/ 2338944 h 6858000"/>
              <a:gd name="connsiteX5347" fmla="*/ 4745426 w 5854673"/>
              <a:gd name="connsiteY5347" fmla="*/ 2335221 h 6858000"/>
              <a:gd name="connsiteX5348" fmla="*/ 5076057 w 5854673"/>
              <a:gd name="connsiteY5348" fmla="*/ 2333987 h 6858000"/>
              <a:gd name="connsiteX5349" fmla="*/ 5091560 w 5854673"/>
              <a:gd name="connsiteY5349" fmla="*/ 2348171 h 6858000"/>
              <a:gd name="connsiteX5350" fmla="*/ 5072945 w 5854673"/>
              <a:gd name="connsiteY5350" fmla="*/ 2337710 h 6858000"/>
              <a:gd name="connsiteX5351" fmla="*/ 5076057 w 5854673"/>
              <a:gd name="connsiteY5351" fmla="*/ 2333987 h 6858000"/>
              <a:gd name="connsiteX5352" fmla="*/ 5048515 w 5854673"/>
              <a:gd name="connsiteY5352" fmla="*/ 2329899 h 6858000"/>
              <a:gd name="connsiteX5353" fmla="*/ 5047646 w 5854673"/>
              <a:gd name="connsiteY5353" fmla="*/ 2336580 h 6858000"/>
              <a:gd name="connsiteX5354" fmla="*/ 5038872 w 5854673"/>
              <a:gd name="connsiteY5354" fmla="*/ 2336374 h 6858000"/>
              <a:gd name="connsiteX5355" fmla="*/ 5048515 w 5854673"/>
              <a:gd name="connsiteY5355" fmla="*/ 2329899 h 6858000"/>
              <a:gd name="connsiteX5356" fmla="*/ 1792931 w 5854673"/>
              <a:gd name="connsiteY5356" fmla="*/ 2327865 h 6858000"/>
              <a:gd name="connsiteX5357" fmla="*/ 1804113 w 5854673"/>
              <a:gd name="connsiteY5357" fmla="*/ 2329667 h 6858000"/>
              <a:gd name="connsiteX5358" fmla="*/ 1791850 w 5854673"/>
              <a:gd name="connsiteY5358" fmla="*/ 2331472 h 6858000"/>
              <a:gd name="connsiteX5359" fmla="*/ 4580420 w 5854673"/>
              <a:gd name="connsiteY5359" fmla="*/ 2325230 h 6858000"/>
              <a:gd name="connsiteX5360" fmla="*/ 4576540 w 5854673"/>
              <a:gd name="connsiteY5360" fmla="*/ 2333797 h 6858000"/>
              <a:gd name="connsiteX5361" fmla="*/ 4597452 w 5854673"/>
              <a:gd name="connsiteY5361" fmla="*/ 2337375 h 6858000"/>
              <a:gd name="connsiteX5362" fmla="*/ 4580420 w 5854673"/>
              <a:gd name="connsiteY5362" fmla="*/ 2325230 h 6858000"/>
              <a:gd name="connsiteX5363" fmla="*/ 4933600 w 5854673"/>
              <a:gd name="connsiteY5363" fmla="*/ 2323484 h 6858000"/>
              <a:gd name="connsiteX5364" fmla="*/ 4944863 w 5854673"/>
              <a:gd name="connsiteY5364" fmla="*/ 2341398 h 6858000"/>
              <a:gd name="connsiteX5365" fmla="*/ 4944404 w 5854673"/>
              <a:gd name="connsiteY5365" fmla="*/ 2343285 h 6858000"/>
              <a:gd name="connsiteX5366" fmla="*/ 4923445 w 5854673"/>
              <a:gd name="connsiteY5366" fmla="*/ 2324049 h 6858000"/>
              <a:gd name="connsiteX5367" fmla="*/ 4933600 w 5854673"/>
              <a:gd name="connsiteY5367" fmla="*/ 2323484 h 6858000"/>
              <a:gd name="connsiteX5368" fmla="*/ 4788022 w 5854673"/>
              <a:gd name="connsiteY5368" fmla="*/ 2319675 h 6858000"/>
              <a:gd name="connsiteX5369" fmla="*/ 4790572 w 5854673"/>
              <a:gd name="connsiteY5369" fmla="*/ 2319676 h 6858000"/>
              <a:gd name="connsiteX5370" fmla="*/ 4789346 w 5854673"/>
              <a:gd name="connsiteY5370" fmla="*/ 2326409 h 6858000"/>
              <a:gd name="connsiteX5371" fmla="*/ 4780573 w 5854673"/>
              <a:gd name="connsiteY5371" fmla="*/ 2326202 h 6858000"/>
              <a:gd name="connsiteX5372" fmla="*/ 4788022 w 5854673"/>
              <a:gd name="connsiteY5372" fmla="*/ 2319675 h 6858000"/>
              <a:gd name="connsiteX5373" fmla="*/ 4803732 w 5854673"/>
              <a:gd name="connsiteY5373" fmla="*/ 2317436 h 6858000"/>
              <a:gd name="connsiteX5374" fmla="*/ 4827552 w 5854673"/>
              <a:gd name="connsiteY5374" fmla="*/ 2318411 h 6858000"/>
              <a:gd name="connsiteX5375" fmla="*/ 4811790 w 5854673"/>
              <a:gd name="connsiteY5375" fmla="*/ 2322845 h 6858000"/>
              <a:gd name="connsiteX5376" fmla="*/ 4813115 w 5854673"/>
              <a:gd name="connsiteY5376" fmla="*/ 2329578 h 6858000"/>
              <a:gd name="connsiteX5377" fmla="*/ 4803732 w 5854673"/>
              <a:gd name="connsiteY5377" fmla="*/ 2317436 h 6858000"/>
              <a:gd name="connsiteX5378" fmla="*/ 4972728 w 5854673"/>
              <a:gd name="connsiteY5378" fmla="*/ 2313880 h 6858000"/>
              <a:gd name="connsiteX5379" fmla="*/ 4980524 w 5854673"/>
              <a:gd name="connsiteY5379" fmla="*/ 2320647 h 6858000"/>
              <a:gd name="connsiteX5380" fmla="*/ 4979705 w 5854673"/>
              <a:gd name="connsiteY5380" fmla="*/ 2327685 h 6858000"/>
              <a:gd name="connsiteX5381" fmla="*/ 4960071 w 5854673"/>
              <a:gd name="connsiteY5381" fmla="*/ 2315184 h 6858000"/>
              <a:gd name="connsiteX5382" fmla="*/ 4972728 w 5854673"/>
              <a:gd name="connsiteY5382" fmla="*/ 2313880 h 6858000"/>
              <a:gd name="connsiteX5383" fmla="*/ 5082440 w 5854673"/>
              <a:gd name="connsiteY5383" fmla="*/ 2307209 h 6858000"/>
              <a:gd name="connsiteX5384" fmla="*/ 5082133 w 5854673"/>
              <a:gd name="connsiteY5384" fmla="*/ 2310168 h 6858000"/>
              <a:gd name="connsiteX5385" fmla="*/ 5070810 w 5854673"/>
              <a:gd name="connsiteY5385" fmla="*/ 2309961 h 6858000"/>
              <a:gd name="connsiteX5386" fmla="*/ 5075344 w 5854673"/>
              <a:gd name="connsiteY5386" fmla="*/ 2307265 h 6858000"/>
              <a:gd name="connsiteX5387" fmla="*/ 5082440 w 5854673"/>
              <a:gd name="connsiteY5387" fmla="*/ 2307209 h 6858000"/>
              <a:gd name="connsiteX5388" fmla="*/ 4724063 w 5854673"/>
              <a:gd name="connsiteY5388" fmla="*/ 2302927 h 6858000"/>
              <a:gd name="connsiteX5389" fmla="*/ 4735386 w 5854673"/>
              <a:gd name="connsiteY5389" fmla="*/ 2303135 h 6858000"/>
              <a:gd name="connsiteX5390" fmla="*/ 4722530 w 5854673"/>
              <a:gd name="connsiteY5390" fmla="*/ 2312618 h 6858000"/>
              <a:gd name="connsiteX5391" fmla="*/ 4730844 w 5854673"/>
              <a:gd name="connsiteY5391" fmla="*/ 2314712 h 6858000"/>
              <a:gd name="connsiteX5392" fmla="*/ 4730277 w 5854673"/>
              <a:gd name="connsiteY5392" fmla="*/ 2336288 h 6858000"/>
              <a:gd name="connsiteX5393" fmla="*/ 4725183 w 5854673"/>
              <a:gd name="connsiteY5393" fmla="*/ 2310783 h 6858000"/>
              <a:gd name="connsiteX5394" fmla="*/ 4724063 w 5854673"/>
              <a:gd name="connsiteY5394" fmla="*/ 2302927 h 6858000"/>
              <a:gd name="connsiteX5395" fmla="*/ 1853887 w 5854673"/>
              <a:gd name="connsiteY5395" fmla="*/ 2302617 h 6858000"/>
              <a:gd name="connsiteX5396" fmla="*/ 1862543 w 5854673"/>
              <a:gd name="connsiteY5396" fmla="*/ 2304060 h 6858000"/>
              <a:gd name="connsiteX5397" fmla="*/ 1854969 w 5854673"/>
              <a:gd name="connsiteY5397" fmla="*/ 2316684 h 6858000"/>
              <a:gd name="connsiteX5398" fmla="*/ 1850641 w 5854673"/>
              <a:gd name="connsiteY5398" fmla="*/ 2313798 h 6858000"/>
              <a:gd name="connsiteX5399" fmla="*/ 1857853 w 5854673"/>
              <a:gd name="connsiteY5399" fmla="*/ 2307306 h 6858000"/>
              <a:gd name="connsiteX5400" fmla="*/ 4757475 w 5854673"/>
              <a:gd name="connsiteY5400" fmla="*/ 2297071 h 6858000"/>
              <a:gd name="connsiteX5401" fmla="*/ 4769613 w 5854673"/>
              <a:gd name="connsiteY5401" fmla="*/ 2300440 h 6858000"/>
              <a:gd name="connsiteX5402" fmla="*/ 4765072 w 5854673"/>
              <a:gd name="connsiteY5402" fmla="*/ 2304367 h 6858000"/>
              <a:gd name="connsiteX5403" fmla="*/ 4757475 w 5854673"/>
              <a:gd name="connsiteY5403" fmla="*/ 2297071 h 6858000"/>
              <a:gd name="connsiteX5404" fmla="*/ 1876610 w 5854673"/>
              <a:gd name="connsiteY5404" fmla="*/ 2294322 h 6858000"/>
              <a:gd name="connsiteX5405" fmla="*/ 1880938 w 5854673"/>
              <a:gd name="connsiteY5405" fmla="*/ 2302256 h 6858000"/>
              <a:gd name="connsiteX5406" fmla="*/ 1874806 w 5854673"/>
              <a:gd name="connsiteY5406" fmla="*/ 2301175 h 6858000"/>
              <a:gd name="connsiteX5407" fmla="*/ 1819261 w 5854673"/>
              <a:gd name="connsiteY5407" fmla="*/ 2291436 h 6858000"/>
              <a:gd name="connsiteX5408" fmla="*/ 1826114 w 5854673"/>
              <a:gd name="connsiteY5408" fmla="*/ 2299731 h 6858000"/>
              <a:gd name="connsiteX5409" fmla="*/ 1822868 w 5854673"/>
              <a:gd name="connsiteY5409" fmla="*/ 2301175 h 6858000"/>
              <a:gd name="connsiteX5410" fmla="*/ 4888260 w 5854673"/>
              <a:gd name="connsiteY5410" fmla="*/ 2289354 h 6858000"/>
              <a:gd name="connsiteX5411" fmla="*/ 4901671 w 5854673"/>
              <a:gd name="connsiteY5411" fmla="*/ 2301650 h 6858000"/>
              <a:gd name="connsiteX5412" fmla="*/ 4894628 w 5854673"/>
              <a:gd name="connsiteY5412" fmla="*/ 2316135 h 6858000"/>
              <a:gd name="connsiteX5413" fmla="*/ 4860304 w 5854673"/>
              <a:gd name="connsiteY5413" fmla="*/ 2300262 h 6858000"/>
              <a:gd name="connsiteX5414" fmla="*/ 4888260 w 5854673"/>
              <a:gd name="connsiteY5414" fmla="*/ 2289354 h 6858000"/>
              <a:gd name="connsiteX5415" fmla="*/ 4561810 w 5854673"/>
              <a:gd name="connsiteY5415" fmla="*/ 2289265 h 6858000"/>
              <a:gd name="connsiteX5416" fmla="*/ 4552169 w 5854673"/>
              <a:gd name="connsiteY5416" fmla="*/ 2295739 h 6858000"/>
              <a:gd name="connsiteX5417" fmla="*/ 4560942 w 5854673"/>
              <a:gd name="connsiteY5417" fmla="*/ 2295946 h 6858000"/>
              <a:gd name="connsiteX5418" fmla="*/ 4838171 w 5854673"/>
              <a:gd name="connsiteY5418" fmla="*/ 2288116 h 6858000"/>
              <a:gd name="connsiteX5419" fmla="*/ 4823426 w 5854673"/>
              <a:gd name="connsiteY5419" fmla="*/ 2302241 h 6858000"/>
              <a:gd name="connsiteX5420" fmla="*/ 4816237 w 5854673"/>
              <a:gd name="connsiteY5420" fmla="*/ 2290151 h 6858000"/>
              <a:gd name="connsiteX5421" fmla="*/ 1832245 w 5854673"/>
              <a:gd name="connsiteY5421" fmla="*/ 2278812 h 6858000"/>
              <a:gd name="connsiteX5422" fmla="*/ 1838738 w 5854673"/>
              <a:gd name="connsiteY5422" fmla="*/ 2287829 h 6858000"/>
              <a:gd name="connsiteX5423" fmla="*/ 1830803 w 5854673"/>
              <a:gd name="connsiteY5423" fmla="*/ 2283502 h 6858000"/>
              <a:gd name="connsiteX5424" fmla="*/ 1786067 w 5854673"/>
              <a:gd name="connsiteY5424" fmla="*/ 2278063 h 6858000"/>
              <a:gd name="connsiteX5425" fmla="*/ 1799063 w 5854673"/>
              <a:gd name="connsiteY5425" fmla="*/ 2284943 h 6858000"/>
              <a:gd name="connsiteX5426" fmla="*/ 1739912 w 5854673"/>
              <a:gd name="connsiteY5426" fmla="*/ 2282780 h 6858000"/>
              <a:gd name="connsiteX5427" fmla="*/ 1786067 w 5854673"/>
              <a:gd name="connsiteY5427" fmla="*/ 2278063 h 6858000"/>
              <a:gd name="connsiteX5428" fmla="*/ 4893925 w 5854673"/>
              <a:gd name="connsiteY5428" fmla="*/ 2277982 h 6858000"/>
              <a:gd name="connsiteX5429" fmla="*/ 4911471 w 5854673"/>
              <a:gd name="connsiteY5429" fmla="*/ 2278394 h 6858000"/>
              <a:gd name="connsiteX5430" fmla="*/ 4911165 w 5854673"/>
              <a:gd name="connsiteY5430" fmla="*/ 2281353 h 6858000"/>
              <a:gd name="connsiteX5431" fmla="*/ 4956102 w 5854673"/>
              <a:gd name="connsiteY5431" fmla="*/ 2284783 h 6858000"/>
              <a:gd name="connsiteX5432" fmla="*/ 4945693 w 5854673"/>
              <a:gd name="connsiteY5432" fmla="*/ 2296103 h 6858000"/>
              <a:gd name="connsiteX5433" fmla="*/ 4941003 w 5854673"/>
              <a:gd name="connsiteY5433" fmla="*/ 2286207 h 6858000"/>
              <a:gd name="connsiteX5434" fmla="*/ 4925343 w 5854673"/>
              <a:gd name="connsiteY5434" fmla="*/ 2288803 h 6858000"/>
              <a:gd name="connsiteX5435" fmla="*/ 4917127 w 5854673"/>
              <a:gd name="connsiteY5435" fmla="*/ 2300176 h 6858000"/>
              <a:gd name="connsiteX5436" fmla="*/ 4935744 w 5854673"/>
              <a:gd name="connsiteY5436" fmla="*/ 2302987 h 6858000"/>
              <a:gd name="connsiteX5437" fmla="*/ 4934518 w 5854673"/>
              <a:gd name="connsiteY5437" fmla="*/ 2309720 h 6858000"/>
              <a:gd name="connsiteX5438" fmla="*/ 4911567 w 5854673"/>
              <a:gd name="connsiteY5438" fmla="*/ 2302062 h 6858000"/>
              <a:gd name="connsiteX5439" fmla="*/ 4893925 w 5854673"/>
              <a:gd name="connsiteY5439" fmla="*/ 2277982 h 6858000"/>
              <a:gd name="connsiteX5440" fmla="*/ 4773140 w 5854673"/>
              <a:gd name="connsiteY5440" fmla="*/ 2274070 h 6858000"/>
              <a:gd name="connsiteX5441" fmla="*/ 4772322 w 5854673"/>
              <a:gd name="connsiteY5441" fmla="*/ 2281109 h 6858000"/>
              <a:gd name="connsiteX5442" fmla="*/ 4759468 w 5854673"/>
              <a:gd name="connsiteY5442" fmla="*/ 2280391 h 6858000"/>
              <a:gd name="connsiteX5443" fmla="*/ 4773140 w 5854673"/>
              <a:gd name="connsiteY5443" fmla="*/ 2274070 h 6858000"/>
              <a:gd name="connsiteX5444" fmla="*/ 4696935 w 5854673"/>
              <a:gd name="connsiteY5444" fmla="*/ 2273960 h 6858000"/>
              <a:gd name="connsiteX5445" fmla="*/ 4704075 w 5854673"/>
              <a:gd name="connsiteY5445" fmla="*/ 2275173 h 6858000"/>
              <a:gd name="connsiteX5446" fmla="*/ 4703616 w 5854673"/>
              <a:gd name="connsiteY5446" fmla="*/ 2277061 h 6858000"/>
              <a:gd name="connsiteX5447" fmla="*/ 4691170 w 5854673"/>
              <a:gd name="connsiteY5447" fmla="*/ 2276650 h 6858000"/>
              <a:gd name="connsiteX5448" fmla="*/ 4696935 w 5854673"/>
              <a:gd name="connsiteY5448" fmla="*/ 2273960 h 6858000"/>
              <a:gd name="connsiteX5449" fmla="*/ 4814966 w 5854673"/>
              <a:gd name="connsiteY5449" fmla="*/ 2273572 h 6858000"/>
              <a:gd name="connsiteX5450" fmla="*/ 4817770 w 5854673"/>
              <a:gd name="connsiteY5450" fmla="*/ 2280458 h 6858000"/>
              <a:gd name="connsiteX5451" fmla="*/ 4799101 w 5854673"/>
              <a:gd name="connsiteY5451" fmla="*/ 2279841 h 6858000"/>
              <a:gd name="connsiteX5452" fmla="*/ 4805561 w 5854673"/>
              <a:gd name="connsiteY5452" fmla="*/ 2274047 h 6858000"/>
              <a:gd name="connsiteX5453" fmla="*/ 4814966 w 5854673"/>
              <a:gd name="connsiteY5453" fmla="*/ 2273572 h 6858000"/>
              <a:gd name="connsiteX5454" fmla="*/ 4958196 w 5854673"/>
              <a:gd name="connsiteY5454" fmla="*/ 2271368 h 6858000"/>
              <a:gd name="connsiteX5455" fmla="*/ 4973191 w 5854673"/>
              <a:gd name="connsiteY5455" fmla="*/ 2271780 h 6858000"/>
              <a:gd name="connsiteX5456" fmla="*/ 4965743 w 5854673"/>
              <a:gd name="connsiteY5456" fmla="*/ 2278307 h 6858000"/>
              <a:gd name="connsiteX5457" fmla="*/ 4958196 w 5854673"/>
              <a:gd name="connsiteY5457" fmla="*/ 2271368 h 6858000"/>
              <a:gd name="connsiteX5458" fmla="*/ 5012622 w 5854673"/>
              <a:gd name="connsiteY5458" fmla="*/ 2269802 h 6858000"/>
              <a:gd name="connsiteX5459" fmla="*/ 5024808 w 5854673"/>
              <a:gd name="connsiteY5459" fmla="*/ 2288831 h 6858000"/>
              <a:gd name="connsiteX5460" fmla="*/ 5031030 w 5854673"/>
              <a:gd name="connsiteY5460" fmla="*/ 2289036 h 6858000"/>
              <a:gd name="connsiteX5461" fmla="*/ 5030264 w 5854673"/>
              <a:gd name="connsiteY5461" fmla="*/ 2293882 h 6858000"/>
              <a:gd name="connsiteX5462" fmla="*/ 5053726 w 5854673"/>
              <a:gd name="connsiteY5462" fmla="*/ 2297460 h 6858000"/>
              <a:gd name="connsiteX5463" fmla="*/ 5019958 w 5854673"/>
              <a:gd name="connsiteY5463" fmla="*/ 2303367 h 6858000"/>
              <a:gd name="connsiteX5464" fmla="*/ 5000072 w 5854673"/>
              <a:gd name="connsiteY5464" fmla="*/ 2276327 h 6858000"/>
              <a:gd name="connsiteX5465" fmla="*/ 5012622 w 5854673"/>
              <a:gd name="connsiteY5465" fmla="*/ 2269802 h 6858000"/>
              <a:gd name="connsiteX5466" fmla="*/ 1890675 w 5854673"/>
              <a:gd name="connsiteY5466" fmla="*/ 2268354 h 6858000"/>
              <a:gd name="connsiteX5467" fmla="*/ 1889231 w 5854673"/>
              <a:gd name="connsiteY5467" fmla="*/ 2269796 h 6858000"/>
              <a:gd name="connsiteX5468" fmla="*/ 1888150 w 5854673"/>
              <a:gd name="connsiteY5468" fmla="*/ 2269436 h 6858000"/>
              <a:gd name="connsiteX5469" fmla="*/ 1890675 w 5854673"/>
              <a:gd name="connsiteY5469" fmla="*/ 2268354 h 6858000"/>
              <a:gd name="connsiteX5470" fmla="*/ 4487806 w 5854673"/>
              <a:gd name="connsiteY5470" fmla="*/ 2263383 h 6858000"/>
              <a:gd name="connsiteX5471" fmla="*/ 4478574 w 5854673"/>
              <a:gd name="connsiteY5471" fmla="*/ 2265064 h 6858000"/>
              <a:gd name="connsiteX5472" fmla="*/ 4477807 w 5854673"/>
              <a:gd name="connsiteY5472" fmla="*/ 2269908 h 6858000"/>
              <a:gd name="connsiteX5473" fmla="*/ 1894463 w 5854673"/>
              <a:gd name="connsiteY5473" fmla="*/ 2262899 h 6858000"/>
              <a:gd name="connsiteX5474" fmla="*/ 1902217 w 5854673"/>
              <a:gd name="connsiteY5474" fmla="*/ 2263303 h 6858000"/>
              <a:gd name="connsiteX5475" fmla="*/ 1900053 w 5854673"/>
              <a:gd name="connsiteY5475" fmla="*/ 2269796 h 6858000"/>
              <a:gd name="connsiteX5476" fmla="*/ 1891035 w 5854673"/>
              <a:gd name="connsiteY5476" fmla="*/ 2268714 h 6858000"/>
              <a:gd name="connsiteX5477" fmla="*/ 1894463 w 5854673"/>
              <a:gd name="connsiteY5477" fmla="*/ 2262899 h 6858000"/>
              <a:gd name="connsiteX5478" fmla="*/ 4814702 w 5854673"/>
              <a:gd name="connsiteY5478" fmla="*/ 2258626 h 6858000"/>
              <a:gd name="connsiteX5479" fmla="*/ 4829404 w 5854673"/>
              <a:gd name="connsiteY5479" fmla="*/ 2262405 h 6858000"/>
              <a:gd name="connsiteX5480" fmla="*/ 4831495 w 5854673"/>
              <a:gd name="connsiteY5480" fmla="*/ 2264293 h 6858000"/>
              <a:gd name="connsiteX5481" fmla="*/ 4801452 w 5854673"/>
              <a:gd name="connsiteY5481" fmla="*/ 2263112 h 6858000"/>
              <a:gd name="connsiteX5482" fmla="*/ 4814702 w 5854673"/>
              <a:gd name="connsiteY5482" fmla="*/ 2258626 h 6858000"/>
              <a:gd name="connsiteX5483" fmla="*/ 3359826 w 5854673"/>
              <a:gd name="connsiteY5483" fmla="*/ 2258069 h 6858000"/>
              <a:gd name="connsiteX5484" fmla="*/ 3354927 w 5854673"/>
              <a:gd name="connsiteY5484" fmla="*/ 2264595 h 6858000"/>
              <a:gd name="connsiteX5485" fmla="*/ 3364516 w 5854673"/>
              <a:gd name="connsiteY5485" fmla="*/ 2267965 h 6858000"/>
              <a:gd name="connsiteX5486" fmla="*/ 4760902 w 5854673"/>
              <a:gd name="connsiteY5486" fmla="*/ 2257234 h 6858000"/>
              <a:gd name="connsiteX5487" fmla="*/ 4772276 w 5854673"/>
              <a:gd name="connsiteY5487" fmla="*/ 2262899 h 6858000"/>
              <a:gd name="connsiteX5488" fmla="*/ 4746924 w 5854673"/>
              <a:gd name="connsiteY5488" fmla="*/ 2266513 h 6858000"/>
              <a:gd name="connsiteX5489" fmla="*/ 4760902 w 5854673"/>
              <a:gd name="connsiteY5489" fmla="*/ 2257234 h 6858000"/>
              <a:gd name="connsiteX5490" fmla="*/ 4698063 w 5854673"/>
              <a:gd name="connsiteY5490" fmla="*/ 2248342 h 6858000"/>
              <a:gd name="connsiteX5491" fmla="*/ 4716733 w 5854673"/>
              <a:gd name="connsiteY5491" fmla="*/ 2248959 h 6858000"/>
              <a:gd name="connsiteX5492" fmla="*/ 4716069 w 5854673"/>
              <a:gd name="connsiteY5492" fmla="*/ 2251968 h 6858000"/>
              <a:gd name="connsiteX5493" fmla="*/ 4697400 w 5854673"/>
              <a:gd name="connsiteY5493" fmla="*/ 2251350 h 6858000"/>
              <a:gd name="connsiteX5494" fmla="*/ 5009501 w 5854673"/>
              <a:gd name="connsiteY5494" fmla="*/ 2246748 h 6858000"/>
              <a:gd name="connsiteX5495" fmla="*/ 5020890 w 5854673"/>
              <a:gd name="connsiteY5495" fmla="*/ 2253686 h 6858000"/>
              <a:gd name="connsiteX5496" fmla="*/ 4967077 w 5854673"/>
              <a:gd name="connsiteY5496" fmla="*/ 2251885 h 6858000"/>
              <a:gd name="connsiteX5497" fmla="*/ 4967588 w 5854673"/>
              <a:gd name="connsiteY5497" fmla="*/ 2247805 h 6858000"/>
              <a:gd name="connsiteX5498" fmla="*/ 4995445 w 5854673"/>
              <a:gd name="connsiteY5498" fmla="*/ 2246749 h 6858000"/>
              <a:gd name="connsiteX5499" fmla="*/ 5009501 w 5854673"/>
              <a:gd name="connsiteY5499" fmla="*/ 2246748 h 6858000"/>
              <a:gd name="connsiteX5500" fmla="*/ 4925956 w 5854673"/>
              <a:gd name="connsiteY5500" fmla="*/ 2245281 h 6858000"/>
              <a:gd name="connsiteX5501" fmla="*/ 4940044 w 5854673"/>
              <a:gd name="connsiteY5501" fmla="*/ 2248817 h 6858000"/>
              <a:gd name="connsiteX5502" fmla="*/ 4941621 w 5854673"/>
              <a:gd name="connsiteY5502" fmla="*/ 2262437 h 6858000"/>
              <a:gd name="connsiteX5503" fmla="*/ 4903367 w 5854673"/>
              <a:gd name="connsiteY5503" fmla="*/ 2257325 h 6858000"/>
              <a:gd name="connsiteX5504" fmla="*/ 4873682 w 5854673"/>
              <a:gd name="connsiteY5504" fmla="*/ 2253543 h 6858000"/>
              <a:gd name="connsiteX5505" fmla="*/ 4877599 w 5854673"/>
              <a:gd name="connsiteY5505" fmla="*/ 2246517 h 6858000"/>
              <a:gd name="connsiteX5506" fmla="*/ 4890006 w 5854673"/>
              <a:gd name="connsiteY5506" fmla="*/ 2245386 h 6858000"/>
              <a:gd name="connsiteX5507" fmla="*/ 4925956 w 5854673"/>
              <a:gd name="connsiteY5507" fmla="*/ 2245281 h 6858000"/>
              <a:gd name="connsiteX5508" fmla="*/ 3514282 w 5854673"/>
              <a:gd name="connsiteY5508" fmla="*/ 2237504 h 6858000"/>
              <a:gd name="connsiteX5509" fmla="*/ 3515249 w 5854673"/>
              <a:gd name="connsiteY5509" fmla="*/ 2249390 h 6858000"/>
              <a:gd name="connsiteX5510" fmla="*/ 3516322 w 5854673"/>
              <a:gd name="connsiteY5510" fmla="*/ 2241585 h 6858000"/>
              <a:gd name="connsiteX5511" fmla="*/ 2600481 w 5854673"/>
              <a:gd name="connsiteY5511" fmla="*/ 2234442 h 6858000"/>
              <a:gd name="connsiteX5512" fmla="*/ 2618028 w 5854673"/>
              <a:gd name="connsiteY5512" fmla="*/ 2234855 h 6858000"/>
              <a:gd name="connsiteX5513" fmla="*/ 2617261 w 5854673"/>
              <a:gd name="connsiteY5513" fmla="*/ 2239700 h 6858000"/>
              <a:gd name="connsiteX5514" fmla="*/ 2599613 w 5854673"/>
              <a:gd name="connsiteY5514" fmla="*/ 2241124 h 6858000"/>
              <a:gd name="connsiteX5515" fmla="*/ 4543372 w 5854673"/>
              <a:gd name="connsiteY5515" fmla="*/ 2233595 h 6858000"/>
              <a:gd name="connsiteX5516" fmla="*/ 4504030 w 5854673"/>
              <a:gd name="connsiteY5516" fmla="*/ 2251961 h 6858000"/>
              <a:gd name="connsiteX5517" fmla="*/ 4526981 w 5854673"/>
              <a:gd name="connsiteY5517" fmla="*/ 2259619 h 6858000"/>
              <a:gd name="connsiteX5518" fmla="*/ 4509843 w 5854673"/>
              <a:gd name="connsiteY5518" fmla="*/ 2256962 h 6858000"/>
              <a:gd name="connsiteX5519" fmla="*/ 4556824 w 5854673"/>
              <a:gd name="connsiteY5519" fmla="*/ 2246620 h 6858000"/>
              <a:gd name="connsiteX5520" fmla="*/ 4557591 w 5854673"/>
              <a:gd name="connsiteY5520" fmla="*/ 2241775 h 6858000"/>
              <a:gd name="connsiteX5521" fmla="*/ 4543372 w 5854673"/>
              <a:gd name="connsiteY5521" fmla="*/ 2233595 h 6858000"/>
              <a:gd name="connsiteX5522" fmla="*/ 4674095 w 5854673"/>
              <a:gd name="connsiteY5522" fmla="*/ 2230993 h 6858000"/>
              <a:gd name="connsiteX5523" fmla="*/ 4688325 w 5854673"/>
              <a:gd name="connsiteY5523" fmla="*/ 2236250 h 6858000"/>
              <a:gd name="connsiteX5524" fmla="*/ 4681335 w 5854673"/>
              <a:gd name="connsiteY5524" fmla="*/ 2240890 h 6858000"/>
              <a:gd name="connsiteX5525" fmla="*/ 4674095 w 5854673"/>
              <a:gd name="connsiteY5525" fmla="*/ 2230993 h 6858000"/>
              <a:gd name="connsiteX5526" fmla="*/ 5015999 w 5854673"/>
              <a:gd name="connsiteY5526" fmla="*/ 2229609 h 6858000"/>
              <a:gd name="connsiteX5527" fmla="*/ 5035736 w 5854673"/>
              <a:gd name="connsiteY5527" fmla="*/ 2240275 h 6858000"/>
              <a:gd name="connsiteX5528" fmla="*/ 5015999 w 5854673"/>
              <a:gd name="connsiteY5528" fmla="*/ 2229609 h 6858000"/>
              <a:gd name="connsiteX5529" fmla="*/ 4493734 w 5854673"/>
              <a:gd name="connsiteY5529" fmla="*/ 2223190 h 6858000"/>
              <a:gd name="connsiteX5530" fmla="*/ 4479756 w 5854673"/>
              <a:gd name="connsiteY5530" fmla="*/ 2232470 h 6858000"/>
              <a:gd name="connsiteX5531" fmla="*/ 4514954 w 5854673"/>
              <a:gd name="connsiteY5531" fmla="*/ 2223808 h 6858000"/>
              <a:gd name="connsiteX5532" fmla="*/ 4649048 w 5854673"/>
              <a:gd name="connsiteY5532" fmla="*/ 2222484 h 6858000"/>
              <a:gd name="connsiteX5533" fmla="*/ 4659508 w 5854673"/>
              <a:gd name="connsiteY5533" fmla="*/ 2228336 h 6858000"/>
              <a:gd name="connsiteX5534" fmla="*/ 4615180 w 5854673"/>
              <a:gd name="connsiteY5534" fmla="*/ 2236842 h 6858000"/>
              <a:gd name="connsiteX5535" fmla="*/ 4649048 w 5854673"/>
              <a:gd name="connsiteY5535" fmla="*/ 2222484 h 6858000"/>
              <a:gd name="connsiteX5536" fmla="*/ 4081542 w 5854673"/>
              <a:gd name="connsiteY5536" fmla="*/ 2222207 h 6858000"/>
              <a:gd name="connsiteX5537" fmla="*/ 4068124 w 5854673"/>
              <a:gd name="connsiteY5537" fmla="*/ 2235415 h 6858000"/>
              <a:gd name="connsiteX5538" fmla="*/ 4089905 w 5854673"/>
              <a:gd name="connsiteY5538" fmla="*/ 2232309 h 6858000"/>
              <a:gd name="connsiteX5539" fmla="*/ 4788380 w 5854673"/>
              <a:gd name="connsiteY5539" fmla="*/ 2221265 h 6858000"/>
              <a:gd name="connsiteX5540" fmla="*/ 4788719 w 5854673"/>
              <a:gd name="connsiteY5540" fmla="*/ 2221711 h 6858000"/>
              <a:gd name="connsiteX5541" fmla="*/ 4788838 w 5854673"/>
              <a:gd name="connsiteY5541" fmla="*/ 2222223 h 6858000"/>
              <a:gd name="connsiteX5542" fmla="*/ 4787284 w 5854673"/>
              <a:gd name="connsiteY5542" fmla="*/ 2222507 h 6858000"/>
              <a:gd name="connsiteX5543" fmla="*/ 4993150 w 5854673"/>
              <a:gd name="connsiteY5543" fmla="*/ 2220115 h 6858000"/>
              <a:gd name="connsiteX5544" fmla="*/ 4997022 w 5854673"/>
              <a:gd name="connsiteY5544" fmla="*/ 2237051 h 6858000"/>
              <a:gd name="connsiteX5545" fmla="*/ 4973204 w 5854673"/>
              <a:gd name="connsiteY5545" fmla="*/ 2228423 h 6858000"/>
              <a:gd name="connsiteX5546" fmla="*/ 5003558 w 5854673"/>
              <a:gd name="connsiteY5546" fmla="*/ 2213895 h 6858000"/>
              <a:gd name="connsiteX5547" fmla="*/ 5016004 w 5854673"/>
              <a:gd name="connsiteY5547" fmla="*/ 2214306 h 6858000"/>
              <a:gd name="connsiteX5548" fmla="*/ 5008555 w 5854673"/>
              <a:gd name="connsiteY5548" fmla="*/ 2220833 h 6858000"/>
              <a:gd name="connsiteX5549" fmla="*/ 5003558 w 5854673"/>
              <a:gd name="connsiteY5549" fmla="*/ 2213895 h 6858000"/>
              <a:gd name="connsiteX5550" fmla="*/ 3540765 w 5854673"/>
              <a:gd name="connsiteY5550" fmla="*/ 2206040 h 6858000"/>
              <a:gd name="connsiteX5551" fmla="*/ 3531578 w 5854673"/>
              <a:gd name="connsiteY5551" fmla="*/ 2223380 h 6858000"/>
              <a:gd name="connsiteX5552" fmla="*/ 3533198 w 5854673"/>
              <a:gd name="connsiteY5552" fmla="*/ 2270512 h 6858000"/>
              <a:gd name="connsiteX5553" fmla="*/ 3566801 w 5854673"/>
              <a:gd name="connsiteY5553" fmla="*/ 2306889 h 6858000"/>
              <a:gd name="connsiteX5554" fmla="*/ 3559106 w 5854673"/>
              <a:gd name="connsiteY5554" fmla="*/ 2281026 h 6858000"/>
              <a:gd name="connsiteX5555" fmla="*/ 3540765 w 5854673"/>
              <a:gd name="connsiteY5555" fmla="*/ 2206040 h 6858000"/>
              <a:gd name="connsiteX5556" fmla="*/ 4840234 w 5854673"/>
              <a:gd name="connsiteY5556" fmla="*/ 2205484 h 6858000"/>
              <a:gd name="connsiteX5557" fmla="*/ 4842172 w 5854673"/>
              <a:gd name="connsiteY5557" fmla="*/ 2206300 h 6858000"/>
              <a:gd name="connsiteX5558" fmla="*/ 4837377 w 5854673"/>
              <a:gd name="connsiteY5558" fmla="*/ 2208442 h 6858000"/>
              <a:gd name="connsiteX5559" fmla="*/ 2596871 w 5854673"/>
              <a:gd name="connsiteY5559" fmla="*/ 2198889 h 6858000"/>
              <a:gd name="connsiteX5560" fmla="*/ 2608245 w 5854673"/>
              <a:gd name="connsiteY5560" fmla="*/ 2199453 h 6858000"/>
              <a:gd name="connsiteX5561" fmla="*/ 2607479 w 5854673"/>
              <a:gd name="connsiteY5561" fmla="*/ 2204299 h 6858000"/>
              <a:gd name="connsiteX5562" fmla="*/ 2596104 w 5854673"/>
              <a:gd name="connsiteY5562" fmla="*/ 2203734 h 6858000"/>
              <a:gd name="connsiteX5563" fmla="*/ 4594328 w 5854673"/>
              <a:gd name="connsiteY5563" fmla="*/ 2197917 h 6858000"/>
              <a:gd name="connsiteX5564" fmla="*/ 4589430 w 5854673"/>
              <a:gd name="connsiteY5564" fmla="*/ 2204444 h 6858000"/>
              <a:gd name="connsiteX5565" fmla="*/ 4581115 w 5854673"/>
              <a:gd name="connsiteY5565" fmla="*/ 2202352 h 6858000"/>
              <a:gd name="connsiteX5566" fmla="*/ 4594328 w 5854673"/>
              <a:gd name="connsiteY5566" fmla="*/ 2197917 h 6858000"/>
              <a:gd name="connsiteX5567" fmla="*/ 3329397 w 5854673"/>
              <a:gd name="connsiteY5567" fmla="*/ 2174968 h 6858000"/>
              <a:gd name="connsiteX5568" fmla="*/ 3336688 w 5854673"/>
              <a:gd name="connsiteY5568" fmla="*/ 2185223 h 6858000"/>
              <a:gd name="connsiteX5569" fmla="*/ 3333070 w 5854673"/>
              <a:gd name="connsiteY5569" fmla="*/ 2175173 h 6858000"/>
              <a:gd name="connsiteX5570" fmla="*/ 4719049 w 5854673"/>
              <a:gd name="connsiteY5570" fmla="*/ 2173213 h 6858000"/>
              <a:gd name="connsiteX5571" fmla="*/ 4727516 w 5854673"/>
              <a:gd name="connsiteY5571" fmla="*/ 2176378 h 6858000"/>
              <a:gd name="connsiteX5572" fmla="*/ 4718282 w 5854673"/>
              <a:gd name="connsiteY5572" fmla="*/ 2178059 h 6858000"/>
              <a:gd name="connsiteX5573" fmla="*/ 3781991 w 5854673"/>
              <a:gd name="connsiteY5573" fmla="*/ 2165454 h 6858000"/>
              <a:gd name="connsiteX5574" fmla="*/ 3768779 w 5854673"/>
              <a:gd name="connsiteY5574" fmla="*/ 2169888 h 6858000"/>
              <a:gd name="connsiteX5575" fmla="*/ 3779946 w 5854673"/>
              <a:gd name="connsiteY5575" fmla="*/ 2179226 h 6858000"/>
              <a:gd name="connsiteX5576" fmla="*/ 4441672 w 5854673"/>
              <a:gd name="connsiteY5576" fmla="*/ 2164668 h 6858000"/>
              <a:gd name="connsiteX5577" fmla="*/ 4471255 w 5854673"/>
              <a:gd name="connsiteY5577" fmla="*/ 2170287 h 6858000"/>
              <a:gd name="connsiteX5578" fmla="*/ 4441672 w 5854673"/>
              <a:gd name="connsiteY5578" fmla="*/ 2164668 h 6858000"/>
              <a:gd name="connsiteX5579" fmla="*/ 4796074 w 5854673"/>
              <a:gd name="connsiteY5579" fmla="*/ 2164055 h 6858000"/>
              <a:gd name="connsiteX5580" fmla="*/ 4798057 w 5854673"/>
              <a:gd name="connsiteY5580" fmla="*/ 2185631 h 6858000"/>
              <a:gd name="connsiteX5581" fmla="*/ 4868242 w 5854673"/>
              <a:gd name="connsiteY5581" fmla="*/ 2189834 h 6858000"/>
              <a:gd name="connsiteX5582" fmla="*/ 4878651 w 5854673"/>
              <a:gd name="connsiteY5582" fmla="*/ 2178513 h 6858000"/>
              <a:gd name="connsiteX5583" fmla="*/ 4796074 w 5854673"/>
              <a:gd name="connsiteY5583" fmla="*/ 2164055 h 6858000"/>
              <a:gd name="connsiteX5584" fmla="*/ 4960958 w 5854673"/>
              <a:gd name="connsiteY5584" fmla="*/ 2158183 h 6858000"/>
              <a:gd name="connsiteX5585" fmla="*/ 4935580 w 5854673"/>
              <a:gd name="connsiteY5585" fmla="*/ 2161289 h 6858000"/>
              <a:gd name="connsiteX5586" fmla="*/ 4934354 w 5854673"/>
              <a:gd name="connsiteY5586" fmla="*/ 2168021 h 6858000"/>
              <a:gd name="connsiteX5587" fmla="*/ 4912471 w 5854673"/>
              <a:gd name="connsiteY5587" fmla="*/ 2170412 h 6858000"/>
              <a:gd name="connsiteX5588" fmla="*/ 4911704 w 5854673"/>
              <a:gd name="connsiteY5588" fmla="*/ 2175258 h 6858000"/>
              <a:gd name="connsiteX5589" fmla="*/ 4934299 w 5854673"/>
              <a:gd name="connsiteY5589" fmla="*/ 2182967 h 6858000"/>
              <a:gd name="connsiteX5590" fmla="*/ 4930879 w 5854673"/>
              <a:gd name="connsiteY5590" fmla="*/ 2189647 h 6858000"/>
              <a:gd name="connsiteX5591" fmla="*/ 4958269 w 5854673"/>
              <a:gd name="connsiteY5591" fmla="*/ 2192664 h 6858000"/>
              <a:gd name="connsiteX5592" fmla="*/ 4931846 w 5854673"/>
              <a:gd name="connsiteY5592" fmla="*/ 2201533 h 6858000"/>
              <a:gd name="connsiteX5593" fmla="*/ 4927919 w 5854673"/>
              <a:gd name="connsiteY5593" fmla="*/ 2194441 h 6858000"/>
              <a:gd name="connsiteX5594" fmla="*/ 4898434 w 5854673"/>
              <a:gd name="connsiteY5594" fmla="*/ 2207390 h 6858000"/>
              <a:gd name="connsiteX5595" fmla="*/ 4926642 w 5854673"/>
              <a:gd name="connsiteY5595" fmla="*/ 2203367 h 6858000"/>
              <a:gd name="connsiteX5596" fmla="*/ 4944030 w 5854673"/>
              <a:gd name="connsiteY5596" fmla="*/ 2220562 h 6858000"/>
              <a:gd name="connsiteX5597" fmla="*/ 4950514 w 5854673"/>
              <a:gd name="connsiteY5597" fmla="*/ 2202150 h 6858000"/>
              <a:gd name="connsiteX5598" fmla="*/ 4961429 w 5854673"/>
              <a:gd name="connsiteY5598" fmla="*/ 2204601 h 6858000"/>
              <a:gd name="connsiteX5599" fmla="*/ 4960156 w 5854673"/>
              <a:gd name="connsiteY5599" fmla="*/ 2195674 h 6858000"/>
              <a:gd name="connsiteX5600" fmla="*/ 4943280 w 5854673"/>
              <a:gd name="connsiteY5600" fmla="*/ 2166749 h 6858000"/>
              <a:gd name="connsiteX5601" fmla="*/ 4964959 w 5854673"/>
              <a:gd name="connsiteY5601" fmla="*/ 2165479 h 6858000"/>
              <a:gd name="connsiteX5602" fmla="*/ 4960958 w 5854673"/>
              <a:gd name="connsiteY5602" fmla="*/ 2158183 h 6858000"/>
              <a:gd name="connsiteX5603" fmla="*/ 2594485 w 5854673"/>
              <a:gd name="connsiteY5603" fmla="*/ 2156602 h 6858000"/>
              <a:gd name="connsiteX5604" fmla="*/ 2599585 w 5854673"/>
              <a:gd name="connsiteY5604" fmla="*/ 2156603 h 6858000"/>
              <a:gd name="connsiteX5605" fmla="*/ 2598869 w 5854673"/>
              <a:gd name="connsiteY5605" fmla="*/ 2161807 h 6858000"/>
              <a:gd name="connsiteX5606" fmla="*/ 2593718 w 5854673"/>
              <a:gd name="connsiteY5606" fmla="*/ 2161448 h 6858000"/>
              <a:gd name="connsiteX5607" fmla="*/ 2454980 w 5854673"/>
              <a:gd name="connsiteY5607" fmla="*/ 2154274 h 6858000"/>
              <a:gd name="connsiteX5608" fmla="*/ 2446458 w 5854673"/>
              <a:gd name="connsiteY5608" fmla="*/ 2168606 h 6858000"/>
              <a:gd name="connsiteX5609" fmla="*/ 2451864 w 5854673"/>
              <a:gd name="connsiteY5609" fmla="*/ 2175850 h 6858000"/>
              <a:gd name="connsiteX5610" fmla="*/ 4822398 w 5854673"/>
              <a:gd name="connsiteY5610" fmla="*/ 2149372 h 6858000"/>
              <a:gd name="connsiteX5611" fmla="*/ 4808726 w 5854673"/>
              <a:gd name="connsiteY5611" fmla="*/ 2155694 h 6858000"/>
              <a:gd name="connsiteX5612" fmla="*/ 4822398 w 5854673"/>
              <a:gd name="connsiteY5612" fmla="*/ 2149372 h 6858000"/>
              <a:gd name="connsiteX5613" fmla="*/ 4452949 w 5854673"/>
              <a:gd name="connsiteY5613" fmla="*/ 2149217 h 6858000"/>
              <a:gd name="connsiteX5614" fmla="*/ 4465241 w 5854673"/>
              <a:gd name="connsiteY5614" fmla="*/ 2153657 h 6858000"/>
              <a:gd name="connsiteX5615" fmla="*/ 4460904 w 5854673"/>
              <a:gd name="connsiteY5615" fmla="*/ 2156461 h 6858000"/>
              <a:gd name="connsiteX5616" fmla="*/ 4452949 w 5854673"/>
              <a:gd name="connsiteY5616" fmla="*/ 2149217 h 6858000"/>
              <a:gd name="connsiteX5617" fmla="*/ 4920524 w 5854673"/>
              <a:gd name="connsiteY5617" fmla="*/ 2149073 h 6858000"/>
              <a:gd name="connsiteX5618" fmla="*/ 4907964 w 5854673"/>
              <a:gd name="connsiteY5618" fmla="*/ 2149970 h 6858000"/>
              <a:gd name="connsiteX5619" fmla="*/ 4885289 w 5854673"/>
              <a:gd name="connsiteY5619" fmla="*/ 2150971 h 6858000"/>
              <a:gd name="connsiteX5620" fmla="*/ 4891252 w 5854673"/>
              <a:gd name="connsiteY5620" fmla="*/ 2169795 h 6858000"/>
              <a:gd name="connsiteX5621" fmla="*/ 4897475 w 5854673"/>
              <a:gd name="connsiteY5621" fmla="*/ 2170001 h 6858000"/>
              <a:gd name="connsiteX5622" fmla="*/ 4930329 w 5854673"/>
              <a:gd name="connsiteY5622" fmla="*/ 2152565 h 6858000"/>
              <a:gd name="connsiteX5623" fmla="*/ 4920524 w 5854673"/>
              <a:gd name="connsiteY5623" fmla="*/ 2149073 h 6858000"/>
              <a:gd name="connsiteX5624" fmla="*/ 2407800 w 5854673"/>
              <a:gd name="connsiteY5624" fmla="*/ 2147885 h 6858000"/>
              <a:gd name="connsiteX5625" fmla="*/ 2406165 w 5854673"/>
              <a:gd name="connsiteY5625" fmla="*/ 2159412 h 6858000"/>
              <a:gd name="connsiteX5626" fmla="*/ 2415547 w 5854673"/>
              <a:gd name="connsiteY5626" fmla="*/ 2171555 h 6858000"/>
              <a:gd name="connsiteX5627" fmla="*/ 4501304 w 5854673"/>
              <a:gd name="connsiteY5627" fmla="*/ 2145965 h 6858000"/>
              <a:gd name="connsiteX5628" fmla="*/ 4507528 w 5854673"/>
              <a:gd name="connsiteY5628" fmla="*/ 2146171 h 6858000"/>
              <a:gd name="connsiteX5629" fmla="*/ 4497988 w 5854673"/>
              <a:gd name="connsiteY5629" fmla="*/ 2150810 h 6858000"/>
              <a:gd name="connsiteX5630" fmla="*/ 4501304 w 5854673"/>
              <a:gd name="connsiteY5630" fmla="*/ 2145965 h 6858000"/>
              <a:gd name="connsiteX5631" fmla="*/ 4469529 w 5854673"/>
              <a:gd name="connsiteY5631" fmla="*/ 2140294 h 6858000"/>
              <a:gd name="connsiteX5632" fmla="*/ 4475649 w 5854673"/>
              <a:gd name="connsiteY5632" fmla="*/ 2142337 h 6858000"/>
              <a:gd name="connsiteX5633" fmla="*/ 4474883 w 5854673"/>
              <a:gd name="connsiteY5633" fmla="*/ 2147182 h 6858000"/>
              <a:gd name="connsiteX5634" fmla="*/ 4469529 w 5854673"/>
              <a:gd name="connsiteY5634" fmla="*/ 2140294 h 6858000"/>
              <a:gd name="connsiteX5635" fmla="*/ 4802854 w 5854673"/>
              <a:gd name="connsiteY5635" fmla="*/ 2132075 h 6858000"/>
              <a:gd name="connsiteX5636" fmla="*/ 4793887 w 5854673"/>
              <a:gd name="connsiteY5636" fmla="*/ 2138500 h 6858000"/>
              <a:gd name="connsiteX5637" fmla="*/ 4816332 w 5854673"/>
              <a:gd name="connsiteY5637" fmla="*/ 2132385 h 6858000"/>
              <a:gd name="connsiteX5638" fmla="*/ 4802854 w 5854673"/>
              <a:gd name="connsiteY5638" fmla="*/ 2132075 h 6858000"/>
              <a:gd name="connsiteX5639" fmla="*/ 3759659 w 5854673"/>
              <a:gd name="connsiteY5639" fmla="*/ 2131477 h 6858000"/>
              <a:gd name="connsiteX5640" fmla="*/ 3767764 w 5854673"/>
              <a:gd name="connsiteY5640" fmla="*/ 2149996 h 6858000"/>
              <a:gd name="connsiteX5641" fmla="*/ 3781947 w 5854673"/>
              <a:gd name="connsiteY5641" fmla="*/ 2142144 h 6858000"/>
              <a:gd name="connsiteX5642" fmla="*/ 3759659 w 5854673"/>
              <a:gd name="connsiteY5642" fmla="*/ 2131477 h 6858000"/>
              <a:gd name="connsiteX5643" fmla="*/ 4870452 w 5854673"/>
              <a:gd name="connsiteY5643" fmla="*/ 2131226 h 6858000"/>
              <a:gd name="connsiteX5644" fmla="*/ 4865706 w 5854673"/>
              <a:gd name="connsiteY5644" fmla="*/ 2138825 h 6858000"/>
              <a:gd name="connsiteX5645" fmla="*/ 4880702 w 5854673"/>
              <a:gd name="connsiteY5645" fmla="*/ 2139238 h 6858000"/>
              <a:gd name="connsiteX5646" fmla="*/ 4870452 w 5854673"/>
              <a:gd name="connsiteY5646" fmla="*/ 2131226 h 6858000"/>
              <a:gd name="connsiteX5647" fmla="*/ 4525284 w 5854673"/>
              <a:gd name="connsiteY5647" fmla="*/ 2130160 h 6858000"/>
              <a:gd name="connsiteX5648" fmla="*/ 4534056 w 5854673"/>
              <a:gd name="connsiteY5648" fmla="*/ 2130366 h 6858000"/>
              <a:gd name="connsiteX5649" fmla="*/ 4524517 w 5854673"/>
              <a:gd name="connsiteY5649" fmla="*/ 2135006 h 6858000"/>
              <a:gd name="connsiteX5650" fmla="*/ 4731355 w 5854673"/>
              <a:gd name="connsiteY5650" fmla="*/ 2126647 h 6858000"/>
              <a:gd name="connsiteX5651" fmla="*/ 4730588 w 5854673"/>
              <a:gd name="connsiteY5651" fmla="*/ 2131493 h 6858000"/>
              <a:gd name="connsiteX5652" fmla="*/ 4718550 w 5854673"/>
              <a:gd name="connsiteY5652" fmla="*/ 2133938 h 6858000"/>
              <a:gd name="connsiteX5653" fmla="*/ 4718038 w 5854673"/>
              <a:gd name="connsiteY5653" fmla="*/ 2138018 h 6858000"/>
              <a:gd name="connsiteX5654" fmla="*/ 4709725 w 5854673"/>
              <a:gd name="connsiteY5654" fmla="*/ 2135924 h 6858000"/>
              <a:gd name="connsiteX5655" fmla="*/ 3511916 w 5854673"/>
              <a:gd name="connsiteY5655" fmla="*/ 2126358 h 6858000"/>
              <a:gd name="connsiteX5656" fmla="*/ 3491717 w 5854673"/>
              <a:gd name="connsiteY5656" fmla="*/ 2127781 h 6858000"/>
              <a:gd name="connsiteX5657" fmla="*/ 3510638 w 5854673"/>
              <a:gd name="connsiteY5657" fmla="*/ 2135284 h 6858000"/>
              <a:gd name="connsiteX5658" fmla="*/ 3507781 w 5854673"/>
              <a:gd name="connsiteY5658" fmla="*/ 2138242 h 6858000"/>
              <a:gd name="connsiteX5659" fmla="*/ 3516896 w 5854673"/>
              <a:gd name="connsiteY5659" fmla="*/ 2194505 h 6858000"/>
              <a:gd name="connsiteX5660" fmla="*/ 3513073 w 5854673"/>
              <a:gd name="connsiteY5660" fmla="*/ 2185578 h 6858000"/>
              <a:gd name="connsiteX5661" fmla="*/ 3529602 w 5854673"/>
              <a:gd name="connsiteY5661" fmla="*/ 2176299 h 6858000"/>
              <a:gd name="connsiteX5662" fmla="*/ 3530369 w 5854673"/>
              <a:gd name="connsiteY5662" fmla="*/ 2171454 h 6858000"/>
              <a:gd name="connsiteX5663" fmla="*/ 3524146 w 5854673"/>
              <a:gd name="connsiteY5663" fmla="*/ 2171248 h 6858000"/>
              <a:gd name="connsiteX5664" fmla="*/ 3511916 w 5854673"/>
              <a:gd name="connsiteY5664" fmla="*/ 2126358 h 6858000"/>
              <a:gd name="connsiteX5665" fmla="*/ 4858875 w 5854673"/>
              <a:gd name="connsiteY5665" fmla="*/ 2124134 h 6858000"/>
              <a:gd name="connsiteX5666" fmla="*/ 4851426 w 5854673"/>
              <a:gd name="connsiteY5666" fmla="*/ 2130660 h 6858000"/>
              <a:gd name="connsiteX5667" fmla="*/ 4862190 w 5854673"/>
              <a:gd name="connsiteY5667" fmla="*/ 2126940 h 6858000"/>
              <a:gd name="connsiteX5668" fmla="*/ 4515135 w 5854673"/>
              <a:gd name="connsiteY5668" fmla="*/ 2122863 h 6858000"/>
              <a:gd name="connsiteX5669" fmla="*/ 4519469 w 5854673"/>
              <a:gd name="connsiteY5669" fmla="*/ 2127709 h 6858000"/>
              <a:gd name="connsiteX5670" fmla="*/ 4510236 w 5854673"/>
              <a:gd name="connsiteY5670" fmla="*/ 2129390 h 6858000"/>
              <a:gd name="connsiteX5671" fmla="*/ 4515135 w 5854673"/>
              <a:gd name="connsiteY5671" fmla="*/ 2122863 h 6858000"/>
              <a:gd name="connsiteX5672" fmla="*/ 4425875 w 5854673"/>
              <a:gd name="connsiteY5672" fmla="*/ 2110087 h 6858000"/>
              <a:gd name="connsiteX5673" fmla="*/ 4425569 w 5854673"/>
              <a:gd name="connsiteY5673" fmla="*/ 2113046 h 6858000"/>
              <a:gd name="connsiteX5674" fmla="*/ 4440052 w 5854673"/>
              <a:gd name="connsiteY5674" fmla="*/ 2117539 h 6858000"/>
              <a:gd name="connsiteX5675" fmla="*/ 2377207 w 5854673"/>
              <a:gd name="connsiteY5675" fmla="*/ 2109623 h 6858000"/>
              <a:gd name="connsiteX5676" fmla="*/ 2380261 w 5854673"/>
              <a:gd name="connsiteY5676" fmla="*/ 2131046 h 6858000"/>
              <a:gd name="connsiteX5677" fmla="*/ 2385214 w 5854673"/>
              <a:gd name="connsiteY5677" fmla="*/ 2114675 h 6858000"/>
              <a:gd name="connsiteX5678" fmla="*/ 2377207 w 5854673"/>
              <a:gd name="connsiteY5678" fmla="*/ 2109623 h 6858000"/>
              <a:gd name="connsiteX5679" fmla="*/ 4913254 w 5854673"/>
              <a:gd name="connsiteY5679" fmla="*/ 2106909 h 6858000"/>
              <a:gd name="connsiteX5680" fmla="*/ 4894481 w 5854673"/>
              <a:gd name="connsiteY5680" fmla="*/ 2113228 h 6858000"/>
              <a:gd name="connsiteX5681" fmla="*/ 4938344 w 5854673"/>
              <a:gd name="connsiteY5681" fmla="*/ 2124462 h 6858000"/>
              <a:gd name="connsiteX5682" fmla="*/ 4912487 w 5854673"/>
              <a:gd name="connsiteY5682" fmla="*/ 2111753 h 6858000"/>
              <a:gd name="connsiteX5683" fmla="*/ 4595527 w 5854673"/>
              <a:gd name="connsiteY5683" fmla="*/ 2106665 h 6858000"/>
              <a:gd name="connsiteX5684" fmla="*/ 4594301 w 5854673"/>
              <a:gd name="connsiteY5684" fmla="*/ 2113397 h 6858000"/>
              <a:gd name="connsiteX5685" fmla="*/ 4588078 w 5854673"/>
              <a:gd name="connsiteY5685" fmla="*/ 2113191 h 6858000"/>
              <a:gd name="connsiteX5686" fmla="*/ 4595527 w 5854673"/>
              <a:gd name="connsiteY5686" fmla="*/ 2106665 h 6858000"/>
              <a:gd name="connsiteX5687" fmla="*/ 4609046 w 5854673"/>
              <a:gd name="connsiteY5687" fmla="*/ 2101823 h 6858000"/>
              <a:gd name="connsiteX5688" fmla="*/ 4616643 w 5854673"/>
              <a:gd name="connsiteY5688" fmla="*/ 2109120 h 6858000"/>
              <a:gd name="connsiteX5689" fmla="*/ 4607870 w 5854673"/>
              <a:gd name="connsiteY5689" fmla="*/ 2108913 h 6858000"/>
              <a:gd name="connsiteX5690" fmla="*/ 3746508 w 5854673"/>
              <a:gd name="connsiteY5690" fmla="*/ 2100563 h 6858000"/>
              <a:gd name="connsiteX5691" fmla="*/ 3748812 w 5854673"/>
              <a:gd name="connsiteY5691" fmla="*/ 2110662 h 6858000"/>
              <a:gd name="connsiteX5692" fmla="*/ 3750737 w 5854673"/>
              <a:gd name="connsiteY5692" fmla="*/ 2113367 h 6858000"/>
              <a:gd name="connsiteX5693" fmla="*/ 3750430 w 5854673"/>
              <a:gd name="connsiteY5693" fmla="*/ 2115306 h 6858000"/>
              <a:gd name="connsiteX5694" fmla="*/ 3752139 w 5854673"/>
              <a:gd name="connsiteY5694" fmla="*/ 2115337 h 6858000"/>
              <a:gd name="connsiteX5695" fmla="*/ 3755021 w 5854673"/>
              <a:gd name="connsiteY5695" fmla="*/ 2119387 h 6858000"/>
              <a:gd name="connsiteX5696" fmla="*/ 3761754 w 5854673"/>
              <a:gd name="connsiteY5696" fmla="*/ 2115512 h 6858000"/>
              <a:gd name="connsiteX5697" fmla="*/ 3752139 w 5854673"/>
              <a:gd name="connsiteY5697" fmla="*/ 2115337 h 6858000"/>
              <a:gd name="connsiteX5698" fmla="*/ 3750737 w 5854673"/>
              <a:gd name="connsiteY5698" fmla="*/ 2113367 h 6858000"/>
              <a:gd name="connsiteX5699" fmla="*/ 3752730 w 5854673"/>
              <a:gd name="connsiteY5699" fmla="*/ 2100768 h 6858000"/>
              <a:gd name="connsiteX5700" fmla="*/ 2819955 w 5854673"/>
              <a:gd name="connsiteY5700" fmla="*/ 2100053 h 6858000"/>
              <a:gd name="connsiteX5701" fmla="*/ 2819188 w 5854673"/>
              <a:gd name="connsiteY5701" fmla="*/ 2104899 h 6858000"/>
              <a:gd name="connsiteX5702" fmla="*/ 2830208 w 5854673"/>
              <a:gd name="connsiteY5702" fmla="*/ 2100413 h 6858000"/>
              <a:gd name="connsiteX5703" fmla="*/ 3765280 w 5854673"/>
              <a:gd name="connsiteY5703" fmla="*/ 2094243 h 6858000"/>
              <a:gd name="connsiteX5704" fmla="*/ 3762270 w 5854673"/>
              <a:gd name="connsiteY5704" fmla="*/ 2096130 h 6858000"/>
              <a:gd name="connsiteX5705" fmla="*/ 3768493 w 5854673"/>
              <a:gd name="connsiteY5705" fmla="*/ 2096335 h 6858000"/>
              <a:gd name="connsiteX5706" fmla="*/ 4431746 w 5854673"/>
              <a:gd name="connsiteY5706" fmla="*/ 2089941 h 6858000"/>
              <a:gd name="connsiteX5707" fmla="*/ 4422411 w 5854673"/>
              <a:gd name="connsiteY5707" fmla="*/ 2093458 h 6858000"/>
              <a:gd name="connsiteX5708" fmla="*/ 4431184 w 5854673"/>
              <a:gd name="connsiteY5708" fmla="*/ 2093665 h 6858000"/>
              <a:gd name="connsiteX5709" fmla="*/ 4664648 w 5854673"/>
              <a:gd name="connsiteY5709" fmla="*/ 2085516 h 6858000"/>
              <a:gd name="connsiteX5710" fmla="*/ 4664835 w 5854673"/>
              <a:gd name="connsiteY5710" fmla="*/ 2085766 h 6858000"/>
              <a:gd name="connsiteX5711" fmla="*/ 4667351 w 5854673"/>
              <a:gd name="connsiteY5711" fmla="*/ 2089138 h 6858000"/>
              <a:gd name="connsiteX5712" fmla="*/ 4673267 w 5854673"/>
              <a:gd name="connsiteY5712" fmla="*/ 2092302 h 6858000"/>
              <a:gd name="connsiteX5713" fmla="*/ 4655721 w 5854673"/>
              <a:gd name="connsiteY5713" fmla="*/ 2091889 h 6858000"/>
              <a:gd name="connsiteX5714" fmla="*/ 4664648 w 5854673"/>
              <a:gd name="connsiteY5714" fmla="*/ 2085516 h 6858000"/>
              <a:gd name="connsiteX5715" fmla="*/ 4393339 w 5854673"/>
              <a:gd name="connsiteY5715" fmla="*/ 2083759 h 6858000"/>
              <a:gd name="connsiteX5716" fmla="*/ 4387623 w 5854673"/>
              <a:gd name="connsiteY5716" fmla="*/ 2097324 h 6858000"/>
              <a:gd name="connsiteX5717" fmla="*/ 4395883 w 5854673"/>
              <a:gd name="connsiteY5717" fmla="*/ 2109263 h 6858000"/>
              <a:gd name="connsiteX5718" fmla="*/ 4408233 w 5854673"/>
              <a:gd name="connsiteY5718" fmla="*/ 2086006 h 6858000"/>
              <a:gd name="connsiteX5719" fmla="*/ 4627619 w 5854673"/>
              <a:gd name="connsiteY5719" fmla="*/ 2076222 h 6858000"/>
              <a:gd name="connsiteX5720" fmla="*/ 4641490 w 5854673"/>
              <a:gd name="connsiteY5720" fmla="*/ 2086632 h 6858000"/>
              <a:gd name="connsiteX5721" fmla="*/ 4620681 w 5854673"/>
              <a:gd name="connsiteY5721" fmla="*/ 2081218 h 6858000"/>
              <a:gd name="connsiteX5722" fmla="*/ 4669445 w 5854673"/>
              <a:gd name="connsiteY5722" fmla="*/ 2075724 h 6858000"/>
              <a:gd name="connsiteX5723" fmla="*/ 4668628 w 5854673"/>
              <a:gd name="connsiteY5723" fmla="*/ 2082762 h 6858000"/>
              <a:gd name="connsiteX5724" fmla="*/ 4669445 w 5854673"/>
              <a:gd name="connsiteY5724" fmla="*/ 2075724 h 6858000"/>
              <a:gd name="connsiteX5725" fmla="*/ 4895760 w 5854673"/>
              <a:gd name="connsiteY5725" fmla="*/ 2075566 h 6858000"/>
              <a:gd name="connsiteX5726" fmla="*/ 4887197 w 5854673"/>
              <a:gd name="connsiteY5726" fmla="*/ 2077470 h 6858000"/>
              <a:gd name="connsiteX5727" fmla="*/ 4869340 w 5854673"/>
              <a:gd name="connsiteY5727" fmla="*/ 2095317 h 6858000"/>
              <a:gd name="connsiteX5728" fmla="*/ 4869696 w 5854673"/>
              <a:gd name="connsiteY5728" fmla="*/ 2095266 h 6858000"/>
              <a:gd name="connsiteX5729" fmla="*/ 4923969 w 5854673"/>
              <a:gd name="connsiteY5729" fmla="*/ 2095180 h 6858000"/>
              <a:gd name="connsiteX5730" fmla="*/ 4924735 w 5854673"/>
              <a:gd name="connsiteY5730" fmla="*/ 2090334 h 6858000"/>
              <a:gd name="connsiteX5731" fmla="*/ 4883471 w 5854673"/>
              <a:gd name="connsiteY5731" fmla="*/ 2087109 h 6858000"/>
              <a:gd name="connsiteX5732" fmla="*/ 4905202 w 5854673"/>
              <a:gd name="connsiteY5732" fmla="*/ 2075996 h 6858000"/>
              <a:gd name="connsiteX5733" fmla="*/ 4895760 w 5854673"/>
              <a:gd name="connsiteY5733" fmla="*/ 2075566 h 6858000"/>
              <a:gd name="connsiteX5734" fmla="*/ 4827672 w 5854673"/>
              <a:gd name="connsiteY5734" fmla="*/ 2073933 h 6858000"/>
              <a:gd name="connsiteX5735" fmla="*/ 4826446 w 5854673"/>
              <a:gd name="connsiteY5735" fmla="*/ 2080666 h 6858000"/>
              <a:gd name="connsiteX5736" fmla="*/ 4836446 w 5854673"/>
              <a:gd name="connsiteY5736" fmla="*/ 2074140 h 6858000"/>
              <a:gd name="connsiteX5737" fmla="*/ 4648994 w 5854673"/>
              <a:gd name="connsiteY5737" fmla="*/ 2070261 h 6858000"/>
              <a:gd name="connsiteX5738" fmla="*/ 4658889 w 5854673"/>
              <a:gd name="connsiteY5738" fmla="*/ 2070672 h 6858000"/>
              <a:gd name="connsiteX5739" fmla="*/ 4642666 w 5854673"/>
              <a:gd name="connsiteY5739" fmla="*/ 2076992 h 6858000"/>
              <a:gd name="connsiteX5740" fmla="*/ 4648994 w 5854673"/>
              <a:gd name="connsiteY5740" fmla="*/ 2070261 h 6858000"/>
              <a:gd name="connsiteX5741" fmla="*/ 4489095 w 5854673"/>
              <a:gd name="connsiteY5741" fmla="*/ 2063400 h 6858000"/>
              <a:gd name="connsiteX5742" fmla="*/ 4481518 w 5854673"/>
              <a:gd name="connsiteY5742" fmla="*/ 2063717 h 6858000"/>
              <a:gd name="connsiteX5743" fmla="*/ 4465316 w 5854673"/>
              <a:gd name="connsiteY5743" fmla="*/ 2067303 h 6858000"/>
              <a:gd name="connsiteX5744" fmla="*/ 4492196 w 5854673"/>
              <a:gd name="connsiteY5744" fmla="*/ 2071850 h 6858000"/>
              <a:gd name="connsiteX5745" fmla="*/ 4495308 w 5854673"/>
              <a:gd name="connsiteY5745" fmla="*/ 2068127 h 6858000"/>
              <a:gd name="connsiteX5746" fmla="*/ 4489095 w 5854673"/>
              <a:gd name="connsiteY5746" fmla="*/ 2063400 h 6858000"/>
              <a:gd name="connsiteX5747" fmla="*/ 4690516 w 5854673"/>
              <a:gd name="connsiteY5747" fmla="*/ 2062521 h 6858000"/>
              <a:gd name="connsiteX5748" fmla="*/ 4701328 w 5854673"/>
              <a:gd name="connsiteY5748" fmla="*/ 2066808 h 6858000"/>
              <a:gd name="connsiteX5749" fmla="*/ 4701890 w 5854673"/>
              <a:gd name="connsiteY5749" fmla="*/ 2063085 h 6858000"/>
              <a:gd name="connsiteX5750" fmla="*/ 4393551 w 5854673"/>
              <a:gd name="connsiteY5750" fmla="*/ 2057132 h 6858000"/>
              <a:gd name="connsiteX5751" fmla="*/ 4397474 w 5854673"/>
              <a:gd name="connsiteY5751" fmla="*/ 2071874 h 6858000"/>
              <a:gd name="connsiteX5752" fmla="*/ 4403446 w 5854673"/>
              <a:gd name="connsiteY5752" fmla="*/ 2057543 h 6858000"/>
              <a:gd name="connsiteX5753" fmla="*/ 2385179 w 5854673"/>
              <a:gd name="connsiteY5753" fmla="*/ 2055659 h 6858000"/>
              <a:gd name="connsiteX5754" fmla="*/ 2366866 w 5854673"/>
              <a:gd name="connsiteY5754" fmla="*/ 2060092 h 6858000"/>
              <a:gd name="connsiteX5755" fmla="*/ 2380575 w 5854673"/>
              <a:gd name="connsiteY5755" fmla="*/ 2102585 h 6858000"/>
              <a:gd name="connsiteX5756" fmla="*/ 2403020 w 5854673"/>
              <a:gd name="connsiteY5756" fmla="*/ 2096469 h 6858000"/>
              <a:gd name="connsiteX5757" fmla="*/ 2389097 w 5854673"/>
              <a:gd name="connsiteY5757" fmla="*/ 2088253 h 6858000"/>
              <a:gd name="connsiteX5758" fmla="*/ 2385179 w 5854673"/>
              <a:gd name="connsiteY5758" fmla="*/ 2055659 h 6858000"/>
              <a:gd name="connsiteX5759" fmla="*/ 4878839 w 5854673"/>
              <a:gd name="connsiteY5759" fmla="*/ 2052065 h 6858000"/>
              <a:gd name="connsiteX5760" fmla="*/ 4869352 w 5854673"/>
              <a:gd name="connsiteY5760" fmla="*/ 2052279 h 6858000"/>
              <a:gd name="connsiteX5761" fmla="*/ 4860628 w 5854673"/>
              <a:gd name="connsiteY5761" fmla="*/ 2059763 h 6858000"/>
              <a:gd name="connsiteX5762" fmla="*/ 4878839 w 5854673"/>
              <a:gd name="connsiteY5762" fmla="*/ 2052065 h 6858000"/>
              <a:gd name="connsiteX5763" fmla="*/ 2561717 w 5854673"/>
              <a:gd name="connsiteY5763" fmla="*/ 2046876 h 6858000"/>
              <a:gd name="connsiteX5764" fmla="*/ 2570490 w 5854673"/>
              <a:gd name="connsiteY5764" fmla="*/ 2047083 h 6858000"/>
              <a:gd name="connsiteX5765" fmla="*/ 2569724 w 5854673"/>
              <a:gd name="connsiteY5765" fmla="*/ 2051928 h 6858000"/>
              <a:gd name="connsiteX5766" fmla="*/ 2558400 w 5854673"/>
              <a:gd name="connsiteY5766" fmla="*/ 2051721 h 6858000"/>
              <a:gd name="connsiteX5767" fmla="*/ 2561717 w 5854673"/>
              <a:gd name="connsiteY5767" fmla="*/ 2046876 h 6858000"/>
              <a:gd name="connsiteX5768" fmla="*/ 4571993 w 5854673"/>
              <a:gd name="connsiteY5768" fmla="*/ 2043487 h 6858000"/>
              <a:gd name="connsiteX5769" fmla="*/ 4561419 w 5854673"/>
              <a:gd name="connsiteY5769" fmla="*/ 2048865 h 6858000"/>
              <a:gd name="connsiteX5770" fmla="*/ 4575649 w 5854673"/>
              <a:gd name="connsiteY5770" fmla="*/ 2054122 h 6858000"/>
              <a:gd name="connsiteX5771" fmla="*/ 4583098 w 5854673"/>
              <a:gd name="connsiteY5771" fmla="*/ 2047597 h 6858000"/>
              <a:gd name="connsiteX5772" fmla="*/ 4571993 w 5854673"/>
              <a:gd name="connsiteY5772" fmla="*/ 2043487 h 6858000"/>
              <a:gd name="connsiteX5773" fmla="*/ 4530461 w 5854673"/>
              <a:gd name="connsiteY5773" fmla="*/ 2036155 h 6858000"/>
              <a:gd name="connsiteX5774" fmla="*/ 4529695 w 5854673"/>
              <a:gd name="connsiteY5774" fmla="*/ 2041001 h 6858000"/>
              <a:gd name="connsiteX5775" fmla="*/ 4548008 w 5854673"/>
              <a:gd name="connsiteY5775" fmla="*/ 2036569 h 6858000"/>
              <a:gd name="connsiteX5776" fmla="*/ 4606020 w 5854673"/>
              <a:gd name="connsiteY5776" fmla="*/ 2035681 h 6858000"/>
              <a:gd name="connsiteX5777" fmla="*/ 4591262 w 5854673"/>
              <a:gd name="connsiteY5777" fmla="*/ 2038417 h 6858000"/>
              <a:gd name="connsiteX5778" fmla="*/ 4603146 w 5854673"/>
              <a:gd name="connsiteY5778" fmla="*/ 2042551 h 6858000"/>
              <a:gd name="connsiteX5779" fmla="*/ 4592484 w 5854673"/>
              <a:gd name="connsiteY5779" fmla="*/ 2046987 h 6858000"/>
              <a:gd name="connsiteX5780" fmla="*/ 4602988 w 5854673"/>
              <a:gd name="connsiteY5780" fmla="*/ 2061883 h 6858000"/>
              <a:gd name="connsiteX5781" fmla="*/ 4616199 w 5854673"/>
              <a:gd name="connsiteY5781" fmla="*/ 2057449 h 6858000"/>
              <a:gd name="connsiteX5782" fmla="*/ 4616808 w 5854673"/>
              <a:gd name="connsiteY5782" fmla="*/ 2069386 h 6858000"/>
              <a:gd name="connsiteX5783" fmla="*/ 4584521 w 5854673"/>
              <a:gd name="connsiteY5783" fmla="*/ 2065245 h 6858000"/>
              <a:gd name="connsiteX5784" fmla="*/ 4573195 w 5854673"/>
              <a:gd name="connsiteY5784" fmla="*/ 2072688 h 6858000"/>
              <a:gd name="connsiteX5785" fmla="*/ 4576765 w 5854673"/>
              <a:gd name="connsiteY5785" fmla="*/ 2074730 h 6858000"/>
              <a:gd name="connsiteX5786" fmla="*/ 4566357 w 5854673"/>
              <a:gd name="connsiteY5786" fmla="*/ 2086051 h 6858000"/>
              <a:gd name="connsiteX5787" fmla="*/ 4561361 w 5854673"/>
              <a:gd name="connsiteY5787" fmla="*/ 2079112 h 6858000"/>
              <a:gd name="connsiteX5788" fmla="*/ 4527037 w 5854673"/>
              <a:gd name="connsiteY5788" fmla="*/ 2063240 h 6858000"/>
              <a:gd name="connsiteX5789" fmla="*/ 4541424 w 5854673"/>
              <a:gd name="connsiteY5789" fmla="*/ 2051716 h 6858000"/>
              <a:gd name="connsiteX5790" fmla="*/ 4516321 w 5854673"/>
              <a:gd name="connsiteY5790" fmla="*/ 2077518 h 6858000"/>
              <a:gd name="connsiteX5791" fmla="*/ 4506322 w 5854673"/>
              <a:gd name="connsiteY5791" fmla="*/ 2084045 h 6858000"/>
              <a:gd name="connsiteX5792" fmla="*/ 4521777 w 5854673"/>
              <a:gd name="connsiteY5792" fmla="*/ 2082570 h 6858000"/>
              <a:gd name="connsiteX5793" fmla="*/ 4529272 w 5854673"/>
              <a:gd name="connsiteY5793" fmla="*/ 2091702 h 6858000"/>
              <a:gd name="connsiteX5794" fmla="*/ 4547586 w 5854673"/>
              <a:gd name="connsiteY5794" fmla="*/ 2087270 h 6858000"/>
              <a:gd name="connsiteX5795" fmla="*/ 4544269 w 5854673"/>
              <a:gd name="connsiteY5795" fmla="*/ 2092115 h 6858000"/>
              <a:gd name="connsiteX5796" fmla="*/ 4570333 w 5854673"/>
              <a:gd name="connsiteY5796" fmla="*/ 2096049 h 6858000"/>
              <a:gd name="connsiteX5797" fmla="*/ 4571406 w 5854673"/>
              <a:gd name="connsiteY5797" fmla="*/ 2088246 h 6858000"/>
              <a:gd name="connsiteX5798" fmla="*/ 4584311 w 5854673"/>
              <a:gd name="connsiteY5798" fmla="*/ 2086770 h 6858000"/>
              <a:gd name="connsiteX5799" fmla="*/ 4591041 w 5854673"/>
              <a:gd name="connsiteY5799" fmla="*/ 2100749 h 6858000"/>
              <a:gd name="connsiteX5800" fmla="*/ 4565739 w 5854673"/>
              <a:gd name="connsiteY5800" fmla="*/ 2109820 h 6858000"/>
              <a:gd name="connsiteX5801" fmla="*/ 4533911 w 5854673"/>
              <a:gd name="connsiteY5801" fmla="*/ 2103793 h 6858000"/>
              <a:gd name="connsiteX5802" fmla="*/ 4504477 w 5854673"/>
              <a:gd name="connsiteY5802" fmla="*/ 2114547 h 6858000"/>
              <a:gd name="connsiteX5803" fmla="*/ 4503868 w 5854673"/>
              <a:gd name="connsiteY5803" fmla="*/ 2102611 h 6858000"/>
              <a:gd name="connsiteX5804" fmla="*/ 4482700 w 5854673"/>
              <a:gd name="connsiteY5804" fmla="*/ 2099800 h 6858000"/>
              <a:gd name="connsiteX5805" fmla="*/ 4458722 w 5854673"/>
              <a:gd name="connsiteY5805" fmla="*/ 2115605 h 6858000"/>
              <a:gd name="connsiteX5806" fmla="*/ 4489169 w 5854673"/>
              <a:gd name="connsiteY5806" fmla="*/ 2132395 h 6858000"/>
              <a:gd name="connsiteX5807" fmla="*/ 4454894 w 5854673"/>
              <a:gd name="connsiteY5807" fmla="*/ 2124531 h 6858000"/>
              <a:gd name="connsiteX5808" fmla="*/ 4467591 w 5854673"/>
              <a:gd name="connsiteY5808" fmla="*/ 2139480 h 6858000"/>
              <a:gd name="connsiteX5809" fmla="*/ 4416427 w 5854673"/>
              <a:gd name="connsiteY5809" fmla="*/ 2153696 h 6858000"/>
              <a:gd name="connsiteX5810" fmla="*/ 4406017 w 5854673"/>
              <a:gd name="connsiteY5810" fmla="*/ 2165017 h 6858000"/>
              <a:gd name="connsiteX5811" fmla="*/ 4404225 w 5854673"/>
              <a:gd name="connsiteY5811" fmla="*/ 2193325 h 6858000"/>
              <a:gd name="connsiteX5812" fmla="*/ 4395853 w 5854673"/>
              <a:gd name="connsiteY5812" fmla="*/ 2216379 h 6858000"/>
              <a:gd name="connsiteX5813" fmla="*/ 4435384 w 5854673"/>
              <a:gd name="connsiteY5813" fmla="*/ 2212564 h 6858000"/>
              <a:gd name="connsiteX5814" fmla="*/ 4431815 w 5854673"/>
              <a:gd name="connsiteY5814" fmla="*/ 2210523 h 6858000"/>
              <a:gd name="connsiteX5815" fmla="*/ 4448856 w 5854673"/>
              <a:gd name="connsiteY5815" fmla="*/ 2197164 h 6858000"/>
              <a:gd name="connsiteX5816" fmla="*/ 4452426 w 5854673"/>
              <a:gd name="connsiteY5816" fmla="*/ 2199205 h 6858000"/>
              <a:gd name="connsiteX5817" fmla="*/ 4482424 w 5854673"/>
              <a:gd name="connsiteY5817" fmla="*/ 2174526 h 6858000"/>
              <a:gd name="connsiteX5818" fmla="*/ 4494308 w 5854673"/>
              <a:gd name="connsiteY5818" fmla="*/ 2178661 h 6858000"/>
              <a:gd name="connsiteX5819" fmla="*/ 4629698 w 5854673"/>
              <a:gd name="connsiteY5819" fmla="*/ 2124018 h 6858000"/>
              <a:gd name="connsiteX5820" fmla="*/ 4701577 w 5854673"/>
              <a:gd name="connsiteY5820" fmla="*/ 2088996 h 6858000"/>
              <a:gd name="connsiteX5821" fmla="*/ 4673074 w 5854673"/>
              <a:gd name="connsiteY5821" fmla="*/ 2052620 h 6858000"/>
              <a:gd name="connsiteX5822" fmla="*/ 4663233 w 5854673"/>
              <a:gd name="connsiteY5822" fmla="*/ 2042365 h 6858000"/>
              <a:gd name="connsiteX5823" fmla="*/ 4632725 w 5854673"/>
              <a:gd name="connsiteY5823" fmla="*/ 2060922 h 6858000"/>
              <a:gd name="connsiteX5824" fmla="*/ 4606020 w 5854673"/>
              <a:gd name="connsiteY5824" fmla="*/ 2035681 h 6858000"/>
              <a:gd name="connsiteX5825" fmla="*/ 3750353 w 5854673"/>
              <a:gd name="connsiteY5825" fmla="*/ 2032983 h 6858000"/>
              <a:gd name="connsiteX5826" fmla="*/ 3727090 w 5854673"/>
              <a:gd name="connsiteY5826" fmla="*/ 2046138 h 6858000"/>
              <a:gd name="connsiteX5827" fmla="*/ 3733718 w 5854673"/>
              <a:gd name="connsiteY5827" fmla="*/ 2054301 h 6858000"/>
              <a:gd name="connsiteX5828" fmla="*/ 3756213 w 5854673"/>
              <a:gd name="connsiteY5828" fmla="*/ 2053643 h 6858000"/>
              <a:gd name="connsiteX5829" fmla="*/ 3750353 w 5854673"/>
              <a:gd name="connsiteY5829" fmla="*/ 2032983 h 6858000"/>
              <a:gd name="connsiteX5830" fmla="*/ 4924854 w 5854673"/>
              <a:gd name="connsiteY5830" fmla="*/ 2029839 h 6858000"/>
              <a:gd name="connsiteX5831" fmla="*/ 4883994 w 5854673"/>
              <a:gd name="connsiteY5831" fmla="*/ 2042222 h 6858000"/>
              <a:gd name="connsiteX5832" fmla="*/ 4897406 w 5854673"/>
              <a:gd name="connsiteY5832" fmla="*/ 2054519 h 6858000"/>
              <a:gd name="connsiteX5833" fmla="*/ 4908581 w 5854673"/>
              <a:gd name="connsiteY5833" fmla="*/ 2038353 h 6858000"/>
              <a:gd name="connsiteX5834" fmla="*/ 4932809 w 5854673"/>
              <a:gd name="connsiteY5834" fmla="*/ 2037084 h 6858000"/>
              <a:gd name="connsiteX5835" fmla="*/ 4486189 w 5854673"/>
              <a:gd name="connsiteY5835" fmla="*/ 2029716 h 6858000"/>
              <a:gd name="connsiteX5836" fmla="*/ 4482104 w 5854673"/>
              <a:gd name="connsiteY5836" fmla="*/ 2039406 h 6858000"/>
              <a:gd name="connsiteX5837" fmla="*/ 4490878 w 5854673"/>
              <a:gd name="connsiteY5837" fmla="*/ 2039613 h 6858000"/>
              <a:gd name="connsiteX5838" fmla="*/ 4500521 w 5854673"/>
              <a:gd name="connsiteY5838" fmla="*/ 2033138 h 6858000"/>
              <a:gd name="connsiteX5839" fmla="*/ 2745559 w 5854673"/>
              <a:gd name="connsiteY5839" fmla="*/ 2015208 h 6858000"/>
              <a:gd name="connsiteX5840" fmla="*/ 2756116 w 5854673"/>
              <a:gd name="connsiteY5840" fmla="*/ 2020261 h 6858000"/>
              <a:gd name="connsiteX5841" fmla="*/ 2751783 w 5854673"/>
              <a:gd name="connsiteY5841" fmla="*/ 2015415 h 6858000"/>
              <a:gd name="connsiteX5842" fmla="*/ 4491550 w 5854673"/>
              <a:gd name="connsiteY5842" fmla="*/ 2011100 h 6858000"/>
              <a:gd name="connsiteX5843" fmla="*/ 4488539 w 5854673"/>
              <a:gd name="connsiteY5843" fmla="*/ 2012986 h 6858000"/>
              <a:gd name="connsiteX5844" fmla="*/ 4501445 w 5854673"/>
              <a:gd name="connsiteY5844" fmla="*/ 2011511 h 6858000"/>
              <a:gd name="connsiteX5845" fmla="*/ 2364892 w 5854673"/>
              <a:gd name="connsiteY5845" fmla="*/ 2005359 h 6858000"/>
              <a:gd name="connsiteX5846" fmla="*/ 2378911 w 5854673"/>
              <a:gd name="connsiteY5846" fmla="*/ 2037242 h 6858000"/>
              <a:gd name="connsiteX5847" fmla="*/ 2382994 w 5854673"/>
              <a:gd name="connsiteY5847" fmla="*/ 2027553 h 6858000"/>
              <a:gd name="connsiteX5848" fmla="*/ 2368764 w 5854673"/>
              <a:gd name="connsiteY5848" fmla="*/ 2022296 h 6858000"/>
              <a:gd name="connsiteX5849" fmla="*/ 2378304 w 5854673"/>
              <a:gd name="connsiteY5849" fmla="*/ 2017655 h 6858000"/>
              <a:gd name="connsiteX5850" fmla="*/ 2379581 w 5854673"/>
              <a:gd name="connsiteY5850" fmla="*/ 2008730 h 6858000"/>
              <a:gd name="connsiteX5851" fmla="*/ 2364892 w 5854673"/>
              <a:gd name="connsiteY5851" fmla="*/ 2005359 h 6858000"/>
              <a:gd name="connsiteX5852" fmla="*/ 2743147 w 5854673"/>
              <a:gd name="connsiteY5852" fmla="*/ 1998929 h 6858000"/>
              <a:gd name="connsiteX5853" fmla="*/ 2732810 w 5854673"/>
              <a:gd name="connsiteY5853" fmla="*/ 2005004 h 6858000"/>
              <a:gd name="connsiteX5854" fmla="*/ 2747092 w 5854673"/>
              <a:gd name="connsiteY5854" fmla="*/ 2005518 h 6858000"/>
              <a:gd name="connsiteX5855" fmla="*/ 2743147 w 5854673"/>
              <a:gd name="connsiteY5855" fmla="*/ 1998929 h 6858000"/>
              <a:gd name="connsiteX5856" fmla="*/ 2711797 w 5854673"/>
              <a:gd name="connsiteY5856" fmla="*/ 1995612 h 6858000"/>
              <a:gd name="connsiteX5857" fmla="*/ 2710928 w 5854673"/>
              <a:gd name="connsiteY5857" fmla="*/ 2002293 h 6858000"/>
              <a:gd name="connsiteX5858" fmla="*/ 2718021 w 5854673"/>
              <a:gd name="connsiteY5858" fmla="*/ 1995818 h 6858000"/>
              <a:gd name="connsiteX5859" fmla="*/ 3991987 w 5854673"/>
              <a:gd name="connsiteY5859" fmla="*/ 1995255 h 6858000"/>
              <a:gd name="connsiteX5860" fmla="*/ 3978774 w 5854673"/>
              <a:gd name="connsiteY5860" fmla="*/ 1999689 h 6858000"/>
              <a:gd name="connsiteX5861" fmla="*/ 3969994 w 5854673"/>
              <a:gd name="connsiteY5861" fmla="*/ 2024986 h 6858000"/>
              <a:gd name="connsiteX5862" fmla="*/ 3975190 w 5854673"/>
              <a:gd name="connsiteY5862" fmla="*/ 2048655 h 6858000"/>
              <a:gd name="connsiteX5863" fmla="*/ 3976757 w 5854673"/>
              <a:gd name="connsiteY5863" fmla="*/ 2050671 h 6858000"/>
              <a:gd name="connsiteX5864" fmla="*/ 3976617 w 5854673"/>
              <a:gd name="connsiteY5864" fmla="*/ 2051002 h 6858000"/>
              <a:gd name="connsiteX5865" fmla="*/ 3976054 w 5854673"/>
              <a:gd name="connsiteY5865" fmla="*/ 2054721 h 6858000"/>
              <a:gd name="connsiteX5866" fmla="*/ 3976222 w 5854673"/>
              <a:gd name="connsiteY5866" fmla="*/ 2054890 h 6858000"/>
              <a:gd name="connsiteX5867" fmla="*/ 3968912 w 5854673"/>
              <a:gd name="connsiteY5867" fmla="*/ 2063389 h 6858000"/>
              <a:gd name="connsiteX5868" fmla="*/ 3975134 w 5854673"/>
              <a:gd name="connsiteY5868" fmla="*/ 2063595 h 6858000"/>
              <a:gd name="connsiteX5869" fmla="*/ 3977938 w 5854673"/>
              <a:gd name="connsiteY5869" fmla="*/ 2070482 h 6858000"/>
              <a:gd name="connsiteX5870" fmla="*/ 4005074 w 5854673"/>
              <a:gd name="connsiteY5870" fmla="*/ 2066613 h 6858000"/>
              <a:gd name="connsiteX5871" fmla="*/ 4005514 w 5854673"/>
              <a:gd name="connsiteY5871" fmla="*/ 2059883 h 6858000"/>
              <a:gd name="connsiteX5872" fmla="*/ 4005892 w 5854673"/>
              <a:gd name="connsiteY5872" fmla="*/ 2059575 h 6858000"/>
              <a:gd name="connsiteX5873" fmla="*/ 4005575 w 5854673"/>
              <a:gd name="connsiteY5873" fmla="*/ 2058950 h 6858000"/>
              <a:gd name="connsiteX5874" fmla="*/ 4005690 w 5854673"/>
              <a:gd name="connsiteY5874" fmla="*/ 2057189 h 6858000"/>
              <a:gd name="connsiteX5875" fmla="*/ 4003481 w 5854673"/>
              <a:gd name="connsiteY5875" fmla="*/ 2054831 h 6858000"/>
              <a:gd name="connsiteX5876" fmla="*/ 4003172 w 5854673"/>
              <a:gd name="connsiteY5876" fmla="*/ 2054224 h 6858000"/>
              <a:gd name="connsiteX5877" fmla="*/ 3998653 w 5854673"/>
              <a:gd name="connsiteY5877" fmla="*/ 2049681 h 6858000"/>
              <a:gd name="connsiteX5878" fmla="*/ 4003481 w 5854673"/>
              <a:gd name="connsiteY5878" fmla="*/ 2054831 h 6858000"/>
              <a:gd name="connsiteX5879" fmla="*/ 4005575 w 5854673"/>
              <a:gd name="connsiteY5879" fmla="*/ 2058950 h 6858000"/>
              <a:gd name="connsiteX5880" fmla="*/ 4005514 w 5854673"/>
              <a:gd name="connsiteY5880" fmla="*/ 2059883 h 6858000"/>
              <a:gd name="connsiteX5881" fmla="*/ 3998304 w 5854673"/>
              <a:gd name="connsiteY5881" fmla="*/ 2065757 h 6858000"/>
              <a:gd name="connsiteX5882" fmla="*/ 3987120 w 5854673"/>
              <a:gd name="connsiteY5882" fmla="*/ 2065894 h 6858000"/>
              <a:gd name="connsiteX5883" fmla="*/ 3976222 w 5854673"/>
              <a:gd name="connsiteY5883" fmla="*/ 2054890 h 6858000"/>
              <a:gd name="connsiteX5884" fmla="*/ 3976412 w 5854673"/>
              <a:gd name="connsiteY5884" fmla="*/ 2054670 h 6858000"/>
              <a:gd name="connsiteX5885" fmla="*/ 3976975 w 5854673"/>
              <a:gd name="connsiteY5885" fmla="*/ 2050951 h 6858000"/>
              <a:gd name="connsiteX5886" fmla="*/ 3976757 w 5854673"/>
              <a:gd name="connsiteY5886" fmla="*/ 2050671 h 6858000"/>
              <a:gd name="connsiteX5887" fmla="*/ 3977434 w 5854673"/>
              <a:gd name="connsiteY5887" fmla="*/ 2049064 h 6858000"/>
              <a:gd name="connsiteX5888" fmla="*/ 3993656 w 5854673"/>
              <a:gd name="connsiteY5888" fmla="*/ 2042743 h 6858000"/>
              <a:gd name="connsiteX5889" fmla="*/ 3991987 w 5854673"/>
              <a:gd name="connsiteY5889" fmla="*/ 1995255 h 6858000"/>
              <a:gd name="connsiteX5890" fmla="*/ 2681755 w 5854673"/>
              <a:gd name="connsiteY5890" fmla="*/ 1994433 h 6858000"/>
              <a:gd name="connsiteX5891" fmla="*/ 2670170 w 5854673"/>
              <a:gd name="connsiteY5891" fmla="*/ 2012841 h 6858000"/>
              <a:gd name="connsiteX5892" fmla="*/ 2685933 w 5854673"/>
              <a:gd name="connsiteY5892" fmla="*/ 2008407 h 6858000"/>
              <a:gd name="connsiteX5893" fmla="*/ 2681755 w 5854673"/>
              <a:gd name="connsiteY5893" fmla="*/ 1994433 h 6858000"/>
              <a:gd name="connsiteX5894" fmla="*/ 2275784 w 5854673"/>
              <a:gd name="connsiteY5894" fmla="*/ 1993646 h 6858000"/>
              <a:gd name="connsiteX5895" fmla="*/ 2285629 w 5854673"/>
              <a:gd name="connsiteY5895" fmla="*/ 1993701 h 6858000"/>
              <a:gd name="connsiteX5896" fmla="*/ 2284351 w 5854673"/>
              <a:gd name="connsiteY5896" fmla="*/ 2002627 h 6858000"/>
              <a:gd name="connsiteX5897" fmla="*/ 2271905 w 5854673"/>
              <a:gd name="connsiteY5897" fmla="*/ 2002215 h 6858000"/>
              <a:gd name="connsiteX5898" fmla="*/ 2275784 w 5854673"/>
              <a:gd name="connsiteY5898" fmla="*/ 1993646 h 6858000"/>
              <a:gd name="connsiteX5899" fmla="*/ 4383471 w 5854673"/>
              <a:gd name="connsiteY5899" fmla="*/ 1988989 h 6858000"/>
              <a:gd name="connsiteX5900" fmla="*/ 4377754 w 5854673"/>
              <a:gd name="connsiteY5900" fmla="*/ 2002550 h 6858000"/>
              <a:gd name="connsiteX5901" fmla="*/ 4391479 w 5854673"/>
              <a:gd name="connsiteY5901" fmla="*/ 1994040 h 6858000"/>
              <a:gd name="connsiteX5902" fmla="*/ 4510123 w 5854673"/>
              <a:gd name="connsiteY5902" fmla="*/ 1988049 h 6858000"/>
              <a:gd name="connsiteX5903" fmla="*/ 4493185 w 5854673"/>
              <a:gd name="connsiteY5903" fmla="*/ 1998875 h 6858000"/>
              <a:gd name="connsiteX5904" fmla="*/ 4490584 w 5854673"/>
              <a:gd name="connsiteY5904" fmla="*/ 1999215 h 6858000"/>
              <a:gd name="connsiteX5905" fmla="*/ 4454362 w 5854673"/>
              <a:gd name="connsiteY5905" fmla="*/ 2023689 h 6858000"/>
              <a:gd name="connsiteX5906" fmla="*/ 4493185 w 5854673"/>
              <a:gd name="connsiteY5906" fmla="*/ 1998875 h 6858000"/>
              <a:gd name="connsiteX5907" fmla="*/ 4505919 w 5854673"/>
              <a:gd name="connsiteY5907" fmla="*/ 1997210 h 6858000"/>
              <a:gd name="connsiteX5908" fmla="*/ 4510123 w 5854673"/>
              <a:gd name="connsiteY5908" fmla="*/ 1988049 h 6858000"/>
              <a:gd name="connsiteX5909" fmla="*/ 2365101 w 5854673"/>
              <a:gd name="connsiteY5909" fmla="*/ 1986385 h 6858000"/>
              <a:gd name="connsiteX5910" fmla="*/ 2358112 w 5854673"/>
              <a:gd name="connsiteY5910" fmla="*/ 1991026 h 6858000"/>
              <a:gd name="connsiteX5911" fmla="*/ 2350265 w 5854673"/>
              <a:gd name="connsiteY5911" fmla="*/ 1991074 h 6858000"/>
              <a:gd name="connsiteX5912" fmla="*/ 2349695 w 5854673"/>
              <a:gd name="connsiteY5912" fmla="*/ 1990768 h 6858000"/>
              <a:gd name="connsiteX5913" fmla="*/ 2347910 w 5854673"/>
              <a:gd name="connsiteY5913" fmla="*/ 1991022 h 6858000"/>
              <a:gd name="connsiteX5914" fmla="*/ 2340719 w 5854673"/>
              <a:gd name="connsiteY5914" fmla="*/ 1989132 h 6858000"/>
              <a:gd name="connsiteX5915" fmla="*/ 2340157 w 5854673"/>
              <a:gd name="connsiteY5915" fmla="*/ 1992857 h 6858000"/>
              <a:gd name="connsiteX5916" fmla="*/ 2347910 w 5854673"/>
              <a:gd name="connsiteY5916" fmla="*/ 1991022 h 6858000"/>
              <a:gd name="connsiteX5917" fmla="*/ 2350104 w 5854673"/>
              <a:gd name="connsiteY5917" fmla="*/ 1991074 h 6858000"/>
              <a:gd name="connsiteX5918" fmla="*/ 2350265 w 5854673"/>
              <a:gd name="connsiteY5918" fmla="*/ 1991074 h 6858000"/>
              <a:gd name="connsiteX5919" fmla="*/ 2363108 w 5854673"/>
              <a:gd name="connsiteY5919" fmla="*/ 1997963 h 6858000"/>
              <a:gd name="connsiteX5920" fmla="*/ 2370558 w 5854673"/>
              <a:gd name="connsiteY5920" fmla="*/ 1991438 h 6858000"/>
              <a:gd name="connsiteX5921" fmla="*/ 2380402 w 5854673"/>
              <a:gd name="connsiteY5921" fmla="*/ 1994039 h 6858000"/>
              <a:gd name="connsiteX5922" fmla="*/ 2365101 w 5854673"/>
              <a:gd name="connsiteY5922" fmla="*/ 1986385 h 6858000"/>
              <a:gd name="connsiteX5923" fmla="*/ 3463908 w 5854673"/>
              <a:gd name="connsiteY5923" fmla="*/ 1983835 h 6858000"/>
              <a:gd name="connsiteX5924" fmla="*/ 3454675 w 5854673"/>
              <a:gd name="connsiteY5924" fmla="*/ 1985516 h 6858000"/>
              <a:gd name="connsiteX5925" fmla="*/ 3467564 w 5854673"/>
              <a:gd name="connsiteY5925" fmla="*/ 2042697 h 6858000"/>
              <a:gd name="connsiteX5926" fmla="*/ 3473786 w 5854673"/>
              <a:gd name="connsiteY5926" fmla="*/ 2042904 h 6858000"/>
              <a:gd name="connsiteX5927" fmla="*/ 3463908 w 5854673"/>
              <a:gd name="connsiteY5927" fmla="*/ 1983835 h 6858000"/>
              <a:gd name="connsiteX5928" fmla="*/ 4620352 w 5854673"/>
              <a:gd name="connsiteY5928" fmla="*/ 1981806 h 6858000"/>
              <a:gd name="connsiteX5929" fmla="*/ 4642537 w 5854673"/>
              <a:gd name="connsiteY5929" fmla="*/ 1994309 h 6858000"/>
              <a:gd name="connsiteX5930" fmla="*/ 4569035 w 5854673"/>
              <a:gd name="connsiteY5930" fmla="*/ 1994952 h 6858000"/>
              <a:gd name="connsiteX5931" fmla="*/ 4568268 w 5854673"/>
              <a:gd name="connsiteY5931" fmla="*/ 1999796 h 6858000"/>
              <a:gd name="connsiteX5932" fmla="*/ 4561027 w 5854673"/>
              <a:gd name="connsiteY5932" fmla="*/ 1989899 h 6858000"/>
              <a:gd name="connsiteX5933" fmla="*/ 4620352 w 5854673"/>
              <a:gd name="connsiteY5933" fmla="*/ 1981806 h 6858000"/>
              <a:gd name="connsiteX5934" fmla="*/ 4418927 w 5854673"/>
              <a:gd name="connsiteY5934" fmla="*/ 1971911 h 6858000"/>
              <a:gd name="connsiteX5935" fmla="*/ 4409591 w 5854673"/>
              <a:gd name="connsiteY5935" fmla="*/ 1975428 h 6858000"/>
              <a:gd name="connsiteX5936" fmla="*/ 4418364 w 5854673"/>
              <a:gd name="connsiteY5936" fmla="*/ 1975635 h 6858000"/>
              <a:gd name="connsiteX5937" fmla="*/ 2789776 w 5854673"/>
              <a:gd name="connsiteY5937" fmla="*/ 1966643 h 6858000"/>
              <a:gd name="connsiteX5938" fmla="*/ 2778624 w 5854673"/>
              <a:gd name="connsiteY5938" fmla="*/ 1971147 h 6858000"/>
              <a:gd name="connsiteX5939" fmla="*/ 2774035 w 5854673"/>
              <a:gd name="connsiteY5939" fmla="*/ 1967066 h 6858000"/>
              <a:gd name="connsiteX5940" fmla="*/ 2796726 w 5854673"/>
              <a:gd name="connsiteY5940" fmla="*/ 1993340 h 6858000"/>
              <a:gd name="connsiteX5941" fmla="*/ 2798211 w 5854673"/>
              <a:gd name="connsiteY5941" fmla="*/ 1967989 h 6858000"/>
              <a:gd name="connsiteX5942" fmla="*/ 2789776 w 5854673"/>
              <a:gd name="connsiteY5942" fmla="*/ 1966643 h 6858000"/>
              <a:gd name="connsiteX5943" fmla="*/ 4694929 w 5854673"/>
              <a:gd name="connsiteY5943" fmla="*/ 1965707 h 6858000"/>
              <a:gd name="connsiteX5944" fmla="*/ 4703440 w 5854673"/>
              <a:gd name="connsiteY5944" fmla="*/ 1992183 h 6858000"/>
              <a:gd name="connsiteX5945" fmla="*/ 4668299 w 5854673"/>
              <a:gd name="connsiteY5945" fmla="*/ 1983349 h 6858000"/>
              <a:gd name="connsiteX5946" fmla="*/ 4693397 w 5854673"/>
              <a:gd name="connsiteY5946" fmla="*/ 1975399 h 6858000"/>
              <a:gd name="connsiteX5947" fmla="*/ 3918543 w 5854673"/>
              <a:gd name="connsiteY5947" fmla="*/ 1963100 h 6858000"/>
              <a:gd name="connsiteX5948" fmla="*/ 3913645 w 5854673"/>
              <a:gd name="connsiteY5948" fmla="*/ 1969627 h 6858000"/>
              <a:gd name="connsiteX5949" fmla="*/ 3927876 w 5854673"/>
              <a:gd name="connsiteY5949" fmla="*/ 1974884 h 6858000"/>
              <a:gd name="connsiteX5950" fmla="*/ 3918543 w 5854673"/>
              <a:gd name="connsiteY5950" fmla="*/ 1963100 h 6858000"/>
              <a:gd name="connsiteX5951" fmla="*/ 4439948 w 5854673"/>
              <a:gd name="connsiteY5951" fmla="*/ 1950697 h 6858000"/>
              <a:gd name="connsiteX5952" fmla="*/ 4406134 w 5854673"/>
              <a:gd name="connsiteY5952" fmla="*/ 1952496 h 6858000"/>
              <a:gd name="connsiteX5953" fmla="*/ 4397048 w 5854673"/>
              <a:gd name="connsiteY5953" fmla="*/ 1959000 h 6858000"/>
              <a:gd name="connsiteX5954" fmla="*/ 4447748 w 5854673"/>
              <a:gd name="connsiteY5954" fmla="*/ 1964523 h 6858000"/>
              <a:gd name="connsiteX5955" fmla="*/ 4448208 w 5854673"/>
              <a:gd name="connsiteY5955" fmla="*/ 1962636 h 6858000"/>
              <a:gd name="connsiteX5956" fmla="*/ 4439948 w 5854673"/>
              <a:gd name="connsiteY5956" fmla="*/ 1950697 h 6858000"/>
              <a:gd name="connsiteX5957" fmla="*/ 3908449 w 5854673"/>
              <a:gd name="connsiteY5957" fmla="*/ 1945958 h 6858000"/>
              <a:gd name="connsiteX5958" fmla="*/ 3915282 w 5854673"/>
              <a:gd name="connsiteY5958" fmla="*/ 1958100 h 6858000"/>
              <a:gd name="connsiteX5959" fmla="*/ 3916047 w 5854673"/>
              <a:gd name="connsiteY5959" fmla="*/ 1953254 h 6858000"/>
              <a:gd name="connsiteX5960" fmla="*/ 3908449 w 5854673"/>
              <a:gd name="connsiteY5960" fmla="*/ 1945958 h 6858000"/>
              <a:gd name="connsiteX5961" fmla="*/ 4656783 w 5854673"/>
              <a:gd name="connsiteY5961" fmla="*/ 1940907 h 6858000"/>
              <a:gd name="connsiteX5962" fmla="*/ 4651884 w 5854673"/>
              <a:gd name="connsiteY5962" fmla="*/ 1947435 h 6858000"/>
              <a:gd name="connsiteX5963" fmla="*/ 4652804 w 5854673"/>
              <a:gd name="connsiteY5963" fmla="*/ 1943660 h 6858000"/>
              <a:gd name="connsiteX5964" fmla="*/ 3453056 w 5854673"/>
              <a:gd name="connsiteY5964" fmla="*/ 1938385 h 6858000"/>
              <a:gd name="connsiteX5965" fmla="*/ 3437190 w 5854673"/>
              <a:gd name="connsiteY5965" fmla="*/ 1944656 h 6858000"/>
              <a:gd name="connsiteX5966" fmla="*/ 3450087 w 5854673"/>
              <a:gd name="connsiteY5966" fmla="*/ 1976335 h 6858000"/>
              <a:gd name="connsiteX5967" fmla="*/ 3459933 w 5854673"/>
              <a:gd name="connsiteY5967" fmla="*/ 1968735 h 6858000"/>
              <a:gd name="connsiteX5968" fmla="*/ 3463300 w 5854673"/>
              <a:gd name="connsiteY5968" fmla="*/ 1971901 h 6858000"/>
              <a:gd name="connsiteX5969" fmla="*/ 3453056 w 5854673"/>
              <a:gd name="connsiteY5969" fmla="*/ 1938385 h 6858000"/>
              <a:gd name="connsiteX5970" fmla="*/ 4624090 w 5854673"/>
              <a:gd name="connsiteY5970" fmla="*/ 1931366 h 6858000"/>
              <a:gd name="connsiteX5971" fmla="*/ 4619040 w 5854673"/>
              <a:gd name="connsiteY5971" fmla="*/ 1934272 h 6858000"/>
              <a:gd name="connsiteX5972" fmla="*/ 4627610 w 5854673"/>
              <a:gd name="connsiteY5972" fmla="*/ 1933050 h 6858000"/>
              <a:gd name="connsiteX5973" fmla="*/ 4409250 w 5854673"/>
              <a:gd name="connsiteY5973" fmla="*/ 1919370 h 6858000"/>
              <a:gd name="connsiteX5974" fmla="*/ 4379406 w 5854673"/>
              <a:gd name="connsiteY5974" fmla="*/ 1932369 h 6858000"/>
              <a:gd name="connsiteX5975" fmla="*/ 4409859 w 5854673"/>
              <a:gd name="connsiteY5975" fmla="*/ 1931306 h 6858000"/>
              <a:gd name="connsiteX5976" fmla="*/ 4409250 w 5854673"/>
              <a:gd name="connsiteY5976" fmla="*/ 1919370 h 6858000"/>
              <a:gd name="connsiteX5977" fmla="*/ 2726356 w 5854673"/>
              <a:gd name="connsiteY5977" fmla="*/ 1918849 h 6858000"/>
              <a:gd name="connsiteX5978" fmla="*/ 2719161 w 5854673"/>
              <a:gd name="connsiteY5978" fmla="*/ 1932263 h 6858000"/>
              <a:gd name="connsiteX5979" fmla="*/ 2698708 w 5854673"/>
              <a:gd name="connsiteY5979" fmla="*/ 1926799 h 6858000"/>
              <a:gd name="connsiteX5980" fmla="*/ 2703397 w 5854673"/>
              <a:gd name="connsiteY5980" fmla="*/ 1936696 h 6858000"/>
              <a:gd name="connsiteX5981" fmla="*/ 2706254 w 5854673"/>
              <a:gd name="connsiteY5981" fmla="*/ 1933737 h 6858000"/>
              <a:gd name="connsiteX5982" fmla="*/ 2720484 w 5854673"/>
              <a:gd name="connsiteY5982" fmla="*/ 1938998 h 6858000"/>
              <a:gd name="connsiteX5983" fmla="*/ 2733537 w 5854673"/>
              <a:gd name="connsiteY5983" fmla="*/ 1956444 h 6858000"/>
              <a:gd name="connsiteX5984" fmla="*/ 2744451 w 5854673"/>
              <a:gd name="connsiteY5984" fmla="*/ 1966547 h 6858000"/>
              <a:gd name="connsiteX5985" fmla="*/ 2726356 w 5854673"/>
              <a:gd name="connsiteY5985" fmla="*/ 1918849 h 6858000"/>
              <a:gd name="connsiteX5986" fmla="*/ 2623946 w 5854673"/>
              <a:gd name="connsiteY5986" fmla="*/ 1917968 h 6858000"/>
              <a:gd name="connsiteX5987" fmla="*/ 2611232 w 5854673"/>
              <a:gd name="connsiteY5987" fmla="*/ 1918869 h 6858000"/>
              <a:gd name="connsiteX5988" fmla="*/ 2614598 w 5854673"/>
              <a:gd name="connsiteY5988" fmla="*/ 1922031 h 6858000"/>
              <a:gd name="connsiteX5989" fmla="*/ 2601891 w 5854673"/>
              <a:gd name="connsiteY5989" fmla="*/ 1940238 h 6858000"/>
              <a:gd name="connsiteX5990" fmla="*/ 2631117 w 5854673"/>
              <a:gd name="connsiteY5990" fmla="*/ 1945908 h 6858000"/>
              <a:gd name="connsiteX5991" fmla="*/ 2631684 w 5854673"/>
              <a:gd name="connsiteY5991" fmla="*/ 1924332 h 6858000"/>
              <a:gd name="connsiteX5992" fmla="*/ 2623946 w 5854673"/>
              <a:gd name="connsiteY5992" fmla="*/ 1917968 h 6858000"/>
              <a:gd name="connsiteX5993" fmla="*/ 4428432 w 5854673"/>
              <a:gd name="connsiteY5993" fmla="*/ 1908256 h 6858000"/>
              <a:gd name="connsiteX5994" fmla="*/ 4418892 w 5854673"/>
              <a:gd name="connsiteY5994" fmla="*/ 1912895 h 6858000"/>
              <a:gd name="connsiteX5995" fmla="*/ 4427666 w 5854673"/>
              <a:gd name="connsiteY5995" fmla="*/ 1913101 h 6858000"/>
              <a:gd name="connsiteX5996" fmla="*/ 3897240 w 5854673"/>
              <a:gd name="connsiteY5996" fmla="*/ 1903109 h 6858000"/>
              <a:gd name="connsiteX5997" fmla="*/ 3896015 w 5854673"/>
              <a:gd name="connsiteY5997" fmla="*/ 1909843 h 6858000"/>
              <a:gd name="connsiteX5998" fmla="*/ 3900400 w 5854673"/>
              <a:gd name="connsiteY5998" fmla="*/ 1915046 h 6858000"/>
              <a:gd name="connsiteX5999" fmla="*/ 3435675 w 5854673"/>
              <a:gd name="connsiteY5999" fmla="*/ 1895688 h 6858000"/>
              <a:gd name="connsiteX6000" fmla="*/ 3430571 w 5854673"/>
              <a:gd name="connsiteY6000" fmla="*/ 1908438 h 6858000"/>
              <a:gd name="connsiteX6001" fmla="*/ 3435675 w 5854673"/>
              <a:gd name="connsiteY6001" fmla="*/ 1895688 h 6858000"/>
              <a:gd name="connsiteX6002" fmla="*/ 3946362 w 5854673"/>
              <a:gd name="connsiteY6002" fmla="*/ 1895013 h 6858000"/>
              <a:gd name="connsiteX6003" fmla="*/ 3927483 w 5854673"/>
              <a:gd name="connsiteY6003" fmla="*/ 1921024 h 6858000"/>
              <a:gd name="connsiteX6004" fmla="*/ 3941452 w 5854673"/>
              <a:gd name="connsiteY6004" fmla="*/ 1944896 h 6858000"/>
              <a:gd name="connsiteX6005" fmla="*/ 3952011 w 5854673"/>
              <a:gd name="connsiteY6005" fmla="*/ 1942298 h 6858000"/>
              <a:gd name="connsiteX6006" fmla="*/ 3964197 w 5854673"/>
              <a:gd name="connsiteY6006" fmla="*/ 1961327 h 6858000"/>
              <a:gd name="connsiteX6007" fmla="*/ 3963245 w 5854673"/>
              <a:gd name="connsiteY6007" fmla="*/ 1898435 h 6858000"/>
              <a:gd name="connsiteX6008" fmla="*/ 3953603 w 5854673"/>
              <a:gd name="connsiteY6008" fmla="*/ 1904912 h 6858000"/>
              <a:gd name="connsiteX6009" fmla="*/ 3946362 w 5854673"/>
              <a:gd name="connsiteY6009" fmla="*/ 1895013 h 6858000"/>
              <a:gd name="connsiteX6010" fmla="*/ 4530347 w 5854673"/>
              <a:gd name="connsiteY6010" fmla="*/ 1894812 h 6858000"/>
              <a:gd name="connsiteX6011" fmla="*/ 4529580 w 5854673"/>
              <a:gd name="connsiteY6011" fmla="*/ 1899657 h 6858000"/>
              <a:gd name="connsiteX6012" fmla="*/ 4514892 w 5854673"/>
              <a:gd name="connsiteY6012" fmla="*/ 1896287 h 6858000"/>
              <a:gd name="connsiteX6013" fmla="*/ 4530347 w 5854673"/>
              <a:gd name="connsiteY6013" fmla="*/ 1894812 h 6858000"/>
              <a:gd name="connsiteX6014" fmla="*/ 4415837 w 5854673"/>
              <a:gd name="connsiteY6014" fmla="*/ 1891470 h 6858000"/>
              <a:gd name="connsiteX6015" fmla="*/ 4405429 w 5854673"/>
              <a:gd name="connsiteY6015" fmla="*/ 1902792 h 6858000"/>
              <a:gd name="connsiteX6016" fmla="*/ 4411549 w 5854673"/>
              <a:gd name="connsiteY6016" fmla="*/ 1904833 h 6858000"/>
              <a:gd name="connsiteX6017" fmla="*/ 4415837 w 5854673"/>
              <a:gd name="connsiteY6017" fmla="*/ 1891470 h 6858000"/>
              <a:gd name="connsiteX6018" fmla="*/ 4844646 w 5854673"/>
              <a:gd name="connsiteY6018" fmla="*/ 1887937 h 6858000"/>
              <a:gd name="connsiteX6019" fmla="*/ 4852922 w 5854673"/>
              <a:gd name="connsiteY6019" fmla="*/ 1888169 h 6858000"/>
              <a:gd name="connsiteX6020" fmla="*/ 4852155 w 5854673"/>
              <a:gd name="connsiteY6020" fmla="*/ 1893014 h 6858000"/>
              <a:gd name="connsiteX6021" fmla="*/ 4839812 w 5854673"/>
              <a:gd name="connsiteY6021" fmla="*/ 1890767 h 6858000"/>
              <a:gd name="connsiteX6022" fmla="*/ 4844646 w 5854673"/>
              <a:gd name="connsiteY6022" fmla="*/ 1887937 h 6858000"/>
              <a:gd name="connsiteX6023" fmla="*/ 4450424 w 5854673"/>
              <a:gd name="connsiteY6023" fmla="*/ 1878524 h 6858000"/>
              <a:gd name="connsiteX6024" fmla="*/ 4447005 w 5854673"/>
              <a:gd name="connsiteY6024" fmla="*/ 1885206 h 6858000"/>
              <a:gd name="connsiteX6025" fmla="*/ 4463227 w 5854673"/>
              <a:gd name="connsiteY6025" fmla="*/ 1878885 h 6858000"/>
              <a:gd name="connsiteX6026" fmla="*/ 4372791 w 5854673"/>
              <a:gd name="connsiteY6026" fmla="*/ 1875749 h 6858000"/>
              <a:gd name="connsiteX6027" fmla="*/ 4372536 w 5854673"/>
              <a:gd name="connsiteY6027" fmla="*/ 1879064 h 6858000"/>
              <a:gd name="connsiteX6028" fmla="*/ 4375393 w 5854673"/>
              <a:gd name="connsiteY6028" fmla="*/ 1876106 h 6858000"/>
              <a:gd name="connsiteX6029" fmla="*/ 2406041 w 5854673"/>
              <a:gd name="connsiteY6029" fmla="*/ 1874894 h 6858000"/>
              <a:gd name="connsiteX6030" fmla="*/ 2396501 w 5854673"/>
              <a:gd name="connsiteY6030" fmla="*/ 1879534 h 6858000"/>
              <a:gd name="connsiteX6031" fmla="*/ 2407618 w 5854673"/>
              <a:gd name="connsiteY6031" fmla="*/ 1888514 h 6858000"/>
              <a:gd name="connsiteX6032" fmla="*/ 2406041 w 5854673"/>
              <a:gd name="connsiteY6032" fmla="*/ 1874894 h 6858000"/>
              <a:gd name="connsiteX6033" fmla="*/ 4802887 w 5854673"/>
              <a:gd name="connsiteY6033" fmla="*/ 1874536 h 6858000"/>
              <a:gd name="connsiteX6034" fmla="*/ 4810075 w 5854673"/>
              <a:gd name="connsiteY6034" fmla="*/ 1886626 h 6858000"/>
              <a:gd name="connsiteX6035" fmla="*/ 4802887 w 5854673"/>
              <a:gd name="connsiteY6035" fmla="*/ 1874536 h 6858000"/>
              <a:gd name="connsiteX6036" fmla="*/ 4651240 w 5854673"/>
              <a:gd name="connsiteY6036" fmla="*/ 1871172 h 6858000"/>
              <a:gd name="connsiteX6037" fmla="*/ 4660626 w 5854673"/>
              <a:gd name="connsiteY6037" fmla="*/ 1873323 h 6858000"/>
              <a:gd name="connsiteX6038" fmla="*/ 4628642 w 5854673"/>
              <a:gd name="connsiteY6038" fmla="*/ 1884077 h 6858000"/>
              <a:gd name="connsiteX6039" fmla="*/ 4651240 w 5854673"/>
              <a:gd name="connsiteY6039" fmla="*/ 1871172 h 6858000"/>
              <a:gd name="connsiteX6040" fmla="*/ 4768052 w 5854673"/>
              <a:gd name="connsiteY6040" fmla="*/ 1865294 h 6858000"/>
              <a:gd name="connsiteX6041" fmla="*/ 4776365 w 5854673"/>
              <a:gd name="connsiteY6041" fmla="*/ 1867388 h 6858000"/>
              <a:gd name="connsiteX6042" fmla="*/ 4772179 w 5854673"/>
              <a:gd name="connsiteY6042" fmla="*/ 1878915 h 6858000"/>
              <a:gd name="connsiteX6043" fmla="*/ 4768558 w 5854673"/>
              <a:gd name="connsiteY6043" fmla="*/ 1879067 h 6858000"/>
              <a:gd name="connsiteX6044" fmla="*/ 2502192 w 5854673"/>
              <a:gd name="connsiteY6044" fmla="*/ 1864458 h 6858000"/>
              <a:gd name="connsiteX6045" fmla="*/ 2510506 w 5854673"/>
              <a:gd name="connsiteY6045" fmla="*/ 1866550 h 6858000"/>
              <a:gd name="connsiteX6046" fmla="*/ 2509739 w 5854673"/>
              <a:gd name="connsiteY6046" fmla="*/ 1871396 h 6858000"/>
              <a:gd name="connsiteX6047" fmla="*/ 2500966 w 5854673"/>
              <a:gd name="connsiteY6047" fmla="*/ 1871189 h 6858000"/>
              <a:gd name="connsiteX6048" fmla="*/ 3903679 w 5854673"/>
              <a:gd name="connsiteY6048" fmla="*/ 1861388 h 6858000"/>
              <a:gd name="connsiteX6049" fmla="*/ 3912499 w 5854673"/>
              <a:gd name="connsiteY6049" fmla="*/ 1877253 h 6858000"/>
              <a:gd name="connsiteX6050" fmla="*/ 3916473 w 5854673"/>
              <a:gd name="connsiteY6050" fmla="*/ 1892352 h 6858000"/>
              <a:gd name="connsiteX6051" fmla="*/ 3918824 w 5854673"/>
              <a:gd name="connsiteY6051" fmla="*/ 1875624 h 6858000"/>
              <a:gd name="connsiteX6052" fmla="*/ 3903679 w 5854673"/>
              <a:gd name="connsiteY6052" fmla="*/ 1861388 h 6858000"/>
              <a:gd name="connsiteX6053" fmla="*/ 4790221 w 5854673"/>
              <a:gd name="connsiteY6053" fmla="*/ 1860532 h 6858000"/>
              <a:gd name="connsiteX6054" fmla="*/ 4789986 w 5854673"/>
              <a:gd name="connsiteY6054" fmla="*/ 1860709 h 6858000"/>
              <a:gd name="connsiteX6055" fmla="*/ 4789873 w 5854673"/>
              <a:gd name="connsiteY6055" fmla="*/ 1860564 h 6858000"/>
              <a:gd name="connsiteX6056" fmla="*/ 2685312 w 5854673"/>
              <a:gd name="connsiteY6056" fmla="*/ 1853286 h 6858000"/>
              <a:gd name="connsiteX6057" fmla="*/ 2699490 w 5854673"/>
              <a:gd name="connsiteY6057" fmla="*/ 1860738 h 6858000"/>
              <a:gd name="connsiteX6058" fmla="*/ 2679595 w 5854673"/>
              <a:gd name="connsiteY6058" fmla="*/ 1866852 h 6858000"/>
              <a:gd name="connsiteX6059" fmla="*/ 4802485 w 5854673"/>
              <a:gd name="connsiteY6059" fmla="*/ 1851276 h 6858000"/>
              <a:gd name="connsiteX6060" fmla="*/ 4814061 w 5854673"/>
              <a:gd name="connsiteY6060" fmla="*/ 1858370 h 6858000"/>
              <a:gd name="connsiteX6061" fmla="*/ 4790221 w 5854673"/>
              <a:gd name="connsiteY6061" fmla="*/ 1860532 h 6858000"/>
              <a:gd name="connsiteX6062" fmla="*/ 3934979 w 5854673"/>
              <a:gd name="connsiteY6062" fmla="*/ 1840764 h 6858000"/>
              <a:gd name="connsiteX6063" fmla="*/ 3939896 w 5854673"/>
              <a:gd name="connsiteY6063" fmla="*/ 1854766 h 6858000"/>
              <a:gd name="connsiteX6064" fmla="*/ 3943819 w 5854673"/>
              <a:gd name="connsiteY6064" fmla="*/ 1869510 h 6858000"/>
              <a:gd name="connsiteX6065" fmla="*/ 3945561 w 5854673"/>
              <a:gd name="connsiteY6065" fmla="*/ 1840842 h 6858000"/>
              <a:gd name="connsiteX6066" fmla="*/ 3934979 w 5854673"/>
              <a:gd name="connsiteY6066" fmla="*/ 1840764 h 6858000"/>
              <a:gd name="connsiteX6067" fmla="*/ 5207898 w 5854673"/>
              <a:gd name="connsiteY6067" fmla="*/ 1840474 h 6858000"/>
              <a:gd name="connsiteX6068" fmla="*/ 5190602 w 5854673"/>
              <a:gd name="connsiteY6068" fmla="*/ 1854599 h 6858000"/>
              <a:gd name="connsiteX6069" fmla="*/ 5207898 w 5854673"/>
              <a:gd name="connsiteY6069" fmla="*/ 1840474 h 6858000"/>
              <a:gd name="connsiteX6070" fmla="*/ 4730365 w 5854673"/>
              <a:gd name="connsiteY6070" fmla="*/ 1838606 h 6858000"/>
              <a:gd name="connsiteX6071" fmla="*/ 4701083 w 5854673"/>
              <a:gd name="connsiteY6071" fmla="*/ 1847881 h 6858000"/>
              <a:gd name="connsiteX6072" fmla="*/ 4701850 w 5854673"/>
              <a:gd name="connsiteY6072" fmla="*/ 1843035 h 6858000"/>
              <a:gd name="connsiteX6073" fmla="*/ 4716241 w 5854673"/>
              <a:gd name="connsiteY6073" fmla="*/ 1839845 h 6858000"/>
              <a:gd name="connsiteX6074" fmla="*/ 4730056 w 5854673"/>
              <a:gd name="connsiteY6074" fmla="*/ 1838634 h 6858000"/>
              <a:gd name="connsiteX6075" fmla="*/ 4730007 w 5854673"/>
              <a:gd name="connsiteY6075" fmla="*/ 1838658 h 6858000"/>
              <a:gd name="connsiteX6076" fmla="*/ 4730084 w 5854673"/>
              <a:gd name="connsiteY6076" fmla="*/ 1838631 h 6858000"/>
              <a:gd name="connsiteX6077" fmla="*/ 4739547 w 5854673"/>
              <a:gd name="connsiteY6077" fmla="*/ 1834018 h 6858000"/>
              <a:gd name="connsiteX6078" fmla="*/ 4739036 w 5854673"/>
              <a:gd name="connsiteY6078" fmla="*/ 1835549 h 6858000"/>
              <a:gd name="connsiteX6079" fmla="*/ 4730084 w 5854673"/>
              <a:gd name="connsiteY6079" fmla="*/ 1838631 h 6858000"/>
              <a:gd name="connsiteX6080" fmla="*/ 4730056 w 5854673"/>
              <a:gd name="connsiteY6080" fmla="*/ 1838634 h 6858000"/>
              <a:gd name="connsiteX6081" fmla="*/ 4740057 w 5854673"/>
              <a:gd name="connsiteY6081" fmla="*/ 1832488 h 6858000"/>
              <a:gd name="connsiteX6082" fmla="*/ 4745158 w 5854673"/>
              <a:gd name="connsiteY6082" fmla="*/ 1832489 h 6858000"/>
              <a:gd name="connsiteX6083" fmla="*/ 4739904 w 5854673"/>
              <a:gd name="connsiteY6083" fmla="*/ 1833968 h 6858000"/>
              <a:gd name="connsiteX6084" fmla="*/ 4609121 w 5854673"/>
              <a:gd name="connsiteY6084" fmla="*/ 1831482 h 6858000"/>
              <a:gd name="connsiteX6085" fmla="*/ 4612027 w 5854673"/>
              <a:gd name="connsiteY6085" fmla="*/ 1836533 h 6858000"/>
              <a:gd name="connsiteX6086" fmla="*/ 4593358 w 5854673"/>
              <a:gd name="connsiteY6086" fmla="*/ 1835915 h 6858000"/>
              <a:gd name="connsiteX6087" fmla="*/ 4609121 w 5854673"/>
              <a:gd name="connsiteY6087" fmla="*/ 1831482 h 6858000"/>
              <a:gd name="connsiteX6088" fmla="*/ 4819868 w 5854673"/>
              <a:gd name="connsiteY6088" fmla="*/ 1826426 h 6858000"/>
              <a:gd name="connsiteX6089" fmla="*/ 4857323 w 5854673"/>
              <a:gd name="connsiteY6089" fmla="*/ 1834714 h 6858000"/>
              <a:gd name="connsiteX6090" fmla="*/ 4857826 w 5854673"/>
              <a:gd name="connsiteY6090" fmla="*/ 1856137 h 6858000"/>
              <a:gd name="connsiteX6091" fmla="*/ 4823503 w 5854673"/>
              <a:gd name="connsiteY6091" fmla="*/ 1840265 h 6858000"/>
              <a:gd name="connsiteX6092" fmla="*/ 4786062 w 5854673"/>
              <a:gd name="connsiteY6092" fmla="*/ 1845967 h 6858000"/>
              <a:gd name="connsiteX6093" fmla="*/ 4784179 w 5854673"/>
              <a:gd name="connsiteY6093" fmla="*/ 1853203 h 6858000"/>
              <a:gd name="connsiteX6094" fmla="*/ 4789873 w 5854673"/>
              <a:gd name="connsiteY6094" fmla="*/ 1860564 h 6858000"/>
              <a:gd name="connsiteX6095" fmla="*/ 4789469 w 5854673"/>
              <a:gd name="connsiteY6095" fmla="*/ 1860601 h 6858000"/>
              <a:gd name="connsiteX6096" fmla="*/ 4767592 w 5854673"/>
              <a:gd name="connsiteY6096" fmla="*/ 1864630 h 6858000"/>
              <a:gd name="connsiteX6097" fmla="*/ 4748819 w 5854673"/>
              <a:gd name="connsiteY6097" fmla="*/ 1870950 h 6858000"/>
              <a:gd name="connsiteX6098" fmla="*/ 4732093 w 5854673"/>
              <a:gd name="connsiteY6098" fmla="*/ 1855847 h 6858000"/>
              <a:gd name="connsiteX6099" fmla="*/ 4717709 w 5854673"/>
              <a:gd name="connsiteY6099" fmla="*/ 1857170 h 6858000"/>
              <a:gd name="connsiteX6100" fmla="*/ 4747549 w 5854673"/>
              <a:gd name="connsiteY6100" fmla="*/ 1854372 h 6858000"/>
              <a:gd name="connsiteX6101" fmla="*/ 4771778 w 5854673"/>
              <a:gd name="connsiteY6101" fmla="*/ 1853103 h 6858000"/>
              <a:gd name="connsiteX6102" fmla="*/ 4768619 w 5854673"/>
              <a:gd name="connsiteY6102" fmla="*/ 1841168 h 6858000"/>
              <a:gd name="connsiteX6103" fmla="*/ 4811417 w 5854673"/>
              <a:gd name="connsiteY6103" fmla="*/ 1834701 h 6858000"/>
              <a:gd name="connsiteX6104" fmla="*/ 4819868 w 5854673"/>
              <a:gd name="connsiteY6104" fmla="*/ 1826426 h 6858000"/>
              <a:gd name="connsiteX6105" fmla="*/ 2700624 w 5854673"/>
              <a:gd name="connsiteY6105" fmla="*/ 1825245 h 6858000"/>
              <a:gd name="connsiteX6106" fmla="*/ 2673737 w 5854673"/>
              <a:gd name="connsiteY6106" fmla="*/ 1846201 h 6858000"/>
              <a:gd name="connsiteX6107" fmla="*/ 2680970 w 5854673"/>
              <a:gd name="connsiteY6107" fmla="*/ 1881601 h 6858000"/>
              <a:gd name="connsiteX6108" fmla="*/ 2708107 w 5854673"/>
              <a:gd name="connsiteY6108" fmla="*/ 1877732 h 6858000"/>
              <a:gd name="connsiteX6109" fmla="*/ 2716106 w 5854673"/>
              <a:gd name="connsiteY6109" fmla="*/ 1908288 h 6858000"/>
              <a:gd name="connsiteX6110" fmla="*/ 2724471 w 5854673"/>
              <a:gd name="connsiteY6110" fmla="*/ 1910739 h 6858000"/>
              <a:gd name="connsiteX6111" fmla="*/ 2720292 w 5854673"/>
              <a:gd name="connsiteY6111" fmla="*/ 1896762 h 6858000"/>
              <a:gd name="connsiteX6112" fmla="*/ 2708925 w 5854673"/>
              <a:gd name="connsiteY6112" fmla="*/ 1870695 h 6858000"/>
              <a:gd name="connsiteX6113" fmla="*/ 2700624 w 5854673"/>
              <a:gd name="connsiteY6113" fmla="*/ 1825245 h 6858000"/>
              <a:gd name="connsiteX6114" fmla="*/ 4419938 w 5854673"/>
              <a:gd name="connsiteY6114" fmla="*/ 1820572 h 6858000"/>
              <a:gd name="connsiteX6115" fmla="*/ 4416519 w 5854673"/>
              <a:gd name="connsiteY6115" fmla="*/ 1827253 h 6858000"/>
              <a:gd name="connsiteX6116" fmla="*/ 4426059 w 5854673"/>
              <a:gd name="connsiteY6116" fmla="*/ 1822615 h 6858000"/>
              <a:gd name="connsiteX6117" fmla="*/ 2646150 w 5854673"/>
              <a:gd name="connsiteY6117" fmla="*/ 1813701 h 6858000"/>
              <a:gd name="connsiteX6118" fmla="*/ 2646759 w 5854673"/>
              <a:gd name="connsiteY6118" fmla="*/ 1825637 h 6858000"/>
              <a:gd name="connsiteX6119" fmla="*/ 2656845 w 5854673"/>
              <a:gd name="connsiteY6119" fmla="*/ 1875934 h 6858000"/>
              <a:gd name="connsiteX6120" fmla="*/ 2659152 w 5854673"/>
              <a:gd name="connsiteY6120" fmla="*/ 1835895 h 6858000"/>
              <a:gd name="connsiteX6121" fmla="*/ 2660223 w 5854673"/>
              <a:gd name="connsiteY6121" fmla="*/ 1835742 h 6858000"/>
              <a:gd name="connsiteX6122" fmla="*/ 2676855 w 5854673"/>
              <a:gd name="connsiteY6122" fmla="*/ 1824626 h 6858000"/>
              <a:gd name="connsiteX6123" fmla="*/ 2659152 w 5854673"/>
              <a:gd name="connsiteY6123" fmla="*/ 1835895 h 6858000"/>
              <a:gd name="connsiteX6124" fmla="*/ 2646150 w 5854673"/>
              <a:gd name="connsiteY6124" fmla="*/ 1813701 h 6858000"/>
              <a:gd name="connsiteX6125" fmla="*/ 4328894 w 5854673"/>
              <a:gd name="connsiteY6125" fmla="*/ 1808050 h 6858000"/>
              <a:gd name="connsiteX6126" fmla="*/ 4324454 w 5854673"/>
              <a:gd name="connsiteY6126" fmla="*/ 1812691 h 6858000"/>
              <a:gd name="connsiteX6127" fmla="*/ 4334758 w 5854673"/>
              <a:gd name="connsiteY6127" fmla="*/ 1810857 h 6858000"/>
              <a:gd name="connsiteX6128" fmla="*/ 4328894 w 5854673"/>
              <a:gd name="connsiteY6128" fmla="*/ 1808050 h 6858000"/>
              <a:gd name="connsiteX6129" fmla="*/ 2664975 w 5854673"/>
              <a:gd name="connsiteY6129" fmla="*/ 1802637 h 6858000"/>
              <a:gd name="connsiteX6130" fmla="*/ 2669666 w 5854673"/>
              <a:gd name="connsiteY6130" fmla="*/ 1812534 h 6858000"/>
              <a:gd name="connsiteX6131" fmla="*/ 2673338 w 5854673"/>
              <a:gd name="connsiteY6131" fmla="*/ 1812739 h 6858000"/>
              <a:gd name="connsiteX6132" fmla="*/ 2664975 w 5854673"/>
              <a:gd name="connsiteY6132" fmla="*/ 1802637 h 6858000"/>
              <a:gd name="connsiteX6133" fmla="*/ 2490018 w 5854673"/>
              <a:gd name="connsiteY6133" fmla="*/ 1802071 h 6858000"/>
              <a:gd name="connsiteX6134" fmla="*/ 2495986 w 5854673"/>
              <a:gd name="connsiteY6134" fmla="*/ 1805593 h 6858000"/>
              <a:gd name="connsiteX6135" fmla="*/ 2495423 w 5854673"/>
              <a:gd name="connsiteY6135" fmla="*/ 1809314 h 6858000"/>
              <a:gd name="connsiteX6136" fmla="*/ 2489200 w 5854673"/>
              <a:gd name="connsiteY6136" fmla="*/ 1809109 h 6858000"/>
              <a:gd name="connsiteX6137" fmla="*/ 4336394 w 5854673"/>
              <a:gd name="connsiteY6137" fmla="*/ 1799330 h 6858000"/>
              <a:gd name="connsiteX6138" fmla="*/ 4335934 w 5854673"/>
              <a:gd name="connsiteY6138" fmla="*/ 1801218 h 6858000"/>
              <a:gd name="connsiteX6139" fmla="*/ 4347259 w 5854673"/>
              <a:gd name="connsiteY6139" fmla="*/ 1801426 h 6858000"/>
              <a:gd name="connsiteX6140" fmla="*/ 4347718 w 5854673"/>
              <a:gd name="connsiteY6140" fmla="*/ 1799538 h 6858000"/>
              <a:gd name="connsiteX6141" fmla="*/ 2590047 w 5854673"/>
              <a:gd name="connsiteY6141" fmla="*/ 1798383 h 6858000"/>
              <a:gd name="connsiteX6142" fmla="*/ 2582955 w 5854673"/>
              <a:gd name="connsiteY6142" fmla="*/ 1804859 h 6858000"/>
              <a:gd name="connsiteX6143" fmla="*/ 2574947 w 5854673"/>
              <a:gd name="connsiteY6143" fmla="*/ 1799807 h 6858000"/>
              <a:gd name="connsiteX6144" fmla="*/ 2593902 w 5854673"/>
              <a:gd name="connsiteY6144" fmla="*/ 1873978 h 6858000"/>
              <a:gd name="connsiteX6145" fmla="*/ 2619499 w 5854673"/>
              <a:gd name="connsiteY6145" fmla="*/ 1905304 h 6858000"/>
              <a:gd name="connsiteX6146" fmla="*/ 2615069 w 5854673"/>
              <a:gd name="connsiteY6146" fmla="*/ 1876787 h 6858000"/>
              <a:gd name="connsiteX6147" fmla="*/ 2618749 w 5854673"/>
              <a:gd name="connsiteY6147" fmla="*/ 1851490 h 6858000"/>
              <a:gd name="connsiteX6148" fmla="*/ 2593459 w 5854673"/>
              <a:gd name="connsiteY6148" fmla="*/ 1817206 h 6858000"/>
              <a:gd name="connsiteX6149" fmla="*/ 2590047 w 5854673"/>
              <a:gd name="connsiteY6149" fmla="*/ 1798383 h 6858000"/>
              <a:gd name="connsiteX6150" fmla="*/ 2696245 w 5854673"/>
              <a:gd name="connsiteY6150" fmla="*/ 1797086 h 6858000"/>
              <a:gd name="connsiteX6151" fmla="*/ 2681397 w 5854673"/>
              <a:gd name="connsiteY6151" fmla="*/ 1813048 h 6858000"/>
              <a:gd name="connsiteX6152" fmla="*/ 2708431 w 5854673"/>
              <a:gd name="connsiteY6152" fmla="*/ 1816116 h 6858000"/>
              <a:gd name="connsiteX6153" fmla="*/ 2696245 w 5854673"/>
              <a:gd name="connsiteY6153" fmla="*/ 1797086 h 6858000"/>
              <a:gd name="connsiteX6154" fmla="*/ 3211014 w 5854673"/>
              <a:gd name="connsiteY6154" fmla="*/ 1794374 h 6858000"/>
              <a:gd name="connsiteX6155" fmla="*/ 3224834 w 5854673"/>
              <a:gd name="connsiteY6155" fmla="*/ 1804426 h 6858000"/>
              <a:gd name="connsiteX6156" fmla="*/ 3225908 w 5854673"/>
              <a:gd name="connsiteY6156" fmla="*/ 1796624 h 6858000"/>
              <a:gd name="connsiteX6157" fmla="*/ 2668499 w 5854673"/>
              <a:gd name="connsiteY6157" fmla="*/ 1786469 h 6858000"/>
              <a:gd name="connsiteX6158" fmla="*/ 2660847 w 5854673"/>
              <a:gd name="connsiteY6158" fmla="*/ 1789018 h 6858000"/>
              <a:gd name="connsiteX6159" fmla="*/ 2661093 w 5854673"/>
              <a:gd name="connsiteY6159" fmla="*/ 1789621 h 6858000"/>
              <a:gd name="connsiteX6160" fmla="*/ 2658195 w 5854673"/>
              <a:gd name="connsiteY6160" fmla="*/ 1790852 h 6858000"/>
              <a:gd name="connsiteX6161" fmla="*/ 2663652 w 5854673"/>
              <a:gd name="connsiteY6161" fmla="*/ 1795906 h 6858000"/>
              <a:gd name="connsiteX6162" fmla="*/ 2661093 w 5854673"/>
              <a:gd name="connsiteY6162" fmla="*/ 1789621 h 6858000"/>
              <a:gd name="connsiteX6163" fmla="*/ 2488851 w 5854673"/>
              <a:gd name="connsiteY6163" fmla="*/ 1786217 h 6858000"/>
              <a:gd name="connsiteX6164" fmla="*/ 2464053 w 5854673"/>
              <a:gd name="connsiteY6164" fmla="*/ 1816710 h 6858000"/>
              <a:gd name="connsiteX6165" fmla="*/ 2493524 w 5854673"/>
              <a:gd name="connsiteY6165" fmla="*/ 1854772 h 6858000"/>
              <a:gd name="connsiteX6166" fmla="*/ 2476995 w 5854673"/>
              <a:gd name="connsiteY6166" fmla="*/ 1864049 h 6858000"/>
              <a:gd name="connsiteX6167" fmla="*/ 2485301 w 5854673"/>
              <a:gd name="connsiteY6167" fmla="*/ 1891645 h 6858000"/>
              <a:gd name="connsiteX6168" fmla="*/ 2512437 w 5854673"/>
              <a:gd name="connsiteY6168" fmla="*/ 1895428 h 6858000"/>
              <a:gd name="connsiteX6169" fmla="*/ 2520035 w 5854673"/>
              <a:gd name="connsiteY6169" fmla="*/ 1902724 h 6858000"/>
              <a:gd name="connsiteX6170" fmla="*/ 2492236 w 5854673"/>
              <a:gd name="connsiteY6170" fmla="*/ 1901954 h 6858000"/>
              <a:gd name="connsiteX6171" fmla="*/ 2510843 w 5854673"/>
              <a:gd name="connsiteY6171" fmla="*/ 1937917 h 6858000"/>
              <a:gd name="connsiteX6172" fmla="*/ 2499418 w 5854673"/>
              <a:gd name="connsiteY6172" fmla="*/ 1939546 h 6858000"/>
              <a:gd name="connsiteX6173" fmla="*/ 2513073 w 5854673"/>
              <a:gd name="connsiteY6173" fmla="*/ 1991885 h 6858000"/>
              <a:gd name="connsiteX6174" fmla="*/ 2522306 w 5854673"/>
              <a:gd name="connsiteY6174" fmla="*/ 1990204 h 6858000"/>
              <a:gd name="connsiteX6175" fmla="*/ 2516849 w 5854673"/>
              <a:gd name="connsiteY6175" fmla="*/ 1985152 h 6858000"/>
              <a:gd name="connsiteX6176" fmla="*/ 2520167 w 5854673"/>
              <a:gd name="connsiteY6176" fmla="*/ 1980308 h 6858000"/>
              <a:gd name="connsiteX6177" fmla="*/ 2544649 w 5854673"/>
              <a:gd name="connsiteY6177" fmla="*/ 1985926 h 6858000"/>
              <a:gd name="connsiteX6178" fmla="*/ 2539443 w 5854673"/>
              <a:gd name="connsiteY6178" fmla="*/ 1995410 h 6858000"/>
              <a:gd name="connsiteX6179" fmla="*/ 2533526 w 5854673"/>
              <a:gd name="connsiteY6179" fmla="*/ 1992246 h 6858000"/>
              <a:gd name="connsiteX6180" fmla="*/ 2513578 w 5854673"/>
              <a:gd name="connsiteY6180" fmla="*/ 2008206 h 6858000"/>
              <a:gd name="connsiteX6181" fmla="*/ 2516991 w 5854673"/>
              <a:gd name="connsiteY6181" fmla="*/ 2027031 h 6858000"/>
              <a:gd name="connsiteX6182" fmla="*/ 2530402 w 5854673"/>
              <a:gd name="connsiteY6182" fmla="*/ 2039325 h 6858000"/>
              <a:gd name="connsiteX6183" fmla="*/ 2537391 w 5854673"/>
              <a:gd name="connsiteY6183" fmla="*/ 2034687 h 6858000"/>
              <a:gd name="connsiteX6184" fmla="*/ 2545091 w 5854673"/>
              <a:gd name="connsiteY6184" fmla="*/ 2042696 h 6858000"/>
              <a:gd name="connsiteX6185" fmla="*/ 2525503 w 5854673"/>
              <a:gd name="connsiteY6185" fmla="*/ 2045853 h 6858000"/>
              <a:gd name="connsiteX6186" fmla="*/ 2551919 w 5854673"/>
              <a:gd name="connsiteY6186" fmla="*/ 2070139 h 6858000"/>
              <a:gd name="connsiteX6187" fmla="*/ 2539062 w 5854673"/>
              <a:gd name="connsiteY6187" fmla="*/ 2079624 h 6858000"/>
              <a:gd name="connsiteX6188" fmla="*/ 2560213 w 5854673"/>
              <a:gd name="connsiteY6188" fmla="*/ 2141092 h 6858000"/>
              <a:gd name="connsiteX6189" fmla="*/ 2564075 w 5854673"/>
              <a:gd name="connsiteY6189" fmla="*/ 2191184 h 6858000"/>
              <a:gd name="connsiteX6190" fmla="*/ 2573451 w 5854673"/>
              <a:gd name="connsiteY6190" fmla="*/ 2228830 h 6858000"/>
              <a:gd name="connsiteX6191" fmla="*/ 2579024 w 5854673"/>
              <a:gd name="connsiteY6191" fmla="*/ 2247854 h 6858000"/>
              <a:gd name="connsiteX6192" fmla="*/ 2604773 w 5854673"/>
              <a:gd name="connsiteY6192" fmla="*/ 2256855 h 6858000"/>
              <a:gd name="connsiteX6193" fmla="*/ 2631509 w 5854673"/>
              <a:gd name="connsiteY6193" fmla="*/ 2260776 h 6858000"/>
              <a:gd name="connsiteX6194" fmla="*/ 2636196 w 5854673"/>
              <a:gd name="connsiteY6194" fmla="*/ 2271101 h 6858000"/>
              <a:gd name="connsiteX6195" fmla="*/ 2641445 w 5854673"/>
              <a:gd name="connsiteY6195" fmla="*/ 2274796 h 6858000"/>
              <a:gd name="connsiteX6196" fmla="*/ 2638817 w 5854673"/>
              <a:gd name="connsiteY6196" fmla="*/ 2271741 h 6858000"/>
              <a:gd name="connsiteX6197" fmla="*/ 2635468 w 5854673"/>
              <a:gd name="connsiteY6197" fmla="*/ 2252408 h 6858000"/>
              <a:gd name="connsiteX6198" fmla="*/ 2624869 w 5854673"/>
              <a:gd name="connsiteY6198" fmla="*/ 2221499 h 6858000"/>
              <a:gd name="connsiteX6199" fmla="*/ 2620786 w 5854673"/>
              <a:gd name="connsiteY6199" fmla="*/ 2223538 h 6858000"/>
              <a:gd name="connsiteX6200" fmla="*/ 2603649 w 5854673"/>
              <a:gd name="connsiteY6200" fmla="*/ 2220881 h 6858000"/>
              <a:gd name="connsiteX6201" fmla="*/ 2621711 w 5854673"/>
              <a:gd name="connsiteY6201" fmla="*/ 2201911 h 6858000"/>
              <a:gd name="connsiteX6202" fmla="*/ 2611319 w 5854673"/>
              <a:gd name="connsiteY6202" fmla="*/ 2154573 h 6858000"/>
              <a:gd name="connsiteX6203" fmla="*/ 2577250 w 5854673"/>
              <a:gd name="connsiteY6203" fmla="*/ 2137935 h 6858000"/>
              <a:gd name="connsiteX6204" fmla="*/ 2567462 w 5854673"/>
              <a:gd name="connsiteY6204" fmla="*/ 2117836 h 6858000"/>
              <a:gd name="connsiteX6205" fmla="*/ 2574912 w 5854673"/>
              <a:gd name="connsiteY6205" fmla="*/ 2111310 h 6858000"/>
              <a:gd name="connsiteX6206" fmla="*/ 2585824 w 5854673"/>
              <a:gd name="connsiteY6206" fmla="*/ 2121411 h 6858000"/>
              <a:gd name="connsiteX6207" fmla="*/ 2564152 w 5854673"/>
              <a:gd name="connsiteY6207" fmla="*/ 2097178 h 6858000"/>
              <a:gd name="connsiteX6208" fmla="*/ 2573187 w 5854673"/>
              <a:gd name="connsiteY6208" fmla="*/ 2078768 h 6858000"/>
              <a:gd name="connsiteX6209" fmla="*/ 2556111 w 5854673"/>
              <a:gd name="connsiteY6209" fmla="*/ 2033111 h 6858000"/>
              <a:gd name="connsiteX6210" fmla="*/ 2555913 w 5854673"/>
              <a:gd name="connsiteY6210" fmla="*/ 2016380 h 6858000"/>
              <a:gd name="connsiteX6211" fmla="*/ 2580141 w 5854673"/>
              <a:gd name="connsiteY6211" fmla="*/ 2015111 h 6858000"/>
              <a:gd name="connsiteX6212" fmla="*/ 2583561 w 5854673"/>
              <a:gd name="connsiteY6212" fmla="*/ 2008433 h 6858000"/>
              <a:gd name="connsiteX6213" fmla="*/ 2561423 w 5854673"/>
              <a:gd name="connsiteY6213" fmla="*/ 2011589 h 6858000"/>
              <a:gd name="connsiteX6214" fmla="*/ 2558263 w 5854673"/>
              <a:gd name="connsiteY6214" fmla="*/ 1999649 h 6858000"/>
              <a:gd name="connsiteX6215" fmla="*/ 2577445 w 5854673"/>
              <a:gd name="connsiteY6215" fmla="*/ 1988535 h 6858000"/>
              <a:gd name="connsiteX6216" fmla="*/ 2576121 w 5854673"/>
              <a:gd name="connsiteY6216" fmla="*/ 1981803 h 6858000"/>
              <a:gd name="connsiteX6217" fmla="*/ 2517824 w 5854673"/>
              <a:gd name="connsiteY6217" fmla="*/ 1966433 h 6858000"/>
              <a:gd name="connsiteX6218" fmla="*/ 2505945 w 5854673"/>
              <a:gd name="connsiteY6218" fmla="*/ 1944445 h 6858000"/>
              <a:gd name="connsiteX6219" fmla="*/ 2524100 w 5854673"/>
              <a:gd name="connsiteY6219" fmla="*/ 1956795 h 6858000"/>
              <a:gd name="connsiteX6220" fmla="*/ 2524970 w 5854673"/>
              <a:gd name="connsiteY6220" fmla="*/ 1950112 h 6858000"/>
              <a:gd name="connsiteX6221" fmla="*/ 2538181 w 5854673"/>
              <a:gd name="connsiteY6221" fmla="*/ 1945677 h 6858000"/>
              <a:gd name="connsiteX6222" fmla="*/ 2533594 w 5854673"/>
              <a:gd name="connsiteY6222" fmla="*/ 1933945 h 6858000"/>
              <a:gd name="connsiteX6223" fmla="*/ 2512478 w 5854673"/>
              <a:gd name="connsiteY6223" fmla="*/ 1931491 h 6858000"/>
              <a:gd name="connsiteX6224" fmla="*/ 2533088 w 5854673"/>
              <a:gd name="connsiteY6224" fmla="*/ 1920174 h 6858000"/>
              <a:gd name="connsiteX6225" fmla="*/ 2499730 w 5854673"/>
              <a:gd name="connsiteY6225" fmla="*/ 1916184 h 6858000"/>
              <a:gd name="connsiteX6226" fmla="*/ 2504577 w 5854673"/>
              <a:gd name="connsiteY6226" fmla="*/ 1909300 h 6858000"/>
              <a:gd name="connsiteX6227" fmla="*/ 2552325 w 5854673"/>
              <a:gd name="connsiteY6227" fmla="*/ 1894115 h 6858000"/>
              <a:gd name="connsiteX6228" fmla="*/ 2516179 w 5854673"/>
              <a:gd name="connsiteY6228" fmla="*/ 1832231 h 6858000"/>
              <a:gd name="connsiteX6229" fmla="*/ 2488851 w 5854673"/>
              <a:gd name="connsiteY6229" fmla="*/ 1786217 h 6858000"/>
              <a:gd name="connsiteX6230" fmla="*/ 4272997 w 5854673"/>
              <a:gd name="connsiteY6230" fmla="*/ 1778858 h 6858000"/>
              <a:gd name="connsiteX6231" fmla="*/ 4271771 w 5854673"/>
              <a:gd name="connsiteY6231" fmla="*/ 1785592 h 6858000"/>
              <a:gd name="connsiteX6232" fmla="*/ 4281413 w 5854673"/>
              <a:gd name="connsiteY6232" fmla="*/ 1779116 h 6858000"/>
              <a:gd name="connsiteX6233" fmla="*/ 4724876 w 5854673"/>
              <a:gd name="connsiteY6233" fmla="*/ 1764338 h 6858000"/>
              <a:gd name="connsiteX6234" fmla="*/ 4730333 w 5854673"/>
              <a:gd name="connsiteY6234" fmla="*/ 1769391 h 6858000"/>
              <a:gd name="connsiteX6235" fmla="*/ 4721508 w 5854673"/>
              <a:gd name="connsiteY6235" fmla="*/ 1771377 h 6858000"/>
              <a:gd name="connsiteX6236" fmla="*/ 4724876 w 5854673"/>
              <a:gd name="connsiteY6236" fmla="*/ 1764338 h 6858000"/>
              <a:gd name="connsiteX6237" fmla="*/ 2732743 w 5854673"/>
              <a:gd name="connsiteY6237" fmla="*/ 1761974 h 6858000"/>
              <a:gd name="connsiteX6238" fmla="*/ 2716045 w 5854673"/>
              <a:gd name="connsiteY6238" fmla="*/ 1762203 h 6858000"/>
              <a:gd name="connsiteX6239" fmla="*/ 2713234 w 5854673"/>
              <a:gd name="connsiteY6239" fmla="*/ 1780820 h 6858000"/>
              <a:gd name="connsiteX6240" fmla="*/ 2742346 w 5854673"/>
              <a:gd name="connsiteY6240" fmla="*/ 1831684 h 6858000"/>
              <a:gd name="connsiteX6241" fmla="*/ 2731937 w 5854673"/>
              <a:gd name="connsiteY6241" fmla="*/ 1843004 h 6858000"/>
              <a:gd name="connsiteX6242" fmla="*/ 2743356 w 5854673"/>
              <a:gd name="connsiteY6242" fmla="*/ 1866879 h 6858000"/>
              <a:gd name="connsiteX6243" fmla="*/ 2736106 w 5854673"/>
              <a:gd name="connsiteY6243" fmla="*/ 1890136 h 6858000"/>
              <a:gd name="connsiteX6244" fmla="*/ 2752061 w 5854673"/>
              <a:gd name="connsiteY6244" fmla="*/ 1927936 h 6858000"/>
              <a:gd name="connsiteX6245" fmla="*/ 2768578 w 5854673"/>
              <a:gd name="connsiteY6245" fmla="*/ 1962013 h 6858000"/>
              <a:gd name="connsiteX6246" fmla="*/ 2773066 w 5854673"/>
              <a:gd name="connsiteY6246" fmla="*/ 1965382 h 6858000"/>
              <a:gd name="connsiteX6247" fmla="*/ 2796534 w 5854673"/>
              <a:gd name="connsiteY6247" fmla="*/ 1951107 h 6858000"/>
              <a:gd name="connsiteX6248" fmla="*/ 2792199 w 5854673"/>
              <a:gd name="connsiteY6248" fmla="*/ 1946259 h 6858000"/>
              <a:gd name="connsiteX6249" fmla="*/ 2781094 w 5854673"/>
              <a:gd name="connsiteY6249" fmla="*/ 1893923 h 6858000"/>
              <a:gd name="connsiteX6250" fmla="*/ 2779868 w 5854673"/>
              <a:gd name="connsiteY6250" fmla="*/ 1900654 h 6858000"/>
              <a:gd name="connsiteX6251" fmla="*/ 2755025 w 5854673"/>
              <a:gd name="connsiteY6251" fmla="*/ 1907840 h 6858000"/>
              <a:gd name="connsiteX6252" fmla="*/ 2762227 w 5854673"/>
              <a:gd name="connsiteY6252" fmla="*/ 1876576 h 6858000"/>
              <a:gd name="connsiteX6253" fmla="*/ 2745088 w 5854673"/>
              <a:gd name="connsiteY6253" fmla="*/ 1873917 h 6858000"/>
              <a:gd name="connsiteX6254" fmla="*/ 2759067 w 5854673"/>
              <a:gd name="connsiteY6254" fmla="*/ 1864640 h 6858000"/>
              <a:gd name="connsiteX6255" fmla="*/ 2752086 w 5854673"/>
              <a:gd name="connsiteY6255" fmla="*/ 1843776 h 6858000"/>
              <a:gd name="connsiteX6256" fmla="*/ 2780753 w 5854673"/>
              <a:gd name="connsiteY6256" fmla="*/ 1837867 h 6858000"/>
              <a:gd name="connsiteX6257" fmla="*/ 2768006 w 5854673"/>
              <a:gd name="connsiteY6257" fmla="*/ 1822560 h 6858000"/>
              <a:gd name="connsiteX6258" fmla="*/ 2774995 w 5854673"/>
              <a:gd name="connsiteY6258" fmla="*/ 1817922 h 6858000"/>
              <a:gd name="connsiteX6259" fmla="*/ 2771684 w 5854673"/>
              <a:gd name="connsiteY6259" fmla="*/ 1797260 h 6858000"/>
              <a:gd name="connsiteX6260" fmla="*/ 2787547 w 5854673"/>
              <a:gd name="connsiteY6260" fmla="*/ 1803745 h 6858000"/>
              <a:gd name="connsiteX6261" fmla="*/ 2792810 w 5854673"/>
              <a:gd name="connsiteY6261" fmla="*/ 1769111 h 6858000"/>
              <a:gd name="connsiteX6262" fmla="*/ 2787909 w 5854673"/>
              <a:gd name="connsiteY6262" fmla="*/ 1785840 h 6858000"/>
              <a:gd name="connsiteX6263" fmla="*/ 2775463 w 5854673"/>
              <a:gd name="connsiteY6263" fmla="*/ 1785428 h 6858000"/>
              <a:gd name="connsiteX6264" fmla="*/ 2762051 w 5854673"/>
              <a:gd name="connsiteY6264" fmla="*/ 1773131 h 6858000"/>
              <a:gd name="connsiteX6265" fmla="*/ 2778274 w 5854673"/>
              <a:gd name="connsiteY6265" fmla="*/ 1766812 h 6858000"/>
              <a:gd name="connsiteX6266" fmla="*/ 2773836 w 5854673"/>
              <a:gd name="connsiteY6266" fmla="*/ 1763800 h 6858000"/>
              <a:gd name="connsiteX6267" fmla="*/ 2732743 w 5854673"/>
              <a:gd name="connsiteY6267" fmla="*/ 1761974 h 6858000"/>
              <a:gd name="connsiteX6268" fmla="*/ 4744208 w 5854673"/>
              <a:gd name="connsiteY6268" fmla="*/ 1761946 h 6858000"/>
              <a:gd name="connsiteX6269" fmla="*/ 4750432 w 5854673"/>
              <a:gd name="connsiteY6269" fmla="*/ 1762153 h 6858000"/>
              <a:gd name="connsiteX6270" fmla="*/ 4737220 w 5854673"/>
              <a:gd name="connsiteY6270" fmla="*/ 1766586 h 6858000"/>
              <a:gd name="connsiteX6271" fmla="*/ 4392463 w 5854673"/>
              <a:gd name="connsiteY6271" fmla="*/ 1760735 h 6858000"/>
              <a:gd name="connsiteX6272" fmla="*/ 4386594 w 5854673"/>
              <a:gd name="connsiteY6272" fmla="*/ 1765577 h 6858000"/>
              <a:gd name="connsiteX6273" fmla="*/ 4402357 w 5854673"/>
              <a:gd name="connsiteY6273" fmla="*/ 1761143 h 6858000"/>
              <a:gd name="connsiteX6274" fmla="*/ 4283972 w 5854673"/>
              <a:gd name="connsiteY6274" fmla="*/ 1745961 h 6858000"/>
              <a:gd name="connsiteX6275" fmla="*/ 4283513 w 5854673"/>
              <a:gd name="connsiteY6275" fmla="*/ 1747849 h 6858000"/>
              <a:gd name="connsiteX6276" fmla="*/ 4310292 w 5854673"/>
              <a:gd name="connsiteY6276" fmla="*/ 1746582 h 6858000"/>
              <a:gd name="connsiteX6277" fmla="*/ 4722586 w 5854673"/>
              <a:gd name="connsiteY6277" fmla="*/ 1745720 h 6858000"/>
              <a:gd name="connsiteX6278" fmla="*/ 4742172 w 5854673"/>
              <a:gd name="connsiteY6278" fmla="*/ 1750214 h 6858000"/>
              <a:gd name="connsiteX6279" fmla="*/ 4725183 w 5854673"/>
              <a:gd name="connsiteY6279" fmla="*/ 1763930 h 6858000"/>
              <a:gd name="connsiteX6280" fmla="*/ 4801809 w 5854673"/>
              <a:gd name="connsiteY6280" fmla="*/ 1745272 h 6858000"/>
              <a:gd name="connsiteX6281" fmla="*/ 4794304 w 5854673"/>
              <a:gd name="connsiteY6281" fmla="*/ 1747891 h 6858000"/>
              <a:gd name="connsiteX6282" fmla="*/ 4812767 w 5854673"/>
              <a:gd name="connsiteY6282" fmla="*/ 1752180 h 6858000"/>
              <a:gd name="connsiteX6283" fmla="*/ 4809964 w 5854673"/>
              <a:gd name="connsiteY6283" fmla="*/ 1745293 h 6858000"/>
              <a:gd name="connsiteX6284" fmla="*/ 4801809 w 5854673"/>
              <a:gd name="connsiteY6284" fmla="*/ 1745272 h 6858000"/>
              <a:gd name="connsiteX6285" fmla="*/ 4541671 w 5854673"/>
              <a:gd name="connsiteY6285" fmla="*/ 1743011 h 6858000"/>
              <a:gd name="connsiteX6286" fmla="*/ 4546100 w 5854673"/>
              <a:gd name="connsiteY6286" fmla="*/ 1747201 h 6858000"/>
              <a:gd name="connsiteX6287" fmla="*/ 4548903 w 5854673"/>
              <a:gd name="connsiteY6287" fmla="*/ 1754087 h 6858000"/>
              <a:gd name="connsiteX6288" fmla="*/ 4533448 w 5854673"/>
              <a:gd name="connsiteY6288" fmla="*/ 1755562 h 6858000"/>
              <a:gd name="connsiteX6289" fmla="*/ 4524268 w 5854673"/>
              <a:gd name="connsiteY6289" fmla="*/ 1749949 h 6858000"/>
              <a:gd name="connsiteX6290" fmla="*/ 4536179 w 5854673"/>
              <a:gd name="connsiteY6290" fmla="*/ 1745018 h 6858000"/>
              <a:gd name="connsiteX6291" fmla="*/ 4541671 w 5854673"/>
              <a:gd name="connsiteY6291" fmla="*/ 1743011 h 6858000"/>
              <a:gd name="connsiteX6292" fmla="*/ 4503943 w 5854673"/>
              <a:gd name="connsiteY6292" fmla="*/ 1742829 h 6858000"/>
              <a:gd name="connsiteX6293" fmla="*/ 4511262 w 5854673"/>
              <a:gd name="connsiteY6293" fmla="*/ 1743061 h 6858000"/>
              <a:gd name="connsiteX6294" fmla="*/ 4510496 w 5854673"/>
              <a:gd name="connsiteY6294" fmla="*/ 1747906 h 6858000"/>
              <a:gd name="connsiteX6295" fmla="*/ 4498153 w 5854673"/>
              <a:gd name="connsiteY6295" fmla="*/ 1745658 h 6858000"/>
              <a:gd name="connsiteX6296" fmla="*/ 4503943 w 5854673"/>
              <a:gd name="connsiteY6296" fmla="*/ 1742829 h 6858000"/>
              <a:gd name="connsiteX6297" fmla="*/ 4584613 w 5854673"/>
              <a:gd name="connsiteY6297" fmla="*/ 1733696 h 6858000"/>
              <a:gd name="connsiteX6298" fmla="*/ 4546100 w 5854673"/>
              <a:gd name="connsiteY6298" fmla="*/ 1747201 h 6858000"/>
              <a:gd name="connsiteX6299" fmla="*/ 4562183 w 5854673"/>
              <a:gd name="connsiteY6299" fmla="*/ 1736391 h 6858000"/>
              <a:gd name="connsiteX6300" fmla="*/ 4584613 w 5854673"/>
              <a:gd name="connsiteY6300" fmla="*/ 1733696 h 6858000"/>
              <a:gd name="connsiteX6301" fmla="*/ 4616241 w 5854673"/>
              <a:gd name="connsiteY6301" fmla="*/ 1725548 h 6858000"/>
              <a:gd name="connsiteX6302" fmla="*/ 4604152 w 5854673"/>
              <a:gd name="connsiteY6302" fmla="*/ 1730185 h 6858000"/>
              <a:gd name="connsiteX6303" fmla="*/ 4615066 w 5854673"/>
              <a:gd name="connsiteY6303" fmla="*/ 1732638 h 6858000"/>
              <a:gd name="connsiteX6304" fmla="*/ 2634189 w 5854673"/>
              <a:gd name="connsiteY6304" fmla="*/ 1722131 h 6858000"/>
              <a:gd name="connsiteX6305" fmla="*/ 2640309 w 5854673"/>
              <a:gd name="connsiteY6305" fmla="*/ 1724173 h 6858000"/>
              <a:gd name="connsiteX6306" fmla="*/ 2639543 w 5854673"/>
              <a:gd name="connsiteY6306" fmla="*/ 1729021 h 6858000"/>
              <a:gd name="connsiteX6307" fmla="*/ 2634189 w 5854673"/>
              <a:gd name="connsiteY6307" fmla="*/ 1722131 h 6858000"/>
              <a:gd name="connsiteX6308" fmla="*/ 2485061 w 5854673"/>
              <a:gd name="connsiteY6308" fmla="*/ 1714548 h 6858000"/>
              <a:gd name="connsiteX6309" fmla="*/ 2493970 w 5854673"/>
              <a:gd name="connsiteY6309" fmla="*/ 1714797 h 6858000"/>
              <a:gd name="connsiteX6310" fmla="*/ 2495141 w 5854673"/>
              <a:gd name="connsiteY6310" fmla="*/ 1723011 h 6858000"/>
              <a:gd name="connsiteX6311" fmla="*/ 2488356 w 5854673"/>
              <a:gd name="connsiteY6311" fmla="*/ 1726529 h 6858000"/>
              <a:gd name="connsiteX6312" fmla="*/ 2485061 w 5854673"/>
              <a:gd name="connsiteY6312" fmla="*/ 1714548 h 6858000"/>
              <a:gd name="connsiteX6313" fmla="*/ 4539477 w 5854673"/>
              <a:gd name="connsiteY6313" fmla="*/ 1713535 h 6858000"/>
              <a:gd name="connsiteX6314" fmla="*/ 4562940 w 5854673"/>
              <a:gd name="connsiteY6314" fmla="*/ 1717111 h 6858000"/>
              <a:gd name="connsiteX6315" fmla="*/ 4538712 w 5854673"/>
              <a:gd name="connsiteY6315" fmla="*/ 1718382 h 6858000"/>
              <a:gd name="connsiteX6316" fmla="*/ 4299692 w 5854673"/>
              <a:gd name="connsiteY6316" fmla="*/ 1713118 h 6858000"/>
              <a:gd name="connsiteX6317" fmla="*/ 4295506 w 5854673"/>
              <a:gd name="connsiteY6317" fmla="*/ 1724644 h 6858000"/>
              <a:gd name="connsiteX6318" fmla="*/ 4289743 w 5854673"/>
              <a:gd name="connsiteY6318" fmla="*/ 1722551 h 6858000"/>
              <a:gd name="connsiteX6319" fmla="*/ 4272652 w 5854673"/>
              <a:gd name="connsiteY6319" fmla="*/ 1735552 h 6858000"/>
              <a:gd name="connsiteX6320" fmla="*/ 4320911 w 5854673"/>
              <a:gd name="connsiteY6320" fmla="*/ 1716286 h 6858000"/>
              <a:gd name="connsiteX6321" fmla="*/ 4299692 w 5854673"/>
              <a:gd name="connsiteY6321" fmla="*/ 1713118 h 6858000"/>
              <a:gd name="connsiteX6322" fmla="*/ 4194310 w 5854673"/>
              <a:gd name="connsiteY6322" fmla="*/ 1712476 h 6858000"/>
              <a:gd name="connsiteX6323" fmla="*/ 4184771 w 5854673"/>
              <a:gd name="connsiteY6323" fmla="*/ 1717116 h 6858000"/>
              <a:gd name="connsiteX6324" fmla="*/ 4193545 w 5854673"/>
              <a:gd name="connsiteY6324" fmla="*/ 1717322 h 6858000"/>
              <a:gd name="connsiteX6325" fmla="*/ 4869091 w 5854673"/>
              <a:gd name="connsiteY6325" fmla="*/ 1710259 h 6858000"/>
              <a:gd name="connsiteX6326" fmla="*/ 4878883 w 5854673"/>
              <a:gd name="connsiteY6326" fmla="*/ 1712508 h 6858000"/>
              <a:gd name="connsiteX6327" fmla="*/ 4878577 w 5854673"/>
              <a:gd name="connsiteY6327" fmla="*/ 1715467 h 6858000"/>
              <a:gd name="connsiteX6328" fmla="*/ 4866131 w 5854673"/>
              <a:gd name="connsiteY6328" fmla="*/ 1715055 h 6858000"/>
              <a:gd name="connsiteX6329" fmla="*/ 4869091 w 5854673"/>
              <a:gd name="connsiteY6329" fmla="*/ 1710259 h 6858000"/>
              <a:gd name="connsiteX6330" fmla="*/ 2328555 w 5854673"/>
              <a:gd name="connsiteY6330" fmla="*/ 1709600 h 6858000"/>
              <a:gd name="connsiteX6331" fmla="*/ 2339929 w 5854673"/>
              <a:gd name="connsiteY6331" fmla="*/ 1710165 h 6858000"/>
              <a:gd name="connsiteX6332" fmla="*/ 2343243 w 5854673"/>
              <a:gd name="connsiteY6332" fmla="*/ 1712969 h 6858000"/>
              <a:gd name="connsiteX6333" fmla="*/ 2651535 w 5854673"/>
              <a:gd name="connsiteY6333" fmla="*/ 1708365 h 6858000"/>
              <a:gd name="connsiteX6334" fmla="*/ 2664997 w 5854673"/>
              <a:gd name="connsiteY6334" fmla="*/ 1718467 h 6858000"/>
              <a:gd name="connsiteX6335" fmla="*/ 2659029 w 5854673"/>
              <a:gd name="connsiteY6335" fmla="*/ 1725149 h 6858000"/>
              <a:gd name="connsiteX6336" fmla="*/ 2651535 w 5854673"/>
              <a:gd name="connsiteY6336" fmla="*/ 1708365 h 6858000"/>
              <a:gd name="connsiteX6337" fmla="*/ 3699692 w 5854673"/>
              <a:gd name="connsiteY6337" fmla="*/ 1705759 h 6858000"/>
              <a:gd name="connsiteX6338" fmla="*/ 3686173 w 5854673"/>
              <a:gd name="connsiteY6338" fmla="*/ 1713150 h 6858000"/>
              <a:gd name="connsiteX6339" fmla="*/ 3693108 w 5854673"/>
              <a:gd name="connsiteY6339" fmla="*/ 1720907 h 6858000"/>
              <a:gd name="connsiteX6340" fmla="*/ 3699692 w 5854673"/>
              <a:gd name="connsiteY6340" fmla="*/ 1705759 h 6858000"/>
              <a:gd name="connsiteX6341" fmla="*/ 4344907 w 5854673"/>
              <a:gd name="connsiteY6341" fmla="*/ 1699332 h 6858000"/>
              <a:gd name="connsiteX6342" fmla="*/ 4353671 w 5854673"/>
              <a:gd name="connsiteY6342" fmla="*/ 1701372 h 6858000"/>
              <a:gd name="connsiteX6343" fmla="*/ 4353762 w 5854673"/>
              <a:gd name="connsiteY6343" fmla="*/ 1701393 h 6858000"/>
              <a:gd name="connsiteX6344" fmla="*/ 4340448 w 5854673"/>
              <a:gd name="connsiteY6344" fmla="*/ 1705113 h 6858000"/>
              <a:gd name="connsiteX6345" fmla="*/ 4344907 w 5854673"/>
              <a:gd name="connsiteY6345" fmla="*/ 1699332 h 6858000"/>
              <a:gd name="connsiteX6346" fmla="*/ 2865108 w 5854673"/>
              <a:gd name="connsiteY6346" fmla="*/ 1696140 h 6858000"/>
              <a:gd name="connsiteX6347" fmla="*/ 2864341 w 5854673"/>
              <a:gd name="connsiteY6347" fmla="*/ 1700984 h 6858000"/>
              <a:gd name="connsiteX6348" fmla="*/ 2877144 w 5854673"/>
              <a:gd name="connsiteY6348" fmla="*/ 1701345 h 6858000"/>
              <a:gd name="connsiteX6349" fmla="*/ 3197933 w 5854673"/>
              <a:gd name="connsiteY6349" fmla="*/ 1694957 h 6858000"/>
              <a:gd name="connsiteX6350" fmla="*/ 3191948 w 5854673"/>
              <a:gd name="connsiteY6350" fmla="*/ 1704399 h 6858000"/>
              <a:gd name="connsiteX6351" fmla="*/ 3191299 w 5854673"/>
              <a:gd name="connsiteY6351" fmla="*/ 1704646 h 6858000"/>
              <a:gd name="connsiteX6352" fmla="*/ 3191618 w 5854673"/>
              <a:gd name="connsiteY6352" fmla="*/ 1704920 h 6858000"/>
              <a:gd name="connsiteX6353" fmla="*/ 3188391 w 5854673"/>
              <a:gd name="connsiteY6353" fmla="*/ 1710008 h 6858000"/>
              <a:gd name="connsiteX6354" fmla="*/ 3195825 w 5854673"/>
              <a:gd name="connsiteY6354" fmla="*/ 1751728 h 6858000"/>
              <a:gd name="connsiteX6355" fmla="*/ 3214336 w 5854673"/>
              <a:gd name="connsiteY6355" fmla="*/ 1769127 h 6858000"/>
              <a:gd name="connsiteX6356" fmla="*/ 3210674 w 5854673"/>
              <a:gd name="connsiteY6356" fmla="*/ 1735767 h 6858000"/>
              <a:gd name="connsiteX6357" fmla="*/ 3200488 w 5854673"/>
              <a:gd name="connsiteY6357" fmla="*/ 1712475 h 6858000"/>
              <a:gd name="connsiteX6358" fmla="*/ 3191618 w 5854673"/>
              <a:gd name="connsiteY6358" fmla="*/ 1704920 h 6858000"/>
              <a:gd name="connsiteX6359" fmla="*/ 3191948 w 5854673"/>
              <a:gd name="connsiteY6359" fmla="*/ 1704399 h 6858000"/>
              <a:gd name="connsiteX6360" fmla="*/ 3203390 w 5854673"/>
              <a:gd name="connsiteY6360" fmla="*/ 1700008 h 6858000"/>
              <a:gd name="connsiteX6361" fmla="*/ 3687147 w 5854673"/>
              <a:gd name="connsiteY6361" fmla="*/ 1694431 h 6858000"/>
              <a:gd name="connsiteX6362" fmla="*/ 3655215 w 5854673"/>
              <a:gd name="connsiteY6362" fmla="*/ 1700441 h 6858000"/>
              <a:gd name="connsiteX6363" fmla="*/ 3687147 w 5854673"/>
              <a:gd name="connsiteY6363" fmla="*/ 1694431 h 6858000"/>
              <a:gd name="connsiteX6364" fmla="*/ 4775853 w 5854673"/>
              <a:gd name="connsiteY6364" fmla="*/ 1692586 h 6858000"/>
              <a:gd name="connsiteX6365" fmla="*/ 4783042 w 5854673"/>
              <a:gd name="connsiteY6365" fmla="*/ 1704678 h 6858000"/>
              <a:gd name="connsiteX6366" fmla="*/ 4808288 w 5854673"/>
              <a:gd name="connsiteY6366" fmla="*/ 1713101 h 6858000"/>
              <a:gd name="connsiteX6367" fmla="*/ 4758557 w 5854673"/>
              <a:gd name="connsiteY6367" fmla="*/ 1706710 h 6858000"/>
              <a:gd name="connsiteX6368" fmla="*/ 2273574 w 5854673"/>
              <a:gd name="connsiteY6368" fmla="*/ 1689385 h 6858000"/>
              <a:gd name="connsiteX6369" fmla="*/ 2294486 w 5854673"/>
              <a:gd name="connsiteY6369" fmla="*/ 1692963 h 6858000"/>
              <a:gd name="connsiteX6370" fmla="*/ 2286219 w 5854673"/>
              <a:gd name="connsiteY6370" fmla="*/ 1706528 h 6858000"/>
              <a:gd name="connsiteX6371" fmla="*/ 2273574 w 5854673"/>
              <a:gd name="connsiteY6371" fmla="*/ 1689385 h 6858000"/>
              <a:gd name="connsiteX6372" fmla="*/ 4405738 w 5854673"/>
              <a:gd name="connsiteY6372" fmla="*/ 1683600 h 6858000"/>
              <a:gd name="connsiteX6373" fmla="*/ 4414262 w 5854673"/>
              <a:gd name="connsiteY6373" fmla="*/ 1683659 h 6858000"/>
              <a:gd name="connsiteX6374" fmla="*/ 4403191 w 5854673"/>
              <a:gd name="connsiteY6374" fmla="*/ 1690338 h 6858000"/>
              <a:gd name="connsiteX6375" fmla="*/ 4398857 w 5854673"/>
              <a:gd name="connsiteY6375" fmla="*/ 1685491 h 6858000"/>
              <a:gd name="connsiteX6376" fmla="*/ 4405738 w 5854673"/>
              <a:gd name="connsiteY6376" fmla="*/ 1683600 h 6858000"/>
              <a:gd name="connsiteX6377" fmla="*/ 2302242 w 5854673"/>
              <a:gd name="connsiteY6377" fmla="*/ 1683478 h 6858000"/>
              <a:gd name="connsiteX6378" fmla="*/ 2307344 w 5854673"/>
              <a:gd name="connsiteY6378" fmla="*/ 1683480 h 6858000"/>
              <a:gd name="connsiteX6379" fmla="*/ 2306168 w 5854673"/>
              <a:gd name="connsiteY6379" fmla="*/ 1690568 h 6858000"/>
              <a:gd name="connsiteX6380" fmla="*/ 2301016 w 5854673"/>
              <a:gd name="connsiteY6380" fmla="*/ 1690210 h 6858000"/>
              <a:gd name="connsiteX6381" fmla="*/ 2455473 w 5854673"/>
              <a:gd name="connsiteY6381" fmla="*/ 1669646 h 6858000"/>
              <a:gd name="connsiteX6382" fmla="*/ 2460574 w 5854673"/>
              <a:gd name="connsiteY6382" fmla="*/ 1669648 h 6858000"/>
              <a:gd name="connsiteX6383" fmla="*/ 2459807 w 5854673"/>
              <a:gd name="connsiteY6383" fmla="*/ 1674492 h 6858000"/>
              <a:gd name="connsiteX6384" fmla="*/ 2451034 w 5854673"/>
              <a:gd name="connsiteY6384" fmla="*/ 1674288 h 6858000"/>
              <a:gd name="connsiteX6385" fmla="*/ 2455473 w 5854673"/>
              <a:gd name="connsiteY6385" fmla="*/ 1669646 h 6858000"/>
              <a:gd name="connsiteX6386" fmla="*/ 4327047 w 5854673"/>
              <a:gd name="connsiteY6386" fmla="*/ 1659669 h 6858000"/>
              <a:gd name="connsiteX6387" fmla="*/ 4310928 w 5854673"/>
              <a:gd name="connsiteY6387" fmla="*/ 1666705 h 6858000"/>
              <a:gd name="connsiteX6388" fmla="*/ 4327047 w 5854673"/>
              <a:gd name="connsiteY6388" fmla="*/ 1659669 h 6858000"/>
              <a:gd name="connsiteX6389" fmla="*/ 4645476 w 5854673"/>
              <a:gd name="connsiteY6389" fmla="*/ 1657806 h 6858000"/>
              <a:gd name="connsiteX6390" fmla="*/ 4628703 w 5854673"/>
              <a:gd name="connsiteY6390" fmla="*/ 1667300 h 6858000"/>
              <a:gd name="connsiteX6391" fmla="*/ 4654308 w 5854673"/>
              <a:gd name="connsiteY6391" fmla="*/ 1673122 h 6858000"/>
              <a:gd name="connsiteX6392" fmla="*/ 4631097 w 5854673"/>
              <a:gd name="connsiteY6392" fmla="*/ 1684085 h 6858000"/>
              <a:gd name="connsiteX6393" fmla="*/ 4649254 w 5854673"/>
              <a:gd name="connsiteY6393" fmla="*/ 1688780 h 6858000"/>
              <a:gd name="connsiteX6394" fmla="*/ 4699046 w 5854673"/>
              <a:gd name="connsiteY6394" fmla="*/ 1659822 h 6858000"/>
              <a:gd name="connsiteX6395" fmla="*/ 4665381 w 5854673"/>
              <a:gd name="connsiteY6395" fmla="*/ 1658792 h 6858000"/>
              <a:gd name="connsiteX6396" fmla="*/ 4645476 w 5854673"/>
              <a:gd name="connsiteY6396" fmla="*/ 1657806 h 6858000"/>
              <a:gd name="connsiteX6397" fmla="*/ 3830691 w 5854673"/>
              <a:gd name="connsiteY6397" fmla="*/ 1656105 h 6858000"/>
              <a:gd name="connsiteX6398" fmla="*/ 3839158 w 5854673"/>
              <a:gd name="connsiteY6398" fmla="*/ 1659271 h 6858000"/>
              <a:gd name="connsiteX6399" fmla="*/ 3822936 w 5854673"/>
              <a:gd name="connsiteY6399" fmla="*/ 1665592 h 6858000"/>
              <a:gd name="connsiteX6400" fmla="*/ 3830691 w 5854673"/>
              <a:gd name="connsiteY6400" fmla="*/ 1656105 h 6858000"/>
              <a:gd name="connsiteX6401" fmla="*/ 3875379 w 5854673"/>
              <a:gd name="connsiteY6401" fmla="*/ 1645007 h 6858000"/>
              <a:gd name="connsiteX6402" fmla="*/ 3874613 w 5854673"/>
              <a:gd name="connsiteY6402" fmla="*/ 1649851 h 6858000"/>
              <a:gd name="connsiteX6403" fmla="*/ 3877163 w 5854673"/>
              <a:gd name="connsiteY6403" fmla="*/ 1649852 h 6858000"/>
              <a:gd name="connsiteX6404" fmla="*/ 3881497 w 5854673"/>
              <a:gd name="connsiteY6404" fmla="*/ 1654699 h 6858000"/>
              <a:gd name="connsiteX6405" fmla="*/ 3875379 w 5854673"/>
              <a:gd name="connsiteY6405" fmla="*/ 1645007 h 6858000"/>
              <a:gd name="connsiteX6406" fmla="*/ 3826923 w 5854673"/>
              <a:gd name="connsiteY6406" fmla="*/ 1637333 h 6858000"/>
              <a:gd name="connsiteX6407" fmla="*/ 3833043 w 5854673"/>
              <a:gd name="connsiteY6407" fmla="*/ 1639377 h 6858000"/>
              <a:gd name="connsiteX6408" fmla="*/ 3831970 w 5854673"/>
              <a:gd name="connsiteY6408" fmla="*/ 1647179 h 6858000"/>
              <a:gd name="connsiteX6409" fmla="*/ 3823197 w 5854673"/>
              <a:gd name="connsiteY6409" fmla="*/ 1646973 h 6858000"/>
              <a:gd name="connsiteX6410" fmla="*/ 3826923 w 5854673"/>
              <a:gd name="connsiteY6410" fmla="*/ 1637333 h 6858000"/>
              <a:gd name="connsiteX6411" fmla="*/ 4339092 w 5854673"/>
              <a:gd name="connsiteY6411" fmla="*/ 1636822 h 6858000"/>
              <a:gd name="connsiteX6412" fmla="*/ 4332562 w 5854673"/>
              <a:gd name="connsiteY6412" fmla="*/ 1639575 h 6858000"/>
              <a:gd name="connsiteX6413" fmla="*/ 4318329 w 5854673"/>
              <a:gd name="connsiteY6413" fmla="*/ 1647066 h 6858000"/>
              <a:gd name="connsiteX6414" fmla="*/ 4340773 w 5854673"/>
              <a:gd name="connsiteY6414" fmla="*/ 1643503 h 6858000"/>
              <a:gd name="connsiteX6415" fmla="*/ 4560210 w 5854673"/>
              <a:gd name="connsiteY6415" fmla="*/ 1636628 h 6858000"/>
              <a:gd name="connsiteX6416" fmla="*/ 4568983 w 5854673"/>
              <a:gd name="connsiteY6416" fmla="*/ 1636835 h 6858000"/>
              <a:gd name="connsiteX6417" fmla="*/ 4574032 w 5854673"/>
              <a:gd name="connsiteY6417" fmla="*/ 1639027 h 6858000"/>
              <a:gd name="connsiteX6418" fmla="*/ 2623451 w 5854673"/>
              <a:gd name="connsiteY6418" fmla="*/ 1636595 h 6858000"/>
              <a:gd name="connsiteX6419" fmla="*/ 2628467 w 5854673"/>
              <a:gd name="connsiteY6419" fmla="*/ 1642620 h 6858000"/>
              <a:gd name="connsiteX6420" fmla="*/ 2625998 w 5854673"/>
              <a:gd name="connsiteY6420" fmla="*/ 1648074 h 6858000"/>
              <a:gd name="connsiteX6421" fmla="*/ 2618499 w 5854673"/>
              <a:gd name="connsiteY6421" fmla="*/ 1652967 h 6858000"/>
              <a:gd name="connsiteX6422" fmla="*/ 2606819 w 5854673"/>
              <a:gd name="connsiteY6422" fmla="*/ 1647712 h 6858000"/>
              <a:gd name="connsiteX6423" fmla="*/ 2603195 w 5854673"/>
              <a:gd name="connsiteY6423" fmla="*/ 1655513 h 6858000"/>
              <a:gd name="connsiteX6424" fmla="*/ 2589272 w 5854673"/>
              <a:gd name="connsiteY6424" fmla="*/ 1647297 h 6858000"/>
              <a:gd name="connsiteX6425" fmla="*/ 2600228 w 5854673"/>
              <a:gd name="connsiteY6425" fmla="*/ 1690912 h 6858000"/>
              <a:gd name="connsiteX6426" fmla="*/ 2604878 w 5854673"/>
              <a:gd name="connsiteY6426" fmla="*/ 1659646 h 6858000"/>
              <a:gd name="connsiteX6427" fmla="*/ 2636199 w 5854673"/>
              <a:gd name="connsiteY6427" fmla="*/ 1651902 h 6858000"/>
              <a:gd name="connsiteX6428" fmla="*/ 2628467 w 5854673"/>
              <a:gd name="connsiteY6428" fmla="*/ 1642620 h 6858000"/>
              <a:gd name="connsiteX6429" fmla="*/ 2628907 w 5854673"/>
              <a:gd name="connsiteY6429" fmla="*/ 1641646 h 6858000"/>
              <a:gd name="connsiteX6430" fmla="*/ 3353421 w 5854673"/>
              <a:gd name="connsiteY6430" fmla="*/ 1635628 h 6858000"/>
              <a:gd name="connsiteX6431" fmla="*/ 3323271 w 5854673"/>
              <a:gd name="connsiteY6431" fmla="*/ 1651584 h 6858000"/>
              <a:gd name="connsiteX6432" fmla="*/ 3332600 w 5854673"/>
              <a:gd name="connsiteY6432" fmla="*/ 1673572 h 6858000"/>
              <a:gd name="connsiteX6433" fmla="*/ 3344689 w 5854673"/>
              <a:gd name="connsiteY6433" fmla="*/ 1668933 h 6858000"/>
              <a:gd name="connsiteX6434" fmla="*/ 3350698 w 5854673"/>
              <a:gd name="connsiteY6434" fmla="*/ 1705967 h 6858000"/>
              <a:gd name="connsiteX6435" fmla="*/ 3354984 w 5854673"/>
              <a:gd name="connsiteY6435" fmla="*/ 1702805 h 6858000"/>
              <a:gd name="connsiteX6436" fmla="*/ 3369111 w 5854673"/>
              <a:gd name="connsiteY6436" fmla="*/ 1709901 h 6858000"/>
              <a:gd name="connsiteX6437" fmla="*/ 3362114 w 5854673"/>
              <a:gd name="connsiteY6437" fmla="*/ 1740042 h 6858000"/>
              <a:gd name="connsiteX6438" fmla="*/ 3384100 w 5854673"/>
              <a:gd name="connsiteY6438" fmla="*/ 1735814 h 6858000"/>
              <a:gd name="connsiteX6439" fmla="*/ 3370695 w 5854673"/>
              <a:gd name="connsiteY6439" fmla="*/ 1698017 h 6858000"/>
              <a:gd name="connsiteX6440" fmla="*/ 3362393 w 5854673"/>
              <a:gd name="connsiteY6440" fmla="*/ 1652564 h 6858000"/>
              <a:gd name="connsiteX6441" fmla="*/ 3375606 w 5854673"/>
              <a:gd name="connsiteY6441" fmla="*/ 1648132 h 6858000"/>
              <a:gd name="connsiteX6442" fmla="*/ 3353421 w 5854673"/>
              <a:gd name="connsiteY6442" fmla="*/ 1635628 h 6858000"/>
              <a:gd name="connsiteX6443" fmla="*/ 3676401 w 5854673"/>
              <a:gd name="connsiteY6443" fmla="*/ 1634384 h 6858000"/>
              <a:gd name="connsiteX6444" fmla="*/ 3690323 w 5854673"/>
              <a:gd name="connsiteY6444" fmla="*/ 1642599 h 6858000"/>
              <a:gd name="connsiteX6445" fmla="*/ 3679558 w 5854673"/>
              <a:gd name="connsiteY6445" fmla="*/ 1653971 h 6858000"/>
              <a:gd name="connsiteX6446" fmla="*/ 3676401 w 5854673"/>
              <a:gd name="connsiteY6446" fmla="*/ 1634384 h 6858000"/>
              <a:gd name="connsiteX6447" fmla="*/ 4290839 w 5854673"/>
              <a:gd name="connsiteY6447" fmla="*/ 1633136 h 6858000"/>
              <a:gd name="connsiteX6448" fmla="*/ 4278187 w 5854673"/>
              <a:gd name="connsiteY6448" fmla="*/ 1641497 h 6858000"/>
              <a:gd name="connsiteX6449" fmla="*/ 4290935 w 5854673"/>
              <a:gd name="connsiteY6449" fmla="*/ 1656803 h 6858000"/>
              <a:gd name="connsiteX6450" fmla="*/ 4301241 w 5854673"/>
              <a:gd name="connsiteY6450" fmla="*/ 1647318 h 6858000"/>
              <a:gd name="connsiteX6451" fmla="*/ 4290839 w 5854673"/>
              <a:gd name="connsiteY6451" fmla="*/ 1633136 h 6858000"/>
              <a:gd name="connsiteX6452" fmla="*/ 4730936 w 5854673"/>
              <a:gd name="connsiteY6452" fmla="*/ 1625403 h 6858000"/>
              <a:gd name="connsiteX6453" fmla="*/ 4730169 w 5854673"/>
              <a:gd name="connsiteY6453" fmla="*/ 1630246 h 6858000"/>
              <a:gd name="connsiteX6454" fmla="*/ 4742614 w 5854673"/>
              <a:gd name="connsiteY6454" fmla="*/ 1630658 h 6858000"/>
              <a:gd name="connsiteX6455" fmla="*/ 4730936 w 5854673"/>
              <a:gd name="connsiteY6455" fmla="*/ 1625403 h 6858000"/>
              <a:gd name="connsiteX6456" fmla="*/ 4706200 w 5854673"/>
              <a:gd name="connsiteY6456" fmla="*/ 1612898 h 6858000"/>
              <a:gd name="connsiteX6457" fmla="*/ 4705893 w 5854673"/>
              <a:gd name="connsiteY6457" fmla="*/ 1615858 h 6858000"/>
              <a:gd name="connsiteX6458" fmla="*/ 4723439 w 5854673"/>
              <a:gd name="connsiteY6458" fmla="*/ 1616268 h 6858000"/>
              <a:gd name="connsiteX6459" fmla="*/ 4723746 w 5854673"/>
              <a:gd name="connsiteY6459" fmla="*/ 1613312 h 6858000"/>
              <a:gd name="connsiteX6460" fmla="*/ 4808777 w 5854673"/>
              <a:gd name="connsiteY6460" fmla="*/ 1609197 h 6858000"/>
              <a:gd name="connsiteX6461" fmla="*/ 4818672 w 5854673"/>
              <a:gd name="connsiteY6461" fmla="*/ 1609608 h 6858000"/>
              <a:gd name="connsiteX6462" fmla="*/ 4817905 w 5854673"/>
              <a:gd name="connsiteY6462" fmla="*/ 1614454 h 6858000"/>
              <a:gd name="connsiteX6463" fmla="*/ 4808010 w 5854673"/>
              <a:gd name="connsiteY6463" fmla="*/ 1614042 h 6858000"/>
              <a:gd name="connsiteX6464" fmla="*/ 3832339 w 5854673"/>
              <a:gd name="connsiteY6464" fmla="*/ 1603773 h 6858000"/>
              <a:gd name="connsiteX6465" fmla="*/ 3838561 w 5854673"/>
              <a:gd name="connsiteY6465" fmla="*/ 1603979 h 6858000"/>
              <a:gd name="connsiteX6466" fmla="*/ 3829022 w 5854673"/>
              <a:gd name="connsiteY6466" fmla="*/ 1608619 h 6858000"/>
              <a:gd name="connsiteX6467" fmla="*/ 3832339 w 5854673"/>
              <a:gd name="connsiteY6467" fmla="*/ 1603773 h 6858000"/>
              <a:gd name="connsiteX6468" fmla="*/ 4673455 w 5854673"/>
              <a:gd name="connsiteY6468" fmla="*/ 1602992 h 6858000"/>
              <a:gd name="connsiteX6469" fmla="*/ 4687634 w 5854673"/>
              <a:gd name="connsiteY6469" fmla="*/ 1610443 h 6858000"/>
              <a:gd name="connsiteX6470" fmla="*/ 4687940 w 5854673"/>
              <a:gd name="connsiteY6470" fmla="*/ 1607485 h 6858000"/>
              <a:gd name="connsiteX6471" fmla="*/ 4673455 w 5854673"/>
              <a:gd name="connsiteY6471" fmla="*/ 1602992 h 6858000"/>
              <a:gd name="connsiteX6472" fmla="*/ 4613064 w 5854673"/>
              <a:gd name="connsiteY6472" fmla="*/ 1601038 h 6858000"/>
              <a:gd name="connsiteX6473" fmla="*/ 4607600 w 5854673"/>
              <a:gd name="connsiteY6473" fmla="*/ 1621490 h 6858000"/>
              <a:gd name="connsiteX6474" fmla="*/ 4613822 w 5854673"/>
              <a:gd name="connsiteY6474" fmla="*/ 1621695 h 6858000"/>
              <a:gd name="connsiteX6475" fmla="*/ 4611019 w 5854673"/>
              <a:gd name="connsiteY6475" fmla="*/ 1614810 h 6858000"/>
              <a:gd name="connsiteX6476" fmla="*/ 4622856 w 5854673"/>
              <a:gd name="connsiteY6476" fmla="*/ 1603285 h 6858000"/>
              <a:gd name="connsiteX6477" fmla="*/ 4613064 w 5854673"/>
              <a:gd name="connsiteY6477" fmla="*/ 1601038 h 6858000"/>
              <a:gd name="connsiteX6478" fmla="*/ 4553794 w 5854673"/>
              <a:gd name="connsiteY6478" fmla="*/ 1594182 h 6858000"/>
              <a:gd name="connsiteX6479" fmla="*/ 4563689 w 5854673"/>
              <a:gd name="connsiteY6479" fmla="*/ 1594592 h 6858000"/>
              <a:gd name="connsiteX6480" fmla="*/ 4566136 w 5854673"/>
              <a:gd name="connsiteY6480" fmla="*/ 1596428 h 6858000"/>
              <a:gd name="connsiteX6481" fmla="*/ 4784808 w 5854673"/>
              <a:gd name="connsiteY6481" fmla="*/ 1591848 h 6858000"/>
              <a:gd name="connsiteX6482" fmla="*/ 4787359 w 5854673"/>
              <a:gd name="connsiteY6482" fmla="*/ 1591849 h 6858000"/>
              <a:gd name="connsiteX6483" fmla="*/ 4774502 w 5854673"/>
              <a:gd name="connsiteY6483" fmla="*/ 1601333 h 6858000"/>
              <a:gd name="connsiteX6484" fmla="*/ 4784808 w 5854673"/>
              <a:gd name="connsiteY6484" fmla="*/ 1591848 h 6858000"/>
              <a:gd name="connsiteX6485" fmla="*/ 3656468 w 5854673"/>
              <a:gd name="connsiteY6485" fmla="*/ 1591686 h 6858000"/>
              <a:gd name="connsiteX6486" fmla="*/ 3676661 w 5854673"/>
              <a:gd name="connsiteY6486" fmla="*/ 1615768 h 6858000"/>
              <a:gd name="connsiteX6487" fmla="*/ 3676353 w 5854673"/>
              <a:gd name="connsiteY6487" fmla="*/ 1618724 h 6858000"/>
              <a:gd name="connsiteX6488" fmla="*/ 3656468 w 5854673"/>
              <a:gd name="connsiteY6488" fmla="*/ 1591686 h 6858000"/>
              <a:gd name="connsiteX6489" fmla="*/ 4335411 w 5854673"/>
              <a:gd name="connsiteY6489" fmla="*/ 1591205 h 6858000"/>
              <a:gd name="connsiteX6490" fmla="*/ 4342215 w 5854673"/>
              <a:gd name="connsiteY6490" fmla="*/ 1592287 h 6858000"/>
              <a:gd name="connsiteX6491" fmla="*/ 4347926 w 5854673"/>
              <a:gd name="connsiteY6491" fmla="*/ 1596570 h 6858000"/>
              <a:gd name="connsiteX6492" fmla="*/ 4330789 w 5854673"/>
              <a:gd name="connsiteY6492" fmla="*/ 1593916 h 6858000"/>
              <a:gd name="connsiteX6493" fmla="*/ 4335411 w 5854673"/>
              <a:gd name="connsiteY6493" fmla="*/ 1591205 h 6858000"/>
              <a:gd name="connsiteX6494" fmla="*/ 4615719 w 5854673"/>
              <a:gd name="connsiteY6494" fmla="*/ 1586450 h 6858000"/>
              <a:gd name="connsiteX6495" fmla="*/ 4615413 w 5854673"/>
              <a:gd name="connsiteY6495" fmla="*/ 1589409 h 6858000"/>
              <a:gd name="connsiteX6496" fmla="*/ 4640305 w 5854673"/>
              <a:gd name="connsiteY6496" fmla="*/ 1590234 h 6858000"/>
              <a:gd name="connsiteX6497" fmla="*/ 4640611 w 5854673"/>
              <a:gd name="connsiteY6497" fmla="*/ 1587274 h 6858000"/>
              <a:gd name="connsiteX6498" fmla="*/ 2609132 w 5854673"/>
              <a:gd name="connsiteY6498" fmla="*/ 1584717 h 6858000"/>
              <a:gd name="connsiteX6499" fmla="*/ 2571641 w 5854673"/>
              <a:gd name="connsiteY6499" fmla="*/ 1587511 h 6858000"/>
              <a:gd name="connsiteX6500" fmla="*/ 2578366 w 5854673"/>
              <a:gd name="connsiteY6500" fmla="*/ 1614242 h 6858000"/>
              <a:gd name="connsiteX6501" fmla="*/ 2586062 w 5854673"/>
              <a:gd name="connsiteY6501" fmla="*/ 1640105 h 6858000"/>
              <a:gd name="connsiteX6502" fmla="*/ 2593051 w 5854673"/>
              <a:gd name="connsiteY6502" fmla="*/ 1635466 h 6858000"/>
              <a:gd name="connsiteX6503" fmla="*/ 2592551 w 5854673"/>
              <a:gd name="connsiteY6503" fmla="*/ 1596189 h 6858000"/>
              <a:gd name="connsiteX6504" fmla="*/ 2615756 w 5854673"/>
              <a:gd name="connsiteY6504" fmla="*/ 1610733 h 6858000"/>
              <a:gd name="connsiteX6505" fmla="*/ 2615764 w 5854673"/>
              <a:gd name="connsiteY6505" fmla="*/ 1585229 h 6858000"/>
              <a:gd name="connsiteX6506" fmla="*/ 4743955 w 5854673"/>
              <a:gd name="connsiteY6506" fmla="*/ 1578733 h 6858000"/>
              <a:gd name="connsiteX6507" fmla="*/ 4728193 w 5854673"/>
              <a:gd name="connsiteY6507" fmla="*/ 1583165 h 6858000"/>
              <a:gd name="connsiteX6508" fmla="*/ 4742423 w 5854673"/>
              <a:gd name="connsiteY6508" fmla="*/ 1588426 h 6858000"/>
              <a:gd name="connsiteX6509" fmla="*/ 4684436 w 5854673"/>
              <a:gd name="connsiteY6509" fmla="*/ 1576199 h 6858000"/>
              <a:gd name="connsiteX6510" fmla="*/ 4676573 w 5854673"/>
              <a:gd name="connsiteY6510" fmla="*/ 1581417 h 6858000"/>
              <a:gd name="connsiteX6511" fmla="*/ 4692335 w 5854673"/>
              <a:gd name="connsiteY6511" fmla="*/ 1576984 h 6858000"/>
              <a:gd name="connsiteX6512" fmla="*/ 4684436 w 5854673"/>
              <a:gd name="connsiteY6512" fmla="*/ 1576199 h 6858000"/>
              <a:gd name="connsiteX6513" fmla="*/ 2372715 w 5854673"/>
              <a:gd name="connsiteY6513" fmla="*/ 1574705 h 6858000"/>
              <a:gd name="connsiteX6514" fmla="*/ 2359502 w 5854673"/>
              <a:gd name="connsiteY6514" fmla="*/ 1579138 h 6858000"/>
              <a:gd name="connsiteX6515" fmla="*/ 2364959 w 5854673"/>
              <a:gd name="connsiteY6515" fmla="*/ 1584189 h 6858000"/>
              <a:gd name="connsiteX6516" fmla="*/ 2372715 w 5854673"/>
              <a:gd name="connsiteY6516" fmla="*/ 1574705 h 6858000"/>
              <a:gd name="connsiteX6517" fmla="*/ 2348946 w 5854673"/>
              <a:gd name="connsiteY6517" fmla="*/ 1574085 h 6858000"/>
              <a:gd name="connsiteX6518" fmla="*/ 2347720 w 5854673"/>
              <a:gd name="connsiteY6518" fmla="*/ 1580817 h 6858000"/>
              <a:gd name="connsiteX6519" fmla="*/ 2351338 w 5854673"/>
              <a:gd name="connsiteY6519" fmla="*/ 1590868 h 6858000"/>
              <a:gd name="connsiteX6520" fmla="*/ 3138339 w 5854673"/>
              <a:gd name="connsiteY6520" fmla="*/ 1573390 h 6858000"/>
              <a:gd name="connsiteX6521" fmla="*/ 3137010 w 5854673"/>
              <a:gd name="connsiteY6521" fmla="*/ 1581957 h 6858000"/>
              <a:gd name="connsiteX6522" fmla="*/ 3153233 w 5854673"/>
              <a:gd name="connsiteY6522" fmla="*/ 1575636 h 6858000"/>
              <a:gd name="connsiteX6523" fmla="*/ 3851888 w 5854673"/>
              <a:gd name="connsiteY6523" fmla="*/ 1562009 h 6858000"/>
              <a:gd name="connsiteX6524" fmla="*/ 3835359 w 5854673"/>
              <a:gd name="connsiteY6524" fmla="*/ 1571288 h 6858000"/>
              <a:gd name="connsiteX6525" fmla="*/ 3847038 w 5854673"/>
              <a:gd name="connsiteY6525" fmla="*/ 1576546 h 6858000"/>
              <a:gd name="connsiteX6526" fmla="*/ 3835201 w 5854673"/>
              <a:gd name="connsiteY6526" fmla="*/ 1588070 h 6858000"/>
              <a:gd name="connsiteX6527" fmla="*/ 3810466 w 5854673"/>
              <a:gd name="connsiteY6527" fmla="*/ 1575569 h 6858000"/>
              <a:gd name="connsiteX6528" fmla="*/ 3807553 w 5854673"/>
              <a:gd name="connsiteY6528" fmla="*/ 1596021 h 6858000"/>
              <a:gd name="connsiteX6529" fmla="*/ 3792557 w 5854673"/>
              <a:gd name="connsiteY6529" fmla="*/ 1595607 h 6858000"/>
              <a:gd name="connsiteX6530" fmla="*/ 3785409 w 5854673"/>
              <a:gd name="connsiteY6530" fmla="*/ 1617028 h 6858000"/>
              <a:gd name="connsiteX6531" fmla="*/ 3800304 w 5854673"/>
              <a:gd name="connsiteY6531" fmla="*/ 1619278 h 6858000"/>
              <a:gd name="connsiteX6532" fmla="*/ 3804227 w 5854673"/>
              <a:gd name="connsiteY6532" fmla="*/ 1634021 h 6858000"/>
              <a:gd name="connsiteX6533" fmla="*/ 3822793 w 5854673"/>
              <a:gd name="connsiteY6533" fmla="*/ 1636473 h 6858000"/>
              <a:gd name="connsiteX6534" fmla="*/ 3796727 w 5854673"/>
              <a:gd name="connsiteY6534" fmla="*/ 1642740 h 6858000"/>
              <a:gd name="connsiteX6535" fmla="*/ 3807537 w 5854673"/>
              <a:gd name="connsiteY6535" fmla="*/ 1654679 h 6858000"/>
              <a:gd name="connsiteX6536" fmla="*/ 3803699 w 5854673"/>
              <a:gd name="connsiteY6536" fmla="*/ 1696759 h 6858000"/>
              <a:gd name="connsiteX6537" fmla="*/ 3821800 w 5854673"/>
              <a:gd name="connsiteY6537" fmla="*/ 1718951 h 6858000"/>
              <a:gd name="connsiteX6538" fmla="*/ 3883464 w 5854673"/>
              <a:gd name="connsiteY6538" fmla="*/ 1737485 h 6858000"/>
              <a:gd name="connsiteX6539" fmla="*/ 3845153 w 5854673"/>
              <a:gd name="connsiteY6539" fmla="*/ 1749868 h 6858000"/>
              <a:gd name="connsiteX6540" fmla="*/ 3860149 w 5854673"/>
              <a:gd name="connsiteY6540" fmla="*/ 1750281 h 6858000"/>
              <a:gd name="connsiteX6541" fmla="*/ 3867338 w 5854673"/>
              <a:gd name="connsiteY6541" fmla="*/ 1762373 h 6858000"/>
              <a:gd name="connsiteX6542" fmla="*/ 3906564 w 5854673"/>
              <a:gd name="connsiteY6542" fmla="*/ 1761515 h 6858000"/>
              <a:gd name="connsiteX6543" fmla="*/ 3890238 w 5854673"/>
              <a:gd name="connsiteY6543" fmla="*/ 1769672 h 6858000"/>
              <a:gd name="connsiteX6544" fmla="*/ 3899011 w 5854673"/>
              <a:gd name="connsiteY6544" fmla="*/ 1769879 h 6858000"/>
              <a:gd name="connsiteX6545" fmla="*/ 3913797 w 5854673"/>
              <a:gd name="connsiteY6545" fmla="*/ 1796916 h 6858000"/>
              <a:gd name="connsiteX6546" fmla="*/ 3910431 w 5854673"/>
              <a:gd name="connsiteY6546" fmla="*/ 1793755 h 6858000"/>
              <a:gd name="connsiteX6547" fmla="*/ 3849272 w 5854673"/>
              <a:gd name="connsiteY6547" fmla="*/ 1796645 h 6858000"/>
              <a:gd name="connsiteX6548" fmla="*/ 3874363 w 5854673"/>
              <a:gd name="connsiteY6548" fmla="*/ 1814197 h 6858000"/>
              <a:gd name="connsiteX6549" fmla="*/ 3873137 w 5854673"/>
              <a:gd name="connsiteY6549" fmla="*/ 1820931 h 6858000"/>
              <a:gd name="connsiteX6550" fmla="*/ 3915939 w 5854673"/>
              <a:gd name="connsiteY6550" fmla="*/ 1796611 h 6858000"/>
              <a:gd name="connsiteX6551" fmla="*/ 3918080 w 5854673"/>
              <a:gd name="connsiteY6551" fmla="*/ 1798856 h 6858000"/>
              <a:gd name="connsiteX6552" fmla="*/ 3926540 w 5854673"/>
              <a:gd name="connsiteY6552" fmla="*/ 1827527 h 6858000"/>
              <a:gd name="connsiteX6553" fmla="*/ 3921186 w 5854673"/>
              <a:gd name="connsiteY6553" fmla="*/ 1820637 h 6858000"/>
              <a:gd name="connsiteX6554" fmla="*/ 3928232 w 5854673"/>
              <a:gd name="connsiteY6554" fmla="*/ 1795951 h 6858000"/>
              <a:gd name="connsiteX6555" fmla="*/ 3924354 w 5854673"/>
              <a:gd name="connsiteY6555" fmla="*/ 1799419 h 6858000"/>
              <a:gd name="connsiteX6556" fmla="*/ 3918233 w 5854673"/>
              <a:gd name="connsiteY6556" fmla="*/ 1797376 h 6858000"/>
              <a:gd name="connsiteX6557" fmla="*/ 3919061 w 5854673"/>
              <a:gd name="connsiteY6557" fmla="*/ 1757185 h 6858000"/>
              <a:gd name="connsiteX6558" fmla="*/ 3898409 w 5854673"/>
              <a:gd name="connsiteY6558" fmla="*/ 1734990 h 6858000"/>
              <a:gd name="connsiteX6559" fmla="*/ 3908512 w 5854673"/>
              <a:gd name="connsiteY6559" fmla="*/ 1726627 h 6858000"/>
              <a:gd name="connsiteX6560" fmla="*/ 3896537 w 5854673"/>
              <a:gd name="connsiteY6560" fmla="*/ 1680971 h 6858000"/>
              <a:gd name="connsiteX6561" fmla="*/ 3882262 w 5854673"/>
              <a:gd name="connsiteY6561" fmla="*/ 1657506 h 6858000"/>
              <a:gd name="connsiteX6562" fmla="*/ 3881801 w 5854673"/>
              <a:gd name="connsiteY6562" fmla="*/ 1661942 h 6858000"/>
              <a:gd name="connsiteX6563" fmla="*/ 3865273 w 5854673"/>
              <a:gd name="connsiteY6563" fmla="*/ 1671222 h 6858000"/>
              <a:gd name="connsiteX6564" fmla="*/ 3861609 w 5854673"/>
              <a:gd name="connsiteY6564" fmla="*/ 1637860 h 6858000"/>
              <a:gd name="connsiteX6565" fmla="*/ 3869923 w 5854673"/>
              <a:gd name="connsiteY6565" fmla="*/ 1639953 h 6858000"/>
              <a:gd name="connsiteX6566" fmla="*/ 3864829 w 5854673"/>
              <a:gd name="connsiteY6566" fmla="*/ 1614451 h 6858000"/>
              <a:gd name="connsiteX6567" fmla="*/ 3852479 w 5854673"/>
              <a:gd name="connsiteY6567" fmla="*/ 1637706 h 6858000"/>
              <a:gd name="connsiteX6568" fmla="*/ 3843453 w 5854673"/>
              <a:gd name="connsiteY6568" fmla="*/ 1630615 h 6858000"/>
              <a:gd name="connsiteX6569" fmla="*/ 3855553 w 5854673"/>
              <a:gd name="connsiteY6569" fmla="*/ 1592822 h 6858000"/>
              <a:gd name="connsiteX6570" fmla="*/ 3851888 w 5854673"/>
              <a:gd name="connsiteY6570" fmla="*/ 1562009 h 6858000"/>
              <a:gd name="connsiteX6571" fmla="*/ 3618426 w 5854673"/>
              <a:gd name="connsiteY6571" fmla="*/ 1559947 h 6858000"/>
              <a:gd name="connsiteX6572" fmla="*/ 3602204 w 5854673"/>
              <a:gd name="connsiteY6572" fmla="*/ 1566269 h 6858000"/>
              <a:gd name="connsiteX6573" fmla="*/ 3618426 w 5854673"/>
              <a:gd name="connsiteY6573" fmla="*/ 1559947 h 6858000"/>
              <a:gd name="connsiteX6574" fmla="*/ 2662595 w 5854673"/>
              <a:gd name="connsiteY6574" fmla="*/ 1558512 h 6858000"/>
              <a:gd name="connsiteX6575" fmla="*/ 2664737 w 5854673"/>
              <a:gd name="connsiteY6575" fmla="*/ 1560757 h 6858000"/>
              <a:gd name="connsiteX6576" fmla="*/ 2658412 w 5854673"/>
              <a:gd name="connsiteY6576" fmla="*/ 1562389 h 6858000"/>
              <a:gd name="connsiteX6577" fmla="*/ 2290903 w 5854673"/>
              <a:gd name="connsiteY6577" fmla="*/ 1555392 h 6858000"/>
              <a:gd name="connsiteX6578" fmla="*/ 2277993 w 5854673"/>
              <a:gd name="connsiteY6578" fmla="*/ 1574721 h 6858000"/>
              <a:gd name="connsiteX6579" fmla="*/ 2259117 w 5854673"/>
              <a:gd name="connsiteY6579" fmla="*/ 1582877 h 6858000"/>
              <a:gd name="connsiteX6580" fmla="*/ 2261361 w 5854673"/>
              <a:gd name="connsiteY6580" fmla="*/ 1585836 h 6858000"/>
              <a:gd name="connsiteX6581" fmla="*/ 2232537 w 5854673"/>
              <a:gd name="connsiteY6581" fmla="*/ 1600875 h 6858000"/>
              <a:gd name="connsiteX6582" fmla="*/ 2235451 w 5854673"/>
              <a:gd name="connsiteY6582" fmla="*/ 1580423 h 6858000"/>
              <a:gd name="connsiteX6583" fmla="*/ 2244224 w 5854673"/>
              <a:gd name="connsiteY6583" fmla="*/ 1580628 h 6858000"/>
              <a:gd name="connsiteX6584" fmla="*/ 2249577 w 5854673"/>
              <a:gd name="connsiteY6584" fmla="*/ 1587516 h 6858000"/>
              <a:gd name="connsiteX6585" fmla="*/ 2290903 w 5854673"/>
              <a:gd name="connsiteY6585" fmla="*/ 1555392 h 6858000"/>
              <a:gd name="connsiteX6586" fmla="*/ 4248986 w 5854673"/>
              <a:gd name="connsiteY6586" fmla="*/ 1546565 h 6858000"/>
              <a:gd name="connsiteX6587" fmla="*/ 4240822 w 5854673"/>
              <a:gd name="connsiteY6587" fmla="*/ 1558294 h 6858000"/>
              <a:gd name="connsiteX6588" fmla="*/ 4239447 w 5854673"/>
              <a:gd name="connsiteY6588" fmla="*/ 1551203 h 6858000"/>
              <a:gd name="connsiteX6589" fmla="*/ 4214145 w 5854673"/>
              <a:gd name="connsiteY6589" fmla="*/ 1560276 h 6858000"/>
              <a:gd name="connsiteX6590" fmla="*/ 4253467 w 5854673"/>
              <a:gd name="connsiteY6590" fmla="*/ 1575435 h 6858000"/>
              <a:gd name="connsiteX6591" fmla="*/ 4248009 w 5854673"/>
              <a:gd name="connsiteY6591" fmla="*/ 1578036 h 6858000"/>
              <a:gd name="connsiteX6592" fmla="*/ 4273817 w 5854673"/>
              <a:gd name="connsiteY6592" fmla="*/ 1582734 h 6858000"/>
              <a:gd name="connsiteX6593" fmla="*/ 4279431 w 5854673"/>
              <a:gd name="connsiteY6593" fmla="*/ 1571005 h 6858000"/>
              <a:gd name="connsiteX6594" fmla="*/ 4250717 w 5854673"/>
              <a:gd name="connsiteY6594" fmla="*/ 1561254 h 6858000"/>
              <a:gd name="connsiteX6595" fmla="*/ 4267705 w 5854673"/>
              <a:gd name="connsiteY6595" fmla="*/ 1550089 h 6858000"/>
              <a:gd name="connsiteX6596" fmla="*/ 2779968 w 5854673"/>
              <a:gd name="connsiteY6596" fmla="*/ 1543603 h 6858000"/>
              <a:gd name="connsiteX6597" fmla="*/ 2796576 w 5854673"/>
              <a:gd name="connsiteY6597" fmla="*/ 1616649 h 6858000"/>
              <a:gd name="connsiteX6598" fmla="*/ 2812799 w 5854673"/>
              <a:gd name="connsiteY6598" fmla="*/ 1610329 h 6858000"/>
              <a:gd name="connsiteX6599" fmla="*/ 2802145 w 5854673"/>
              <a:gd name="connsiteY6599" fmla="*/ 1581608 h 6858000"/>
              <a:gd name="connsiteX6600" fmla="*/ 2779968 w 5854673"/>
              <a:gd name="connsiteY6600" fmla="*/ 1543603 h 6858000"/>
              <a:gd name="connsiteX6601" fmla="*/ 4362274 w 5854673"/>
              <a:gd name="connsiteY6601" fmla="*/ 1541335 h 6858000"/>
              <a:gd name="connsiteX6602" fmla="*/ 4345949 w 5854673"/>
              <a:gd name="connsiteY6602" fmla="*/ 1549490 h 6858000"/>
              <a:gd name="connsiteX6603" fmla="*/ 4340289 w 5854673"/>
              <a:gd name="connsiteY6603" fmla="*/ 1545561 h 6858000"/>
              <a:gd name="connsiteX6604" fmla="*/ 4352430 w 5854673"/>
              <a:gd name="connsiteY6604" fmla="*/ 1541918 h 6858000"/>
              <a:gd name="connsiteX6605" fmla="*/ 4362274 w 5854673"/>
              <a:gd name="connsiteY6605" fmla="*/ 1541335 h 6858000"/>
              <a:gd name="connsiteX6606" fmla="*/ 3122589 w 5854673"/>
              <a:gd name="connsiteY6606" fmla="*/ 1534465 h 6858000"/>
              <a:gd name="connsiteX6607" fmla="*/ 3124626 w 5854673"/>
              <a:gd name="connsiteY6607" fmla="*/ 1546197 h 6858000"/>
              <a:gd name="connsiteX6608" fmla="*/ 3122589 w 5854673"/>
              <a:gd name="connsiteY6608" fmla="*/ 1534465 h 6858000"/>
              <a:gd name="connsiteX6609" fmla="*/ 4236289 w 5854673"/>
              <a:gd name="connsiteY6609" fmla="*/ 1534166 h 6858000"/>
              <a:gd name="connsiteX6610" fmla="*/ 4221596 w 5854673"/>
              <a:gd name="connsiteY6610" fmla="*/ 1543545 h 6858000"/>
              <a:gd name="connsiteX6611" fmla="*/ 4236289 w 5854673"/>
              <a:gd name="connsiteY6611" fmla="*/ 1534166 h 6858000"/>
              <a:gd name="connsiteX6612" fmla="*/ 4767781 w 5854673"/>
              <a:gd name="connsiteY6612" fmla="*/ 1533114 h 6858000"/>
              <a:gd name="connsiteX6613" fmla="*/ 4780333 w 5854673"/>
              <a:gd name="connsiteY6613" fmla="*/ 1537472 h 6858000"/>
              <a:gd name="connsiteX6614" fmla="*/ 4754423 w 5854673"/>
              <a:gd name="connsiteY6614" fmla="*/ 1534610 h 6858000"/>
              <a:gd name="connsiteX6615" fmla="*/ 4767781 w 5854673"/>
              <a:gd name="connsiteY6615" fmla="*/ 1533114 h 6858000"/>
              <a:gd name="connsiteX6616" fmla="*/ 3514124 w 5854673"/>
              <a:gd name="connsiteY6616" fmla="*/ 1531107 h 6858000"/>
              <a:gd name="connsiteX6617" fmla="*/ 3497136 w 5854673"/>
              <a:gd name="connsiteY6617" fmla="*/ 1542272 h 6858000"/>
              <a:gd name="connsiteX6618" fmla="*/ 3519836 w 5854673"/>
              <a:gd name="connsiteY6618" fmla="*/ 1535392 h 6858000"/>
              <a:gd name="connsiteX6619" fmla="*/ 4297551 w 5854673"/>
              <a:gd name="connsiteY6619" fmla="*/ 1529441 h 6858000"/>
              <a:gd name="connsiteX6620" fmla="*/ 4294234 w 5854673"/>
              <a:gd name="connsiteY6620" fmla="*/ 1534282 h 6858000"/>
              <a:gd name="connsiteX6621" fmla="*/ 4305558 w 5854673"/>
              <a:gd name="connsiteY6621" fmla="*/ 1534491 h 6858000"/>
              <a:gd name="connsiteX6622" fmla="*/ 4297551 w 5854673"/>
              <a:gd name="connsiteY6622" fmla="*/ 1529441 h 6858000"/>
              <a:gd name="connsiteX6623" fmla="*/ 4285819 w 5854673"/>
              <a:gd name="connsiteY6623" fmla="*/ 1528927 h 6858000"/>
              <a:gd name="connsiteX6624" fmla="*/ 4275157 w 5854673"/>
              <a:gd name="connsiteY6624" fmla="*/ 1533362 h 6858000"/>
              <a:gd name="connsiteX6625" fmla="*/ 4288062 w 5854673"/>
              <a:gd name="connsiteY6625" fmla="*/ 1531883 h 6858000"/>
              <a:gd name="connsiteX6626" fmla="*/ 2463882 w 5854673"/>
              <a:gd name="connsiteY6626" fmla="*/ 1513973 h 6858000"/>
              <a:gd name="connsiteX6627" fmla="*/ 2495402 w 5854673"/>
              <a:gd name="connsiteY6627" fmla="*/ 1522959 h 6858000"/>
              <a:gd name="connsiteX6628" fmla="*/ 2514316 w 5854673"/>
              <a:gd name="connsiteY6628" fmla="*/ 1555967 h 6858000"/>
              <a:gd name="connsiteX6629" fmla="*/ 2536073 w 5854673"/>
              <a:gd name="connsiteY6629" fmla="*/ 1637022 h 6858000"/>
              <a:gd name="connsiteX6630" fmla="*/ 2523463 w 5854673"/>
              <a:gd name="connsiteY6630" fmla="*/ 1678896 h 6858000"/>
              <a:gd name="connsiteX6631" fmla="*/ 2519783 w 5854673"/>
              <a:gd name="connsiteY6631" fmla="*/ 1704196 h 6858000"/>
              <a:gd name="connsiteX6632" fmla="*/ 2571455 w 5854673"/>
              <a:gd name="connsiteY6632" fmla="*/ 1703750 h 6858000"/>
              <a:gd name="connsiteX6633" fmla="*/ 2523446 w 5854673"/>
              <a:gd name="connsiteY6633" fmla="*/ 1737555 h 6858000"/>
              <a:gd name="connsiteX6634" fmla="*/ 2512435 w 5854673"/>
              <a:gd name="connsiteY6634" fmla="*/ 1713986 h 6858000"/>
              <a:gd name="connsiteX6635" fmla="*/ 2515752 w 5854673"/>
              <a:gd name="connsiteY6635" fmla="*/ 1709143 h 6858000"/>
              <a:gd name="connsiteX6636" fmla="*/ 2474488 w 5854673"/>
              <a:gd name="connsiteY6636" fmla="*/ 1705916 h 6858000"/>
              <a:gd name="connsiteX6637" fmla="*/ 2484896 w 5854673"/>
              <a:gd name="connsiteY6637" fmla="*/ 1694596 h 6858000"/>
              <a:gd name="connsiteX6638" fmla="*/ 2470718 w 5854673"/>
              <a:gd name="connsiteY6638" fmla="*/ 1687144 h 6858000"/>
              <a:gd name="connsiteX6639" fmla="*/ 2462417 w 5854673"/>
              <a:gd name="connsiteY6639" fmla="*/ 1641695 h 6858000"/>
              <a:gd name="connsiteX6640" fmla="*/ 2461923 w 5854673"/>
              <a:gd name="connsiteY6640" fmla="*/ 1584567 h 6858000"/>
              <a:gd name="connsiteX6641" fmla="*/ 2450347 w 5854673"/>
              <a:gd name="connsiteY6641" fmla="*/ 1577474 h 6858000"/>
              <a:gd name="connsiteX6642" fmla="*/ 2465500 w 5854673"/>
              <a:gd name="connsiteY6642" fmla="*/ 1561104 h 6858000"/>
              <a:gd name="connsiteX6643" fmla="*/ 2443323 w 5854673"/>
              <a:gd name="connsiteY6643" fmla="*/ 1523097 h 6858000"/>
              <a:gd name="connsiteX6644" fmla="*/ 2452556 w 5854673"/>
              <a:gd name="connsiteY6644" fmla="*/ 1521416 h 6858000"/>
              <a:gd name="connsiteX6645" fmla="*/ 2463115 w 5854673"/>
              <a:gd name="connsiteY6645" fmla="*/ 1518819 h 6858000"/>
              <a:gd name="connsiteX6646" fmla="*/ 2581916 w 5854673"/>
              <a:gd name="connsiteY6646" fmla="*/ 1508810 h 6858000"/>
              <a:gd name="connsiteX6647" fmla="*/ 2593334 w 5854673"/>
              <a:gd name="connsiteY6647" fmla="*/ 1532687 h 6858000"/>
              <a:gd name="connsiteX6648" fmla="*/ 2598948 w 5854673"/>
              <a:gd name="connsiteY6648" fmla="*/ 1520956 h 6858000"/>
              <a:gd name="connsiteX6649" fmla="*/ 2581916 w 5854673"/>
              <a:gd name="connsiteY6649" fmla="*/ 1508810 h 6858000"/>
              <a:gd name="connsiteX6650" fmla="*/ 2264495 w 5854673"/>
              <a:gd name="connsiteY6650" fmla="*/ 1505602 h 6858000"/>
              <a:gd name="connsiteX6651" fmla="*/ 2279492 w 5854673"/>
              <a:gd name="connsiteY6651" fmla="*/ 1506016 h 6858000"/>
              <a:gd name="connsiteX6652" fmla="*/ 2237290 w 5854673"/>
              <a:gd name="connsiteY6652" fmla="*/ 1570324 h 6858000"/>
              <a:gd name="connsiteX6653" fmla="*/ 2218724 w 5854673"/>
              <a:gd name="connsiteY6653" fmla="*/ 1567870 h 6858000"/>
              <a:gd name="connsiteX6654" fmla="*/ 2236279 w 5854673"/>
              <a:gd name="connsiteY6654" fmla="*/ 1535129 h 6858000"/>
              <a:gd name="connsiteX6655" fmla="*/ 2264495 w 5854673"/>
              <a:gd name="connsiteY6655" fmla="*/ 1505602 h 6858000"/>
              <a:gd name="connsiteX6656" fmla="*/ 4221066 w 5854673"/>
              <a:gd name="connsiteY6656" fmla="*/ 1503536 h 6858000"/>
              <a:gd name="connsiteX6657" fmla="*/ 4218341 w 5854673"/>
              <a:gd name="connsiteY6657" fmla="*/ 1507942 h 6858000"/>
              <a:gd name="connsiteX6658" fmla="*/ 4232420 w 5854673"/>
              <a:gd name="connsiteY6658" fmla="*/ 1504477 h 6858000"/>
              <a:gd name="connsiteX6659" fmla="*/ 4224636 w 5854673"/>
              <a:gd name="connsiteY6659" fmla="*/ 1503857 h 6858000"/>
              <a:gd name="connsiteX6660" fmla="*/ 4221066 w 5854673"/>
              <a:gd name="connsiteY6660" fmla="*/ 1503536 h 6858000"/>
              <a:gd name="connsiteX6661" fmla="*/ 2450469 w 5854673"/>
              <a:gd name="connsiteY6661" fmla="*/ 1501676 h 6858000"/>
              <a:gd name="connsiteX6662" fmla="*/ 2455314 w 5854673"/>
              <a:gd name="connsiteY6662" fmla="*/ 1504993 h 6858000"/>
              <a:gd name="connsiteX6663" fmla="*/ 2454087 w 5854673"/>
              <a:gd name="connsiteY6663" fmla="*/ 1511726 h 6858000"/>
              <a:gd name="connsiteX6664" fmla="*/ 2450469 w 5854673"/>
              <a:gd name="connsiteY6664" fmla="*/ 1501676 h 6858000"/>
              <a:gd name="connsiteX6665" fmla="*/ 2235268 w 5854673"/>
              <a:gd name="connsiteY6665" fmla="*/ 1499933 h 6858000"/>
              <a:gd name="connsiteX6666" fmla="*/ 2241492 w 5854673"/>
              <a:gd name="connsiteY6666" fmla="*/ 1500139 h 6858000"/>
              <a:gd name="connsiteX6667" fmla="*/ 2231849 w 5854673"/>
              <a:gd name="connsiteY6667" fmla="*/ 1506612 h 6858000"/>
              <a:gd name="connsiteX6668" fmla="*/ 2235268 w 5854673"/>
              <a:gd name="connsiteY6668" fmla="*/ 1499933 h 6858000"/>
              <a:gd name="connsiteX6669" fmla="*/ 4186008 w 5854673"/>
              <a:gd name="connsiteY6669" fmla="*/ 1490692 h 6858000"/>
              <a:gd name="connsiteX6670" fmla="*/ 4185700 w 5854673"/>
              <a:gd name="connsiteY6670" fmla="*/ 1493651 h 6858000"/>
              <a:gd name="connsiteX6671" fmla="*/ 4197025 w 5854673"/>
              <a:gd name="connsiteY6671" fmla="*/ 1493859 h 6858000"/>
              <a:gd name="connsiteX6672" fmla="*/ 4197332 w 5854673"/>
              <a:gd name="connsiteY6672" fmla="*/ 1490900 h 6858000"/>
              <a:gd name="connsiteX6673" fmla="*/ 2230273 w 5854673"/>
              <a:gd name="connsiteY6673" fmla="*/ 1487893 h 6858000"/>
              <a:gd name="connsiteX6674" fmla="*/ 2240526 w 5854673"/>
              <a:gd name="connsiteY6674" fmla="*/ 1488254 h 6858000"/>
              <a:gd name="connsiteX6675" fmla="*/ 2229404 w 5854673"/>
              <a:gd name="connsiteY6675" fmla="*/ 1494575 h 6858000"/>
              <a:gd name="connsiteX6676" fmla="*/ 3118418 w 5854673"/>
              <a:gd name="connsiteY6676" fmla="*/ 1487325 h 6858000"/>
              <a:gd name="connsiteX6677" fmla="*/ 3124176 w 5854673"/>
              <a:gd name="connsiteY6677" fmla="*/ 1507274 h 6858000"/>
              <a:gd name="connsiteX6678" fmla="*/ 3118418 w 5854673"/>
              <a:gd name="connsiteY6678" fmla="*/ 1487325 h 6858000"/>
              <a:gd name="connsiteX6679" fmla="*/ 3130305 w 5854673"/>
              <a:gd name="connsiteY6679" fmla="*/ 1483816 h 6858000"/>
              <a:gd name="connsiteX6680" fmla="*/ 3105973 w 5854673"/>
              <a:gd name="connsiteY6680" fmla="*/ 1486920 h 6858000"/>
              <a:gd name="connsiteX6681" fmla="*/ 3118461 w 5854673"/>
              <a:gd name="connsiteY6681" fmla="*/ 1520845 h 6858000"/>
              <a:gd name="connsiteX6682" fmla="*/ 3129532 w 5854673"/>
              <a:gd name="connsiteY6682" fmla="*/ 1514167 h 6858000"/>
              <a:gd name="connsiteX6683" fmla="*/ 3138600 w 5854673"/>
              <a:gd name="connsiteY6683" fmla="*/ 1554772 h 6858000"/>
              <a:gd name="connsiteX6684" fmla="*/ 3126461 w 5854673"/>
              <a:gd name="connsiteY6684" fmla="*/ 1551402 h 6858000"/>
              <a:gd name="connsiteX6685" fmla="*/ 3125695 w 5854673"/>
              <a:gd name="connsiteY6685" fmla="*/ 1556246 h 6858000"/>
              <a:gd name="connsiteX6686" fmla="*/ 3153085 w 5854673"/>
              <a:gd name="connsiteY6686" fmla="*/ 1559264 h 6858000"/>
              <a:gd name="connsiteX6687" fmla="*/ 3154362 w 5854673"/>
              <a:gd name="connsiteY6687" fmla="*/ 1550336 h 6858000"/>
              <a:gd name="connsiteX6688" fmla="*/ 3130305 w 5854673"/>
              <a:gd name="connsiteY6688" fmla="*/ 1483816 h 6858000"/>
              <a:gd name="connsiteX6689" fmla="*/ 4622175 w 5854673"/>
              <a:gd name="connsiteY6689" fmla="*/ 1483512 h 6858000"/>
              <a:gd name="connsiteX6690" fmla="*/ 4633292 w 5854673"/>
              <a:gd name="connsiteY6690" fmla="*/ 1492495 h 6858000"/>
              <a:gd name="connsiteX6691" fmla="*/ 4618398 w 5854673"/>
              <a:gd name="connsiteY6691" fmla="*/ 1490245 h 6858000"/>
              <a:gd name="connsiteX6692" fmla="*/ 4622175 w 5854673"/>
              <a:gd name="connsiteY6692" fmla="*/ 1483512 h 6858000"/>
              <a:gd name="connsiteX6693" fmla="*/ 4701542 w 5854673"/>
              <a:gd name="connsiteY6693" fmla="*/ 1483129 h 6858000"/>
              <a:gd name="connsiteX6694" fmla="*/ 4706030 w 5854673"/>
              <a:gd name="connsiteY6694" fmla="*/ 1486495 h 6858000"/>
              <a:gd name="connsiteX6695" fmla="*/ 4705468 w 5854673"/>
              <a:gd name="connsiteY6695" fmla="*/ 1490219 h 6858000"/>
              <a:gd name="connsiteX6696" fmla="*/ 4701542 w 5854673"/>
              <a:gd name="connsiteY6696" fmla="*/ 1483129 h 6858000"/>
              <a:gd name="connsiteX6697" fmla="*/ 4784074 w 5854673"/>
              <a:gd name="connsiteY6697" fmla="*/ 1481931 h 6858000"/>
              <a:gd name="connsiteX6698" fmla="*/ 4718929 w 5854673"/>
              <a:gd name="connsiteY6698" fmla="*/ 1513078 h 6858000"/>
              <a:gd name="connsiteX6699" fmla="*/ 4686842 w 5854673"/>
              <a:gd name="connsiteY6699" fmla="*/ 1525671 h 6858000"/>
              <a:gd name="connsiteX6700" fmla="*/ 4706935 w 5854673"/>
              <a:gd name="connsiteY6700" fmla="*/ 1536284 h 6858000"/>
              <a:gd name="connsiteX6701" fmla="*/ 4710252 w 5854673"/>
              <a:gd name="connsiteY6701" fmla="*/ 1531440 h 6858000"/>
              <a:gd name="connsiteX6702" fmla="*/ 4706530 w 5854673"/>
              <a:gd name="connsiteY6702" fmla="*/ 1528327 h 6858000"/>
              <a:gd name="connsiteX6703" fmla="*/ 4731773 w 5854673"/>
              <a:gd name="connsiteY6703" fmla="*/ 1546952 h 6858000"/>
              <a:gd name="connsiteX6704" fmla="*/ 4722897 w 5854673"/>
              <a:gd name="connsiteY6704" fmla="*/ 1548581 h 6858000"/>
              <a:gd name="connsiteX6705" fmla="*/ 4727894 w 5854673"/>
              <a:gd name="connsiteY6705" fmla="*/ 1555522 h 6858000"/>
              <a:gd name="connsiteX6706" fmla="*/ 4737434 w 5854673"/>
              <a:gd name="connsiteY6706" fmla="*/ 1550881 h 6858000"/>
              <a:gd name="connsiteX6707" fmla="*/ 4756501 w 5854673"/>
              <a:gd name="connsiteY6707" fmla="*/ 1584960 h 6858000"/>
              <a:gd name="connsiteX6708" fmla="*/ 4762115 w 5854673"/>
              <a:gd name="connsiteY6708" fmla="*/ 1573230 h 6858000"/>
              <a:gd name="connsiteX6709" fmla="*/ 4778077 w 5854673"/>
              <a:gd name="connsiteY6709" fmla="*/ 1585525 h 6858000"/>
              <a:gd name="connsiteX6710" fmla="*/ 4774658 w 5854673"/>
              <a:gd name="connsiteY6710" fmla="*/ 1592208 h 6858000"/>
              <a:gd name="connsiteX6711" fmla="*/ 4740329 w 5854673"/>
              <a:gd name="connsiteY6711" fmla="*/ 1594186 h 6858000"/>
              <a:gd name="connsiteX6712" fmla="*/ 4761288 w 5854673"/>
              <a:gd name="connsiteY6712" fmla="*/ 1613422 h 6858000"/>
              <a:gd name="connsiteX6713" fmla="*/ 4810915 w 5854673"/>
              <a:gd name="connsiteY6713" fmla="*/ 1626749 h 6858000"/>
              <a:gd name="connsiteX6714" fmla="*/ 4802039 w 5854673"/>
              <a:gd name="connsiteY6714" fmla="*/ 1628379 h 6858000"/>
              <a:gd name="connsiteX6715" fmla="*/ 4817336 w 5854673"/>
              <a:gd name="connsiteY6715" fmla="*/ 1643687 h 6858000"/>
              <a:gd name="connsiteX6716" fmla="*/ 4774432 w 5854673"/>
              <a:gd name="connsiteY6716" fmla="*/ 1669840 h 6858000"/>
              <a:gd name="connsiteX6717" fmla="*/ 4765807 w 5854673"/>
              <a:gd name="connsiteY6717" fmla="*/ 1686008 h 6858000"/>
              <a:gd name="connsiteX6718" fmla="*/ 4748977 w 5854673"/>
              <a:gd name="connsiteY6718" fmla="*/ 1680394 h 6858000"/>
              <a:gd name="connsiteX6719" fmla="*/ 4756425 w 5854673"/>
              <a:gd name="connsiteY6719" fmla="*/ 1673865 h 6858000"/>
              <a:gd name="connsiteX6720" fmla="*/ 4752855 w 5854673"/>
              <a:gd name="connsiteY6720" fmla="*/ 1671823 h 6858000"/>
              <a:gd name="connsiteX6721" fmla="*/ 4679141 w 5854673"/>
              <a:gd name="connsiteY6721" fmla="*/ 1701644 h 6858000"/>
              <a:gd name="connsiteX6722" fmla="*/ 4670827 w 5854673"/>
              <a:gd name="connsiteY6722" fmla="*/ 1699550 h 6858000"/>
              <a:gd name="connsiteX6723" fmla="*/ 4640575 w 5854673"/>
              <a:gd name="connsiteY6723" fmla="*/ 1717343 h 6858000"/>
              <a:gd name="connsiteX6724" fmla="*/ 4629967 w 5854673"/>
              <a:gd name="connsiteY6724" fmla="*/ 1711932 h 6858000"/>
              <a:gd name="connsiteX6725" fmla="*/ 4622159 w 5854673"/>
              <a:gd name="connsiteY6725" fmla="*/ 1723610 h 6858000"/>
              <a:gd name="connsiteX6726" fmla="*/ 4636083 w 5854673"/>
              <a:gd name="connsiteY6726" fmla="*/ 1731829 h 6858000"/>
              <a:gd name="connsiteX6727" fmla="*/ 4617207 w 5854673"/>
              <a:gd name="connsiteY6727" fmla="*/ 1739984 h 6858000"/>
              <a:gd name="connsiteX6728" fmla="*/ 4619451 w 5854673"/>
              <a:gd name="connsiteY6728" fmla="*/ 1742943 h 6858000"/>
              <a:gd name="connsiteX6729" fmla="*/ 4569659 w 5854673"/>
              <a:gd name="connsiteY6729" fmla="*/ 1771900 h 6858000"/>
              <a:gd name="connsiteX6730" fmla="*/ 4535124 w 5854673"/>
              <a:gd name="connsiteY6730" fmla="*/ 1782654 h 6858000"/>
              <a:gd name="connsiteX6731" fmla="*/ 4578999 w 5854673"/>
              <a:gd name="connsiteY6731" fmla="*/ 1750532 h 6858000"/>
              <a:gd name="connsiteX6732" fmla="*/ 4600985 w 5854673"/>
              <a:gd name="connsiteY6732" fmla="*/ 1746305 h 6858000"/>
              <a:gd name="connsiteX6733" fmla="*/ 4596909 w 5854673"/>
              <a:gd name="connsiteY6733" fmla="*/ 1730491 h 6858000"/>
              <a:gd name="connsiteX6734" fmla="*/ 4586047 w 5854673"/>
              <a:gd name="connsiteY6734" fmla="*/ 1718194 h 6858000"/>
              <a:gd name="connsiteX6735" fmla="*/ 4598493 w 5854673"/>
              <a:gd name="connsiteY6735" fmla="*/ 1718605 h 6858000"/>
              <a:gd name="connsiteX6736" fmla="*/ 4574169 w 5854673"/>
              <a:gd name="connsiteY6736" fmla="*/ 1696206 h 6858000"/>
              <a:gd name="connsiteX6737" fmla="*/ 4608191 w 5854673"/>
              <a:gd name="connsiteY6737" fmla="*/ 1697186 h 6858000"/>
              <a:gd name="connsiteX6738" fmla="*/ 4577746 w 5854673"/>
              <a:gd name="connsiteY6738" fmla="*/ 1672743 h 6858000"/>
              <a:gd name="connsiteX6739" fmla="*/ 4586416 w 5854673"/>
              <a:gd name="connsiteY6739" fmla="*/ 1674786 h 6858000"/>
              <a:gd name="connsiteX6740" fmla="*/ 4572691 w 5854673"/>
              <a:gd name="connsiteY6740" fmla="*/ 1690953 h 6858000"/>
              <a:gd name="connsiteX6741" fmla="*/ 4558972 w 5854673"/>
              <a:gd name="connsiteY6741" fmla="*/ 1681615 h 6858000"/>
              <a:gd name="connsiteX6742" fmla="*/ 4549645 w 5854673"/>
              <a:gd name="connsiteY6742" fmla="*/ 1659628 h 6858000"/>
              <a:gd name="connsiteX6743" fmla="*/ 4527659 w 5854673"/>
              <a:gd name="connsiteY6743" fmla="*/ 1663856 h 6858000"/>
              <a:gd name="connsiteX6744" fmla="*/ 4524500 w 5854673"/>
              <a:gd name="connsiteY6744" fmla="*/ 1651919 h 6858000"/>
              <a:gd name="connsiteX6745" fmla="*/ 4547459 w 5854673"/>
              <a:gd name="connsiteY6745" fmla="*/ 1634072 h 6858000"/>
              <a:gd name="connsiteX6746" fmla="*/ 4560870 w 5854673"/>
              <a:gd name="connsiteY6746" fmla="*/ 1646369 h 6858000"/>
              <a:gd name="connsiteX6747" fmla="*/ 4573979 w 5854673"/>
              <a:gd name="connsiteY6747" fmla="*/ 1643772 h 6858000"/>
              <a:gd name="connsiteX6748" fmla="*/ 4574032 w 5854673"/>
              <a:gd name="connsiteY6748" fmla="*/ 1639027 h 6858000"/>
              <a:gd name="connsiteX6749" fmla="*/ 4603107 w 5854673"/>
              <a:gd name="connsiteY6749" fmla="*/ 1635974 h 6858000"/>
              <a:gd name="connsiteX6750" fmla="*/ 4605397 w 5854673"/>
              <a:gd name="connsiteY6750" fmla="*/ 1654592 h 6858000"/>
              <a:gd name="connsiteX6751" fmla="*/ 4641054 w 5854673"/>
              <a:gd name="connsiteY6751" fmla="*/ 1644044 h 6858000"/>
              <a:gd name="connsiteX6752" fmla="*/ 4570009 w 5854673"/>
              <a:gd name="connsiteY6752" fmla="*/ 1613369 h 6858000"/>
              <a:gd name="connsiteX6753" fmla="*/ 4593727 w 5854673"/>
              <a:gd name="connsiteY6753" fmla="*/ 1616181 h 6858000"/>
              <a:gd name="connsiteX6754" fmla="*/ 4576596 w 5854673"/>
              <a:gd name="connsiteY6754" fmla="*/ 1588019 h 6858000"/>
              <a:gd name="connsiteX6755" fmla="*/ 4582819 w 5854673"/>
              <a:gd name="connsiteY6755" fmla="*/ 1588226 h 6858000"/>
              <a:gd name="connsiteX6756" fmla="*/ 4584092 w 5854673"/>
              <a:gd name="connsiteY6756" fmla="*/ 1597154 h 6858000"/>
              <a:gd name="connsiteX6757" fmla="*/ 4594447 w 5854673"/>
              <a:gd name="connsiteY6757" fmla="*/ 1595678 h 6858000"/>
              <a:gd name="connsiteX6758" fmla="*/ 4625213 w 5854673"/>
              <a:gd name="connsiteY6758" fmla="*/ 1566153 h 6858000"/>
              <a:gd name="connsiteX6759" fmla="*/ 4665971 w 5854673"/>
              <a:gd name="connsiteY6759" fmla="*/ 1555603 h 6858000"/>
              <a:gd name="connsiteX6760" fmla="*/ 4685618 w 5854673"/>
              <a:gd name="connsiteY6760" fmla="*/ 1524752 h 6858000"/>
              <a:gd name="connsiteX6761" fmla="*/ 4644859 w 5854673"/>
              <a:gd name="connsiteY6761" fmla="*/ 1535298 h 6858000"/>
              <a:gd name="connsiteX6762" fmla="*/ 4579816 w 5854673"/>
              <a:gd name="connsiteY6762" fmla="*/ 1564610 h 6858000"/>
              <a:gd name="connsiteX6763" fmla="*/ 4590218 w 5854673"/>
              <a:gd name="connsiteY6763" fmla="*/ 1578791 h 6858000"/>
              <a:gd name="connsiteX6764" fmla="*/ 4555430 w 5854673"/>
              <a:gd name="connsiteY6764" fmla="*/ 1582658 h 6858000"/>
              <a:gd name="connsiteX6765" fmla="*/ 4551146 w 5854673"/>
              <a:gd name="connsiteY6765" fmla="*/ 1580721 h 6858000"/>
              <a:gd name="connsiteX6766" fmla="*/ 4485562 w 5854673"/>
              <a:gd name="connsiteY6766" fmla="*/ 1610636 h 6858000"/>
              <a:gd name="connsiteX6767" fmla="*/ 4485491 w 5854673"/>
              <a:gd name="connsiteY6767" fmla="*/ 1610848 h 6858000"/>
              <a:gd name="connsiteX6768" fmla="*/ 4484919 w 5854673"/>
              <a:gd name="connsiteY6768" fmla="*/ 1610929 h 6858000"/>
              <a:gd name="connsiteX6769" fmla="*/ 4483756 w 5854673"/>
              <a:gd name="connsiteY6769" fmla="*/ 1611459 h 6858000"/>
              <a:gd name="connsiteX6770" fmla="*/ 4483890 w 5854673"/>
              <a:gd name="connsiteY6770" fmla="*/ 1611076 h 6858000"/>
              <a:gd name="connsiteX6771" fmla="*/ 4483705 w 5854673"/>
              <a:gd name="connsiteY6771" fmla="*/ 1611102 h 6858000"/>
              <a:gd name="connsiteX6772" fmla="*/ 4483918 w 5854673"/>
              <a:gd name="connsiteY6772" fmla="*/ 1610994 h 6858000"/>
              <a:gd name="connsiteX6773" fmla="*/ 4487636 w 5854673"/>
              <a:gd name="connsiteY6773" fmla="*/ 1600341 h 6858000"/>
              <a:gd name="connsiteX6774" fmla="*/ 4690112 w 5854673"/>
              <a:gd name="connsiteY6774" fmla="*/ 1502614 h 6858000"/>
              <a:gd name="connsiteX6775" fmla="*/ 4685167 w 5854673"/>
              <a:gd name="connsiteY6775" fmla="*/ 1493483 h 6858000"/>
              <a:gd name="connsiteX6776" fmla="*/ 4784074 w 5854673"/>
              <a:gd name="connsiteY6776" fmla="*/ 1481931 h 6858000"/>
              <a:gd name="connsiteX6777" fmla="*/ 3816410 w 5854673"/>
              <a:gd name="connsiteY6777" fmla="*/ 1476716 h 6858000"/>
              <a:gd name="connsiteX6778" fmla="*/ 3800086 w 5854673"/>
              <a:gd name="connsiteY6778" fmla="*/ 1484871 h 6858000"/>
              <a:gd name="connsiteX6779" fmla="*/ 3803704 w 5854673"/>
              <a:gd name="connsiteY6779" fmla="*/ 1494921 h 6858000"/>
              <a:gd name="connsiteX6780" fmla="*/ 3787176 w 5854673"/>
              <a:gd name="connsiteY6780" fmla="*/ 1504200 h 6858000"/>
              <a:gd name="connsiteX6781" fmla="*/ 3789475 w 5854673"/>
              <a:gd name="connsiteY6781" fmla="*/ 1489663 h 6858000"/>
              <a:gd name="connsiteX6782" fmla="*/ 3769067 w 5854673"/>
              <a:gd name="connsiteY6782" fmla="*/ 1507512 h 6858000"/>
              <a:gd name="connsiteX6783" fmla="*/ 3731319 w 5854673"/>
              <a:gd name="connsiteY6783" fmla="*/ 1516170 h 6858000"/>
              <a:gd name="connsiteX6784" fmla="*/ 3566295 w 5854673"/>
              <a:gd name="connsiteY6784" fmla="*/ 1564837 h 6858000"/>
              <a:gd name="connsiteX6785" fmla="*/ 3579201 w 5854673"/>
              <a:gd name="connsiteY6785" fmla="*/ 1563362 h 6858000"/>
              <a:gd name="connsiteX6786" fmla="*/ 3569400 w 5854673"/>
              <a:gd name="connsiteY6786" fmla="*/ 1586618 h 6858000"/>
              <a:gd name="connsiteX6787" fmla="*/ 3602239 w 5854673"/>
              <a:gd name="connsiteY6787" fmla="*/ 1627843 h 6858000"/>
              <a:gd name="connsiteX6788" fmla="*/ 3600927 w 5854673"/>
              <a:gd name="connsiteY6788" fmla="*/ 1577753 h 6858000"/>
              <a:gd name="connsiteX6789" fmla="*/ 3642239 w 5854673"/>
              <a:gd name="connsiteY6789" fmla="*/ 1588985 h 6858000"/>
              <a:gd name="connsiteX6790" fmla="*/ 3647073 w 5854673"/>
              <a:gd name="connsiteY6790" fmla="*/ 1633108 h 6858000"/>
              <a:gd name="connsiteX6791" fmla="*/ 3634982 w 5854673"/>
              <a:gd name="connsiteY6791" fmla="*/ 1637747 h 6858000"/>
              <a:gd name="connsiteX6792" fmla="*/ 3627836 w 5854673"/>
              <a:gd name="connsiteY6792" fmla="*/ 1659170 h 6858000"/>
              <a:gd name="connsiteX6793" fmla="*/ 3678689 w 5854673"/>
              <a:gd name="connsiteY6793" fmla="*/ 1665764 h 6858000"/>
              <a:gd name="connsiteX6794" fmla="*/ 3687211 w 5854673"/>
              <a:gd name="connsiteY6794" fmla="*/ 1651433 h 6858000"/>
              <a:gd name="connsiteX6795" fmla="*/ 3702508 w 5854673"/>
              <a:gd name="connsiteY6795" fmla="*/ 1666738 h 6858000"/>
              <a:gd name="connsiteX6796" fmla="*/ 3721848 w 5854673"/>
              <a:gd name="connsiteY6796" fmla="*/ 1638842 h 6858000"/>
              <a:gd name="connsiteX6797" fmla="*/ 3727793 w 5854673"/>
              <a:gd name="connsiteY6797" fmla="*/ 1539989 h 6858000"/>
              <a:gd name="connsiteX6798" fmla="*/ 3772832 w 5854673"/>
              <a:gd name="connsiteY6798" fmla="*/ 1541585 h 6858000"/>
              <a:gd name="connsiteX6799" fmla="*/ 3765382 w 5854673"/>
              <a:gd name="connsiteY6799" fmla="*/ 1548111 h 6858000"/>
              <a:gd name="connsiteX6800" fmla="*/ 3780072 w 5854673"/>
              <a:gd name="connsiteY6800" fmla="*/ 1551482 h 6858000"/>
              <a:gd name="connsiteX6801" fmla="*/ 3795426 w 5854673"/>
              <a:gd name="connsiteY6801" fmla="*/ 1549293 h 6858000"/>
              <a:gd name="connsiteX6802" fmla="*/ 3800116 w 5854673"/>
              <a:gd name="connsiteY6802" fmla="*/ 1559190 h 6858000"/>
              <a:gd name="connsiteX6803" fmla="*/ 3781803 w 5854673"/>
              <a:gd name="connsiteY6803" fmla="*/ 1563623 h 6858000"/>
              <a:gd name="connsiteX6804" fmla="*/ 3787663 w 5854673"/>
              <a:gd name="connsiteY6804" fmla="*/ 1584281 h 6858000"/>
              <a:gd name="connsiteX6805" fmla="*/ 3792616 w 5854673"/>
              <a:gd name="connsiteY6805" fmla="*/ 1567910 h 6858000"/>
              <a:gd name="connsiteX6806" fmla="*/ 3813686 w 5854673"/>
              <a:gd name="connsiteY6806" fmla="*/ 1554704 h 6858000"/>
              <a:gd name="connsiteX6807" fmla="*/ 3817871 w 5854673"/>
              <a:gd name="connsiteY6807" fmla="*/ 1543178 h 6858000"/>
              <a:gd name="connsiteX6808" fmla="*/ 3796704 w 5854673"/>
              <a:gd name="connsiteY6808" fmla="*/ 1540369 h 6858000"/>
              <a:gd name="connsiteX6809" fmla="*/ 3826445 w 5854673"/>
              <a:gd name="connsiteY6809" fmla="*/ 1526654 h 6858000"/>
              <a:gd name="connsiteX6810" fmla="*/ 3837561 w 5854673"/>
              <a:gd name="connsiteY6810" fmla="*/ 1538185 h 6858000"/>
              <a:gd name="connsiteX6811" fmla="*/ 3837306 w 5854673"/>
              <a:gd name="connsiteY6811" fmla="*/ 1538951 h 6858000"/>
              <a:gd name="connsiteX6812" fmla="*/ 3840978 w 5854673"/>
              <a:gd name="connsiteY6812" fmla="*/ 1541706 h 6858000"/>
              <a:gd name="connsiteX6813" fmla="*/ 3845262 w 5854673"/>
              <a:gd name="connsiteY6813" fmla="*/ 1546194 h 6858000"/>
              <a:gd name="connsiteX6814" fmla="*/ 3845773 w 5854673"/>
              <a:gd name="connsiteY6814" fmla="*/ 1542115 h 6858000"/>
              <a:gd name="connsiteX6815" fmla="*/ 3840978 w 5854673"/>
              <a:gd name="connsiteY6815" fmla="*/ 1541706 h 6858000"/>
              <a:gd name="connsiteX6816" fmla="*/ 3837561 w 5854673"/>
              <a:gd name="connsiteY6816" fmla="*/ 1538185 h 6858000"/>
              <a:gd name="connsiteX6817" fmla="*/ 3834208 w 5854673"/>
              <a:gd name="connsiteY6817" fmla="*/ 1491665 h 6858000"/>
              <a:gd name="connsiteX6818" fmla="*/ 3803501 w 5854673"/>
              <a:gd name="connsiteY6818" fmla="*/ 1493492 h 6858000"/>
              <a:gd name="connsiteX6819" fmla="*/ 3830641 w 5854673"/>
              <a:gd name="connsiteY6819" fmla="*/ 1479422 h 6858000"/>
              <a:gd name="connsiteX6820" fmla="*/ 3556172 w 5854673"/>
              <a:gd name="connsiteY6820" fmla="*/ 1470826 h 6858000"/>
              <a:gd name="connsiteX6821" fmla="*/ 3574580 w 5854673"/>
              <a:gd name="connsiteY6821" fmla="*/ 1490064 h 6858000"/>
              <a:gd name="connsiteX6822" fmla="*/ 3569634 w 5854673"/>
              <a:gd name="connsiteY6822" fmla="*/ 1480929 h 6858000"/>
              <a:gd name="connsiteX6823" fmla="*/ 3573199 w 5854673"/>
              <a:gd name="connsiteY6823" fmla="*/ 1478654 h 6858000"/>
              <a:gd name="connsiteX6824" fmla="*/ 3573716 w 5854673"/>
              <a:gd name="connsiteY6824" fmla="*/ 1478891 h 6858000"/>
              <a:gd name="connsiteX6825" fmla="*/ 3576164 w 5854673"/>
              <a:gd name="connsiteY6825" fmla="*/ 1478177 h 6858000"/>
              <a:gd name="connsiteX6826" fmla="*/ 3573307 w 5854673"/>
              <a:gd name="connsiteY6826" fmla="*/ 1478584 h 6858000"/>
              <a:gd name="connsiteX6827" fmla="*/ 3573199 w 5854673"/>
              <a:gd name="connsiteY6827" fmla="*/ 1478654 h 6858000"/>
              <a:gd name="connsiteX6828" fmla="*/ 4243704 w 5854673"/>
              <a:gd name="connsiteY6828" fmla="*/ 1468623 h 6858000"/>
              <a:gd name="connsiteX6829" fmla="*/ 4263441 w 5854673"/>
              <a:gd name="connsiteY6829" fmla="*/ 1479289 h 6858000"/>
              <a:gd name="connsiteX6830" fmla="*/ 4243704 w 5854673"/>
              <a:gd name="connsiteY6830" fmla="*/ 1468623 h 6858000"/>
              <a:gd name="connsiteX6831" fmla="*/ 2581724 w 5854673"/>
              <a:gd name="connsiteY6831" fmla="*/ 1466577 h 6858000"/>
              <a:gd name="connsiteX6832" fmla="*/ 2584527 w 5854673"/>
              <a:gd name="connsiteY6832" fmla="*/ 1473463 h 6858000"/>
              <a:gd name="connsiteX6833" fmla="*/ 2594729 w 5854673"/>
              <a:gd name="connsiteY6833" fmla="*/ 1470915 h 6858000"/>
              <a:gd name="connsiteX6834" fmla="*/ 2593607 w 5854673"/>
              <a:gd name="connsiteY6834" fmla="*/ 1470711 h 6858000"/>
              <a:gd name="connsiteX6835" fmla="*/ 4216364 w 5854673"/>
              <a:gd name="connsiteY6835" fmla="*/ 1465963 h 6858000"/>
              <a:gd name="connsiteX6836" fmla="*/ 4208915 w 5854673"/>
              <a:gd name="connsiteY6836" fmla="*/ 1472489 h 6858000"/>
              <a:gd name="connsiteX6837" fmla="*/ 4220595 w 5854673"/>
              <a:gd name="connsiteY6837" fmla="*/ 1477747 h 6858000"/>
              <a:gd name="connsiteX6838" fmla="*/ 4221821 w 5854673"/>
              <a:gd name="connsiteY6838" fmla="*/ 1471014 h 6858000"/>
              <a:gd name="connsiteX6839" fmla="*/ 4216364 w 5854673"/>
              <a:gd name="connsiteY6839" fmla="*/ 1465963 h 6858000"/>
              <a:gd name="connsiteX6840" fmla="*/ 4697773 w 5854673"/>
              <a:gd name="connsiteY6840" fmla="*/ 1464355 h 6858000"/>
              <a:gd name="connsiteX6841" fmla="*/ 4708382 w 5854673"/>
              <a:gd name="connsiteY6841" fmla="*/ 1469767 h 6858000"/>
              <a:gd name="connsiteX6842" fmla="*/ 4692056 w 5854673"/>
              <a:gd name="connsiteY6842" fmla="*/ 1477922 h 6858000"/>
              <a:gd name="connsiteX6843" fmla="*/ 2754792 w 5854673"/>
              <a:gd name="connsiteY6843" fmla="*/ 1464126 h 6858000"/>
              <a:gd name="connsiteX6844" fmla="*/ 2773086 w 5854673"/>
              <a:gd name="connsiteY6844" fmla="*/ 1528553 h 6858000"/>
              <a:gd name="connsiteX6845" fmla="*/ 2806804 w 5854673"/>
              <a:gd name="connsiteY6845" fmla="*/ 1522287 h 6858000"/>
              <a:gd name="connsiteX6846" fmla="*/ 2797571 w 5854673"/>
              <a:gd name="connsiteY6846" fmla="*/ 1523968 h 6858000"/>
              <a:gd name="connsiteX6847" fmla="*/ 2786413 w 5854673"/>
              <a:gd name="connsiteY6847" fmla="*/ 1481477 h 6858000"/>
              <a:gd name="connsiteX6848" fmla="*/ 2771519 w 5854673"/>
              <a:gd name="connsiteY6848" fmla="*/ 1479228 h 6858000"/>
              <a:gd name="connsiteX6849" fmla="*/ 2781928 w 5854673"/>
              <a:gd name="connsiteY6849" fmla="*/ 1467907 h 6858000"/>
              <a:gd name="connsiteX6850" fmla="*/ 4292553 w 5854673"/>
              <a:gd name="connsiteY6850" fmla="*/ 1454098 h 6858000"/>
              <a:gd name="connsiteX6851" fmla="*/ 4287165 w 5854673"/>
              <a:gd name="connsiteY6851" fmla="*/ 1456598 h 6858000"/>
              <a:gd name="connsiteX6852" fmla="*/ 4301395 w 5854673"/>
              <a:gd name="connsiteY6852" fmla="*/ 1461854 h 6858000"/>
              <a:gd name="connsiteX6853" fmla="*/ 4296443 w 5854673"/>
              <a:gd name="connsiteY6853" fmla="*/ 1456185 h 6858000"/>
              <a:gd name="connsiteX6854" fmla="*/ 4292553 w 5854673"/>
              <a:gd name="connsiteY6854" fmla="*/ 1454098 h 6858000"/>
              <a:gd name="connsiteX6855" fmla="*/ 4267324 w 5854673"/>
              <a:gd name="connsiteY6855" fmla="*/ 1452866 h 6858000"/>
              <a:gd name="connsiteX6856" fmla="*/ 4253346 w 5854673"/>
              <a:gd name="connsiteY6856" fmla="*/ 1462148 h 6858000"/>
              <a:gd name="connsiteX6857" fmla="*/ 4271659 w 5854673"/>
              <a:gd name="connsiteY6857" fmla="*/ 1457715 h 6858000"/>
              <a:gd name="connsiteX6858" fmla="*/ 3553117 w 5854673"/>
              <a:gd name="connsiteY6858" fmla="*/ 1446852 h 6858000"/>
              <a:gd name="connsiteX6859" fmla="*/ 3540261 w 5854673"/>
              <a:gd name="connsiteY6859" fmla="*/ 1456338 h 6858000"/>
              <a:gd name="connsiteX6860" fmla="*/ 3555922 w 5854673"/>
              <a:gd name="connsiteY6860" fmla="*/ 1453740 h 6858000"/>
              <a:gd name="connsiteX6861" fmla="*/ 3097110 w 5854673"/>
              <a:gd name="connsiteY6861" fmla="*/ 1442644 h 6858000"/>
              <a:gd name="connsiteX6862" fmla="*/ 3111846 w 5854673"/>
              <a:gd name="connsiteY6862" fmla="*/ 1466775 h 6858000"/>
              <a:gd name="connsiteX6863" fmla="*/ 3111680 w 5854673"/>
              <a:gd name="connsiteY6863" fmla="*/ 1466895 h 6858000"/>
              <a:gd name="connsiteX6864" fmla="*/ 3111488 w 5854673"/>
              <a:gd name="connsiteY6864" fmla="*/ 1466826 h 6858000"/>
              <a:gd name="connsiteX6865" fmla="*/ 3105571 w 5854673"/>
              <a:gd name="connsiteY6865" fmla="*/ 1471314 h 6858000"/>
              <a:gd name="connsiteX6866" fmla="*/ 3111680 w 5854673"/>
              <a:gd name="connsiteY6866" fmla="*/ 1466895 h 6858000"/>
              <a:gd name="connsiteX6867" fmla="*/ 3125310 w 5854673"/>
              <a:gd name="connsiteY6867" fmla="*/ 1471777 h 6858000"/>
              <a:gd name="connsiteX6868" fmla="*/ 3097110 w 5854673"/>
              <a:gd name="connsiteY6868" fmla="*/ 1442644 h 6858000"/>
              <a:gd name="connsiteX6869" fmla="*/ 4310276 w 5854673"/>
              <a:gd name="connsiteY6869" fmla="*/ 1442370 h 6858000"/>
              <a:gd name="connsiteX6870" fmla="*/ 4313948 w 5854673"/>
              <a:gd name="connsiteY6870" fmla="*/ 1442575 h 6858000"/>
              <a:gd name="connsiteX6871" fmla="*/ 4314356 w 5854673"/>
              <a:gd name="connsiteY6871" fmla="*/ 1442881 h 6858000"/>
              <a:gd name="connsiteX6872" fmla="*/ 4310276 w 5854673"/>
              <a:gd name="connsiteY6872" fmla="*/ 1442370 h 6858000"/>
              <a:gd name="connsiteX6873" fmla="*/ 2229114 w 5854673"/>
              <a:gd name="connsiteY6873" fmla="*/ 1438874 h 6858000"/>
              <a:gd name="connsiteX6874" fmla="*/ 2241559 w 5854673"/>
              <a:gd name="connsiteY6874" fmla="*/ 1439286 h 6858000"/>
              <a:gd name="connsiteX6875" fmla="*/ 2233033 w 5854673"/>
              <a:gd name="connsiteY6875" fmla="*/ 1471469 h 6858000"/>
              <a:gd name="connsiteX6876" fmla="*/ 2212885 w 5854673"/>
              <a:gd name="connsiteY6876" fmla="*/ 1470700 h 6858000"/>
              <a:gd name="connsiteX6877" fmla="*/ 2229114 w 5854673"/>
              <a:gd name="connsiteY6877" fmla="*/ 1438874 h 6858000"/>
              <a:gd name="connsiteX6878" fmla="*/ 4172301 w 5854673"/>
              <a:gd name="connsiteY6878" fmla="*/ 1437999 h 6858000"/>
              <a:gd name="connsiteX6879" fmla="*/ 4171227 w 5854673"/>
              <a:gd name="connsiteY6879" fmla="*/ 1445802 h 6858000"/>
              <a:gd name="connsiteX6880" fmla="*/ 4188264 w 5854673"/>
              <a:gd name="connsiteY6880" fmla="*/ 1450295 h 6858000"/>
              <a:gd name="connsiteX6881" fmla="*/ 2263902 w 5854673"/>
              <a:gd name="connsiteY6881" fmla="*/ 1435007 h 6858000"/>
              <a:gd name="connsiteX6882" fmla="*/ 2260376 w 5854673"/>
              <a:gd name="connsiteY6882" fmla="*/ 1458827 h 6858000"/>
              <a:gd name="connsiteX6883" fmla="*/ 2271692 w 5854673"/>
              <a:gd name="connsiteY6883" fmla="*/ 1484539 h 6858000"/>
              <a:gd name="connsiteX6884" fmla="*/ 2252258 w 5854673"/>
              <a:gd name="connsiteY6884" fmla="*/ 1488768 h 6858000"/>
              <a:gd name="connsiteX6885" fmla="*/ 2246862 w 5854673"/>
              <a:gd name="connsiteY6885" fmla="*/ 1448367 h 6858000"/>
              <a:gd name="connsiteX6886" fmla="*/ 2263902 w 5854673"/>
              <a:gd name="connsiteY6886" fmla="*/ 1435007 h 6858000"/>
              <a:gd name="connsiteX6887" fmla="*/ 2208611 w 5854673"/>
              <a:gd name="connsiteY6887" fmla="*/ 1433055 h 6858000"/>
              <a:gd name="connsiteX6888" fmla="*/ 2214374 w 5854673"/>
              <a:gd name="connsiteY6888" fmla="*/ 1435148 h 6858000"/>
              <a:gd name="connsiteX6889" fmla="*/ 2213608 w 5854673"/>
              <a:gd name="connsiteY6889" fmla="*/ 1439993 h 6858000"/>
              <a:gd name="connsiteX6890" fmla="*/ 2207385 w 5854673"/>
              <a:gd name="connsiteY6890" fmla="*/ 1439786 h 6858000"/>
              <a:gd name="connsiteX6891" fmla="*/ 4319001 w 5854673"/>
              <a:gd name="connsiteY6891" fmla="*/ 1426912 h 6858000"/>
              <a:gd name="connsiteX6892" fmla="*/ 4331447 w 5854673"/>
              <a:gd name="connsiteY6892" fmla="*/ 1427324 h 6858000"/>
              <a:gd name="connsiteX6893" fmla="*/ 4318542 w 5854673"/>
              <a:gd name="connsiteY6893" fmla="*/ 1428799 h 6858000"/>
              <a:gd name="connsiteX6894" fmla="*/ 2550367 w 5854673"/>
              <a:gd name="connsiteY6894" fmla="*/ 1417855 h 6858000"/>
              <a:gd name="connsiteX6895" fmla="*/ 2563013 w 5854673"/>
              <a:gd name="connsiteY6895" fmla="*/ 1432448 h 6858000"/>
              <a:gd name="connsiteX6896" fmla="*/ 2550367 w 5854673"/>
              <a:gd name="connsiteY6896" fmla="*/ 1417855 h 6858000"/>
              <a:gd name="connsiteX6897" fmla="*/ 3207294 w 5854673"/>
              <a:gd name="connsiteY6897" fmla="*/ 1415641 h 6858000"/>
              <a:gd name="connsiteX6898" fmla="*/ 3214579 w 5854673"/>
              <a:gd name="connsiteY6898" fmla="*/ 1451399 h 6858000"/>
              <a:gd name="connsiteX6899" fmla="*/ 3207294 w 5854673"/>
              <a:gd name="connsiteY6899" fmla="*/ 1415641 h 6858000"/>
              <a:gd name="connsiteX6900" fmla="*/ 4426325 w 5854673"/>
              <a:gd name="connsiteY6900" fmla="*/ 1415619 h 6858000"/>
              <a:gd name="connsiteX6901" fmla="*/ 4438464 w 5854673"/>
              <a:gd name="connsiteY6901" fmla="*/ 1418988 h 6858000"/>
              <a:gd name="connsiteX6902" fmla="*/ 4416683 w 5854673"/>
              <a:gd name="connsiteY6902" fmla="*/ 1422093 h 6858000"/>
              <a:gd name="connsiteX6903" fmla="*/ 4419266 w 5854673"/>
              <a:gd name="connsiteY6903" fmla="*/ 1416579 h 6858000"/>
              <a:gd name="connsiteX6904" fmla="*/ 4426325 w 5854673"/>
              <a:gd name="connsiteY6904" fmla="*/ 1415619 h 6858000"/>
              <a:gd name="connsiteX6905" fmla="*/ 4578225 w 5854673"/>
              <a:gd name="connsiteY6905" fmla="*/ 1415458 h 6858000"/>
              <a:gd name="connsiteX6906" fmla="*/ 4618313 w 5854673"/>
              <a:gd name="connsiteY6906" fmla="*/ 1433424 h 6858000"/>
              <a:gd name="connsiteX6907" fmla="*/ 4618006 w 5854673"/>
              <a:gd name="connsiteY6907" fmla="*/ 1436383 h 6858000"/>
              <a:gd name="connsiteX6908" fmla="*/ 4596327 w 5854673"/>
              <a:gd name="connsiteY6908" fmla="*/ 1437651 h 6858000"/>
              <a:gd name="connsiteX6909" fmla="*/ 4595101 w 5854673"/>
              <a:gd name="connsiteY6909" fmla="*/ 1444383 h 6858000"/>
              <a:gd name="connsiteX6910" fmla="*/ 4574039 w 5854673"/>
              <a:gd name="connsiteY6910" fmla="*/ 1426984 h 6858000"/>
              <a:gd name="connsiteX6911" fmla="*/ 5011434 w 5854673"/>
              <a:gd name="connsiteY6911" fmla="*/ 1410528 h 6858000"/>
              <a:gd name="connsiteX6912" fmla="*/ 5017658 w 5854673"/>
              <a:gd name="connsiteY6912" fmla="*/ 1410734 h 6858000"/>
              <a:gd name="connsiteX6913" fmla="*/ 5001435 w 5854673"/>
              <a:gd name="connsiteY6913" fmla="*/ 1417053 h 6858000"/>
              <a:gd name="connsiteX6914" fmla="*/ 5011434 w 5854673"/>
              <a:gd name="connsiteY6914" fmla="*/ 1410528 h 6858000"/>
              <a:gd name="connsiteX6915" fmla="*/ 3523646 w 5854673"/>
              <a:gd name="connsiteY6915" fmla="*/ 1408793 h 6858000"/>
              <a:gd name="connsiteX6916" fmla="*/ 3541392 w 5854673"/>
              <a:gd name="connsiteY6916" fmla="*/ 1425936 h 6858000"/>
              <a:gd name="connsiteX6917" fmla="*/ 3539914 w 5854673"/>
              <a:gd name="connsiteY6917" fmla="*/ 1418131 h 6858000"/>
              <a:gd name="connsiteX6918" fmla="*/ 3523646 w 5854673"/>
              <a:gd name="connsiteY6918" fmla="*/ 1408793 h 6858000"/>
              <a:gd name="connsiteX6919" fmla="*/ 3580775 w 5854673"/>
              <a:gd name="connsiteY6919" fmla="*/ 1405750 h 6858000"/>
              <a:gd name="connsiteX6920" fmla="*/ 3565320 w 5854673"/>
              <a:gd name="connsiteY6920" fmla="*/ 1407222 h 6858000"/>
              <a:gd name="connsiteX6921" fmla="*/ 3583620 w 5854673"/>
              <a:gd name="connsiteY6921" fmla="*/ 1446147 h 6858000"/>
              <a:gd name="connsiteX6922" fmla="*/ 3580775 w 5854673"/>
              <a:gd name="connsiteY6922" fmla="*/ 1405750 h 6858000"/>
              <a:gd name="connsiteX6923" fmla="*/ 3261263 w 5854673"/>
              <a:gd name="connsiteY6923" fmla="*/ 1400652 h 6858000"/>
              <a:gd name="connsiteX6924" fmla="*/ 3270037 w 5854673"/>
              <a:gd name="connsiteY6924" fmla="*/ 1400860 h 6858000"/>
              <a:gd name="connsiteX6925" fmla="*/ 3269270 w 5854673"/>
              <a:gd name="connsiteY6925" fmla="*/ 1405705 h 6858000"/>
              <a:gd name="connsiteX6926" fmla="*/ 3260497 w 5854673"/>
              <a:gd name="connsiteY6926" fmla="*/ 1405500 h 6858000"/>
              <a:gd name="connsiteX6927" fmla="*/ 3869684 w 5854673"/>
              <a:gd name="connsiteY6927" fmla="*/ 1398070 h 6858000"/>
              <a:gd name="connsiteX6928" fmla="*/ 3872590 w 5854673"/>
              <a:gd name="connsiteY6928" fmla="*/ 1403119 h 6858000"/>
              <a:gd name="connsiteX6929" fmla="*/ 3853461 w 5854673"/>
              <a:gd name="connsiteY6929" fmla="*/ 1404388 h 6858000"/>
              <a:gd name="connsiteX6930" fmla="*/ 3869684 w 5854673"/>
              <a:gd name="connsiteY6930" fmla="*/ 1398070 h 6858000"/>
              <a:gd name="connsiteX6931" fmla="*/ 4436892 w 5854673"/>
              <a:gd name="connsiteY6931" fmla="*/ 1387517 h 6858000"/>
              <a:gd name="connsiteX6932" fmla="*/ 4445665 w 5854673"/>
              <a:gd name="connsiteY6932" fmla="*/ 1387724 h 6858000"/>
              <a:gd name="connsiteX6933" fmla="*/ 4438368 w 5854673"/>
              <a:gd name="connsiteY6933" fmla="*/ 1395320 h 6858000"/>
              <a:gd name="connsiteX6934" fmla="*/ 4436892 w 5854673"/>
              <a:gd name="connsiteY6934" fmla="*/ 1387517 h 6858000"/>
              <a:gd name="connsiteX6935" fmla="*/ 5354366 w 5854673"/>
              <a:gd name="connsiteY6935" fmla="*/ 1385682 h 6858000"/>
              <a:gd name="connsiteX6936" fmla="*/ 5359822 w 5854673"/>
              <a:gd name="connsiteY6936" fmla="*/ 1390736 h 6858000"/>
              <a:gd name="connsiteX6937" fmla="*/ 5344059 w 5854673"/>
              <a:gd name="connsiteY6937" fmla="*/ 1395166 h 6858000"/>
              <a:gd name="connsiteX6938" fmla="*/ 5344929 w 5854673"/>
              <a:gd name="connsiteY6938" fmla="*/ 1388485 h 6858000"/>
              <a:gd name="connsiteX6939" fmla="*/ 5354366 w 5854673"/>
              <a:gd name="connsiteY6939" fmla="*/ 1385682 h 6858000"/>
              <a:gd name="connsiteX6940" fmla="*/ 2552263 w 5854673"/>
              <a:gd name="connsiteY6940" fmla="*/ 1385160 h 6858000"/>
              <a:gd name="connsiteX6941" fmla="*/ 2546547 w 5854673"/>
              <a:gd name="connsiteY6941" fmla="*/ 1398727 h 6858000"/>
              <a:gd name="connsiteX6942" fmla="*/ 2556442 w 5854673"/>
              <a:gd name="connsiteY6942" fmla="*/ 1399136 h 6858000"/>
              <a:gd name="connsiteX6943" fmla="*/ 2552263 w 5854673"/>
              <a:gd name="connsiteY6943" fmla="*/ 1385160 h 6858000"/>
              <a:gd name="connsiteX6944" fmla="*/ 3786342 w 5854673"/>
              <a:gd name="connsiteY6944" fmla="*/ 1383362 h 6858000"/>
              <a:gd name="connsiteX6945" fmla="*/ 3778127 w 5854673"/>
              <a:gd name="connsiteY6945" fmla="*/ 1394735 h 6858000"/>
              <a:gd name="connsiteX6946" fmla="*/ 3769813 w 5854673"/>
              <a:gd name="connsiteY6946" fmla="*/ 1392640 h 6858000"/>
              <a:gd name="connsiteX6947" fmla="*/ 3764452 w 5854673"/>
              <a:gd name="connsiteY6947" fmla="*/ 1411258 h 6858000"/>
              <a:gd name="connsiteX6948" fmla="*/ 3754659 w 5854673"/>
              <a:gd name="connsiteY6948" fmla="*/ 1409010 h 6858000"/>
              <a:gd name="connsiteX6949" fmla="*/ 3745324 w 5854673"/>
              <a:gd name="connsiteY6949" fmla="*/ 1412528 h 6858000"/>
              <a:gd name="connsiteX6950" fmla="*/ 3744051 w 5854673"/>
              <a:gd name="connsiteY6950" fmla="*/ 1403601 h 6858000"/>
              <a:gd name="connsiteX6951" fmla="*/ 3737109 w 5854673"/>
              <a:gd name="connsiteY6951" fmla="*/ 1423899 h 6858000"/>
              <a:gd name="connsiteX6952" fmla="*/ 3708394 w 5854673"/>
              <a:gd name="connsiteY6952" fmla="*/ 1414149 h 6858000"/>
              <a:gd name="connsiteX6953" fmla="*/ 3722572 w 5854673"/>
              <a:gd name="connsiteY6953" fmla="*/ 1421602 h 6858000"/>
              <a:gd name="connsiteX6954" fmla="*/ 3693084 w 5854673"/>
              <a:gd name="connsiteY6954" fmla="*/ 1442199 h 6858000"/>
              <a:gd name="connsiteX6955" fmla="*/ 3687463 w 5854673"/>
              <a:gd name="connsiteY6955" fmla="*/ 1479434 h 6858000"/>
              <a:gd name="connsiteX6956" fmla="*/ 3669628 w 5854673"/>
              <a:gd name="connsiteY6956" fmla="*/ 1413119 h 6858000"/>
              <a:gd name="connsiteX6957" fmla="*/ 3659577 w 5854673"/>
              <a:gd name="connsiteY6957" fmla="*/ 1421837 h 6858000"/>
              <a:gd name="connsiteX6958" fmla="*/ 3653917 w 5854673"/>
              <a:gd name="connsiteY6958" fmla="*/ 1417907 h 6858000"/>
              <a:gd name="connsiteX6959" fmla="*/ 3658253 w 5854673"/>
              <a:gd name="connsiteY6959" fmla="*/ 1415104 h 6858000"/>
              <a:gd name="connsiteX6960" fmla="*/ 3630611 w 5854673"/>
              <a:gd name="connsiteY6960" fmla="*/ 1397551 h 6858000"/>
              <a:gd name="connsiteX6961" fmla="*/ 3627546 w 5854673"/>
              <a:gd name="connsiteY6961" fmla="*/ 1416932 h 6858000"/>
              <a:gd name="connsiteX6962" fmla="*/ 3632640 w 5854673"/>
              <a:gd name="connsiteY6962" fmla="*/ 1442438 h 6858000"/>
              <a:gd name="connsiteX6963" fmla="*/ 3604738 w 5854673"/>
              <a:gd name="connsiteY6963" fmla="*/ 1443500 h 6858000"/>
              <a:gd name="connsiteX6964" fmla="*/ 3607077 w 5854673"/>
              <a:gd name="connsiteY6964" fmla="*/ 1470128 h 6858000"/>
              <a:gd name="connsiteX6965" fmla="*/ 3624832 w 5854673"/>
              <a:gd name="connsiteY6965" fmla="*/ 1454116 h 6858000"/>
              <a:gd name="connsiteX6966" fmla="*/ 3632066 w 5854673"/>
              <a:gd name="connsiteY6966" fmla="*/ 1489517 h 6858000"/>
              <a:gd name="connsiteX6967" fmla="*/ 3623346 w 5854673"/>
              <a:gd name="connsiteY6967" fmla="*/ 1479467 h 6858000"/>
              <a:gd name="connsiteX6968" fmla="*/ 3590611 w 5854673"/>
              <a:gd name="connsiteY6968" fmla="*/ 1495301 h 6858000"/>
              <a:gd name="connsiteX6969" fmla="*/ 3599294 w 5854673"/>
              <a:gd name="connsiteY6969" fmla="*/ 1505093 h 6858000"/>
              <a:gd name="connsiteX6970" fmla="*/ 3583180 w 5854673"/>
              <a:gd name="connsiteY6970" fmla="*/ 1506321 h 6858000"/>
              <a:gd name="connsiteX6971" fmla="*/ 3572639 w 5854673"/>
              <a:gd name="connsiteY6971" fmla="*/ 1499447 h 6858000"/>
              <a:gd name="connsiteX6972" fmla="*/ 3534891 w 5854673"/>
              <a:gd name="connsiteY6972" fmla="*/ 1508107 h 6858000"/>
              <a:gd name="connsiteX6973" fmla="*/ 3548609 w 5854673"/>
              <a:gd name="connsiteY6973" fmla="*/ 1517448 h 6858000"/>
              <a:gd name="connsiteX6974" fmla="*/ 3528661 w 5854673"/>
              <a:gd name="connsiteY6974" fmla="*/ 1533406 h 6858000"/>
              <a:gd name="connsiteX6975" fmla="*/ 3560748 w 5854673"/>
              <a:gd name="connsiteY6975" fmla="*/ 1520816 h 6858000"/>
              <a:gd name="connsiteX6976" fmla="*/ 3548302 w 5854673"/>
              <a:gd name="connsiteY6976" fmla="*/ 1520403 h 6858000"/>
              <a:gd name="connsiteX6977" fmla="*/ 3548609 w 5854673"/>
              <a:gd name="connsiteY6977" fmla="*/ 1517448 h 6858000"/>
              <a:gd name="connsiteX6978" fmla="*/ 3555292 w 5854673"/>
              <a:gd name="connsiteY6978" fmla="*/ 1515766 h 6858000"/>
              <a:gd name="connsiteX6979" fmla="*/ 3550294 w 5854673"/>
              <a:gd name="connsiteY6979" fmla="*/ 1508825 h 6858000"/>
              <a:gd name="connsiteX6980" fmla="*/ 3583180 w 5854673"/>
              <a:gd name="connsiteY6980" fmla="*/ 1506321 h 6858000"/>
              <a:gd name="connsiteX6981" fmla="*/ 3583584 w 5854673"/>
              <a:gd name="connsiteY6981" fmla="*/ 1506585 h 6858000"/>
              <a:gd name="connsiteX6982" fmla="*/ 3599315 w 5854673"/>
              <a:gd name="connsiteY6982" fmla="*/ 1505117 h 6858000"/>
              <a:gd name="connsiteX6983" fmla="*/ 3599294 w 5854673"/>
              <a:gd name="connsiteY6983" fmla="*/ 1505093 h 6858000"/>
              <a:gd name="connsiteX6984" fmla="*/ 3616836 w 5854673"/>
              <a:gd name="connsiteY6984" fmla="*/ 1503756 h 6858000"/>
              <a:gd name="connsiteX6985" fmla="*/ 3682614 w 5854673"/>
              <a:gd name="connsiteY6985" fmla="*/ 1491418 h 6858000"/>
              <a:gd name="connsiteX6986" fmla="*/ 3690369 w 5854673"/>
              <a:gd name="connsiteY6986" fmla="*/ 1481934 h 6858000"/>
              <a:gd name="connsiteX6987" fmla="*/ 3742607 w 5854673"/>
              <a:gd name="connsiteY6987" fmla="*/ 1459913 h 6858000"/>
              <a:gd name="connsiteX6988" fmla="*/ 3787244 w 5854673"/>
              <a:gd name="connsiteY6988" fmla="*/ 1440797 h 6858000"/>
              <a:gd name="connsiteX6989" fmla="*/ 3775154 w 5854673"/>
              <a:gd name="connsiteY6989" fmla="*/ 1445436 h 6858000"/>
              <a:gd name="connsiteX6990" fmla="*/ 3757922 w 5854673"/>
              <a:gd name="connsiteY6990" fmla="*/ 1416562 h 6858000"/>
              <a:gd name="connsiteX6991" fmla="*/ 3792450 w 5854673"/>
              <a:gd name="connsiteY6991" fmla="*/ 1431311 h 6858000"/>
              <a:gd name="connsiteX6992" fmla="*/ 3769403 w 5854673"/>
              <a:gd name="connsiteY6992" fmla="*/ 1399987 h 6858000"/>
              <a:gd name="connsiteX6993" fmla="*/ 3771597 w 5854673"/>
              <a:gd name="connsiteY6993" fmla="*/ 1397487 h 6858000"/>
              <a:gd name="connsiteX6994" fmla="*/ 3798676 w 5854673"/>
              <a:gd name="connsiteY6994" fmla="*/ 1418766 h 6858000"/>
              <a:gd name="connsiteX6995" fmla="*/ 3812348 w 5854673"/>
              <a:gd name="connsiteY6995" fmla="*/ 1412443 h 6858000"/>
              <a:gd name="connsiteX6996" fmla="*/ 3786342 w 5854673"/>
              <a:gd name="connsiteY6996" fmla="*/ 1383362 h 6858000"/>
              <a:gd name="connsiteX6997" fmla="*/ 3194807 w 5854673"/>
              <a:gd name="connsiteY6997" fmla="*/ 1381717 h 6858000"/>
              <a:gd name="connsiteX6998" fmla="*/ 3200771 w 5854673"/>
              <a:gd name="connsiteY6998" fmla="*/ 1400542 h 6858000"/>
              <a:gd name="connsiteX6999" fmla="*/ 3194807 w 5854673"/>
              <a:gd name="connsiteY6999" fmla="*/ 1381717 h 6858000"/>
              <a:gd name="connsiteX7000" fmla="*/ 4456787 w 5854673"/>
              <a:gd name="connsiteY7000" fmla="*/ 1376301 h 6858000"/>
              <a:gd name="connsiteX7001" fmla="*/ 4459693 w 5854673"/>
              <a:gd name="connsiteY7001" fmla="*/ 1381350 h 6858000"/>
              <a:gd name="connsiteX7002" fmla="*/ 4455357 w 5854673"/>
              <a:gd name="connsiteY7002" fmla="*/ 1384155 h 6858000"/>
              <a:gd name="connsiteX7003" fmla="*/ 4449901 w 5854673"/>
              <a:gd name="connsiteY7003" fmla="*/ 1379105 h 6858000"/>
              <a:gd name="connsiteX7004" fmla="*/ 4456787 w 5854673"/>
              <a:gd name="connsiteY7004" fmla="*/ 1376301 h 6858000"/>
              <a:gd name="connsiteX7005" fmla="*/ 3992724 w 5854673"/>
              <a:gd name="connsiteY7005" fmla="*/ 1366690 h 6858000"/>
              <a:gd name="connsiteX7006" fmla="*/ 3983714 w 5854673"/>
              <a:gd name="connsiteY7006" fmla="*/ 1366746 h 6858000"/>
              <a:gd name="connsiteX7007" fmla="*/ 3982165 w 5854673"/>
              <a:gd name="connsiteY7007" fmla="*/ 1369288 h 6858000"/>
              <a:gd name="connsiteX7008" fmla="*/ 3985734 w 5854673"/>
              <a:gd name="connsiteY7008" fmla="*/ 1371329 h 6858000"/>
              <a:gd name="connsiteX7009" fmla="*/ 3985886 w 5854673"/>
              <a:gd name="connsiteY7009" fmla="*/ 1372400 h 6858000"/>
              <a:gd name="connsiteX7010" fmla="*/ 3977622 w 5854673"/>
              <a:gd name="connsiteY7010" fmla="*/ 1375764 h 6858000"/>
              <a:gd name="connsiteX7011" fmla="*/ 3981295 w 5854673"/>
              <a:gd name="connsiteY7011" fmla="*/ 1375969 h 6858000"/>
              <a:gd name="connsiteX7012" fmla="*/ 3985886 w 5854673"/>
              <a:gd name="connsiteY7012" fmla="*/ 1372400 h 6858000"/>
              <a:gd name="connsiteX7013" fmla="*/ 3992724 w 5854673"/>
              <a:gd name="connsiteY7013" fmla="*/ 1366690 h 6858000"/>
              <a:gd name="connsiteX7014" fmla="*/ 4421799 w 5854673"/>
              <a:gd name="connsiteY7014" fmla="*/ 1363436 h 6858000"/>
              <a:gd name="connsiteX7015" fmla="*/ 4433938 w 5854673"/>
              <a:gd name="connsiteY7015" fmla="*/ 1366807 h 6858000"/>
              <a:gd name="connsiteX7016" fmla="*/ 4420726 w 5854673"/>
              <a:gd name="connsiteY7016" fmla="*/ 1371239 h 6858000"/>
              <a:gd name="connsiteX7017" fmla="*/ 3693412 w 5854673"/>
              <a:gd name="connsiteY7017" fmla="*/ 1360179 h 6858000"/>
              <a:gd name="connsiteX7018" fmla="*/ 3690760 w 5854673"/>
              <a:gd name="connsiteY7018" fmla="*/ 1362015 h 6858000"/>
              <a:gd name="connsiteX7019" fmla="*/ 3702186 w 5854673"/>
              <a:gd name="connsiteY7019" fmla="*/ 1360385 h 6858000"/>
              <a:gd name="connsiteX7020" fmla="*/ 3581809 w 5854673"/>
              <a:gd name="connsiteY7020" fmla="*/ 1356782 h 6858000"/>
              <a:gd name="connsiteX7021" fmla="*/ 3584152 w 5854673"/>
              <a:gd name="connsiteY7021" fmla="*/ 1365555 h 6858000"/>
              <a:gd name="connsiteX7022" fmla="*/ 3581809 w 5854673"/>
              <a:gd name="connsiteY7022" fmla="*/ 1356782 h 6858000"/>
              <a:gd name="connsiteX7023" fmla="*/ 3855211 w 5854673"/>
              <a:gd name="connsiteY7023" fmla="*/ 1350227 h 6858000"/>
              <a:gd name="connsiteX7024" fmla="*/ 3837405 w 5854673"/>
              <a:gd name="connsiteY7024" fmla="*/ 1368431 h 6858000"/>
              <a:gd name="connsiteX7025" fmla="*/ 3854540 w 5854673"/>
              <a:gd name="connsiteY7025" fmla="*/ 1378741 h 6858000"/>
              <a:gd name="connsiteX7026" fmla="*/ 3836474 w 5854673"/>
              <a:gd name="connsiteY7026" fmla="*/ 1415564 h 6858000"/>
              <a:gd name="connsiteX7027" fmla="*/ 3887127 w 5854673"/>
              <a:gd name="connsiteY7027" fmla="*/ 1405426 h 6858000"/>
              <a:gd name="connsiteX7028" fmla="*/ 3864279 w 5854673"/>
              <a:gd name="connsiteY7028" fmla="*/ 1390831 h 6858000"/>
              <a:gd name="connsiteX7029" fmla="*/ 3860354 w 5854673"/>
              <a:gd name="connsiteY7029" fmla="*/ 1383740 h 6858000"/>
              <a:gd name="connsiteX7030" fmla="*/ 3876117 w 5854673"/>
              <a:gd name="connsiteY7030" fmla="*/ 1379307 h 6858000"/>
              <a:gd name="connsiteX7031" fmla="*/ 3767317 w 5854673"/>
              <a:gd name="connsiteY7031" fmla="*/ 1347661 h 6858000"/>
              <a:gd name="connsiteX7032" fmla="*/ 3769875 w 5854673"/>
              <a:gd name="connsiteY7032" fmla="*/ 1354736 h 6858000"/>
              <a:gd name="connsiteX7033" fmla="*/ 3745031 w 5854673"/>
              <a:gd name="connsiteY7033" fmla="*/ 1361920 h 6858000"/>
              <a:gd name="connsiteX7034" fmla="*/ 3746667 w 5854673"/>
              <a:gd name="connsiteY7034" fmla="*/ 1350392 h 6858000"/>
              <a:gd name="connsiteX7035" fmla="*/ 3746105 w 5854673"/>
              <a:gd name="connsiteY7035" fmla="*/ 1354116 h 6858000"/>
              <a:gd name="connsiteX7036" fmla="*/ 3767317 w 5854673"/>
              <a:gd name="connsiteY7036" fmla="*/ 1347661 h 6858000"/>
              <a:gd name="connsiteX7037" fmla="*/ 3758765 w 5854673"/>
              <a:gd name="connsiteY7037" fmla="*/ 1342619 h 6858000"/>
              <a:gd name="connsiteX7038" fmla="*/ 3741109 w 5854673"/>
              <a:gd name="connsiteY7038" fmla="*/ 1347185 h 6858000"/>
              <a:gd name="connsiteX7039" fmla="*/ 3719934 w 5854673"/>
              <a:gd name="connsiteY7039" fmla="*/ 1369878 h 6858000"/>
              <a:gd name="connsiteX7040" fmla="*/ 3711264 w 5854673"/>
              <a:gd name="connsiteY7040" fmla="*/ 1367835 h 6858000"/>
              <a:gd name="connsiteX7041" fmla="*/ 3707488 w 5854673"/>
              <a:gd name="connsiteY7041" fmla="*/ 1369466 h 6858000"/>
              <a:gd name="connsiteX7042" fmla="*/ 3721821 w 5854673"/>
              <a:gd name="connsiteY7042" fmla="*/ 1372889 h 6858000"/>
              <a:gd name="connsiteX7043" fmla="*/ 3714320 w 5854673"/>
              <a:gd name="connsiteY7043" fmla="*/ 1381608 h 6858000"/>
              <a:gd name="connsiteX7044" fmla="*/ 3753798 w 5854673"/>
              <a:gd name="connsiteY7044" fmla="*/ 1387638 h 6858000"/>
              <a:gd name="connsiteX7045" fmla="*/ 3796191 w 5854673"/>
              <a:gd name="connsiteY7045" fmla="*/ 1365563 h 6858000"/>
              <a:gd name="connsiteX7046" fmla="*/ 3789969 w 5854673"/>
              <a:gd name="connsiteY7046" fmla="*/ 1365356 h 6858000"/>
              <a:gd name="connsiteX7047" fmla="*/ 3775540 w 5854673"/>
              <a:gd name="connsiteY7047" fmla="*/ 1343369 h 6858000"/>
              <a:gd name="connsiteX7048" fmla="*/ 3758765 w 5854673"/>
              <a:gd name="connsiteY7048" fmla="*/ 1342619 h 6858000"/>
              <a:gd name="connsiteX7049" fmla="*/ 3968501 w 5854673"/>
              <a:gd name="connsiteY7049" fmla="*/ 1342454 h 6858000"/>
              <a:gd name="connsiteX7050" fmla="*/ 3965644 w 5854673"/>
              <a:gd name="connsiteY7050" fmla="*/ 1345412 h 6858000"/>
              <a:gd name="connsiteX7051" fmla="*/ 3931060 w 5854673"/>
              <a:gd name="connsiteY7051" fmla="*/ 1348156 h 6858000"/>
              <a:gd name="connsiteX7052" fmla="*/ 3901415 w 5854673"/>
              <a:gd name="connsiteY7052" fmla="*/ 1385536 h 6858000"/>
              <a:gd name="connsiteX7053" fmla="*/ 3949717 w 5854673"/>
              <a:gd name="connsiteY7053" fmla="*/ 1392130 h 6858000"/>
              <a:gd name="connsiteX7054" fmla="*/ 3950483 w 5854673"/>
              <a:gd name="connsiteY7054" fmla="*/ 1387283 h 6858000"/>
              <a:gd name="connsiteX7055" fmla="*/ 3935027 w 5854673"/>
              <a:gd name="connsiteY7055" fmla="*/ 1388760 h 6858000"/>
              <a:gd name="connsiteX7056" fmla="*/ 3927177 w 5854673"/>
              <a:gd name="connsiteY7056" fmla="*/ 1374578 h 6858000"/>
              <a:gd name="connsiteX7057" fmla="*/ 3962731 w 5854673"/>
              <a:gd name="connsiteY7057" fmla="*/ 1365865 h 6858000"/>
              <a:gd name="connsiteX7058" fmla="*/ 3968501 w 5854673"/>
              <a:gd name="connsiteY7058" fmla="*/ 1342454 h 6858000"/>
              <a:gd name="connsiteX7059" fmla="*/ 3179568 w 5854673"/>
              <a:gd name="connsiteY7059" fmla="*/ 1341265 h 6858000"/>
              <a:gd name="connsiteX7060" fmla="*/ 3193230 w 5854673"/>
              <a:gd name="connsiteY7060" fmla="*/ 1368097 h 6858000"/>
              <a:gd name="connsiteX7061" fmla="*/ 3198844 w 5854673"/>
              <a:gd name="connsiteY7061" fmla="*/ 1356367 h 6858000"/>
              <a:gd name="connsiteX7062" fmla="*/ 4221758 w 5854673"/>
              <a:gd name="connsiteY7062" fmla="*/ 1324921 h 6858000"/>
              <a:gd name="connsiteX7063" fmla="*/ 4230429 w 5854673"/>
              <a:gd name="connsiteY7063" fmla="*/ 1326966 h 6858000"/>
              <a:gd name="connsiteX7064" fmla="*/ 4221349 w 5854673"/>
              <a:gd name="connsiteY7064" fmla="*/ 1329715 h 6858000"/>
              <a:gd name="connsiteX7065" fmla="*/ 3708472 w 5854673"/>
              <a:gd name="connsiteY7065" fmla="*/ 1317591 h 6858000"/>
              <a:gd name="connsiteX7066" fmla="*/ 3715965 w 5854673"/>
              <a:gd name="connsiteY7066" fmla="*/ 1334375 h 6858000"/>
              <a:gd name="connsiteX7067" fmla="*/ 3730962 w 5854673"/>
              <a:gd name="connsiteY7067" fmla="*/ 1334789 h 6858000"/>
              <a:gd name="connsiteX7068" fmla="*/ 3731318 w 5854673"/>
              <a:gd name="connsiteY7068" fmla="*/ 1334738 h 6858000"/>
              <a:gd name="connsiteX7069" fmla="*/ 3734838 w 5854673"/>
              <a:gd name="connsiteY7069" fmla="*/ 1333871 h 6858000"/>
              <a:gd name="connsiteX7070" fmla="*/ 3744737 w 5854673"/>
              <a:gd name="connsiteY7070" fmla="*/ 1321531 h 6858000"/>
              <a:gd name="connsiteX7071" fmla="*/ 3734838 w 5854673"/>
              <a:gd name="connsiteY7071" fmla="*/ 1333871 h 6858000"/>
              <a:gd name="connsiteX7072" fmla="*/ 3730962 w 5854673"/>
              <a:gd name="connsiteY7072" fmla="*/ 1334789 h 6858000"/>
              <a:gd name="connsiteX7073" fmla="*/ 3708472 w 5854673"/>
              <a:gd name="connsiteY7073" fmla="*/ 1317591 h 6858000"/>
              <a:gd name="connsiteX7074" fmla="*/ 4099904 w 5854673"/>
              <a:gd name="connsiteY7074" fmla="*/ 1316061 h 6858000"/>
              <a:gd name="connsiteX7075" fmla="*/ 4106126 w 5854673"/>
              <a:gd name="connsiteY7075" fmla="*/ 1316268 h 6858000"/>
              <a:gd name="connsiteX7076" fmla="*/ 4107910 w 5854673"/>
              <a:gd name="connsiteY7076" fmla="*/ 1321113 h 6858000"/>
              <a:gd name="connsiteX7077" fmla="*/ 4105257 w 5854673"/>
              <a:gd name="connsiteY7077" fmla="*/ 1322949 h 6858000"/>
              <a:gd name="connsiteX7078" fmla="*/ 4099904 w 5854673"/>
              <a:gd name="connsiteY7078" fmla="*/ 1316061 h 6858000"/>
              <a:gd name="connsiteX7079" fmla="*/ 3177024 w 5854673"/>
              <a:gd name="connsiteY7079" fmla="*/ 1315760 h 6858000"/>
              <a:gd name="connsiteX7080" fmla="*/ 3169575 w 5854673"/>
              <a:gd name="connsiteY7080" fmla="*/ 1322285 h 6858000"/>
              <a:gd name="connsiteX7081" fmla="*/ 3181611 w 5854673"/>
              <a:gd name="connsiteY7081" fmla="*/ 1327493 h 6858000"/>
              <a:gd name="connsiteX7082" fmla="*/ 4050046 w 5854673"/>
              <a:gd name="connsiteY7082" fmla="*/ 1309343 h 6858000"/>
              <a:gd name="connsiteX7083" fmla="*/ 4057875 w 5854673"/>
              <a:gd name="connsiteY7083" fmla="*/ 1310031 h 6858000"/>
              <a:gd name="connsiteX7084" fmla="*/ 4051747 w 5854673"/>
              <a:gd name="connsiteY7084" fmla="*/ 1333493 h 6858000"/>
              <a:gd name="connsiteX7085" fmla="*/ 4032113 w 5854673"/>
              <a:gd name="connsiteY7085" fmla="*/ 1320990 h 6858000"/>
              <a:gd name="connsiteX7086" fmla="*/ 4032880 w 5854673"/>
              <a:gd name="connsiteY7086" fmla="*/ 1316146 h 6858000"/>
              <a:gd name="connsiteX7087" fmla="*/ 4050046 w 5854673"/>
              <a:gd name="connsiteY7087" fmla="*/ 1309343 h 6858000"/>
              <a:gd name="connsiteX7088" fmla="*/ 3703632 w 5854673"/>
              <a:gd name="connsiteY7088" fmla="*/ 1293866 h 6858000"/>
              <a:gd name="connsiteX7089" fmla="*/ 3718321 w 5854673"/>
              <a:gd name="connsiteY7089" fmla="*/ 1297235 h 6858000"/>
              <a:gd name="connsiteX7090" fmla="*/ 3717553 w 5854673"/>
              <a:gd name="connsiteY7090" fmla="*/ 1302082 h 6858000"/>
              <a:gd name="connsiteX7091" fmla="*/ 3703632 w 5854673"/>
              <a:gd name="connsiteY7091" fmla="*/ 1293866 h 6858000"/>
              <a:gd name="connsiteX7092" fmla="*/ 4179687 w 5854673"/>
              <a:gd name="connsiteY7092" fmla="*/ 1287928 h 6858000"/>
              <a:gd name="connsiteX7093" fmla="*/ 4189835 w 5854673"/>
              <a:gd name="connsiteY7093" fmla="*/ 1295226 h 6858000"/>
              <a:gd name="connsiteX7094" fmla="*/ 4179687 w 5854673"/>
              <a:gd name="connsiteY7094" fmla="*/ 1287928 h 6858000"/>
              <a:gd name="connsiteX7095" fmla="*/ 4157267 w 5854673"/>
              <a:gd name="connsiteY7095" fmla="*/ 1286761 h 6858000"/>
              <a:gd name="connsiteX7096" fmla="*/ 4159699 w 5854673"/>
              <a:gd name="connsiteY7096" fmla="*/ 1287636 h 6858000"/>
              <a:gd name="connsiteX7097" fmla="*/ 4170812 w 5854673"/>
              <a:gd name="connsiteY7097" fmla="*/ 1289557 h 6858000"/>
              <a:gd name="connsiteX7098" fmla="*/ 4159741 w 5854673"/>
              <a:gd name="connsiteY7098" fmla="*/ 1296237 h 6858000"/>
              <a:gd name="connsiteX7099" fmla="*/ 4159691 w 5854673"/>
              <a:gd name="connsiteY7099" fmla="*/ 1290142 h 6858000"/>
              <a:gd name="connsiteX7100" fmla="*/ 4157249 w 5854673"/>
              <a:gd name="connsiteY7100" fmla="*/ 1286753 h 6858000"/>
              <a:gd name="connsiteX7101" fmla="*/ 4157261 w 5854673"/>
              <a:gd name="connsiteY7101" fmla="*/ 1286754 h 6858000"/>
              <a:gd name="connsiteX7102" fmla="*/ 4157267 w 5854673"/>
              <a:gd name="connsiteY7102" fmla="*/ 1286761 h 6858000"/>
              <a:gd name="connsiteX7103" fmla="*/ 4150003 w 5854673"/>
              <a:gd name="connsiteY7103" fmla="*/ 1284146 h 6858000"/>
              <a:gd name="connsiteX7104" fmla="*/ 4157249 w 5854673"/>
              <a:gd name="connsiteY7104" fmla="*/ 1286753 h 6858000"/>
              <a:gd name="connsiteX7105" fmla="*/ 4149695 w 5854673"/>
              <a:gd name="connsiteY7105" fmla="*/ 1287104 h 6858000"/>
              <a:gd name="connsiteX7106" fmla="*/ 3932512 w 5854673"/>
              <a:gd name="connsiteY7106" fmla="*/ 1263789 h 6858000"/>
              <a:gd name="connsiteX7107" fmla="*/ 3938215 w 5854673"/>
              <a:gd name="connsiteY7107" fmla="*/ 1301231 h 6858000"/>
              <a:gd name="connsiteX7108" fmla="*/ 3963045 w 5854673"/>
              <a:gd name="connsiteY7108" fmla="*/ 1337405 h 6858000"/>
              <a:gd name="connsiteX7109" fmla="*/ 3977432 w 5854673"/>
              <a:gd name="connsiteY7109" fmla="*/ 1325879 h 6858000"/>
              <a:gd name="connsiteX7110" fmla="*/ 3932512 w 5854673"/>
              <a:gd name="connsiteY7110" fmla="*/ 1263789 h 6858000"/>
              <a:gd name="connsiteX7111" fmla="*/ 4137920 w 5854673"/>
              <a:gd name="connsiteY7111" fmla="*/ 1263280 h 6858000"/>
              <a:gd name="connsiteX7112" fmla="*/ 4137303 w 5854673"/>
              <a:gd name="connsiteY7112" fmla="*/ 1281950 h 6858000"/>
              <a:gd name="connsiteX7113" fmla="*/ 4094403 w 5854673"/>
              <a:gd name="connsiteY7113" fmla="*/ 1290250 h 6858000"/>
              <a:gd name="connsiteX7114" fmla="*/ 4088685 w 5854673"/>
              <a:gd name="connsiteY7114" fmla="*/ 1303816 h 6858000"/>
              <a:gd name="connsiteX7115" fmla="*/ 4091497 w 5854673"/>
              <a:gd name="connsiteY7115" fmla="*/ 1285201 h 6858000"/>
              <a:gd name="connsiteX7116" fmla="*/ 4090172 w 5854673"/>
              <a:gd name="connsiteY7116" fmla="*/ 1278467 h 6858000"/>
              <a:gd name="connsiteX7117" fmla="*/ 4109252 w 5854673"/>
              <a:gd name="connsiteY7117" fmla="*/ 1269189 h 6858000"/>
              <a:gd name="connsiteX7118" fmla="*/ 4137920 w 5854673"/>
              <a:gd name="connsiteY7118" fmla="*/ 1263280 h 6858000"/>
              <a:gd name="connsiteX7119" fmla="*/ 2210047 w 5854673"/>
              <a:gd name="connsiteY7119" fmla="*/ 1261694 h 6858000"/>
              <a:gd name="connsiteX7120" fmla="*/ 2208455 w 5854673"/>
              <a:gd name="connsiteY7120" fmla="*/ 1299082 h 6858000"/>
              <a:gd name="connsiteX7121" fmla="*/ 2202780 w 5854673"/>
              <a:gd name="connsiteY7121" fmla="*/ 1310379 h 6858000"/>
              <a:gd name="connsiteX7122" fmla="*/ 2180606 w 5854673"/>
              <a:gd name="connsiteY7122" fmla="*/ 1297953 h 6858000"/>
              <a:gd name="connsiteX7123" fmla="*/ 2196629 w 5854673"/>
              <a:gd name="connsiteY7123" fmla="*/ 1274902 h 6858000"/>
              <a:gd name="connsiteX7124" fmla="*/ 2201014 w 5854673"/>
              <a:gd name="connsiteY7124" fmla="*/ 1280106 h 6858000"/>
              <a:gd name="connsiteX7125" fmla="*/ 2210047 w 5854673"/>
              <a:gd name="connsiteY7125" fmla="*/ 1261694 h 6858000"/>
              <a:gd name="connsiteX7126" fmla="*/ 2188828 w 5854673"/>
              <a:gd name="connsiteY7126" fmla="*/ 1261077 h 6858000"/>
              <a:gd name="connsiteX7127" fmla="*/ 2191631 w 5854673"/>
              <a:gd name="connsiteY7127" fmla="*/ 1267963 h 6858000"/>
              <a:gd name="connsiteX7128" fmla="*/ 2182858 w 5854673"/>
              <a:gd name="connsiteY7128" fmla="*/ 1267757 h 6858000"/>
              <a:gd name="connsiteX7129" fmla="*/ 2188828 w 5854673"/>
              <a:gd name="connsiteY7129" fmla="*/ 1261077 h 6858000"/>
              <a:gd name="connsiteX7130" fmla="*/ 3201524 w 5854673"/>
              <a:gd name="connsiteY7130" fmla="*/ 1252509 h 6858000"/>
              <a:gd name="connsiteX7131" fmla="*/ 3202848 w 5854673"/>
              <a:gd name="connsiteY7131" fmla="*/ 1259245 h 6858000"/>
              <a:gd name="connsiteX7132" fmla="*/ 3197748 w 5854673"/>
              <a:gd name="connsiteY7132" fmla="*/ 1259244 h 6858000"/>
              <a:gd name="connsiteX7133" fmla="*/ 3201524 w 5854673"/>
              <a:gd name="connsiteY7133" fmla="*/ 1252509 h 6858000"/>
              <a:gd name="connsiteX7134" fmla="*/ 4076103 w 5854673"/>
              <a:gd name="connsiteY7134" fmla="*/ 1246226 h 6858000"/>
              <a:gd name="connsiteX7135" fmla="*/ 4110733 w 5854673"/>
              <a:gd name="connsiteY7135" fmla="*/ 1259142 h 6858000"/>
              <a:gd name="connsiteX7136" fmla="*/ 4085328 w 5854673"/>
              <a:gd name="connsiteY7136" fmla="*/ 1270049 h 6858000"/>
              <a:gd name="connsiteX7137" fmla="*/ 4085891 w 5854673"/>
              <a:gd name="connsiteY7137" fmla="*/ 1266325 h 6858000"/>
              <a:gd name="connsiteX7138" fmla="*/ 4049982 w 5854673"/>
              <a:gd name="connsiteY7138" fmla="*/ 1262337 h 6858000"/>
              <a:gd name="connsiteX7139" fmla="*/ 4076103 w 5854673"/>
              <a:gd name="connsiteY7139" fmla="*/ 1246226 h 6858000"/>
              <a:gd name="connsiteX7140" fmla="*/ 4122470 w 5854673"/>
              <a:gd name="connsiteY7140" fmla="*/ 1239251 h 6858000"/>
              <a:gd name="connsiteX7141" fmla="*/ 4127824 w 5854673"/>
              <a:gd name="connsiteY7141" fmla="*/ 1246140 h 6858000"/>
              <a:gd name="connsiteX7142" fmla="*/ 4116500 w 5854673"/>
              <a:gd name="connsiteY7142" fmla="*/ 1245932 h 6858000"/>
              <a:gd name="connsiteX7143" fmla="*/ 4122470 w 5854673"/>
              <a:gd name="connsiteY7143" fmla="*/ 1239251 h 6858000"/>
              <a:gd name="connsiteX7144" fmla="*/ 4539205 w 5854673"/>
              <a:gd name="connsiteY7144" fmla="*/ 1228656 h 6858000"/>
              <a:gd name="connsiteX7145" fmla="*/ 4542111 w 5854673"/>
              <a:gd name="connsiteY7145" fmla="*/ 1233708 h 6858000"/>
              <a:gd name="connsiteX7146" fmla="*/ 4529973 w 5854673"/>
              <a:gd name="connsiteY7146" fmla="*/ 1230337 h 6858000"/>
              <a:gd name="connsiteX7147" fmla="*/ 4539205 w 5854673"/>
              <a:gd name="connsiteY7147" fmla="*/ 1228656 h 6858000"/>
              <a:gd name="connsiteX7148" fmla="*/ 2336300 w 5854673"/>
              <a:gd name="connsiteY7148" fmla="*/ 1227296 h 6858000"/>
              <a:gd name="connsiteX7149" fmla="*/ 2339972 w 5854673"/>
              <a:gd name="connsiteY7149" fmla="*/ 1227502 h 6858000"/>
              <a:gd name="connsiteX7150" fmla="*/ 2338899 w 5854673"/>
              <a:gd name="connsiteY7150" fmla="*/ 1235305 h 6858000"/>
              <a:gd name="connsiteX7151" fmla="*/ 2336300 w 5854673"/>
              <a:gd name="connsiteY7151" fmla="*/ 1227296 h 6858000"/>
              <a:gd name="connsiteX7152" fmla="*/ 3143671 w 5854673"/>
              <a:gd name="connsiteY7152" fmla="*/ 1215616 h 6858000"/>
              <a:gd name="connsiteX7153" fmla="*/ 3133133 w 5854673"/>
              <a:gd name="connsiteY7153" fmla="*/ 1220007 h 6858000"/>
              <a:gd name="connsiteX7154" fmla="*/ 3147355 w 5854673"/>
              <a:gd name="connsiteY7154" fmla="*/ 1250767 h 6858000"/>
              <a:gd name="connsiteX7155" fmla="*/ 3153569 w 5854673"/>
              <a:gd name="connsiteY7155" fmla="*/ 1284129 h 6858000"/>
              <a:gd name="connsiteX7156" fmla="*/ 3167747 w 5854673"/>
              <a:gd name="connsiteY7156" fmla="*/ 1291579 h 6858000"/>
              <a:gd name="connsiteX7157" fmla="*/ 3163204 w 5854673"/>
              <a:gd name="connsiteY7157" fmla="*/ 1303157 h 6858000"/>
              <a:gd name="connsiteX7158" fmla="*/ 3176315 w 5854673"/>
              <a:gd name="connsiteY7158" fmla="*/ 1300558 h 6858000"/>
              <a:gd name="connsiteX7159" fmla="*/ 3170865 w 5854673"/>
              <a:gd name="connsiteY7159" fmla="*/ 1270004 h 6858000"/>
              <a:gd name="connsiteX7160" fmla="*/ 3165764 w 5854673"/>
              <a:gd name="connsiteY7160" fmla="*/ 1270003 h 6858000"/>
              <a:gd name="connsiteX7161" fmla="*/ 3161082 w 5854673"/>
              <a:gd name="connsiteY7161" fmla="*/ 1234601 h 6858000"/>
              <a:gd name="connsiteX7162" fmla="*/ 3143671 w 5854673"/>
              <a:gd name="connsiteY7162" fmla="*/ 1215616 h 6858000"/>
              <a:gd name="connsiteX7163" fmla="*/ 4141862 w 5854673"/>
              <a:gd name="connsiteY7163" fmla="*/ 1211718 h 6858000"/>
              <a:gd name="connsiteX7164" fmla="*/ 4120129 w 5854673"/>
              <a:gd name="connsiteY7164" fmla="*/ 1222832 h 6858000"/>
              <a:gd name="connsiteX7165" fmla="*/ 4140227 w 5854673"/>
              <a:gd name="connsiteY7165" fmla="*/ 1223246 h 6858000"/>
              <a:gd name="connsiteX7166" fmla="*/ 4152064 w 5854673"/>
              <a:gd name="connsiteY7166" fmla="*/ 1211722 h 6858000"/>
              <a:gd name="connsiteX7167" fmla="*/ 3185319 w 5854673"/>
              <a:gd name="connsiteY7167" fmla="*/ 1200171 h 6858000"/>
              <a:gd name="connsiteX7168" fmla="*/ 3191234 w 5854673"/>
              <a:gd name="connsiteY7168" fmla="*/ 1203334 h 6858000"/>
              <a:gd name="connsiteX7169" fmla="*/ 3190775 w 5854673"/>
              <a:gd name="connsiteY7169" fmla="*/ 1205222 h 6858000"/>
              <a:gd name="connsiteX7170" fmla="*/ 3180880 w 5854673"/>
              <a:gd name="connsiteY7170" fmla="*/ 1204810 h 6858000"/>
              <a:gd name="connsiteX7171" fmla="*/ 3185319 w 5854673"/>
              <a:gd name="connsiteY7171" fmla="*/ 1200171 h 6858000"/>
              <a:gd name="connsiteX7172" fmla="*/ 3685093 w 5854673"/>
              <a:gd name="connsiteY7172" fmla="*/ 1199606 h 6858000"/>
              <a:gd name="connsiteX7173" fmla="*/ 3672993 w 5854673"/>
              <a:gd name="connsiteY7173" fmla="*/ 1237399 h 6858000"/>
              <a:gd name="connsiteX7174" fmla="*/ 3680749 w 5854673"/>
              <a:gd name="connsiteY7174" fmla="*/ 1227912 h 6858000"/>
              <a:gd name="connsiteX7175" fmla="*/ 3712473 w 5854673"/>
              <a:gd name="connsiteY7175" fmla="*/ 1235776 h 6858000"/>
              <a:gd name="connsiteX7176" fmla="*/ 3705484 w 5854673"/>
              <a:gd name="connsiteY7176" fmla="*/ 1240417 h 6858000"/>
              <a:gd name="connsiteX7177" fmla="*/ 3697171 w 5854673"/>
              <a:gd name="connsiteY7177" fmla="*/ 1238325 h 6858000"/>
              <a:gd name="connsiteX7178" fmla="*/ 3680181 w 5854673"/>
              <a:gd name="connsiteY7178" fmla="*/ 1249487 h 6858000"/>
              <a:gd name="connsiteX7179" fmla="*/ 3666962 w 5854673"/>
              <a:gd name="connsiteY7179" fmla="*/ 1279426 h 6858000"/>
              <a:gd name="connsiteX7180" fmla="*/ 3712262 w 5854673"/>
              <a:gd name="connsiteY7180" fmla="*/ 1262402 h 6858000"/>
              <a:gd name="connsiteX7181" fmla="*/ 3722001 w 5854673"/>
              <a:gd name="connsiteY7181" fmla="*/ 1274494 h 6858000"/>
              <a:gd name="connsiteX7182" fmla="*/ 3696239 w 5854673"/>
              <a:gd name="connsiteY7182" fmla="*/ 1285453 h 6858000"/>
              <a:gd name="connsiteX7183" fmla="*/ 3677666 w 5854673"/>
              <a:gd name="connsiteY7183" fmla="*/ 1308505 h 6858000"/>
              <a:gd name="connsiteX7184" fmla="*/ 3685980 w 5854673"/>
              <a:gd name="connsiteY7184" fmla="*/ 1310597 h 6858000"/>
              <a:gd name="connsiteX7185" fmla="*/ 3691593 w 5854673"/>
              <a:gd name="connsiteY7185" fmla="*/ 1298867 h 6858000"/>
              <a:gd name="connsiteX7186" fmla="*/ 3701435 w 5854673"/>
              <a:gd name="connsiteY7186" fmla="*/ 1309122 h 6858000"/>
              <a:gd name="connsiteX7187" fmla="*/ 3720767 w 5854673"/>
              <a:gd name="connsiteY7187" fmla="*/ 1306730 h 6858000"/>
              <a:gd name="connsiteX7188" fmla="*/ 3762595 w 5854673"/>
              <a:gd name="connsiteY7188" fmla="*/ 1306232 h 6858000"/>
              <a:gd name="connsiteX7189" fmla="*/ 3754839 w 5854673"/>
              <a:gd name="connsiteY7189" fmla="*/ 1315717 h 6858000"/>
              <a:gd name="connsiteX7190" fmla="*/ 3767182 w 5854673"/>
              <a:gd name="connsiteY7190" fmla="*/ 1317966 h 6858000"/>
              <a:gd name="connsiteX7191" fmla="*/ 3742151 w 5854673"/>
              <a:gd name="connsiteY7191" fmla="*/ 1265062 h 6858000"/>
              <a:gd name="connsiteX7192" fmla="*/ 3737816 w 5854673"/>
              <a:gd name="connsiteY7192" fmla="*/ 1267867 h 6858000"/>
              <a:gd name="connsiteX7193" fmla="*/ 3718488 w 5854673"/>
              <a:gd name="connsiteY7193" fmla="*/ 1252408 h 6858000"/>
              <a:gd name="connsiteX7194" fmla="*/ 3733944 w 5854673"/>
              <a:gd name="connsiteY7194" fmla="*/ 1250932 h 6858000"/>
              <a:gd name="connsiteX7195" fmla="*/ 3738286 w 5854673"/>
              <a:gd name="connsiteY7195" fmla="*/ 1222623 h 6858000"/>
              <a:gd name="connsiteX7196" fmla="*/ 3717372 w 5854673"/>
              <a:gd name="connsiteY7196" fmla="*/ 1226698 h 6858000"/>
              <a:gd name="connsiteX7197" fmla="*/ 3685093 w 5854673"/>
              <a:gd name="connsiteY7197" fmla="*/ 1199606 h 6858000"/>
              <a:gd name="connsiteX7198" fmla="*/ 4541816 w 5854673"/>
              <a:gd name="connsiteY7198" fmla="*/ 1195858 h 6858000"/>
              <a:gd name="connsiteX7199" fmla="*/ 4547273 w 5854673"/>
              <a:gd name="connsiteY7199" fmla="*/ 1200912 h 6858000"/>
              <a:gd name="connsiteX7200" fmla="*/ 4536917 w 5854673"/>
              <a:gd name="connsiteY7200" fmla="*/ 1202388 h 6858000"/>
              <a:gd name="connsiteX7201" fmla="*/ 4541816 w 5854673"/>
              <a:gd name="connsiteY7201" fmla="*/ 1195858 h 6858000"/>
              <a:gd name="connsiteX7202" fmla="*/ 4490400 w 5854673"/>
              <a:gd name="connsiteY7202" fmla="*/ 1194583 h 6858000"/>
              <a:gd name="connsiteX7203" fmla="*/ 4501876 w 5854673"/>
              <a:gd name="connsiteY7203" fmla="*/ 1199367 h 6858000"/>
              <a:gd name="connsiteX7204" fmla="*/ 4475250 w 5854673"/>
              <a:gd name="connsiteY7204" fmla="*/ 1196606 h 6858000"/>
              <a:gd name="connsiteX7205" fmla="*/ 4490400 w 5854673"/>
              <a:gd name="connsiteY7205" fmla="*/ 1194583 h 6858000"/>
              <a:gd name="connsiteX7206" fmla="*/ 2169210 w 5854673"/>
              <a:gd name="connsiteY7206" fmla="*/ 1189916 h 6858000"/>
              <a:gd name="connsiteX7207" fmla="*/ 2179105 w 5854673"/>
              <a:gd name="connsiteY7207" fmla="*/ 1190327 h 6858000"/>
              <a:gd name="connsiteX7208" fmla="*/ 2178236 w 5854673"/>
              <a:gd name="connsiteY7208" fmla="*/ 1197009 h 6858000"/>
              <a:gd name="connsiteX7209" fmla="*/ 2165791 w 5854673"/>
              <a:gd name="connsiteY7209" fmla="*/ 1196597 h 6858000"/>
              <a:gd name="connsiteX7210" fmla="*/ 2169210 w 5854673"/>
              <a:gd name="connsiteY7210" fmla="*/ 1189916 h 6858000"/>
              <a:gd name="connsiteX7211" fmla="*/ 4140185 w 5854673"/>
              <a:gd name="connsiteY7211" fmla="*/ 1189734 h 6858000"/>
              <a:gd name="connsiteX7212" fmla="*/ 4143344 w 5854673"/>
              <a:gd name="connsiteY7212" fmla="*/ 1201671 h 6858000"/>
              <a:gd name="connsiteX7213" fmla="*/ 4140185 w 5854673"/>
              <a:gd name="connsiteY7213" fmla="*/ 1189734 h 6858000"/>
              <a:gd name="connsiteX7214" fmla="*/ 4173237 w 5854673"/>
              <a:gd name="connsiteY7214" fmla="*/ 1189023 h 6858000"/>
              <a:gd name="connsiteX7215" fmla="*/ 4178694 w 5854673"/>
              <a:gd name="connsiteY7215" fmla="*/ 1194073 h 6858000"/>
              <a:gd name="connsiteX7216" fmla="*/ 4181959 w 5854673"/>
              <a:gd name="connsiteY7216" fmla="*/ 1191424 h 6858000"/>
              <a:gd name="connsiteX7217" fmla="*/ 4185882 w 5854673"/>
              <a:gd name="connsiteY7217" fmla="*/ 1206164 h 6858000"/>
              <a:gd name="connsiteX7218" fmla="*/ 4173237 w 5854673"/>
              <a:gd name="connsiteY7218" fmla="*/ 1189023 h 6858000"/>
              <a:gd name="connsiteX7219" fmla="*/ 4131976 w 5854673"/>
              <a:gd name="connsiteY7219" fmla="*/ 1178153 h 6858000"/>
              <a:gd name="connsiteX7220" fmla="*/ 4101269 w 5854673"/>
              <a:gd name="connsiteY7220" fmla="*/ 1179980 h 6858000"/>
              <a:gd name="connsiteX7221" fmla="*/ 4112846 w 5854673"/>
              <a:gd name="connsiteY7221" fmla="*/ 1187076 h 6858000"/>
              <a:gd name="connsiteX7222" fmla="*/ 4131976 w 5854673"/>
              <a:gd name="connsiteY7222" fmla="*/ 1178153 h 6858000"/>
              <a:gd name="connsiteX7223" fmla="*/ 2159777 w 5854673"/>
              <a:gd name="connsiteY7223" fmla="*/ 1177417 h 6858000"/>
              <a:gd name="connsiteX7224" fmla="*/ 2168142 w 5854673"/>
              <a:gd name="connsiteY7224" fmla="*/ 1179868 h 6858000"/>
              <a:gd name="connsiteX7225" fmla="*/ 2158499 w 5854673"/>
              <a:gd name="connsiteY7225" fmla="*/ 1186343 h 6858000"/>
              <a:gd name="connsiteX7226" fmla="*/ 3699534 w 5854673"/>
              <a:gd name="connsiteY7226" fmla="*/ 1175680 h 6858000"/>
              <a:gd name="connsiteX7227" fmla="*/ 3709122 w 5854673"/>
              <a:gd name="connsiteY7227" fmla="*/ 1179047 h 6858000"/>
              <a:gd name="connsiteX7228" fmla="*/ 3708406 w 5854673"/>
              <a:gd name="connsiteY7228" fmla="*/ 1184250 h 6858000"/>
              <a:gd name="connsiteX7229" fmla="*/ 3698460 w 5854673"/>
              <a:gd name="connsiteY7229" fmla="*/ 1183483 h 6858000"/>
              <a:gd name="connsiteX7230" fmla="*/ 4366000 w 5854673"/>
              <a:gd name="connsiteY7230" fmla="*/ 1171376 h 6858000"/>
              <a:gd name="connsiteX7231" fmla="*/ 4371457 w 5854673"/>
              <a:gd name="connsiteY7231" fmla="*/ 1176429 h 6858000"/>
              <a:gd name="connsiteX7232" fmla="*/ 4359318 w 5854673"/>
              <a:gd name="connsiteY7232" fmla="*/ 1173058 h 6858000"/>
              <a:gd name="connsiteX7233" fmla="*/ 4366000 w 5854673"/>
              <a:gd name="connsiteY7233" fmla="*/ 1171376 h 6858000"/>
              <a:gd name="connsiteX7234" fmla="*/ 2584671 w 5854673"/>
              <a:gd name="connsiteY7234" fmla="*/ 1167831 h 6858000"/>
              <a:gd name="connsiteX7235" fmla="*/ 2590791 w 5854673"/>
              <a:gd name="connsiteY7235" fmla="*/ 1169873 h 6858000"/>
              <a:gd name="connsiteX7236" fmla="*/ 2590485 w 5854673"/>
              <a:gd name="connsiteY7236" fmla="*/ 1172831 h 6858000"/>
              <a:gd name="connsiteX7237" fmla="*/ 2580590 w 5854673"/>
              <a:gd name="connsiteY7237" fmla="*/ 1172421 h 6858000"/>
              <a:gd name="connsiteX7238" fmla="*/ 2584671 w 5854673"/>
              <a:gd name="connsiteY7238" fmla="*/ 1167831 h 6858000"/>
              <a:gd name="connsiteX7239" fmla="*/ 2210582 w 5854673"/>
              <a:gd name="connsiteY7239" fmla="*/ 1161998 h 6858000"/>
              <a:gd name="connsiteX7240" fmla="*/ 2225121 w 5854673"/>
              <a:gd name="connsiteY7240" fmla="*/ 1162999 h 6858000"/>
              <a:gd name="connsiteX7241" fmla="*/ 2221038 w 5854673"/>
              <a:gd name="connsiteY7241" fmla="*/ 1172689 h 6858000"/>
              <a:gd name="connsiteX7242" fmla="*/ 2207115 w 5854673"/>
              <a:gd name="connsiteY7242" fmla="*/ 1164473 h 6858000"/>
              <a:gd name="connsiteX7243" fmla="*/ 2210582 w 5854673"/>
              <a:gd name="connsiteY7243" fmla="*/ 1161998 h 6858000"/>
              <a:gd name="connsiteX7244" fmla="*/ 4086891 w 5854673"/>
              <a:gd name="connsiteY7244" fmla="*/ 1155798 h 6858000"/>
              <a:gd name="connsiteX7245" fmla="*/ 4084239 w 5854673"/>
              <a:gd name="connsiteY7245" fmla="*/ 1157634 h 6858000"/>
              <a:gd name="connsiteX7246" fmla="*/ 4098417 w 5854673"/>
              <a:gd name="connsiteY7246" fmla="*/ 1165087 h 6858000"/>
              <a:gd name="connsiteX7247" fmla="*/ 3683013 w 5854673"/>
              <a:gd name="connsiteY7247" fmla="*/ 1151803 h 6858000"/>
              <a:gd name="connsiteX7248" fmla="*/ 3691480 w 5854673"/>
              <a:gd name="connsiteY7248" fmla="*/ 1154969 h 6858000"/>
              <a:gd name="connsiteX7249" fmla="*/ 3681940 w 5854673"/>
              <a:gd name="connsiteY7249" fmla="*/ 1159607 h 6858000"/>
              <a:gd name="connsiteX7250" fmla="*/ 3163253 w 5854673"/>
              <a:gd name="connsiteY7250" fmla="*/ 1147620 h 6858000"/>
              <a:gd name="connsiteX7251" fmla="*/ 3176716 w 5854673"/>
              <a:gd name="connsiteY7251" fmla="*/ 1157723 h 6858000"/>
              <a:gd name="connsiteX7252" fmla="*/ 3163253 w 5854673"/>
              <a:gd name="connsiteY7252" fmla="*/ 1147620 h 6858000"/>
              <a:gd name="connsiteX7253" fmla="*/ 4154075 w 5854673"/>
              <a:gd name="connsiteY7253" fmla="*/ 1131276 h 6858000"/>
              <a:gd name="connsiteX7254" fmla="*/ 4149889 w 5854673"/>
              <a:gd name="connsiteY7254" fmla="*/ 1142803 h 6858000"/>
              <a:gd name="connsiteX7255" fmla="*/ 4154075 w 5854673"/>
              <a:gd name="connsiteY7255" fmla="*/ 1131276 h 6858000"/>
              <a:gd name="connsiteX7256" fmla="*/ 4169173 w 5854673"/>
              <a:gd name="connsiteY7256" fmla="*/ 1129853 h 6858000"/>
              <a:gd name="connsiteX7257" fmla="*/ 4179425 w 5854673"/>
              <a:gd name="connsiteY7257" fmla="*/ 1130213 h 6858000"/>
              <a:gd name="connsiteX7258" fmla="*/ 4168764 w 5854673"/>
              <a:gd name="connsiteY7258" fmla="*/ 1134649 h 6858000"/>
              <a:gd name="connsiteX7259" fmla="*/ 3691744 w 5854673"/>
              <a:gd name="connsiteY7259" fmla="*/ 1128706 h 6858000"/>
              <a:gd name="connsiteX7260" fmla="*/ 3663839 w 5854673"/>
              <a:gd name="connsiteY7260" fmla="*/ 1137420 h 6858000"/>
              <a:gd name="connsiteX7261" fmla="*/ 3655513 w 5854673"/>
              <a:gd name="connsiteY7261" fmla="*/ 1131806 h 6858000"/>
              <a:gd name="connsiteX7262" fmla="*/ 3628949 w 5854673"/>
              <a:gd name="connsiteY7262" fmla="*/ 1143123 h 6858000"/>
              <a:gd name="connsiteX7263" fmla="*/ 3629044 w 5854673"/>
              <a:gd name="connsiteY7263" fmla="*/ 1166790 h 6858000"/>
              <a:gd name="connsiteX7264" fmla="*/ 3631037 w 5854673"/>
              <a:gd name="connsiteY7264" fmla="*/ 1155212 h 6858000"/>
              <a:gd name="connsiteX7265" fmla="*/ 3639810 w 5854673"/>
              <a:gd name="connsiteY7265" fmla="*/ 1155419 h 6858000"/>
              <a:gd name="connsiteX7266" fmla="*/ 3639550 w 5854673"/>
              <a:gd name="connsiteY7266" fmla="*/ 1174037 h 6858000"/>
              <a:gd name="connsiteX7267" fmla="*/ 3664789 w 5854673"/>
              <a:gd name="connsiteY7267" fmla="*/ 1207964 h 6858000"/>
              <a:gd name="connsiteX7268" fmla="*/ 3673414 w 5854673"/>
              <a:gd name="connsiteY7268" fmla="*/ 1191799 h 6858000"/>
              <a:gd name="connsiteX7269" fmla="*/ 3712230 w 5854673"/>
              <a:gd name="connsiteY7269" fmla="*/ 1193185 h 6858000"/>
              <a:gd name="connsiteX7270" fmla="*/ 3691744 w 5854673"/>
              <a:gd name="connsiteY7270" fmla="*/ 1128706 h 6858000"/>
              <a:gd name="connsiteX7271" fmla="*/ 4208432 w 5854673"/>
              <a:gd name="connsiteY7271" fmla="*/ 1121250 h 6858000"/>
              <a:gd name="connsiteX7272" fmla="*/ 4216052 w 5854673"/>
              <a:gd name="connsiteY7272" fmla="*/ 1121346 h 6858000"/>
              <a:gd name="connsiteX7273" fmla="*/ 4215285 w 5854673"/>
              <a:gd name="connsiteY7273" fmla="*/ 1126194 h 6858000"/>
              <a:gd name="connsiteX7274" fmla="*/ 4200391 w 5854673"/>
              <a:gd name="connsiteY7274" fmla="*/ 1123944 h 6858000"/>
              <a:gd name="connsiteX7275" fmla="*/ 4208432 w 5854673"/>
              <a:gd name="connsiteY7275" fmla="*/ 1121250 h 6858000"/>
              <a:gd name="connsiteX7276" fmla="*/ 4437931 w 5854673"/>
              <a:gd name="connsiteY7276" fmla="*/ 1113077 h 6858000"/>
              <a:gd name="connsiteX7277" fmla="*/ 4450535 w 5854673"/>
              <a:gd name="connsiteY7277" fmla="*/ 1115241 h 6858000"/>
              <a:gd name="connsiteX7278" fmla="*/ 4449768 w 5854673"/>
              <a:gd name="connsiteY7278" fmla="*/ 1120086 h 6858000"/>
              <a:gd name="connsiteX7279" fmla="*/ 4428193 w 5854673"/>
              <a:gd name="connsiteY7279" fmla="*/ 1119521 h 6858000"/>
              <a:gd name="connsiteX7280" fmla="*/ 4437931 w 5854673"/>
              <a:gd name="connsiteY7280" fmla="*/ 1113077 h 6858000"/>
              <a:gd name="connsiteX7281" fmla="*/ 4378870 w 5854673"/>
              <a:gd name="connsiteY7281" fmla="*/ 1110886 h 6858000"/>
              <a:gd name="connsiteX7282" fmla="*/ 4381369 w 5854673"/>
              <a:gd name="connsiteY7282" fmla="*/ 1113080 h 6858000"/>
              <a:gd name="connsiteX7283" fmla="*/ 4363772 w 5854673"/>
              <a:gd name="connsiteY7283" fmla="*/ 1112309 h 6858000"/>
              <a:gd name="connsiteX7284" fmla="*/ 4512052 w 5854673"/>
              <a:gd name="connsiteY7284" fmla="*/ 1107200 h 6858000"/>
              <a:gd name="connsiteX7285" fmla="*/ 4524697 w 5854673"/>
              <a:gd name="connsiteY7285" fmla="*/ 1124341 h 6858000"/>
              <a:gd name="connsiteX7286" fmla="*/ 4530413 w 5854673"/>
              <a:gd name="connsiteY7286" fmla="*/ 1110774 h 6858000"/>
              <a:gd name="connsiteX7287" fmla="*/ 4344499 w 5854673"/>
              <a:gd name="connsiteY7287" fmla="*/ 1104902 h 6858000"/>
              <a:gd name="connsiteX7288" fmla="*/ 4352195 w 5854673"/>
              <a:gd name="connsiteY7288" fmla="*/ 1105217 h 6858000"/>
              <a:gd name="connsiteX7289" fmla="*/ 4351428 w 5854673"/>
              <a:gd name="connsiteY7289" fmla="*/ 1110061 h 6858000"/>
              <a:gd name="connsiteX7290" fmla="*/ 4339290 w 5854673"/>
              <a:gd name="connsiteY7290" fmla="*/ 1106692 h 6858000"/>
              <a:gd name="connsiteX7291" fmla="*/ 4344499 w 5854673"/>
              <a:gd name="connsiteY7291" fmla="*/ 1104902 h 6858000"/>
              <a:gd name="connsiteX7292" fmla="*/ 3141849 w 5854673"/>
              <a:gd name="connsiteY7292" fmla="*/ 1102258 h 6858000"/>
              <a:gd name="connsiteX7293" fmla="*/ 3139805 w 5854673"/>
              <a:gd name="connsiteY7293" fmla="*/ 1116029 h 6858000"/>
              <a:gd name="connsiteX7294" fmla="*/ 3150717 w 5854673"/>
              <a:gd name="connsiteY7294" fmla="*/ 1126132 h 6858000"/>
              <a:gd name="connsiteX7295" fmla="*/ 3160717 w 5854673"/>
              <a:gd name="connsiteY7295" fmla="*/ 1119605 h 6858000"/>
              <a:gd name="connsiteX7296" fmla="*/ 3160456 w 5854673"/>
              <a:gd name="connsiteY7296" fmla="*/ 1138224 h 6858000"/>
              <a:gd name="connsiteX7297" fmla="*/ 3152450 w 5854673"/>
              <a:gd name="connsiteY7297" fmla="*/ 1133171 h 6858000"/>
              <a:gd name="connsiteX7298" fmla="*/ 3158088 w 5854673"/>
              <a:gd name="connsiteY7298" fmla="*/ 1180381 h 6858000"/>
              <a:gd name="connsiteX7299" fmla="*/ 3166861 w 5854673"/>
              <a:gd name="connsiteY7299" fmla="*/ 1180588 h 6858000"/>
              <a:gd name="connsiteX7300" fmla="*/ 3203302 w 5854673"/>
              <a:gd name="connsiteY7300" fmla="*/ 1282869 h 6858000"/>
              <a:gd name="connsiteX7301" fmla="*/ 3235129 w 5854673"/>
              <a:gd name="connsiteY7301" fmla="*/ 1288896 h 6858000"/>
              <a:gd name="connsiteX7302" fmla="*/ 3211151 w 5854673"/>
              <a:gd name="connsiteY7302" fmla="*/ 1304702 h 6858000"/>
              <a:gd name="connsiteX7303" fmla="*/ 3215739 w 5854673"/>
              <a:gd name="connsiteY7303" fmla="*/ 1316433 h 6858000"/>
              <a:gd name="connsiteX7304" fmla="*/ 3222728 w 5854673"/>
              <a:gd name="connsiteY7304" fmla="*/ 1311794 h 6858000"/>
              <a:gd name="connsiteX7305" fmla="*/ 3237776 w 5854673"/>
              <a:gd name="connsiteY7305" fmla="*/ 1310013 h 6858000"/>
              <a:gd name="connsiteX7306" fmla="*/ 3242569 w 5854673"/>
              <a:gd name="connsiteY7306" fmla="*/ 1315523 h 6858000"/>
              <a:gd name="connsiteX7307" fmla="*/ 3220377 w 5854673"/>
              <a:gd name="connsiteY7307" fmla="*/ 1328523 h 6858000"/>
              <a:gd name="connsiteX7308" fmla="*/ 3214308 w 5854673"/>
              <a:gd name="connsiteY7308" fmla="*/ 1324289 h 6858000"/>
              <a:gd name="connsiteX7309" fmla="*/ 3218895 w 5854673"/>
              <a:gd name="connsiteY7309" fmla="*/ 1336022 h 6858000"/>
              <a:gd name="connsiteX7310" fmla="*/ 3240063 w 5854673"/>
              <a:gd name="connsiteY7310" fmla="*/ 1338833 h 6858000"/>
              <a:gd name="connsiteX7311" fmla="*/ 3213995 w 5854673"/>
              <a:gd name="connsiteY7311" fmla="*/ 1352753 h 6858000"/>
              <a:gd name="connsiteX7312" fmla="*/ 3237452 w 5854673"/>
              <a:gd name="connsiteY7312" fmla="*/ 1374183 h 6858000"/>
              <a:gd name="connsiteX7313" fmla="*/ 3264083 w 5854673"/>
              <a:gd name="connsiteY7313" fmla="*/ 1356541 h 6858000"/>
              <a:gd name="connsiteX7314" fmla="*/ 3258206 w 5854673"/>
              <a:gd name="connsiteY7314" fmla="*/ 1394537 h 6858000"/>
              <a:gd name="connsiteX7315" fmla="*/ 3242648 w 5854673"/>
              <a:gd name="connsiteY7315" fmla="*/ 1397849 h 6858000"/>
              <a:gd name="connsiteX7316" fmla="*/ 3259976 w 5854673"/>
              <a:gd name="connsiteY7316" fmla="*/ 1450393 h 6858000"/>
              <a:gd name="connsiteX7317" fmla="*/ 3272066 w 5854673"/>
              <a:gd name="connsiteY7317" fmla="*/ 1445754 h 6858000"/>
              <a:gd name="connsiteX7318" fmla="*/ 3276654 w 5854673"/>
              <a:gd name="connsiteY7318" fmla="*/ 1457488 h 6858000"/>
              <a:gd name="connsiteX7319" fmla="*/ 3266347 w 5854673"/>
              <a:gd name="connsiteY7319" fmla="*/ 1466971 h 6858000"/>
              <a:gd name="connsiteX7320" fmla="*/ 3284695 w 5854673"/>
              <a:gd name="connsiteY7320" fmla="*/ 1521553 h 6858000"/>
              <a:gd name="connsiteX7321" fmla="*/ 3288776 w 5854673"/>
              <a:gd name="connsiteY7321" fmla="*/ 1519515 h 6858000"/>
              <a:gd name="connsiteX7322" fmla="*/ 3309177 w 5854673"/>
              <a:gd name="connsiteY7322" fmla="*/ 1527171 h 6858000"/>
              <a:gd name="connsiteX7323" fmla="*/ 3289282 w 5854673"/>
              <a:gd name="connsiteY7323" fmla="*/ 1533288 h 6858000"/>
              <a:gd name="connsiteX7324" fmla="*/ 3291319 w 5854673"/>
              <a:gd name="connsiteY7324" fmla="*/ 1545020 h 6858000"/>
              <a:gd name="connsiteX7325" fmla="*/ 3314322 w 5854673"/>
              <a:gd name="connsiteY7325" fmla="*/ 1550484 h 6858000"/>
              <a:gd name="connsiteX7326" fmla="*/ 3314164 w 5854673"/>
              <a:gd name="connsiteY7326" fmla="*/ 1567266 h 6858000"/>
              <a:gd name="connsiteX7327" fmla="*/ 3329058 w 5854673"/>
              <a:gd name="connsiteY7327" fmla="*/ 1569515 h 6858000"/>
              <a:gd name="connsiteX7328" fmla="*/ 3331095 w 5854673"/>
              <a:gd name="connsiteY7328" fmla="*/ 1581248 h 6858000"/>
              <a:gd name="connsiteX7329" fmla="*/ 3325331 w 5854673"/>
              <a:gd name="connsiteY7329" fmla="*/ 1579154 h 6858000"/>
              <a:gd name="connsiteX7330" fmla="*/ 3318342 w 5854673"/>
              <a:gd name="connsiteY7330" fmla="*/ 1583792 h 6858000"/>
              <a:gd name="connsiteX7331" fmla="*/ 3339050 w 5854673"/>
              <a:gd name="connsiteY7331" fmla="*/ 1588492 h 6858000"/>
              <a:gd name="connsiteX7332" fmla="*/ 3324815 w 5854673"/>
              <a:gd name="connsiteY7332" fmla="*/ 1603637 h 6858000"/>
              <a:gd name="connsiteX7333" fmla="*/ 3355523 w 5854673"/>
              <a:gd name="connsiteY7333" fmla="*/ 1596708 h 6858000"/>
              <a:gd name="connsiteX7334" fmla="*/ 3327631 w 5854673"/>
              <a:gd name="connsiteY7334" fmla="*/ 1564616 h 6858000"/>
              <a:gd name="connsiteX7335" fmla="*/ 3339057 w 5854673"/>
              <a:gd name="connsiteY7335" fmla="*/ 1562987 h 6858000"/>
              <a:gd name="connsiteX7336" fmla="*/ 3301075 w 5854673"/>
              <a:gd name="connsiteY7336" fmla="*/ 1495902 h 6858000"/>
              <a:gd name="connsiteX7337" fmla="*/ 3273355 w 5854673"/>
              <a:gd name="connsiteY7337" fmla="*/ 1396021 h 6858000"/>
              <a:gd name="connsiteX7338" fmla="*/ 3270668 w 5854673"/>
              <a:gd name="connsiteY7338" fmla="*/ 1338841 h 6858000"/>
              <a:gd name="connsiteX7339" fmla="*/ 3237099 w 5854673"/>
              <a:gd name="connsiteY7339" fmla="*/ 1361479 h 6858000"/>
              <a:gd name="connsiteX7340" fmla="*/ 3232153 w 5854673"/>
              <a:gd name="connsiteY7340" fmla="*/ 1352348 h 6858000"/>
              <a:gd name="connsiteX7341" fmla="*/ 3247916 w 5854673"/>
              <a:gd name="connsiteY7341" fmla="*/ 1347916 h 6858000"/>
              <a:gd name="connsiteX7342" fmla="*/ 3246139 w 5854673"/>
              <a:gd name="connsiteY7342" fmla="*/ 1317564 h 6858000"/>
              <a:gd name="connsiteX7343" fmla="*/ 3242569 w 5854673"/>
              <a:gd name="connsiteY7343" fmla="*/ 1315523 h 6858000"/>
              <a:gd name="connsiteX7344" fmla="*/ 3243896 w 5854673"/>
              <a:gd name="connsiteY7344" fmla="*/ 1314604 h 6858000"/>
              <a:gd name="connsiteX7345" fmla="*/ 3237776 w 5854673"/>
              <a:gd name="connsiteY7345" fmla="*/ 1310013 h 6858000"/>
              <a:gd name="connsiteX7346" fmla="*/ 3242834 w 5854673"/>
              <a:gd name="connsiteY7346" fmla="*/ 1279052 h 6858000"/>
              <a:gd name="connsiteX7347" fmla="*/ 3252169 w 5854673"/>
              <a:gd name="connsiteY7347" fmla="*/ 1275537 h 6858000"/>
              <a:gd name="connsiteX7348" fmla="*/ 3245947 w 5854673"/>
              <a:gd name="connsiteY7348" fmla="*/ 1275332 h 6858000"/>
              <a:gd name="connsiteX7349" fmla="*/ 3248298 w 5854673"/>
              <a:gd name="connsiteY7349" fmla="*/ 1258599 h 6858000"/>
              <a:gd name="connsiteX7350" fmla="*/ 3238456 w 5854673"/>
              <a:gd name="connsiteY7350" fmla="*/ 1248345 h 6858000"/>
              <a:gd name="connsiteX7351" fmla="*/ 3242642 w 5854673"/>
              <a:gd name="connsiteY7351" fmla="*/ 1236818 h 6858000"/>
              <a:gd name="connsiteX7352" fmla="*/ 3215261 w 5854673"/>
              <a:gd name="connsiteY7352" fmla="*/ 1200645 h 6858000"/>
              <a:gd name="connsiteX7353" fmla="*/ 3210850 w 5854673"/>
              <a:gd name="connsiteY7353" fmla="*/ 1146704 h 6858000"/>
              <a:gd name="connsiteX7354" fmla="*/ 3181884 w 5854673"/>
              <a:gd name="connsiteY7354" fmla="*/ 1122417 h 6858000"/>
              <a:gd name="connsiteX7355" fmla="*/ 3187803 w 5854673"/>
              <a:gd name="connsiteY7355" fmla="*/ 1115379 h 6858000"/>
              <a:gd name="connsiteX7356" fmla="*/ 3161534 w 5854673"/>
              <a:gd name="connsiteY7356" fmla="*/ 1115117 h 6858000"/>
              <a:gd name="connsiteX7357" fmla="*/ 3141849 w 5854673"/>
              <a:gd name="connsiteY7357" fmla="*/ 1102258 h 6858000"/>
              <a:gd name="connsiteX7358" fmla="*/ 4310652 w 5854673"/>
              <a:gd name="connsiteY7358" fmla="*/ 1096316 h 6858000"/>
              <a:gd name="connsiteX7359" fmla="*/ 4320011 w 5854673"/>
              <a:gd name="connsiteY7359" fmla="*/ 1099241 h 6858000"/>
              <a:gd name="connsiteX7360" fmla="*/ 4288486 w 5854673"/>
              <a:gd name="connsiteY7360" fmla="*/ 1108105 h 6858000"/>
              <a:gd name="connsiteX7361" fmla="*/ 4289253 w 5854673"/>
              <a:gd name="connsiteY7361" fmla="*/ 1103261 h 6858000"/>
              <a:gd name="connsiteX7362" fmla="*/ 4302586 w 5854673"/>
              <a:gd name="connsiteY7362" fmla="*/ 1099355 h 6858000"/>
              <a:gd name="connsiteX7363" fmla="*/ 4310652 w 5854673"/>
              <a:gd name="connsiteY7363" fmla="*/ 1096316 h 6858000"/>
              <a:gd name="connsiteX7364" fmla="*/ 4514148 w 5854673"/>
              <a:gd name="connsiteY7364" fmla="*/ 1093786 h 6858000"/>
              <a:gd name="connsiteX7365" fmla="*/ 4511494 w 5854673"/>
              <a:gd name="connsiteY7365" fmla="*/ 1095622 h 6858000"/>
              <a:gd name="connsiteX7366" fmla="*/ 4522921 w 5854673"/>
              <a:gd name="connsiteY7366" fmla="*/ 1093993 h 6858000"/>
              <a:gd name="connsiteX7367" fmla="*/ 4203104 w 5854673"/>
              <a:gd name="connsiteY7367" fmla="*/ 1089629 h 6858000"/>
              <a:gd name="connsiteX7368" fmla="*/ 4208866 w 5854673"/>
              <a:gd name="connsiteY7368" fmla="*/ 1093953 h 6858000"/>
              <a:gd name="connsiteX7369" fmla="*/ 4195962 w 5854673"/>
              <a:gd name="connsiteY7369" fmla="*/ 1095431 h 6858000"/>
              <a:gd name="connsiteX7370" fmla="*/ 4196728 w 5854673"/>
              <a:gd name="connsiteY7370" fmla="*/ 1090585 h 6858000"/>
              <a:gd name="connsiteX7371" fmla="*/ 4203104 w 5854673"/>
              <a:gd name="connsiteY7371" fmla="*/ 1089629 h 6858000"/>
              <a:gd name="connsiteX7372" fmla="*/ 4060591 w 5854673"/>
              <a:gd name="connsiteY7372" fmla="*/ 1088872 h 6858000"/>
              <a:gd name="connsiteX7373" fmla="*/ 4053856 w 5854673"/>
              <a:gd name="connsiteY7373" fmla="*/ 1092744 h 6858000"/>
              <a:gd name="connsiteX7374" fmla="*/ 4068546 w 5854673"/>
              <a:gd name="connsiteY7374" fmla="*/ 1096115 h 6858000"/>
              <a:gd name="connsiteX7375" fmla="*/ 2527411 w 5854673"/>
              <a:gd name="connsiteY7375" fmla="*/ 1088194 h 6858000"/>
              <a:gd name="connsiteX7376" fmla="*/ 2538735 w 5854673"/>
              <a:gd name="connsiteY7376" fmla="*/ 1088402 h 6858000"/>
              <a:gd name="connsiteX7377" fmla="*/ 2537458 w 5854673"/>
              <a:gd name="connsiteY7377" fmla="*/ 1097328 h 6858000"/>
              <a:gd name="connsiteX7378" fmla="*/ 2527411 w 5854673"/>
              <a:gd name="connsiteY7378" fmla="*/ 1088194 h 6858000"/>
              <a:gd name="connsiteX7379" fmla="*/ 4160564 w 5854673"/>
              <a:gd name="connsiteY7379" fmla="*/ 1087362 h 6858000"/>
              <a:gd name="connsiteX7380" fmla="*/ 4179432 w 5854673"/>
              <a:gd name="connsiteY7380" fmla="*/ 1104708 h 6858000"/>
              <a:gd name="connsiteX7381" fmla="*/ 4160564 w 5854673"/>
              <a:gd name="connsiteY7381" fmla="*/ 1087362 h 6858000"/>
              <a:gd name="connsiteX7382" fmla="*/ 4358630 w 5854673"/>
              <a:gd name="connsiteY7382" fmla="*/ 1078795 h 6858000"/>
              <a:gd name="connsiteX7383" fmla="*/ 4368218 w 5854673"/>
              <a:gd name="connsiteY7383" fmla="*/ 1082167 h 6858000"/>
              <a:gd name="connsiteX7384" fmla="*/ 4357864 w 5854673"/>
              <a:gd name="connsiteY7384" fmla="*/ 1083643 h 6858000"/>
              <a:gd name="connsiteX7385" fmla="*/ 4462022 w 5854673"/>
              <a:gd name="connsiteY7385" fmla="*/ 1078265 h 6858000"/>
              <a:gd name="connsiteX7386" fmla="*/ 4461460 w 5854673"/>
              <a:gd name="connsiteY7386" fmla="*/ 1081986 h 6858000"/>
              <a:gd name="connsiteX7387" fmla="*/ 4472833 w 5854673"/>
              <a:gd name="connsiteY7387" fmla="*/ 1090203 h 6858000"/>
              <a:gd name="connsiteX7388" fmla="*/ 4329149 w 5854673"/>
              <a:gd name="connsiteY7388" fmla="*/ 1073891 h 6858000"/>
              <a:gd name="connsiteX7389" fmla="*/ 4341390 w 5854673"/>
              <a:gd name="connsiteY7389" fmla="*/ 1077974 h 6858000"/>
              <a:gd name="connsiteX7390" fmla="*/ 4327514 w 5854673"/>
              <a:gd name="connsiteY7390" fmla="*/ 1085419 h 6858000"/>
              <a:gd name="connsiteX7391" fmla="*/ 2645504 w 5854673"/>
              <a:gd name="connsiteY7391" fmla="*/ 1065547 h 6858000"/>
              <a:gd name="connsiteX7392" fmla="*/ 2632292 w 5854673"/>
              <a:gd name="connsiteY7392" fmla="*/ 1069981 h 6858000"/>
              <a:gd name="connsiteX7393" fmla="*/ 2637288 w 5854673"/>
              <a:gd name="connsiteY7393" fmla="*/ 1076919 h 6858000"/>
              <a:gd name="connsiteX7394" fmla="*/ 4443052 w 5854673"/>
              <a:gd name="connsiteY7394" fmla="*/ 1062751 h 6858000"/>
              <a:gd name="connsiteX7395" fmla="*/ 4461310 w 5854673"/>
              <a:gd name="connsiteY7395" fmla="*/ 1068163 h 6858000"/>
              <a:gd name="connsiteX7396" fmla="*/ 4443052 w 5854673"/>
              <a:gd name="connsiteY7396" fmla="*/ 1062751 h 6858000"/>
              <a:gd name="connsiteX7397" fmla="*/ 4286103 w 5854673"/>
              <a:gd name="connsiteY7397" fmla="*/ 1058170 h 6858000"/>
              <a:gd name="connsiteX7398" fmla="*/ 4297782 w 5854673"/>
              <a:gd name="connsiteY7398" fmla="*/ 1063426 h 6858000"/>
              <a:gd name="connsiteX7399" fmla="*/ 4285336 w 5854673"/>
              <a:gd name="connsiteY7399" fmla="*/ 1063013 h 6858000"/>
              <a:gd name="connsiteX7400" fmla="*/ 3485410 w 5854673"/>
              <a:gd name="connsiteY7400" fmla="*/ 1057556 h 6858000"/>
              <a:gd name="connsiteX7401" fmla="*/ 3478561 w 5854673"/>
              <a:gd name="connsiteY7401" fmla="*/ 1059352 h 6858000"/>
              <a:gd name="connsiteX7402" fmla="*/ 3492689 w 5854673"/>
              <a:gd name="connsiteY7402" fmla="*/ 1066445 h 6858000"/>
              <a:gd name="connsiteX7403" fmla="*/ 3493099 w 5854673"/>
              <a:gd name="connsiteY7403" fmla="*/ 1061651 h 6858000"/>
              <a:gd name="connsiteX7404" fmla="*/ 3485410 w 5854673"/>
              <a:gd name="connsiteY7404" fmla="*/ 1057556 h 6858000"/>
              <a:gd name="connsiteX7405" fmla="*/ 4531857 w 5854673"/>
              <a:gd name="connsiteY7405" fmla="*/ 1057014 h 6858000"/>
              <a:gd name="connsiteX7406" fmla="*/ 4506627 w 5854673"/>
              <a:gd name="connsiteY7406" fmla="*/ 1058607 h 6858000"/>
              <a:gd name="connsiteX7407" fmla="*/ 4487324 w 5854673"/>
              <a:gd name="connsiteY7407" fmla="*/ 1069191 h 6858000"/>
              <a:gd name="connsiteX7408" fmla="*/ 4520170 w 5854673"/>
              <a:gd name="connsiteY7408" fmla="*/ 1077259 h 6858000"/>
              <a:gd name="connsiteX7409" fmla="*/ 4515225 w 5854673"/>
              <a:gd name="connsiteY7409" fmla="*/ 1068128 h 6858000"/>
              <a:gd name="connsiteX7410" fmla="*/ 4530988 w 5854673"/>
              <a:gd name="connsiteY7410" fmla="*/ 1063695 h 6858000"/>
              <a:gd name="connsiteX7411" fmla="*/ 4338540 w 5854673"/>
              <a:gd name="connsiteY7411" fmla="*/ 1052880 h 6858000"/>
              <a:gd name="connsiteX7412" fmla="*/ 4321141 w 5854673"/>
              <a:gd name="connsiteY7412" fmla="*/ 1068842 h 6858000"/>
              <a:gd name="connsiteX7413" fmla="*/ 4303902 w 5854673"/>
              <a:gd name="connsiteY7413" fmla="*/ 1065468 h 6858000"/>
              <a:gd name="connsiteX7414" fmla="*/ 4338540 w 5854673"/>
              <a:gd name="connsiteY7414" fmla="*/ 1052880 h 6858000"/>
              <a:gd name="connsiteX7415" fmla="*/ 4040567 w 5854673"/>
              <a:gd name="connsiteY7415" fmla="*/ 1045534 h 6858000"/>
              <a:gd name="connsiteX7416" fmla="*/ 4039791 w 5854673"/>
              <a:gd name="connsiteY7416" fmla="*/ 1050302 h 6858000"/>
              <a:gd name="connsiteX7417" fmla="*/ 4033769 w 5854673"/>
              <a:gd name="connsiteY7417" fmla="*/ 1054076 h 6858000"/>
              <a:gd name="connsiteX7418" fmla="*/ 4057337 w 5854673"/>
              <a:gd name="connsiteY7418" fmla="*/ 1050716 h 6858000"/>
              <a:gd name="connsiteX7419" fmla="*/ 4040567 w 5854673"/>
              <a:gd name="connsiteY7419" fmla="*/ 1045534 h 6858000"/>
              <a:gd name="connsiteX7420" fmla="*/ 4373738 w 5854673"/>
              <a:gd name="connsiteY7420" fmla="*/ 1044218 h 6858000"/>
              <a:gd name="connsiteX7421" fmla="*/ 4381437 w 5854673"/>
              <a:gd name="connsiteY7421" fmla="*/ 1052227 h 6858000"/>
              <a:gd name="connsiteX7422" fmla="*/ 4372562 w 5854673"/>
              <a:gd name="connsiteY7422" fmla="*/ 1053857 h 6858000"/>
              <a:gd name="connsiteX7423" fmla="*/ 3133801 w 5854673"/>
              <a:gd name="connsiteY7423" fmla="*/ 1040701 h 6858000"/>
              <a:gd name="connsiteX7424" fmla="*/ 3142574 w 5854673"/>
              <a:gd name="connsiteY7424" fmla="*/ 1040907 h 6858000"/>
              <a:gd name="connsiteX7425" fmla="*/ 3149814 w 5854673"/>
              <a:gd name="connsiteY7425" fmla="*/ 1050804 h 6858000"/>
              <a:gd name="connsiteX7426" fmla="*/ 3128595 w 5854673"/>
              <a:gd name="connsiteY7426" fmla="*/ 1050186 h 6858000"/>
              <a:gd name="connsiteX7427" fmla="*/ 3133801 w 5854673"/>
              <a:gd name="connsiteY7427" fmla="*/ 1040701 h 6858000"/>
              <a:gd name="connsiteX7428" fmla="*/ 4314214 w 5854673"/>
              <a:gd name="connsiteY7428" fmla="*/ 1038130 h 6858000"/>
              <a:gd name="connsiteX7429" fmla="*/ 4331811 w 5854673"/>
              <a:gd name="connsiteY7429" fmla="*/ 1038901 h 6858000"/>
              <a:gd name="connsiteX7430" fmla="*/ 4331351 w 5854673"/>
              <a:gd name="connsiteY7430" fmla="*/ 1040786 h 6858000"/>
              <a:gd name="connsiteX7431" fmla="*/ 4313805 w 5854673"/>
              <a:gd name="connsiteY7431" fmla="*/ 1040375 h 6858000"/>
              <a:gd name="connsiteX7432" fmla="*/ 4359917 w 5854673"/>
              <a:gd name="connsiteY7432" fmla="*/ 1036716 h 6858000"/>
              <a:gd name="connsiteX7433" fmla="*/ 4364301 w 5854673"/>
              <a:gd name="connsiteY7433" fmla="*/ 1041919 h 6858000"/>
              <a:gd name="connsiteX7434" fmla="*/ 4349255 w 5854673"/>
              <a:gd name="connsiteY7434" fmla="*/ 1041150 h 6858000"/>
              <a:gd name="connsiteX7435" fmla="*/ 4359917 w 5854673"/>
              <a:gd name="connsiteY7435" fmla="*/ 1036716 h 6858000"/>
              <a:gd name="connsiteX7436" fmla="*/ 4494019 w 5854673"/>
              <a:gd name="connsiteY7436" fmla="*/ 1024154 h 6858000"/>
              <a:gd name="connsiteX7437" fmla="*/ 4481162 w 5854673"/>
              <a:gd name="connsiteY7437" fmla="*/ 1033636 h 6858000"/>
              <a:gd name="connsiteX7438" fmla="*/ 4496664 w 5854673"/>
              <a:gd name="connsiteY7438" fmla="*/ 1047822 h 6858000"/>
              <a:gd name="connsiteX7439" fmla="*/ 4512120 w 5854673"/>
              <a:gd name="connsiteY7439" fmla="*/ 1046347 h 6858000"/>
              <a:gd name="connsiteX7440" fmla="*/ 4286470 w 5854673"/>
              <a:gd name="connsiteY7440" fmla="*/ 1022413 h 6858000"/>
              <a:gd name="connsiteX7441" fmla="*/ 4301767 w 5854673"/>
              <a:gd name="connsiteY7441" fmla="*/ 1037719 h 6858000"/>
              <a:gd name="connsiteX7442" fmla="*/ 4286162 w 5854673"/>
              <a:gd name="connsiteY7442" fmla="*/ 1025370 h 6858000"/>
              <a:gd name="connsiteX7443" fmla="*/ 4340742 w 5854673"/>
              <a:gd name="connsiteY7443" fmla="*/ 1022325 h 6858000"/>
              <a:gd name="connsiteX7444" fmla="*/ 4339975 w 5854673"/>
              <a:gd name="connsiteY7444" fmla="*/ 1027173 h 6858000"/>
              <a:gd name="connsiteX7445" fmla="*/ 4320950 w 5854673"/>
              <a:gd name="connsiteY7445" fmla="*/ 1026605 h 6858000"/>
              <a:gd name="connsiteX7446" fmla="*/ 4329220 w 5854673"/>
              <a:gd name="connsiteY7446" fmla="*/ 1022647 h 6858000"/>
              <a:gd name="connsiteX7447" fmla="*/ 4340742 w 5854673"/>
              <a:gd name="connsiteY7447" fmla="*/ 1022325 h 6858000"/>
              <a:gd name="connsiteX7448" fmla="*/ 4455662 w 5854673"/>
              <a:gd name="connsiteY7448" fmla="*/ 1020879 h 6858000"/>
              <a:gd name="connsiteX7449" fmla="*/ 4454895 w 5854673"/>
              <a:gd name="connsiteY7449" fmla="*/ 1025724 h 6858000"/>
              <a:gd name="connsiteX7450" fmla="*/ 4472799 w 5854673"/>
              <a:gd name="connsiteY7450" fmla="*/ 1023536 h 6858000"/>
              <a:gd name="connsiteX7451" fmla="*/ 3521471 w 5854673"/>
              <a:gd name="connsiteY7451" fmla="*/ 1020445 h 6858000"/>
              <a:gd name="connsiteX7452" fmla="*/ 3514788 w 5854673"/>
              <a:gd name="connsiteY7452" fmla="*/ 1022127 h 6858000"/>
              <a:gd name="connsiteX7453" fmla="*/ 3520600 w 5854673"/>
              <a:gd name="connsiteY7453" fmla="*/ 1027127 h 6858000"/>
              <a:gd name="connsiteX7454" fmla="*/ 4438474 w 5854673"/>
              <a:gd name="connsiteY7454" fmla="*/ 1015313 h 6858000"/>
              <a:gd name="connsiteX7455" fmla="*/ 4449082 w 5854673"/>
              <a:gd name="connsiteY7455" fmla="*/ 1020724 h 6858000"/>
              <a:gd name="connsiteX7456" fmla="*/ 4447298 w 5854673"/>
              <a:gd name="connsiteY7456" fmla="*/ 1015876 h 6858000"/>
              <a:gd name="connsiteX7457" fmla="*/ 4378490 w 5854673"/>
              <a:gd name="connsiteY7457" fmla="*/ 1013664 h 6858000"/>
              <a:gd name="connsiteX7458" fmla="*/ 4386854 w 5854673"/>
              <a:gd name="connsiteY7458" fmla="*/ 1018667 h 6858000"/>
              <a:gd name="connsiteX7459" fmla="*/ 4385628 w 5854673"/>
              <a:gd name="connsiteY7459" fmla="*/ 1025398 h 6858000"/>
              <a:gd name="connsiteX7460" fmla="*/ 4376855 w 5854673"/>
              <a:gd name="connsiteY7460" fmla="*/ 1025191 h 6858000"/>
              <a:gd name="connsiteX7461" fmla="*/ 3497040 w 5854673"/>
              <a:gd name="connsiteY7461" fmla="*/ 1012634 h 6858000"/>
              <a:gd name="connsiteX7462" fmla="*/ 3495762 w 5854673"/>
              <a:gd name="connsiteY7462" fmla="*/ 1021560 h 6858000"/>
              <a:gd name="connsiteX7463" fmla="*/ 3506833 w 5854673"/>
              <a:gd name="connsiteY7463" fmla="*/ 1014882 h 6858000"/>
              <a:gd name="connsiteX7464" fmla="*/ 3497040 w 5854673"/>
              <a:gd name="connsiteY7464" fmla="*/ 1012634 h 6858000"/>
              <a:gd name="connsiteX7465" fmla="*/ 4134109 w 5854673"/>
              <a:gd name="connsiteY7465" fmla="*/ 1011373 h 6858000"/>
              <a:gd name="connsiteX7466" fmla="*/ 4144622 w 5854673"/>
              <a:gd name="connsiteY7466" fmla="*/ 1016432 h 6858000"/>
              <a:gd name="connsiteX7467" fmla="*/ 4123710 w 5854673"/>
              <a:gd name="connsiteY7467" fmla="*/ 1012856 h 6858000"/>
              <a:gd name="connsiteX7468" fmla="*/ 4134109 w 5854673"/>
              <a:gd name="connsiteY7468" fmla="*/ 1011373 h 6858000"/>
              <a:gd name="connsiteX7469" fmla="*/ 3637559 w 5854673"/>
              <a:gd name="connsiteY7469" fmla="*/ 1009312 h 6858000"/>
              <a:gd name="connsiteX7470" fmla="*/ 3643783 w 5854673"/>
              <a:gd name="connsiteY7470" fmla="*/ 1009517 h 6858000"/>
              <a:gd name="connsiteX7471" fmla="*/ 3643016 w 5854673"/>
              <a:gd name="connsiteY7471" fmla="*/ 1014363 h 6858000"/>
              <a:gd name="connsiteX7472" fmla="*/ 3633121 w 5854673"/>
              <a:gd name="connsiteY7472" fmla="*/ 1013952 h 6858000"/>
              <a:gd name="connsiteX7473" fmla="*/ 3637559 w 5854673"/>
              <a:gd name="connsiteY7473" fmla="*/ 1009312 h 6858000"/>
              <a:gd name="connsiteX7474" fmla="*/ 3464589 w 5854673"/>
              <a:gd name="connsiteY7474" fmla="*/ 1005347 h 6858000"/>
              <a:gd name="connsiteX7475" fmla="*/ 3456439 w 5854673"/>
              <a:gd name="connsiteY7475" fmla="*/ 1006401 h 6858000"/>
              <a:gd name="connsiteX7476" fmla="*/ 3475308 w 5854673"/>
              <a:gd name="connsiteY7476" fmla="*/ 1023748 h 6858000"/>
              <a:gd name="connsiteX7477" fmla="*/ 3464589 w 5854673"/>
              <a:gd name="connsiteY7477" fmla="*/ 1005347 h 6858000"/>
              <a:gd name="connsiteX7478" fmla="*/ 2624710 w 5854673"/>
              <a:gd name="connsiteY7478" fmla="*/ 1004026 h 6858000"/>
              <a:gd name="connsiteX7479" fmla="*/ 2615068 w 5854673"/>
              <a:gd name="connsiteY7479" fmla="*/ 1010500 h 6858000"/>
              <a:gd name="connsiteX7480" fmla="*/ 2624710 w 5854673"/>
              <a:gd name="connsiteY7480" fmla="*/ 1004026 h 6858000"/>
              <a:gd name="connsiteX7481" fmla="*/ 4092395 w 5854673"/>
              <a:gd name="connsiteY7481" fmla="*/ 1002748 h 6858000"/>
              <a:gd name="connsiteX7482" fmla="*/ 4118307 w 5854673"/>
              <a:gd name="connsiteY7482" fmla="*/ 1005612 h 6858000"/>
              <a:gd name="connsiteX7483" fmla="*/ 4105347 w 5854673"/>
              <a:gd name="connsiteY7483" fmla="*/ 1016932 h 6858000"/>
              <a:gd name="connsiteX7484" fmla="*/ 3599613 w 5854673"/>
              <a:gd name="connsiteY7484" fmla="*/ 1001243 h 6858000"/>
              <a:gd name="connsiteX7485" fmla="*/ 3608385 w 5854673"/>
              <a:gd name="connsiteY7485" fmla="*/ 1001449 h 6858000"/>
              <a:gd name="connsiteX7486" fmla="*/ 3595173 w 5854673"/>
              <a:gd name="connsiteY7486" fmla="*/ 1005883 h 6858000"/>
              <a:gd name="connsiteX7487" fmla="*/ 3599613 w 5854673"/>
              <a:gd name="connsiteY7487" fmla="*/ 1001243 h 6858000"/>
              <a:gd name="connsiteX7488" fmla="*/ 4316523 w 5854673"/>
              <a:gd name="connsiteY7488" fmla="*/ 998113 h 6858000"/>
              <a:gd name="connsiteX7489" fmla="*/ 4322482 w 5854673"/>
              <a:gd name="connsiteY7489" fmla="*/ 1016915 h 6858000"/>
              <a:gd name="connsiteX7490" fmla="*/ 4316523 w 5854673"/>
              <a:gd name="connsiteY7490" fmla="*/ 998113 h 6858000"/>
              <a:gd name="connsiteX7491" fmla="*/ 2277706 w 5854673"/>
              <a:gd name="connsiteY7491" fmla="*/ 997748 h 6858000"/>
              <a:gd name="connsiteX7492" fmla="*/ 2283929 w 5854673"/>
              <a:gd name="connsiteY7492" fmla="*/ 997954 h 6858000"/>
              <a:gd name="connsiteX7493" fmla="*/ 2282651 w 5854673"/>
              <a:gd name="connsiteY7493" fmla="*/ 1006880 h 6858000"/>
              <a:gd name="connsiteX7494" fmla="*/ 2277706 w 5854673"/>
              <a:gd name="connsiteY7494" fmla="*/ 997748 h 6858000"/>
              <a:gd name="connsiteX7495" fmla="*/ 2500914 w 5854673"/>
              <a:gd name="connsiteY7495" fmla="*/ 996885 h 6858000"/>
              <a:gd name="connsiteX7496" fmla="*/ 2509736 w 5854673"/>
              <a:gd name="connsiteY7496" fmla="*/ 1005100 h 6858000"/>
              <a:gd name="connsiteX7497" fmla="*/ 2497597 w 5854673"/>
              <a:gd name="connsiteY7497" fmla="*/ 1001730 h 6858000"/>
              <a:gd name="connsiteX7498" fmla="*/ 2500914 w 5854673"/>
              <a:gd name="connsiteY7498" fmla="*/ 996885 h 6858000"/>
              <a:gd name="connsiteX7499" fmla="*/ 4163196 w 5854673"/>
              <a:gd name="connsiteY7499" fmla="*/ 993382 h 6858000"/>
              <a:gd name="connsiteX7500" fmla="*/ 4162429 w 5854673"/>
              <a:gd name="connsiteY7500" fmla="*/ 998226 h 6858000"/>
              <a:gd name="connsiteX7501" fmla="*/ 4138201 w 5854673"/>
              <a:gd name="connsiteY7501" fmla="*/ 999495 h 6858000"/>
              <a:gd name="connsiteX7502" fmla="*/ 4148308 w 5854673"/>
              <a:gd name="connsiteY7502" fmla="*/ 994046 h 6858000"/>
              <a:gd name="connsiteX7503" fmla="*/ 4163196 w 5854673"/>
              <a:gd name="connsiteY7503" fmla="*/ 993382 h 6858000"/>
              <a:gd name="connsiteX7504" fmla="*/ 4263732 w 5854673"/>
              <a:gd name="connsiteY7504" fmla="*/ 993254 h 6858000"/>
              <a:gd name="connsiteX7505" fmla="*/ 4271792 w 5854673"/>
              <a:gd name="connsiteY7505" fmla="*/ 993562 h 6858000"/>
              <a:gd name="connsiteX7506" fmla="*/ 4274390 w 5854673"/>
              <a:gd name="connsiteY7506" fmla="*/ 1001571 h 6858000"/>
              <a:gd name="connsiteX7507" fmla="*/ 4256131 w 5854673"/>
              <a:gd name="connsiteY7507" fmla="*/ 996159 h 6858000"/>
              <a:gd name="connsiteX7508" fmla="*/ 4263732 w 5854673"/>
              <a:gd name="connsiteY7508" fmla="*/ 993254 h 6858000"/>
              <a:gd name="connsiteX7509" fmla="*/ 4053692 w 5854673"/>
              <a:gd name="connsiteY7509" fmla="*/ 991928 h 6858000"/>
              <a:gd name="connsiteX7510" fmla="*/ 4050272 w 5854673"/>
              <a:gd name="connsiteY7510" fmla="*/ 998609 h 6858000"/>
              <a:gd name="connsiteX7511" fmla="*/ 4063177 w 5854673"/>
              <a:gd name="connsiteY7511" fmla="*/ 997134 h 6858000"/>
              <a:gd name="connsiteX7512" fmla="*/ 2447664 w 5854673"/>
              <a:gd name="connsiteY7512" fmla="*/ 991364 h 6858000"/>
              <a:gd name="connsiteX7513" fmla="*/ 2465055 w 5854673"/>
              <a:gd name="connsiteY7513" fmla="*/ 1000907 h 6858000"/>
              <a:gd name="connsiteX7514" fmla="*/ 2459747 w 5854673"/>
              <a:gd name="connsiteY7514" fmla="*/ 1012229 h 6858000"/>
              <a:gd name="connsiteX7515" fmla="*/ 2447664 w 5854673"/>
              <a:gd name="connsiteY7515" fmla="*/ 991364 h 6858000"/>
              <a:gd name="connsiteX7516" fmla="*/ 4140193 w 5854673"/>
              <a:gd name="connsiteY7516" fmla="*/ 987917 h 6858000"/>
              <a:gd name="connsiteX7517" fmla="*/ 4145294 w 5854673"/>
              <a:gd name="connsiteY7517" fmla="*/ 987919 h 6858000"/>
              <a:gd name="connsiteX7518" fmla="*/ 4135753 w 5854673"/>
              <a:gd name="connsiteY7518" fmla="*/ 992558 h 6858000"/>
              <a:gd name="connsiteX7519" fmla="*/ 4140193 w 5854673"/>
              <a:gd name="connsiteY7519" fmla="*/ 987917 h 6858000"/>
              <a:gd name="connsiteX7520" fmla="*/ 3543770 w 5854673"/>
              <a:gd name="connsiteY7520" fmla="*/ 987756 h 6858000"/>
              <a:gd name="connsiteX7521" fmla="*/ 3543003 w 5854673"/>
              <a:gd name="connsiteY7521" fmla="*/ 992601 h 6858000"/>
              <a:gd name="connsiteX7522" fmla="*/ 3564682 w 5854673"/>
              <a:gd name="connsiteY7522" fmla="*/ 991333 h 6858000"/>
              <a:gd name="connsiteX7523" fmla="*/ 4452514 w 5854673"/>
              <a:gd name="connsiteY7523" fmla="*/ 980907 h 6858000"/>
              <a:gd name="connsiteX7524" fmla="*/ 4458379 w 5854673"/>
              <a:gd name="connsiteY7524" fmla="*/ 983714 h 6858000"/>
              <a:gd name="connsiteX7525" fmla="*/ 4451288 w 5854673"/>
              <a:gd name="connsiteY7525" fmla="*/ 987640 h 6858000"/>
              <a:gd name="connsiteX7526" fmla="*/ 4469602 w 5854673"/>
              <a:gd name="connsiteY7526" fmla="*/ 977151 h 6858000"/>
              <a:gd name="connsiteX7527" fmla="*/ 4479293 w 5854673"/>
              <a:gd name="connsiteY7527" fmla="*/ 979640 h 6858000"/>
              <a:gd name="connsiteX7528" fmla="*/ 4489283 w 5854673"/>
              <a:gd name="connsiteY7528" fmla="*/ 998598 h 6858000"/>
              <a:gd name="connsiteX7529" fmla="*/ 4461899 w 5854673"/>
              <a:gd name="connsiteY7529" fmla="*/ 982848 h 6858000"/>
              <a:gd name="connsiteX7530" fmla="*/ 4469602 w 5854673"/>
              <a:gd name="connsiteY7530" fmla="*/ 977151 h 6858000"/>
              <a:gd name="connsiteX7531" fmla="*/ 4014880 w 5854673"/>
              <a:gd name="connsiteY7531" fmla="*/ 972687 h 6858000"/>
              <a:gd name="connsiteX7532" fmla="*/ 3985905 w 5854673"/>
              <a:gd name="connsiteY7532" fmla="*/ 981555 h 6858000"/>
              <a:gd name="connsiteX7533" fmla="*/ 3998249 w 5854673"/>
              <a:gd name="connsiteY7533" fmla="*/ 983803 h 6858000"/>
              <a:gd name="connsiteX7534" fmla="*/ 3984269 w 5854673"/>
              <a:gd name="connsiteY7534" fmla="*/ 993082 h 6858000"/>
              <a:gd name="connsiteX7535" fmla="*/ 3999930 w 5854673"/>
              <a:gd name="connsiteY7535" fmla="*/ 990486 h 6858000"/>
              <a:gd name="connsiteX7536" fmla="*/ 4003853 w 5854673"/>
              <a:gd name="connsiteY7536" fmla="*/ 1005228 h 6858000"/>
              <a:gd name="connsiteX7537" fmla="*/ 4010076 w 5854673"/>
              <a:gd name="connsiteY7537" fmla="*/ 1005433 h 6858000"/>
              <a:gd name="connsiteX7538" fmla="*/ 4011149 w 5854673"/>
              <a:gd name="connsiteY7538" fmla="*/ 997630 h 6858000"/>
              <a:gd name="connsiteX7539" fmla="*/ 4026146 w 5854673"/>
              <a:gd name="connsiteY7539" fmla="*/ 998041 h 6858000"/>
              <a:gd name="connsiteX7540" fmla="*/ 4022576 w 5854673"/>
              <a:gd name="connsiteY7540" fmla="*/ 996000 h 6858000"/>
              <a:gd name="connsiteX7541" fmla="*/ 4036963 w 5854673"/>
              <a:gd name="connsiteY7541" fmla="*/ 984476 h 6858000"/>
              <a:gd name="connsiteX7542" fmla="*/ 4009774 w 5854673"/>
              <a:gd name="connsiteY7542" fmla="*/ 990539 h 6858000"/>
              <a:gd name="connsiteX7543" fmla="*/ 4014880 w 5854673"/>
              <a:gd name="connsiteY7543" fmla="*/ 972687 h 6858000"/>
              <a:gd name="connsiteX7544" fmla="*/ 4127548 w 5854673"/>
              <a:gd name="connsiteY7544" fmla="*/ 970776 h 6858000"/>
              <a:gd name="connsiteX7545" fmla="*/ 4107347 w 5854673"/>
              <a:gd name="connsiteY7545" fmla="*/ 979849 h 6858000"/>
              <a:gd name="connsiteX7546" fmla="*/ 4339536 w 5854673"/>
              <a:gd name="connsiteY7546" fmla="*/ 970421 h 6858000"/>
              <a:gd name="connsiteX7547" fmla="*/ 4357690 w 5854673"/>
              <a:gd name="connsiteY7547" fmla="*/ 982771 h 6858000"/>
              <a:gd name="connsiteX7548" fmla="*/ 4339536 w 5854673"/>
              <a:gd name="connsiteY7548" fmla="*/ 970421 h 6858000"/>
              <a:gd name="connsiteX7549" fmla="*/ 3976472 w 5854673"/>
              <a:gd name="connsiteY7549" fmla="*/ 969054 h 6858000"/>
              <a:gd name="connsiteX7550" fmla="*/ 3985143 w 5854673"/>
              <a:gd name="connsiteY7550" fmla="*/ 971099 h 6858000"/>
              <a:gd name="connsiteX7551" fmla="*/ 3993916 w 5854673"/>
              <a:gd name="connsiteY7551" fmla="*/ 971304 h 6858000"/>
              <a:gd name="connsiteX7552" fmla="*/ 4295366 w 5854673"/>
              <a:gd name="connsiteY7552" fmla="*/ 962147 h 6858000"/>
              <a:gd name="connsiteX7553" fmla="*/ 4317392 w 5854673"/>
              <a:gd name="connsiteY7553" fmla="*/ 991431 h 6858000"/>
              <a:gd name="connsiteX7554" fmla="*/ 4288116 w 5854673"/>
              <a:gd name="connsiteY7554" fmla="*/ 985404 h 6858000"/>
              <a:gd name="connsiteX7555" fmla="*/ 4295366 w 5854673"/>
              <a:gd name="connsiteY7555" fmla="*/ 962147 h 6858000"/>
              <a:gd name="connsiteX7556" fmla="*/ 2561472 w 5854673"/>
              <a:gd name="connsiteY7556" fmla="*/ 961671 h 6858000"/>
              <a:gd name="connsiteX7557" fmla="*/ 2563153 w 5854673"/>
              <a:gd name="connsiteY7557" fmla="*/ 968354 h 6858000"/>
              <a:gd name="connsiteX7558" fmla="*/ 2564023 w 5854673"/>
              <a:gd name="connsiteY7558" fmla="*/ 961672 h 6858000"/>
              <a:gd name="connsiteX7559" fmla="*/ 4467108 w 5854673"/>
              <a:gd name="connsiteY7559" fmla="*/ 960610 h 6858000"/>
              <a:gd name="connsiteX7560" fmla="*/ 4444916 w 5854673"/>
              <a:gd name="connsiteY7560" fmla="*/ 973612 h 6858000"/>
              <a:gd name="connsiteX7561" fmla="*/ 4467108 w 5854673"/>
              <a:gd name="connsiteY7561" fmla="*/ 960610 h 6858000"/>
              <a:gd name="connsiteX7562" fmla="*/ 2487205 w 5854673"/>
              <a:gd name="connsiteY7562" fmla="*/ 954394 h 6858000"/>
              <a:gd name="connsiteX7563" fmla="*/ 2492000 w 5854673"/>
              <a:gd name="connsiteY7563" fmla="*/ 954803 h 6858000"/>
              <a:gd name="connsiteX7564" fmla="*/ 2491130 w 5854673"/>
              <a:gd name="connsiteY7564" fmla="*/ 961485 h 6858000"/>
              <a:gd name="connsiteX7565" fmla="*/ 2485979 w 5854673"/>
              <a:gd name="connsiteY7565" fmla="*/ 961126 h 6858000"/>
              <a:gd name="connsiteX7566" fmla="*/ 4498173 w 5854673"/>
              <a:gd name="connsiteY7566" fmla="*/ 953629 h 6858000"/>
              <a:gd name="connsiteX7567" fmla="*/ 4514490 w 5854673"/>
              <a:gd name="connsiteY7567" fmla="*/ 970977 h 6858000"/>
              <a:gd name="connsiteX7568" fmla="*/ 4508005 w 5854673"/>
              <a:gd name="connsiteY7568" fmla="*/ 989370 h 6858000"/>
              <a:gd name="connsiteX7569" fmla="*/ 4523460 w 5854673"/>
              <a:gd name="connsiteY7569" fmla="*/ 987896 h 6858000"/>
              <a:gd name="connsiteX7570" fmla="*/ 4521416 w 5854673"/>
              <a:gd name="connsiteY7570" fmla="*/ 1001666 h 6858000"/>
              <a:gd name="connsiteX7571" fmla="*/ 4516009 w 5854673"/>
              <a:gd name="connsiteY7571" fmla="*/ 1004627 h 6858000"/>
              <a:gd name="connsiteX7572" fmla="*/ 4518866 w 5854673"/>
              <a:gd name="connsiteY7572" fmla="*/ 1001668 h 6858000"/>
              <a:gd name="connsiteX7573" fmla="*/ 4487815 w 5854673"/>
              <a:gd name="connsiteY7573" fmla="*/ 965307 h 6858000"/>
              <a:gd name="connsiteX7574" fmla="*/ 4498173 w 5854673"/>
              <a:gd name="connsiteY7574" fmla="*/ 953629 h 6858000"/>
              <a:gd name="connsiteX7575" fmla="*/ 4268880 w 5854673"/>
              <a:gd name="connsiteY7575" fmla="*/ 953223 h 6858000"/>
              <a:gd name="connsiteX7576" fmla="*/ 4277565 w 5854673"/>
              <a:gd name="connsiteY7576" fmla="*/ 954848 h 6858000"/>
              <a:gd name="connsiteX7577" fmla="*/ 4258690 w 5854673"/>
              <a:gd name="connsiteY7577" fmla="*/ 963005 h 6858000"/>
              <a:gd name="connsiteX7578" fmla="*/ 4260576 w 5854673"/>
              <a:gd name="connsiteY7578" fmla="*/ 966015 h 6858000"/>
              <a:gd name="connsiteX7579" fmla="*/ 4249610 w 5854673"/>
              <a:gd name="connsiteY7579" fmla="*/ 965756 h 6858000"/>
              <a:gd name="connsiteX7580" fmla="*/ 4261867 w 5854673"/>
              <a:gd name="connsiteY7580" fmla="*/ 956859 h 6858000"/>
              <a:gd name="connsiteX7581" fmla="*/ 4268880 w 5854673"/>
              <a:gd name="connsiteY7581" fmla="*/ 953223 h 6858000"/>
              <a:gd name="connsiteX7582" fmla="*/ 4556220 w 5854673"/>
              <a:gd name="connsiteY7582" fmla="*/ 951911 h 6858000"/>
              <a:gd name="connsiteX7583" fmla="*/ 4562340 w 5854673"/>
              <a:gd name="connsiteY7583" fmla="*/ 953954 h 6858000"/>
              <a:gd name="connsiteX7584" fmla="*/ 4552698 w 5854673"/>
              <a:gd name="connsiteY7584" fmla="*/ 960429 h 6858000"/>
              <a:gd name="connsiteX7585" fmla="*/ 4556220 w 5854673"/>
              <a:gd name="connsiteY7585" fmla="*/ 951911 h 6858000"/>
              <a:gd name="connsiteX7586" fmla="*/ 2729953 w 5854673"/>
              <a:gd name="connsiteY7586" fmla="*/ 950038 h 6858000"/>
              <a:gd name="connsiteX7587" fmla="*/ 2739795 w 5854673"/>
              <a:gd name="connsiteY7587" fmla="*/ 960293 h 6858000"/>
              <a:gd name="connsiteX7588" fmla="*/ 2731528 w 5854673"/>
              <a:gd name="connsiteY7588" fmla="*/ 973859 h 6858000"/>
              <a:gd name="connsiteX7589" fmla="*/ 2741163 w 5854673"/>
              <a:gd name="connsiteY7589" fmla="*/ 992887 h 6858000"/>
              <a:gd name="connsiteX7590" fmla="*/ 2751981 w 5854673"/>
              <a:gd name="connsiteY7590" fmla="*/ 979322 h 6858000"/>
              <a:gd name="connsiteX7591" fmla="*/ 2729953 w 5854673"/>
              <a:gd name="connsiteY7591" fmla="*/ 950038 h 6858000"/>
              <a:gd name="connsiteX7592" fmla="*/ 3037990 w 5854673"/>
              <a:gd name="connsiteY7592" fmla="*/ 946197 h 6858000"/>
              <a:gd name="connsiteX7593" fmla="*/ 3037581 w 5854673"/>
              <a:gd name="connsiteY7593" fmla="*/ 948441 h 6858000"/>
              <a:gd name="connsiteX7594" fmla="*/ 3055074 w 5854673"/>
              <a:gd name="connsiteY7594" fmla="*/ 958698 h 6858000"/>
              <a:gd name="connsiteX7595" fmla="*/ 2107409 w 5854673"/>
              <a:gd name="connsiteY7595" fmla="*/ 937872 h 6858000"/>
              <a:gd name="connsiteX7596" fmla="*/ 2116182 w 5854673"/>
              <a:gd name="connsiteY7596" fmla="*/ 938079 h 6858000"/>
              <a:gd name="connsiteX7597" fmla="*/ 2106335 w 5854673"/>
              <a:gd name="connsiteY7597" fmla="*/ 945676 h 6858000"/>
              <a:gd name="connsiteX7598" fmla="*/ 2565509 w 5854673"/>
              <a:gd name="connsiteY7598" fmla="*/ 936322 h 6858000"/>
              <a:gd name="connsiteX7599" fmla="*/ 2555158 w 5854673"/>
              <a:gd name="connsiteY7599" fmla="*/ 937422 h 6858000"/>
              <a:gd name="connsiteX7600" fmla="*/ 2544337 w 5854673"/>
              <a:gd name="connsiteY7600" fmla="*/ 951363 h 6858000"/>
              <a:gd name="connsiteX7601" fmla="*/ 2567748 w 5854673"/>
              <a:gd name="connsiteY7601" fmla="*/ 957133 h 6858000"/>
              <a:gd name="connsiteX7602" fmla="*/ 2566475 w 5854673"/>
              <a:gd name="connsiteY7602" fmla="*/ 948206 h 6858000"/>
              <a:gd name="connsiteX7603" fmla="*/ 2565509 w 5854673"/>
              <a:gd name="connsiteY7603" fmla="*/ 936322 h 6858000"/>
              <a:gd name="connsiteX7604" fmla="*/ 2162756 w 5854673"/>
              <a:gd name="connsiteY7604" fmla="*/ 932543 h 6858000"/>
              <a:gd name="connsiteX7605" fmla="*/ 2146533 w 5854673"/>
              <a:gd name="connsiteY7605" fmla="*/ 938864 h 6858000"/>
              <a:gd name="connsiteX7606" fmla="*/ 2148571 w 5854673"/>
              <a:gd name="connsiteY7606" fmla="*/ 950596 h 6858000"/>
              <a:gd name="connsiteX7607" fmla="*/ 2163974 w 5854673"/>
              <a:gd name="connsiteY7607" fmla="*/ 951314 h 6858000"/>
              <a:gd name="connsiteX7608" fmla="*/ 2162756 w 5854673"/>
              <a:gd name="connsiteY7608" fmla="*/ 932543 h 6858000"/>
              <a:gd name="connsiteX7609" fmla="*/ 4320214 w 5854673"/>
              <a:gd name="connsiteY7609" fmla="*/ 929457 h 6858000"/>
              <a:gd name="connsiteX7610" fmla="*/ 4333017 w 5854673"/>
              <a:gd name="connsiteY7610" fmla="*/ 929818 h 6858000"/>
              <a:gd name="connsiteX7611" fmla="*/ 4332353 w 5854673"/>
              <a:gd name="connsiteY7611" fmla="*/ 932827 h 6858000"/>
              <a:gd name="connsiteX7612" fmla="*/ 4319908 w 5854673"/>
              <a:gd name="connsiteY7612" fmla="*/ 932415 h 6858000"/>
              <a:gd name="connsiteX7613" fmla="*/ 4416028 w 5854673"/>
              <a:gd name="connsiteY7613" fmla="*/ 927902 h 6858000"/>
              <a:gd name="connsiteX7614" fmla="*/ 4408049 w 5854673"/>
              <a:gd name="connsiteY7614" fmla="*/ 932239 h 6858000"/>
              <a:gd name="connsiteX7615" fmla="*/ 4429570 w 5854673"/>
              <a:gd name="connsiteY7615" fmla="*/ 947752 h 6858000"/>
              <a:gd name="connsiteX7616" fmla="*/ 4434673 w 5854673"/>
              <a:gd name="connsiteY7616" fmla="*/ 940102 h 6858000"/>
              <a:gd name="connsiteX7617" fmla="*/ 4422281 w 5854673"/>
              <a:gd name="connsiteY7617" fmla="*/ 931121 h 6858000"/>
              <a:gd name="connsiteX7618" fmla="*/ 4416028 w 5854673"/>
              <a:gd name="connsiteY7618" fmla="*/ 927902 h 6858000"/>
              <a:gd name="connsiteX7619" fmla="*/ 3090171 w 5854673"/>
              <a:gd name="connsiteY7619" fmla="*/ 926330 h 6858000"/>
              <a:gd name="connsiteX7620" fmla="*/ 3096393 w 5854673"/>
              <a:gd name="connsiteY7620" fmla="*/ 926535 h 6858000"/>
              <a:gd name="connsiteX7621" fmla="*/ 3095627 w 5854673"/>
              <a:gd name="connsiteY7621" fmla="*/ 931381 h 6858000"/>
              <a:gd name="connsiteX7622" fmla="*/ 3089404 w 5854673"/>
              <a:gd name="connsiteY7622" fmla="*/ 931175 h 6858000"/>
              <a:gd name="connsiteX7623" fmla="*/ 4507398 w 5854673"/>
              <a:gd name="connsiteY7623" fmla="*/ 926220 h 6858000"/>
              <a:gd name="connsiteX7624" fmla="*/ 4496342 w 5854673"/>
              <a:gd name="connsiteY7624" fmla="*/ 933125 h 6858000"/>
              <a:gd name="connsiteX7625" fmla="*/ 4490426 w 5854673"/>
              <a:gd name="connsiteY7625" fmla="*/ 929961 h 6858000"/>
              <a:gd name="connsiteX7626" fmla="*/ 4502312 w 5854673"/>
              <a:gd name="connsiteY7626" fmla="*/ 926444 h 6858000"/>
              <a:gd name="connsiteX7627" fmla="*/ 4507398 w 5854673"/>
              <a:gd name="connsiteY7627" fmla="*/ 926220 h 6858000"/>
              <a:gd name="connsiteX7628" fmla="*/ 2773319 w 5854673"/>
              <a:gd name="connsiteY7628" fmla="*/ 919445 h 6858000"/>
              <a:gd name="connsiteX7629" fmla="*/ 2772599 w 5854673"/>
              <a:gd name="connsiteY7629" fmla="*/ 939950 h 6858000"/>
              <a:gd name="connsiteX7630" fmla="*/ 2788805 w 5854673"/>
              <a:gd name="connsiteY7630" fmla="*/ 992288 h 6858000"/>
              <a:gd name="connsiteX7631" fmla="*/ 2795487 w 5854673"/>
              <a:gd name="connsiteY7631" fmla="*/ 990607 h 6858000"/>
              <a:gd name="connsiteX7632" fmla="*/ 2790031 w 5854673"/>
              <a:gd name="connsiteY7632" fmla="*/ 985556 h 6858000"/>
              <a:gd name="connsiteX7633" fmla="*/ 2797020 w 5854673"/>
              <a:gd name="connsiteY7633" fmla="*/ 980916 h 6858000"/>
              <a:gd name="connsiteX7634" fmla="*/ 2778672 w 5854673"/>
              <a:gd name="connsiteY7634" fmla="*/ 926333 h 6858000"/>
              <a:gd name="connsiteX7635" fmla="*/ 2773319 w 5854673"/>
              <a:gd name="connsiteY7635" fmla="*/ 919445 h 6858000"/>
              <a:gd name="connsiteX7636" fmla="*/ 4097258 w 5854673"/>
              <a:gd name="connsiteY7636" fmla="*/ 916121 h 6858000"/>
              <a:gd name="connsiteX7637" fmla="*/ 4107312 w 5854673"/>
              <a:gd name="connsiteY7637" fmla="*/ 920836 h 6858000"/>
              <a:gd name="connsiteX7638" fmla="*/ 4092515 w 5854673"/>
              <a:gd name="connsiteY7638" fmla="*/ 937154 h 6858000"/>
              <a:gd name="connsiteX7639" fmla="*/ 4086400 w 5854673"/>
              <a:gd name="connsiteY7639" fmla="*/ 917259 h 6858000"/>
              <a:gd name="connsiteX7640" fmla="*/ 4097258 w 5854673"/>
              <a:gd name="connsiteY7640" fmla="*/ 916121 h 6858000"/>
              <a:gd name="connsiteX7641" fmla="*/ 3609080 w 5854673"/>
              <a:gd name="connsiteY7641" fmla="*/ 914323 h 6858000"/>
              <a:gd name="connsiteX7642" fmla="*/ 3625346 w 5854673"/>
              <a:gd name="connsiteY7642" fmla="*/ 931314 h 6858000"/>
              <a:gd name="connsiteX7643" fmla="*/ 3626573 w 5854673"/>
              <a:gd name="connsiteY7643" fmla="*/ 924581 h 6858000"/>
              <a:gd name="connsiteX7644" fmla="*/ 3609080 w 5854673"/>
              <a:gd name="connsiteY7644" fmla="*/ 914323 h 6858000"/>
              <a:gd name="connsiteX7645" fmla="*/ 3019790 w 5854673"/>
              <a:gd name="connsiteY7645" fmla="*/ 910537 h 6858000"/>
              <a:gd name="connsiteX7646" fmla="*/ 3016780 w 5854673"/>
              <a:gd name="connsiteY7646" fmla="*/ 912423 h 6858000"/>
              <a:gd name="connsiteX7647" fmla="*/ 3015555 w 5854673"/>
              <a:gd name="connsiteY7647" fmla="*/ 919156 h 6858000"/>
              <a:gd name="connsiteX7648" fmla="*/ 3437084 w 5854673"/>
              <a:gd name="connsiteY7648" fmla="*/ 908970 h 6858000"/>
              <a:gd name="connsiteX7649" fmla="*/ 3438094 w 5854673"/>
              <a:gd name="connsiteY7649" fmla="*/ 944166 h 6858000"/>
              <a:gd name="connsiteX7650" fmla="*/ 3444317 w 5854673"/>
              <a:gd name="connsiteY7650" fmla="*/ 944372 h 6858000"/>
              <a:gd name="connsiteX7651" fmla="*/ 3437084 w 5854673"/>
              <a:gd name="connsiteY7651" fmla="*/ 908970 h 6858000"/>
              <a:gd name="connsiteX7652" fmla="*/ 4028007 w 5854673"/>
              <a:gd name="connsiteY7652" fmla="*/ 903781 h 6858000"/>
              <a:gd name="connsiteX7653" fmla="*/ 4029518 w 5854673"/>
              <a:gd name="connsiteY7653" fmla="*/ 903839 h 6858000"/>
              <a:gd name="connsiteX7654" fmla="*/ 4028340 w 5854673"/>
              <a:gd name="connsiteY7654" fmla="*/ 904298 h 6858000"/>
              <a:gd name="connsiteX7655" fmla="*/ 3974023 w 5854673"/>
              <a:gd name="connsiteY7655" fmla="*/ 902687 h 6858000"/>
              <a:gd name="connsiteX7656" fmla="*/ 3949355 w 5854673"/>
              <a:gd name="connsiteY7656" fmla="*/ 904064 h 6858000"/>
              <a:gd name="connsiteX7657" fmla="*/ 3972408 w 5854673"/>
              <a:gd name="connsiteY7657" fmla="*/ 909885 h 6858000"/>
              <a:gd name="connsiteX7658" fmla="*/ 3965675 w 5854673"/>
              <a:gd name="connsiteY7658" fmla="*/ 913760 h 6858000"/>
              <a:gd name="connsiteX7659" fmla="*/ 3998623 w 5854673"/>
              <a:gd name="connsiteY7659" fmla="*/ 922543 h 6858000"/>
              <a:gd name="connsiteX7660" fmla="*/ 3993984 w 5854673"/>
              <a:gd name="connsiteY7660" fmla="*/ 910453 h 6858000"/>
              <a:gd name="connsiteX7661" fmla="*/ 3974023 w 5854673"/>
              <a:gd name="connsiteY7661" fmla="*/ 902687 h 6858000"/>
              <a:gd name="connsiteX7662" fmla="*/ 4381381 w 5854673"/>
              <a:gd name="connsiteY7662" fmla="*/ 901066 h 6858000"/>
              <a:gd name="connsiteX7663" fmla="*/ 4414636 w 5854673"/>
              <a:gd name="connsiteY7663" fmla="*/ 906890 h 6858000"/>
              <a:gd name="connsiteX7664" fmla="*/ 4381381 w 5854673"/>
              <a:gd name="connsiteY7664" fmla="*/ 901066 h 6858000"/>
              <a:gd name="connsiteX7665" fmla="*/ 2143787 w 5854673"/>
              <a:gd name="connsiteY7665" fmla="*/ 896617 h 6858000"/>
              <a:gd name="connsiteX7666" fmla="*/ 2151386 w 5854673"/>
              <a:gd name="connsiteY7666" fmla="*/ 903913 h 6858000"/>
              <a:gd name="connsiteX7667" fmla="*/ 2143787 w 5854673"/>
              <a:gd name="connsiteY7667" fmla="*/ 896617 h 6858000"/>
              <a:gd name="connsiteX7668" fmla="*/ 4249732 w 5854673"/>
              <a:gd name="connsiteY7668" fmla="*/ 895061 h 6858000"/>
              <a:gd name="connsiteX7669" fmla="*/ 4274981 w 5854673"/>
              <a:gd name="connsiteY7669" fmla="*/ 895833 h 6858000"/>
              <a:gd name="connsiteX7670" fmla="*/ 4249170 w 5854673"/>
              <a:gd name="connsiteY7670" fmla="*/ 898785 h 6858000"/>
              <a:gd name="connsiteX7671" fmla="*/ 4238766 w 5854673"/>
              <a:gd name="connsiteY7671" fmla="*/ 894802 h 6858000"/>
              <a:gd name="connsiteX7672" fmla="*/ 4241316 w 5854673"/>
              <a:gd name="connsiteY7672" fmla="*/ 894803 h 6858000"/>
              <a:gd name="connsiteX7673" fmla="*/ 4246512 w 5854673"/>
              <a:gd name="connsiteY7673" fmla="*/ 918472 h 6858000"/>
              <a:gd name="connsiteX7674" fmla="*/ 4280534 w 5854673"/>
              <a:gd name="connsiteY7674" fmla="*/ 919451 h 6858000"/>
              <a:gd name="connsiteX7675" fmla="*/ 4279257 w 5854673"/>
              <a:gd name="connsiteY7675" fmla="*/ 928376 h 6858000"/>
              <a:gd name="connsiteX7676" fmla="*/ 4242076 w 5854673"/>
              <a:gd name="connsiteY7676" fmla="*/ 915461 h 6858000"/>
              <a:gd name="connsiteX7677" fmla="*/ 4238766 w 5854673"/>
              <a:gd name="connsiteY7677" fmla="*/ 894802 h 6858000"/>
              <a:gd name="connsiteX7678" fmla="*/ 4481052 w 5854673"/>
              <a:gd name="connsiteY7678" fmla="*/ 892315 h 6858000"/>
              <a:gd name="connsiteX7679" fmla="*/ 4480791 w 5854673"/>
              <a:gd name="connsiteY7679" fmla="*/ 910932 h 6858000"/>
              <a:gd name="connsiteX7680" fmla="*/ 4454523 w 5854673"/>
              <a:gd name="connsiteY7680" fmla="*/ 908120 h 6858000"/>
              <a:gd name="connsiteX7681" fmla="*/ 3028875 w 5854673"/>
              <a:gd name="connsiteY7681" fmla="*/ 889933 h 6858000"/>
              <a:gd name="connsiteX7682" fmla="*/ 3020352 w 5854673"/>
              <a:gd name="connsiteY7682" fmla="*/ 904263 h 6858000"/>
              <a:gd name="connsiteX7683" fmla="*/ 3036116 w 5854673"/>
              <a:gd name="connsiteY7683" fmla="*/ 899830 h 6858000"/>
              <a:gd name="connsiteX7684" fmla="*/ 3040779 w 5854673"/>
              <a:gd name="connsiteY7684" fmla="*/ 902709 h 6858000"/>
              <a:gd name="connsiteX7685" fmla="*/ 3040893 w 5854673"/>
              <a:gd name="connsiteY7685" fmla="*/ 902985 h 6858000"/>
              <a:gd name="connsiteX7686" fmla="*/ 3039835 w 5854673"/>
              <a:gd name="connsiteY7686" fmla="*/ 915695 h 6858000"/>
              <a:gd name="connsiteX7687" fmla="*/ 3037432 w 5854673"/>
              <a:gd name="connsiteY7687" fmla="*/ 934617 h 6858000"/>
              <a:gd name="connsiteX7688" fmla="*/ 3049979 w 5854673"/>
              <a:gd name="connsiteY7688" fmla="*/ 935743 h 6858000"/>
              <a:gd name="connsiteX7689" fmla="*/ 3039886 w 5854673"/>
              <a:gd name="connsiteY7689" fmla="*/ 916051 h 6858000"/>
              <a:gd name="connsiteX7690" fmla="*/ 3040960 w 5854673"/>
              <a:gd name="connsiteY7690" fmla="*/ 903146 h 6858000"/>
              <a:gd name="connsiteX7691" fmla="*/ 3040893 w 5854673"/>
              <a:gd name="connsiteY7691" fmla="*/ 902985 h 6858000"/>
              <a:gd name="connsiteX7692" fmla="*/ 3040909 w 5854673"/>
              <a:gd name="connsiteY7692" fmla="*/ 902790 h 6858000"/>
              <a:gd name="connsiteX7693" fmla="*/ 3040779 w 5854673"/>
              <a:gd name="connsiteY7693" fmla="*/ 902709 h 6858000"/>
              <a:gd name="connsiteX7694" fmla="*/ 3037979 w 5854673"/>
              <a:gd name="connsiteY7694" fmla="*/ 895966 h 6858000"/>
              <a:gd name="connsiteX7695" fmla="*/ 3028875 w 5854673"/>
              <a:gd name="connsiteY7695" fmla="*/ 889933 h 6858000"/>
              <a:gd name="connsiteX7696" fmla="*/ 4084317 w 5854673"/>
              <a:gd name="connsiteY7696" fmla="*/ 889867 h 6858000"/>
              <a:gd name="connsiteX7697" fmla="*/ 4090080 w 5854673"/>
              <a:gd name="connsiteY7697" fmla="*/ 891960 h 6858000"/>
              <a:gd name="connsiteX7698" fmla="*/ 4089313 w 5854673"/>
              <a:gd name="connsiteY7698" fmla="*/ 896805 h 6858000"/>
              <a:gd name="connsiteX7699" fmla="*/ 4084317 w 5854673"/>
              <a:gd name="connsiteY7699" fmla="*/ 889867 h 6858000"/>
              <a:gd name="connsiteX7700" fmla="*/ 4419403 w 5854673"/>
              <a:gd name="connsiteY7700" fmla="*/ 886458 h 6858000"/>
              <a:gd name="connsiteX7701" fmla="*/ 4445753 w 5854673"/>
              <a:gd name="connsiteY7701" fmla="*/ 897712 h 6858000"/>
              <a:gd name="connsiteX7702" fmla="*/ 4450652 w 5854673"/>
              <a:gd name="connsiteY7702" fmla="*/ 891185 h 6858000"/>
              <a:gd name="connsiteX7703" fmla="*/ 4457334 w 5854673"/>
              <a:gd name="connsiteY7703" fmla="*/ 889504 h 6858000"/>
              <a:gd name="connsiteX7704" fmla="*/ 4461924 w 5854673"/>
              <a:gd name="connsiteY7704" fmla="*/ 893586 h 6858000"/>
              <a:gd name="connsiteX7705" fmla="*/ 4444833 w 5854673"/>
              <a:gd name="connsiteY7705" fmla="*/ 904038 h 6858000"/>
              <a:gd name="connsiteX7706" fmla="*/ 4416987 w 5854673"/>
              <a:gd name="connsiteY7706" fmla="*/ 890155 h 6858000"/>
              <a:gd name="connsiteX7707" fmla="*/ 4408673 w 5854673"/>
              <a:gd name="connsiteY7707" fmla="*/ 888061 h 6858000"/>
              <a:gd name="connsiteX7708" fmla="*/ 4419403 w 5854673"/>
              <a:gd name="connsiteY7708" fmla="*/ 886458 h 6858000"/>
              <a:gd name="connsiteX7709" fmla="*/ 4342058 w 5854673"/>
              <a:gd name="connsiteY7709" fmla="*/ 885905 h 6858000"/>
              <a:gd name="connsiteX7710" fmla="*/ 4371539 w 5854673"/>
              <a:gd name="connsiteY7710" fmla="*/ 890810 h 6858000"/>
              <a:gd name="connsiteX7711" fmla="*/ 4363989 w 5854673"/>
              <a:gd name="connsiteY7711" fmla="*/ 894073 h 6858000"/>
              <a:gd name="connsiteX7712" fmla="*/ 4378984 w 5854673"/>
              <a:gd name="connsiteY7712" fmla="*/ 899585 h 6858000"/>
              <a:gd name="connsiteX7713" fmla="*/ 4366842 w 5854673"/>
              <a:gd name="connsiteY7713" fmla="*/ 908968 h 6858000"/>
              <a:gd name="connsiteX7714" fmla="*/ 4355416 w 5854673"/>
              <a:gd name="connsiteY7714" fmla="*/ 910597 h 6858000"/>
              <a:gd name="connsiteX7715" fmla="*/ 4376532 w 5854673"/>
              <a:gd name="connsiteY7715" fmla="*/ 913051 h 6858000"/>
              <a:gd name="connsiteX7716" fmla="*/ 4376992 w 5854673"/>
              <a:gd name="connsiteY7716" fmla="*/ 911164 h 6858000"/>
              <a:gd name="connsiteX7717" fmla="*/ 4431004 w 5854673"/>
              <a:gd name="connsiteY7717" fmla="*/ 929694 h 6858000"/>
              <a:gd name="connsiteX7718" fmla="*/ 4438498 w 5854673"/>
              <a:gd name="connsiteY7718" fmla="*/ 938827 h 6858000"/>
              <a:gd name="connsiteX7719" fmla="*/ 4471761 w 5854673"/>
              <a:gd name="connsiteY7719" fmla="*/ 919147 h 6858000"/>
              <a:gd name="connsiteX7720" fmla="*/ 4478744 w 5854673"/>
              <a:gd name="connsiteY7720" fmla="*/ 940011 h 6858000"/>
              <a:gd name="connsiteX7721" fmla="*/ 4513580 w 5854673"/>
              <a:gd name="connsiteY7721" fmla="*/ 944153 h 6858000"/>
              <a:gd name="connsiteX7722" fmla="*/ 4482260 w 5854673"/>
              <a:gd name="connsiteY7722" fmla="*/ 951897 h 6858000"/>
              <a:gd name="connsiteX7723" fmla="*/ 4481953 w 5854673"/>
              <a:gd name="connsiteY7723" fmla="*/ 954856 h 6858000"/>
              <a:gd name="connsiteX7724" fmla="*/ 4442222 w 5854673"/>
              <a:gd name="connsiteY7724" fmla="*/ 941940 h 6858000"/>
              <a:gd name="connsiteX7725" fmla="*/ 4413240 w 5854673"/>
              <a:gd name="connsiteY7725" fmla="*/ 976311 h 6858000"/>
              <a:gd name="connsiteX7726" fmla="*/ 4460463 w 5854673"/>
              <a:gd name="connsiteY7726" fmla="*/ 998336 h 6858000"/>
              <a:gd name="connsiteX7727" fmla="*/ 4475153 w 5854673"/>
              <a:gd name="connsiteY7727" fmla="*/ 1001704 h 6858000"/>
              <a:gd name="connsiteX7728" fmla="*/ 4473927 w 5854673"/>
              <a:gd name="connsiteY7728" fmla="*/ 1008436 h 6858000"/>
              <a:gd name="connsiteX7729" fmla="*/ 4499277 w 5854673"/>
              <a:gd name="connsiteY7729" fmla="*/ 1007373 h 6858000"/>
              <a:gd name="connsiteX7730" fmla="*/ 4522536 w 5854673"/>
              <a:gd name="connsiteY7730" fmla="*/ 1012074 h 6858000"/>
              <a:gd name="connsiteX7731" fmla="*/ 4532378 w 5854673"/>
              <a:gd name="connsiteY7731" fmla="*/ 1022330 h 6858000"/>
              <a:gd name="connsiteX7732" fmla="*/ 4531508 w 5854673"/>
              <a:gd name="connsiteY7732" fmla="*/ 1029009 h 6858000"/>
              <a:gd name="connsiteX7733" fmla="*/ 4519878 w 5854673"/>
              <a:gd name="connsiteY7733" fmla="*/ 1031761 h 6858000"/>
              <a:gd name="connsiteX7734" fmla="*/ 4545782 w 5854673"/>
              <a:gd name="connsiteY7734" fmla="*/ 1060128 h 6858000"/>
              <a:gd name="connsiteX7735" fmla="*/ 4529861 w 5854673"/>
              <a:gd name="connsiteY7735" fmla="*/ 1081344 h 6858000"/>
              <a:gd name="connsiteX7736" fmla="*/ 4541541 w 5854673"/>
              <a:gd name="connsiteY7736" fmla="*/ 1086600 h 6858000"/>
              <a:gd name="connsiteX7737" fmla="*/ 4543839 w 5854673"/>
              <a:gd name="connsiteY7737" fmla="*/ 1072063 h 6858000"/>
              <a:gd name="connsiteX7738" fmla="*/ 4577643 w 5854673"/>
              <a:gd name="connsiteY7738" fmla="*/ 1125172 h 6858000"/>
              <a:gd name="connsiteX7739" fmla="*/ 4581515 w 5854673"/>
              <a:gd name="connsiteY7739" fmla="*/ 1142108 h 6858000"/>
              <a:gd name="connsiteX7740" fmla="*/ 4553662 w 5854673"/>
              <a:gd name="connsiteY7740" fmla="*/ 1151179 h 6858000"/>
              <a:gd name="connsiteX7741" fmla="*/ 4539433 w 5854673"/>
              <a:gd name="connsiteY7741" fmla="*/ 1145921 h 6858000"/>
              <a:gd name="connsiteX7742" fmla="*/ 4537440 w 5854673"/>
              <a:gd name="connsiteY7742" fmla="*/ 1157500 h 6858000"/>
              <a:gd name="connsiteX7743" fmla="*/ 4523507 w 5854673"/>
              <a:gd name="connsiteY7743" fmla="*/ 1182438 h 6858000"/>
              <a:gd name="connsiteX7744" fmla="*/ 4508972 w 5854673"/>
              <a:gd name="connsiteY7744" fmla="*/ 1180141 h 6858000"/>
              <a:gd name="connsiteX7745" fmla="*/ 4505961 w 5854673"/>
              <a:gd name="connsiteY7745" fmla="*/ 1182025 h 6858000"/>
              <a:gd name="connsiteX7746" fmla="*/ 4519373 w 5854673"/>
              <a:gd name="connsiteY7746" fmla="*/ 1194321 h 6858000"/>
              <a:gd name="connsiteX7747" fmla="*/ 4492243 w 5854673"/>
              <a:gd name="connsiteY7747" fmla="*/ 1172686 h 6858000"/>
              <a:gd name="connsiteX7748" fmla="*/ 4523001 w 5854673"/>
              <a:gd name="connsiteY7748" fmla="*/ 1168666 h 6858000"/>
              <a:gd name="connsiteX7749" fmla="*/ 4511425 w 5854673"/>
              <a:gd name="connsiteY7749" fmla="*/ 1161573 h 6858000"/>
              <a:gd name="connsiteX7750" fmla="*/ 4466743 w 5854673"/>
              <a:gd name="connsiteY7750" fmla="*/ 1157377 h 6858000"/>
              <a:gd name="connsiteX7751" fmla="*/ 4480207 w 5854673"/>
              <a:gd name="connsiteY7751" fmla="*/ 1167481 h 6858000"/>
              <a:gd name="connsiteX7752" fmla="*/ 4461791 w 5854673"/>
              <a:gd name="connsiteY7752" fmla="*/ 1173751 h 6858000"/>
              <a:gd name="connsiteX7753" fmla="*/ 4475203 w 5854673"/>
              <a:gd name="connsiteY7753" fmla="*/ 1186045 h 6858000"/>
              <a:gd name="connsiteX7754" fmla="*/ 4445778 w 5854673"/>
              <a:gd name="connsiteY7754" fmla="*/ 1163647 h 6858000"/>
              <a:gd name="connsiteX7755" fmla="*/ 4446289 w 5854673"/>
              <a:gd name="connsiteY7755" fmla="*/ 1159565 h 6858000"/>
              <a:gd name="connsiteX7756" fmla="*/ 4451440 w 5854673"/>
              <a:gd name="connsiteY7756" fmla="*/ 1159924 h 6858000"/>
              <a:gd name="connsiteX7757" fmla="*/ 4450878 w 5854673"/>
              <a:gd name="connsiteY7757" fmla="*/ 1163648 h 6858000"/>
              <a:gd name="connsiteX7758" fmla="*/ 4461131 w 5854673"/>
              <a:gd name="connsiteY7758" fmla="*/ 1164009 h 6858000"/>
              <a:gd name="connsiteX7759" fmla="*/ 4442825 w 5854673"/>
              <a:gd name="connsiteY7759" fmla="*/ 1142935 h 6858000"/>
              <a:gd name="connsiteX7760" fmla="*/ 4430685 w 5854673"/>
              <a:gd name="connsiteY7760" fmla="*/ 1139566 h 6858000"/>
              <a:gd name="connsiteX7761" fmla="*/ 4447727 w 5854673"/>
              <a:gd name="connsiteY7761" fmla="*/ 1126207 h 6858000"/>
              <a:gd name="connsiteX7762" fmla="*/ 4490112 w 5854673"/>
              <a:gd name="connsiteY7762" fmla="*/ 1129636 h 6858000"/>
              <a:gd name="connsiteX7763" fmla="*/ 4478996 w 5854673"/>
              <a:gd name="connsiteY7763" fmla="*/ 1120656 h 6858000"/>
              <a:gd name="connsiteX7764" fmla="*/ 4491749 w 5854673"/>
              <a:gd name="connsiteY7764" fmla="*/ 1118109 h 6858000"/>
              <a:gd name="connsiteX7765" fmla="*/ 4494860 w 5854673"/>
              <a:gd name="connsiteY7765" fmla="*/ 1114386 h 6858000"/>
              <a:gd name="connsiteX7766" fmla="*/ 4434933 w 5854673"/>
              <a:gd name="connsiteY7766" fmla="*/ 1092692 h 6858000"/>
              <a:gd name="connsiteX7767" fmla="*/ 4457071 w 5854673"/>
              <a:gd name="connsiteY7767" fmla="*/ 1089535 h 6858000"/>
              <a:gd name="connsiteX7768" fmla="*/ 4392448 w 5854673"/>
              <a:gd name="connsiteY7768" fmla="*/ 1075797 h 6858000"/>
              <a:gd name="connsiteX7769" fmla="*/ 4415200 w 5854673"/>
              <a:gd name="connsiteY7769" fmla="*/ 1066722 h 6858000"/>
              <a:gd name="connsiteX7770" fmla="*/ 4395521 w 5854673"/>
              <a:gd name="connsiteY7770" fmla="*/ 1030912 h 6858000"/>
              <a:gd name="connsiteX7771" fmla="*/ 4391187 w 5854673"/>
              <a:gd name="connsiteY7771" fmla="*/ 1026063 h 6858000"/>
              <a:gd name="connsiteX7772" fmla="*/ 4409500 w 5854673"/>
              <a:gd name="connsiteY7772" fmla="*/ 1021630 h 6858000"/>
              <a:gd name="connsiteX7773" fmla="*/ 4403788 w 5854673"/>
              <a:gd name="connsiteY7773" fmla="*/ 1017343 h 6858000"/>
              <a:gd name="connsiteX7774" fmla="*/ 4431186 w 5854673"/>
              <a:gd name="connsiteY7774" fmla="*/ 994857 h 6858000"/>
              <a:gd name="connsiteX7775" fmla="*/ 4415729 w 5854673"/>
              <a:gd name="connsiteY7775" fmla="*/ 996331 h 6858000"/>
              <a:gd name="connsiteX7776" fmla="*/ 4362790 w 5854673"/>
              <a:gd name="connsiteY7776" fmla="*/ 987875 h 6858000"/>
              <a:gd name="connsiteX7777" fmla="*/ 4409771 w 5854673"/>
              <a:gd name="connsiteY7777" fmla="*/ 977534 h 6858000"/>
              <a:gd name="connsiteX7778" fmla="*/ 4393706 w 5854673"/>
              <a:gd name="connsiteY7778" fmla="*/ 967073 h 6858000"/>
              <a:gd name="connsiteX7779" fmla="*/ 4377484 w 5854673"/>
              <a:gd name="connsiteY7779" fmla="*/ 973394 h 6858000"/>
              <a:gd name="connsiteX7780" fmla="*/ 4340207 w 5854673"/>
              <a:gd name="connsiteY7780" fmla="*/ 936810 h 6858000"/>
              <a:gd name="connsiteX7781" fmla="*/ 4403705 w 5854673"/>
              <a:gd name="connsiteY7781" fmla="*/ 960547 h 6858000"/>
              <a:gd name="connsiteX7782" fmla="*/ 4391520 w 5854673"/>
              <a:gd name="connsiteY7782" fmla="*/ 941518 h 6858000"/>
              <a:gd name="connsiteX7783" fmla="*/ 4361328 w 5854673"/>
              <a:gd name="connsiteY7783" fmla="*/ 923962 h 6858000"/>
              <a:gd name="connsiteX7784" fmla="*/ 4306804 w 5854673"/>
              <a:gd name="connsiteY7784" fmla="*/ 917163 h 6858000"/>
              <a:gd name="connsiteX7785" fmla="*/ 4280892 w 5854673"/>
              <a:gd name="connsiteY7785" fmla="*/ 914300 h 6858000"/>
              <a:gd name="connsiteX7786" fmla="*/ 4280126 w 5854673"/>
              <a:gd name="connsiteY7786" fmla="*/ 919146 h 6858000"/>
              <a:gd name="connsiteX7787" fmla="*/ 4274976 w 5854673"/>
              <a:gd name="connsiteY7787" fmla="*/ 911135 h 6858000"/>
              <a:gd name="connsiteX7788" fmla="*/ 4284975 w 5854673"/>
              <a:gd name="connsiteY7788" fmla="*/ 904609 h 6858000"/>
              <a:gd name="connsiteX7789" fmla="*/ 4283191 w 5854673"/>
              <a:gd name="connsiteY7789" fmla="*/ 899763 h 6858000"/>
              <a:gd name="connsiteX7790" fmla="*/ 4330474 w 5854673"/>
              <a:gd name="connsiteY7790" fmla="*/ 904316 h 6858000"/>
              <a:gd name="connsiteX7791" fmla="*/ 4358580 w 5854673"/>
              <a:gd name="connsiteY7791" fmla="*/ 902131 h 6858000"/>
              <a:gd name="connsiteX7792" fmla="*/ 4317063 w 5854673"/>
              <a:gd name="connsiteY7792" fmla="*/ 892019 h 6858000"/>
              <a:gd name="connsiteX7793" fmla="*/ 4328509 w 5854673"/>
              <a:gd name="connsiteY7793" fmla="*/ 887336 h 6858000"/>
              <a:gd name="connsiteX7794" fmla="*/ 4342058 w 5854673"/>
              <a:gd name="connsiteY7794" fmla="*/ 885905 h 6858000"/>
              <a:gd name="connsiteX7795" fmla="*/ 2724616 w 5854673"/>
              <a:gd name="connsiteY7795" fmla="*/ 884492 h 6858000"/>
              <a:gd name="connsiteX7796" fmla="*/ 2699361 w 5854673"/>
              <a:gd name="connsiteY7796" fmla="*/ 909223 h 6858000"/>
              <a:gd name="connsiteX7797" fmla="*/ 2724198 w 5854673"/>
              <a:gd name="connsiteY7797" fmla="*/ 919890 h 6858000"/>
              <a:gd name="connsiteX7798" fmla="*/ 2726236 w 5854673"/>
              <a:gd name="connsiteY7798" fmla="*/ 931623 h 6858000"/>
              <a:gd name="connsiteX7799" fmla="*/ 2736802 w 5854673"/>
              <a:gd name="connsiteY7799" fmla="*/ 903520 h 6858000"/>
              <a:gd name="connsiteX7800" fmla="*/ 2726140 w 5854673"/>
              <a:gd name="connsiteY7800" fmla="*/ 907956 h 6858000"/>
              <a:gd name="connsiteX7801" fmla="*/ 2724616 w 5854673"/>
              <a:gd name="connsiteY7801" fmla="*/ 884492 h 6858000"/>
              <a:gd name="connsiteX7802" fmla="*/ 4064935 w 5854673"/>
              <a:gd name="connsiteY7802" fmla="*/ 884252 h 6858000"/>
              <a:gd name="connsiteX7803" fmla="*/ 4075850 w 5854673"/>
              <a:gd name="connsiteY7803" fmla="*/ 886703 h 6858000"/>
              <a:gd name="connsiteX7804" fmla="*/ 4075084 w 5854673"/>
              <a:gd name="connsiteY7804" fmla="*/ 891549 h 6858000"/>
              <a:gd name="connsiteX7805" fmla="*/ 2104415 w 5854673"/>
              <a:gd name="connsiteY7805" fmla="*/ 883650 h 6858000"/>
              <a:gd name="connsiteX7806" fmla="*/ 2106659 w 5854673"/>
              <a:gd name="connsiteY7806" fmla="*/ 884059 h 6858000"/>
              <a:gd name="connsiteX7807" fmla="*/ 2105789 w 5854673"/>
              <a:gd name="connsiteY7807" fmla="*/ 890740 h 6858000"/>
              <a:gd name="connsiteX7808" fmla="*/ 2099567 w 5854673"/>
              <a:gd name="connsiteY7808" fmla="*/ 890534 h 6858000"/>
              <a:gd name="connsiteX7809" fmla="*/ 2104415 w 5854673"/>
              <a:gd name="connsiteY7809" fmla="*/ 883650 h 6858000"/>
              <a:gd name="connsiteX7810" fmla="*/ 2127342 w 5854673"/>
              <a:gd name="connsiteY7810" fmla="*/ 881600 h 6858000"/>
              <a:gd name="connsiteX7811" fmla="*/ 2135782 w 5854673"/>
              <a:gd name="connsiteY7811" fmla="*/ 891565 h 6858000"/>
              <a:gd name="connsiteX7812" fmla="*/ 2119513 w 5854673"/>
              <a:gd name="connsiteY7812" fmla="*/ 882226 h 6858000"/>
              <a:gd name="connsiteX7813" fmla="*/ 2127342 w 5854673"/>
              <a:gd name="connsiteY7813" fmla="*/ 881600 h 6858000"/>
              <a:gd name="connsiteX7814" fmla="*/ 3493507 w 5854673"/>
              <a:gd name="connsiteY7814" fmla="*/ 877974 h 6858000"/>
              <a:gd name="connsiteX7815" fmla="*/ 3492230 w 5854673"/>
              <a:gd name="connsiteY7815" fmla="*/ 886900 h 6858000"/>
              <a:gd name="connsiteX7816" fmla="*/ 3510898 w 5854673"/>
              <a:gd name="connsiteY7816" fmla="*/ 887517 h 6858000"/>
              <a:gd name="connsiteX7817" fmla="*/ 2495543 w 5854673"/>
              <a:gd name="connsiteY7817" fmla="*/ 872324 h 6858000"/>
              <a:gd name="connsiteX7818" fmla="*/ 2500232 w 5854673"/>
              <a:gd name="connsiteY7818" fmla="*/ 882221 h 6858000"/>
              <a:gd name="connsiteX7819" fmla="*/ 2495543 w 5854673"/>
              <a:gd name="connsiteY7819" fmla="*/ 872324 h 6858000"/>
              <a:gd name="connsiteX7820" fmla="*/ 3070395 w 5854673"/>
              <a:gd name="connsiteY7820" fmla="*/ 871952 h 6858000"/>
              <a:gd name="connsiteX7821" fmla="*/ 3098194 w 5854673"/>
              <a:gd name="connsiteY7821" fmla="*/ 872725 h 6858000"/>
              <a:gd name="connsiteX7822" fmla="*/ 3081665 w 5854673"/>
              <a:gd name="connsiteY7822" fmla="*/ 882003 h 6858000"/>
              <a:gd name="connsiteX7823" fmla="*/ 3070395 w 5854673"/>
              <a:gd name="connsiteY7823" fmla="*/ 871952 h 6858000"/>
              <a:gd name="connsiteX7824" fmla="*/ 3923045 w 5854673"/>
              <a:gd name="connsiteY7824" fmla="*/ 865189 h 6858000"/>
              <a:gd name="connsiteX7825" fmla="*/ 3922278 w 5854673"/>
              <a:gd name="connsiteY7825" fmla="*/ 870035 h 6858000"/>
              <a:gd name="connsiteX7826" fmla="*/ 3933705 w 5854673"/>
              <a:gd name="connsiteY7826" fmla="*/ 868406 h 6858000"/>
              <a:gd name="connsiteX7827" fmla="*/ 4003740 w 5854673"/>
              <a:gd name="connsiteY7827" fmla="*/ 863885 h 6858000"/>
              <a:gd name="connsiteX7828" fmla="*/ 3994507 w 5854673"/>
              <a:gd name="connsiteY7828" fmla="*/ 865567 h 6858000"/>
              <a:gd name="connsiteX7829" fmla="*/ 4006084 w 5854673"/>
              <a:gd name="connsiteY7829" fmla="*/ 872659 h 6858000"/>
              <a:gd name="connsiteX7830" fmla="*/ 2721511 w 5854673"/>
              <a:gd name="connsiteY7830" fmla="*/ 862710 h 6858000"/>
              <a:gd name="connsiteX7831" fmla="*/ 2726201 w 5854673"/>
              <a:gd name="connsiteY7831" fmla="*/ 872607 h 6858000"/>
              <a:gd name="connsiteX7832" fmla="*/ 2726967 w 5854673"/>
              <a:gd name="connsiteY7832" fmla="*/ 867761 h 6858000"/>
              <a:gd name="connsiteX7833" fmla="*/ 3559821 w 5854673"/>
              <a:gd name="connsiteY7833" fmla="*/ 862690 h 6858000"/>
              <a:gd name="connsiteX7834" fmla="*/ 3552831 w 5854673"/>
              <a:gd name="connsiteY7834" fmla="*/ 867330 h 6858000"/>
              <a:gd name="connsiteX7835" fmla="*/ 3544366 w 5854673"/>
              <a:gd name="connsiteY7835" fmla="*/ 864164 h 6858000"/>
              <a:gd name="connsiteX7836" fmla="*/ 3560885 w 5854673"/>
              <a:gd name="connsiteY7836" fmla="*/ 888041 h 6858000"/>
              <a:gd name="connsiteX7837" fmla="*/ 3555217 w 5854673"/>
              <a:gd name="connsiteY7837" fmla="*/ 909616 h 6858000"/>
              <a:gd name="connsiteX7838" fmla="*/ 3559646 w 5854673"/>
              <a:gd name="connsiteY7838" fmla="*/ 938130 h 6858000"/>
              <a:gd name="connsiteX7839" fmla="*/ 3567654 w 5854673"/>
              <a:gd name="connsiteY7839" fmla="*/ 943182 h 6858000"/>
              <a:gd name="connsiteX7840" fmla="*/ 3563826 w 5854673"/>
              <a:gd name="connsiteY7840" fmla="*/ 952107 h 6858000"/>
              <a:gd name="connsiteX7841" fmla="*/ 3579282 w 5854673"/>
              <a:gd name="connsiteY7841" fmla="*/ 950633 h 6858000"/>
              <a:gd name="connsiteX7842" fmla="*/ 3591973 w 5854673"/>
              <a:gd name="connsiteY7842" fmla="*/ 983434 h 6858000"/>
              <a:gd name="connsiteX7843" fmla="*/ 3596054 w 5854673"/>
              <a:gd name="connsiteY7843" fmla="*/ 981394 h 6858000"/>
              <a:gd name="connsiteX7844" fmla="*/ 3618239 w 5854673"/>
              <a:gd name="connsiteY7844" fmla="*/ 993898 h 6858000"/>
              <a:gd name="connsiteX7845" fmla="*/ 3590031 w 5854673"/>
              <a:gd name="connsiteY7845" fmla="*/ 997920 h 6858000"/>
              <a:gd name="connsiteX7846" fmla="*/ 3587117 w 5854673"/>
              <a:gd name="connsiteY7846" fmla="*/ 1018373 h 6858000"/>
              <a:gd name="connsiteX7847" fmla="*/ 3605479 w 5854673"/>
              <a:gd name="connsiteY7847" fmla="*/ 1021947 h 6858000"/>
              <a:gd name="connsiteX7848" fmla="*/ 3600988 w 5854673"/>
              <a:gd name="connsiteY7848" fmla="*/ 1028782 h 6858000"/>
              <a:gd name="connsiteX7849" fmla="*/ 3604610 w 5854673"/>
              <a:gd name="connsiteY7849" fmla="*/ 1028631 h 6858000"/>
              <a:gd name="connsiteX7850" fmla="*/ 3623218 w 5854673"/>
              <a:gd name="connsiteY7850" fmla="*/ 1064594 h 6858000"/>
              <a:gd name="connsiteX7851" fmla="*/ 3621127 w 5854673"/>
              <a:gd name="connsiteY7851" fmla="*/ 1062707 h 6858000"/>
              <a:gd name="connsiteX7852" fmla="*/ 3627863 w 5854673"/>
              <a:gd name="connsiteY7852" fmla="*/ 1051182 h 6858000"/>
              <a:gd name="connsiteX7853" fmla="*/ 3640207 w 5854673"/>
              <a:gd name="connsiteY7853" fmla="*/ 1053430 h 6858000"/>
              <a:gd name="connsiteX7854" fmla="*/ 3637553 w 5854673"/>
              <a:gd name="connsiteY7854" fmla="*/ 1055265 h 6858000"/>
              <a:gd name="connsiteX7855" fmla="*/ 3634436 w 5854673"/>
              <a:gd name="connsiteY7855" fmla="*/ 1076840 h 6858000"/>
              <a:gd name="connsiteX7856" fmla="*/ 3621530 w 5854673"/>
              <a:gd name="connsiteY7856" fmla="*/ 1078316 h 6858000"/>
              <a:gd name="connsiteX7857" fmla="*/ 3620765 w 5854673"/>
              <a:gd name="connsiteY7857" fmla="*/ 1083162 h 6858000"/>
              <a:gd name="connsiteX7858" fmla="*/ 3631406 w 5854673"/>
              <a:gd name="connsiteY7858" fmla="*/ 1111806 h 6858000"/>
              <a:gd name="connsiteX7859" fmla="*/ 3654358 w 5854673"/>
              <a:gd name="connsiteY7859" fmla="*/ 1119463 h 6858000"/>
              <a:gd name="connsiteX7860" fmla="*/ 3655584 w 5854673"/>
              <a:gd name="connsiteY7860" fmla="*/ 1112732 h 6858000"/>
              <a:gd name="connsiteX7861" fmla="*/ 3635131 w 5854673"/>
              <a:gd name="connsiteY7861" fmla="*/ 1107267 h 6858000"/>
              <a:gd name="connsiteX7862" fmla="*/ 3651467 w 5854673"/>
              <a:gd name="connsiteY7862" fmla="*/ 1099186 h 6858000"/>
              <a:gd name="connsiteX7863" fmla="*/ 3634993 w 5854673"/>
              <a:gd name="connsiteY7863" fmla="*/ 1090969 h 6858000"/>
              <a:gd name="connsiteX7864" fmla="*/ 3645355 w 5854673"/>
              <a:gd name="connsiteY7864" fmla="*/ 1063990 h 6858000"/>
              <a:gd name="connsiteX7865" fmla="*/ 3668306 w 5854673"/>
              <a:gd name="connsiteY7865" fmla="*/ 1071647 h 6858000"/>
              <a:gd name="connsiteX7866" fmla="*/ 3645759 w 5854673"/>
              <a:gd name="connsiteY7866" fmla="*/ 1079598 h 6858000"/>
              <a:gd name="connsiteX7867" fmla="*/ 3651215 w 5854673"/>
              <a:gd name="connsiteY7867" fmla="*/ 1084649 h 6858000"/>
              <a:gd name="connsiteX7868" fmla="*/ 3666979 w 5854673"/>
              <a:gd name="connsiteY7868" fmla="*/ 1080216 h 6858000"/>
              <a:gd name="connsiteX7869" fmla="*/ 3666820 w 5854673"/>
              <a:gd name="connsiteY7869" fmla="*/ 1096996 h 6858000"/>
              <a:gd name="connsiteX7870" fmla="*/ 3687211 w 5854673"/>
              <a:gd name="connsiteY7870" fmla="*/ 1104578 h 6858000"/>
              <a:gd name="connsiteX7871" fmla="*/ 3671164 w 5854673"/>
              <a:gd name="connsiteY7871" fmla="*/ 1068690 h 6858000"/>
              <a:gd name="connsiteX7872" fmla="*/ 3640768 w 5854673"/>
              <a:gd name="connsiteY7872" fmla="*/ 1052257 h 6858000"/>
              <a:gd name="connsiteX7873" fmla="*/ 3660415 w 5854673"/>
              <a:gd name="connsiteY7873" fmla="*/ 1021403 h 6858000"/>
              <a:gd name="connsiteX7874" fmla="*/ 3646497 w 5854673"/>
              <a:gd name="connsiteY7874" fmla="*/ 995334 h 6858000"/>
              <a:gd name="connsiteX7875" fmla="*/ 3615286 w 5854673"/>
              <a:gd name="connsiteY7875" fmla="*/ 975738 h 6858000"/>
              <a:gd name="connsiteX7876" fmla="*/ 3623041 w 5854673"/>
              <a:gd name="connsiteY7876" fmla="*/ 966253 h 6858000"/>
              <a:gd name="connsiteX7877" fmla="*/ 3625852 w 5854673"/>
              <a:gd name="connsiteY7877" fmla="*/ 947636 h 6858000"/>
              <a:gd name="connsiteX7878" fmla="*/ 3594127 w 5854673"/>
              <a:gd name="connsiteY7878" fmla="*/ 939772 h 6858000"/>
              <a:gd name="connsiteX7879" fmla="*/ 3591839 w 5854673"/>
              <a:gd name="connsiteY7879" fmla="*/ 916053 h 6858000"/>
              <a:gd name="connsiteX7880" fmla="*/ 3576635 w 5854673"/>
              <a:gd name="connsiteY7880" fmla="*/ 929515 h 6858000"/>
              <a:gd name="connsiteX7881" fmla="*/ 3574858 w 5854673"/>
              <a:gd name="connsiteY7881" fmla="*/ 899165 h 6858000"/>
              <a:gd name="connsiteX7882" fmla="*/ 3610357 w 5854673"/>
              <a:gd name="connsiteY7882" fmla="*/ 905398 h 6858000"/>
              <a:gd name="connsiteX7883" fmla="*/ 3602509 w 5854673"/>
              <a:gd name="connsiteY7883" fmla="*/ 883564 h 6858000"/>
              <a:gd name="connsiteX7884" fmla="*/ 3551656 w 5854673"/>
              <a:gd name="connsiteY7884" fmla="*/ 876969 h 6858000"/>
              <a:gd name="connsiteX7885" fmla="*/ 3559821 w 5854673"/>
              <a:gd name="connsiteY7885" fmla="*/ 862690 h 6858000"/>
              <a:gd name="connsiteX7886" fmla="*/ 4315286 w 5854673"/>
              <a:gd name="connsiteY7886" fmla="*/ 861670 h 6858000"/>
              <a:gd name="connsiteX7887" fmla="*/ 4305644 w 5854673"/>
              <a:gd name="connsiteY7887" fmla="*/ 868146 h 6858000"/>
              <a:gd name="connsiteX7888" fmla="*/ 4325181 w 5854673"/>
              <a:gd name="connsiteY7888" fmla="*/ 862082 h 6858000"/>
              <a:gd name="connsiteX7889" fmla="*/ 2587971 w 5854673"/>
              <a:gd name="connsiteY7889" fmla="*/ 861330 h 6858000"/>
              <a:gd name="connsiteX7890" fmla="*/ 2586692 w 5854673"/>
              <a:gd name="connsiteY7890" fmla="*/ 870254 h 6858000"/>
              <a:gd name="connsiteX7891" fmla="*/ 4280142 w 5854673"/>
              <a:gd name="connsiteY7891" fmla="*/ 860485 h 6858000"/>
              <a:gd name="connsiteX7892" fmla="*/ 4279631 w 5854673"/>
              <a:gd name="connsiteY7892" fmla="*/ 864566 h 6858000"/>
              <a:gd name="connsiteX7893" fmla="*/ 4258004 w 5854673"/>
              <a:gd name="connsiteY7893" fmla="*/ 863641 h 6858000"/>
              <a:gd name="connsiteX7894" fmla="*/ 4267792 w 5854673"/>
              <a:gd name="connsiteY7894" fmla="*/ 861699 h 6858000"/>
              <a:gd name="connsiteX7895" fmla="*/ 4280142 w 5854673"/>
              <a:gd name="connsiteY7895" fmla="*/ 860485 h 6858000"/>
              <a:gd name="connsiteX7896" fmla="*/ 3414247 w 5854673"/>
              <a:gd name="connsiteY7896" fmla="*/ 858671 h 6858000"/>
              <a:gd name="connsiteX7897" fmla="*/ 3418834 w 5854673"/>
              <a:gd name="connsiteY7897" fmla="*/ 870404 h 6858000"/>
              <a:gd name="connsiteX7898" fmla="*/ 3407510 w 5854673"/>
              <a:gd name="connsiteY7898" fmla="*/ 870196 h 6858000"/>
              <a:gd name="connsiteX7899" fmla="*/ 3418118 w 5854673"/>
              <a:gd name="connsiteY7899" fmla="*/ 875606 h 6858000"/>
              <a:gd name="connsiteX7900" fmla="*/ 3414247 w 5854673"/>
              <a:gd name="connsiteY7900" fmla="*/ 858671 h 6858000"/>
              <a:gd name="connsiteX7901" fmla="*/ 3551306 w 5854673"/>
              <a:gd name="connsiteY7901" fmla="*/ 851517 h 6858000"/>
              <a:gd name="connsiteX7902" fmla="*/ 3547887 w 5854673"/>
              <a:gd name="connsiteY7902" fmla="*/ 858198 h 6858000"/>
              <a:gd name="connsiteX7903" fmla="*/ 3569565 w 5854673"/>
              <a:gd name="connsiteY7903" fmla="*/ 856929 h 6858000"/>
              <a:gd name="connsiteX7904" fmla="*/ 3551306 w 5854673"/>
              <a:gd name="connsiteY7904" fmla="*/ 851517 h 6858000"/>
              <a:gd name="connsiteX7905" fmla="*/ 3806446 w 5854673"/>
              <a:gd name="connsiteY7905" fmla="*/ 849752 h 6858000"/>
              <a:gd name="connsiteX7906" fmla="*/ 3818585 w 5854673"/>
              <a:gd name="connsiteY7906" fmla="*/ 853122 h 6858000"/>
              <a:gd name="connsiteX7907" fmla="*/ 3815219 w 5854673"/>
              <a:gd name="connsiteY7907" fmla="*/ 849959 h 6858000"/>
              <a:gd name="connsiteX7908" fmla="*/ 4339777 w 5854673"/>
              <a:gd name="connsiteY7908" fmla="*/ 839234 h 6858000"/>
              <a:gd name="connsiteX7909" fmla="*/ 4324218 w 5854673"/>
              <a:gd name="connsiteY7909" fmla="*/ 842545 h 6858000"/>
              <a:gd name="connsiteX7910" fmla="*/ 4344312 w 5854673"/>
              <a:gd name="connsiteY7910" fmla="*/ 853160 h 6858000"/>
              <a:gd name="connsiteX7911" fmla="*/ 4341659 w 5854673"/>
              <a:gd name="connsiteY7911" fmla="*/ 854996 h 6858000"/>
              <a:gd name="connsiteX7912" fmla="*/ 4349358 w 5854673"/>
              <a:gd name="connsiteY7912" fmla="*/ 863007 h 6858000"/>
              <a:gd name="connsiteX7913" fmla="*/ 4339777 w 5854673"/>
              <a:gd name="connsiteY7913" fmla="*/ 839234 h 6858000"/>
              <a:gd name="connsiteX7914" fmla="*/ 3064685 w 5854673"/>
              <a:gd name="connsiteY7914" fmla="*/ 838090 h 6858000"/>
              <a:gd name="connsiteX7915" fmla="*/ 3057810 w 5854673"/>
              <a:gd name="connsiteY7915" fmla="*/ 842452 h 6858000"/>
              <a:gd name="connsiteX7916" fmla="*/ 3063726 w 5854673"/>
              <a:gd name="connsiteY7916" fmla="*/ 845616 h 6858000"/>
              <a:gd name="connsiteX7917" fmla="*/ 3056225 w 5854673"/>
              <a:gd name="connsiteY7917" fmla="*/ 854337 h 6858000"/>
              <a:gd name="connsiteX7918" fmla="*/ 3068418 w 5854673"/>
              <a:gd name="connsiteY7918" fmla="*/ 847862 h 6858000"/>
              <a:gd name="connsiteX7919" fmla="*/ 3059638 w 5854673"/>
              <a:gd name="connsiteY7919" fmla="*/ 873159 h 6858000"/>
              <a:gd name="connsiteX7920" fmla="*/ 3085685 w 5854673"/>
              <a:gd name="connsiteY7920" fmla="*/ 935753 h 6858000"/>
              <a:gd name="connsiteX7921" fmla="*/ 3103484 w 5854673"/>
              <a:gd name="connsiteY7921" fmla="*/ 943052 h 6858000"/>
              <a:gd name="connsiteX7922" fmla="*/ 3094609 w 5854673"/>
              <a:gd name="connsiteY7922" fmla="*/ 944682 h 6858000"/>
              <a:gd name="connsiteX7923" fmla="*/ 3091022 w 5854673"/>
              <a:gd name="connsiteY7923" fmla="*/ 1001299 h 6858000"/>
              <a:gd name="connsiteX7924" fmla="*/ 3068019 w 5854673"/>
              <a:gd name="connsiteY7924" fmla="*/ 995835 h 6858000"/>
              <a:gd name="connsiteX7925" fmla="*/ 3065720 w 5854673"/>
              <a:gd name="connsiteY7925" fmla="*/ 1010372 h 6858000"/>
              <a:gd name="connsiteX7926" fmla="*/ 3066219 w 5854673"/>
              <a:gd name="connsiteY7926" fmla="*/ 1049648 h 6858000"/>
              <a:gd name="connsiteX7927" fmla="*/ 3068872 w 5854673"/>
              <a:gd name="connsiteY7927" fmla="*/ 1047812 h 6858000"/>
              <a:gd name="connsiteX7928" fmla="*/ 3080551 w 5854673"/>
              <a:gd name="connsiteY7928" fmla="*/ 1053069 h 6858000"/>
              <a:gd name="connsiteX7929" fmla="*/ 3073102 w 5854673"/>
              <a:gd name="connsiteY7929" fmla="*/ 1059596 h 6858000"/>
              <a:gd name="connsiteX7930" fmla="*/ 3070144 w 5854673"/>
              <a:gd name="connsiteY7930" fmla="*/ 1059289 h 6858000"/>
              <a:gd name="connsiteX7931" fmla="*/ 3070092 w 5854673"/>
              <a:gd name="connsiteY7931" fmla="*/ 1061483 h 6858000"/>
              <a:gd name="connsiteX7932" fmla="*/ 3095696 w 5854673"/>
              <a:gd name="connsiteY7932" fmla="*/ 1067305 h 6858000"/>
              <a:gd name="connsiteX7933" fmla="*/ 3087126 w 5854673"/>
              <a:gd name="connsiteY7933" fmla="*/ 1073627 h 6858000"/>
              <a:gd name="connsiteX7934" fmla="*/ 3079168 w 5854673"/>
              <a:gd name="connsiteY7934" fmla="*/ 1071483 h 6858000"/>
              <a:gd name="connsiteX7935" fmla="*/ 3074885 w 5854673"/>
              <a:gd name="connsiteY7935" fmla="*/ 1069543 h 6858000"/>
              <a:gd name="connsiteX7936" fmla="*/ 3074426 w 5854673"/>
              <a:gd name="connsiteY7936" fmla="*/ 1071431 h 6858000"/>
              <a:gd name="connsiteX7937" fmla="*/ 3078811 w 5854673"/>
              <a:gd name="connsiteY7937" fmla="*/ 1071534 h 6858000"/>
              <a:gd name="connsiteX7938" fmla="*/ 3086768 w 5854673"/>
              <a:gd name="connsiteY7938" fmla="*/ 1073678 h 6858000"/>
              <a:gd name="connsiteX7939" fmla="*/ 3090127 w 5854673"/>
              <a:gd name="connsiteY7939" fmla="*/ 1102345 h 6858000"/>
              <a:gd name="connsiteX7940" fmla="*/ 3137478 w 5854673"/>
              <a:gd name="connsiteY7940" fmla="*/ 1189151 h 6858000"/>
              <a:gd name="connsiteX7941" fmla="*/ 3117297 w 5854673"/>
              <a:gd name="connsiteY7941" fmla="*/ 1165143 h 6858000"/>
              <a:gd name="connsiteX7942" fmla="*/ 3124546 w 5854673"/>
              <a:gd name="connsiteY7942" fmla="*/ 1141886 h 6858000"/>
              <a:gd name="connsiteX7943" fmla="*/ 3109097 w 5854673"/>
              <a:gd name="connsiteY7943" fmla="*/ 1117857 h 6858000"/>
              <a:gd name="connsiteX7944" fmla="*/ 3103599 w 5854673"/>
              <a:gd name="connsiteY7944" fmla="*/ 1079294 h 6858000"/>
              <a:gd name="connsiteX7945" fmla="*/ 3084636 w 5854673"/>
              <a:gd name="connsiteY7945" fmla="*/ 1038279 h 6858000"/>
              <a:gd name="connsiteX7946" fmla="*/ 3089849 w 5854673"/>
              <a:gd name="connsiteY7946" fmla="*/ 1003288 h 6858000"/>
              <a:gd name="connsiteX7947" fmla="*/ 3110760 w 5854673"/>
              <a:gd name="connsiteY7947" fmla="*/ 1006865 h 6858000"/>
              <a:gd name="connsiteX7948" fmla="*/ 3107341 w 5854673"/>
              <a:gd name="connsiteY7948" fmla="*/ 1013546 h 6858000"/>
              <a:gd name="connsiteX7949" fmla="*/ 3117489 w 5854673"/>
              <a:gd name="connsiteY7949" fmla="*/ 1020843 h 6858000"/>
              <a:gd name="connsiteX7950" fmla="*/ 3121621 w 5854673"/>
              <a:gd name="connsiteY7950" fmla="*/ 1019161 h 6858000"/>
              <a:gd name="connsiteX7951" fmla="*/ 3129629 w 5854673"/>
              <a:gd name="connsiteY7951" fmla="*/ 1024212 h 6858000"/>
              <a:gd name="connsiteX7952" fmla="*/ 3116008 w 5854673"/>
              <a:gd name="connsiteY7952" fmla="*/ 1030891 h 6858000"/>
              <a:gd name="connsiteX7953" fmla="*/ 3124773 w 5854673"/>
              <a:gd name="connsiteY7953" fmla="*/ 1056601 h 6858000"/>
              <a:gd name="connsiteX7954" fmla="*/ 3143381 w 5854673"/>
              <a:gd name="connsiteY7954" fmla="*/ 1092567 h 6858000"/>
              <a:gd name="connsiteX7955" fmla="*/ 3169647 w 5854673"/>
              <a:gd name="connsiteY7955" fmla="*/ 1103031 h 6858000"/>
              <a:gd name="connsiteX7956" fmla="*/ 3187455 w 5854673"/>
              <a:gd name="connsiteY7956" fmla="*/ 1084826 h 6858000"/>
              <a:gd name="connsiteX7957" fmla="*/ 3162930 w 5854673"/>
              <a:gd name="connsiteY7957" fmla="*/ 1045696 h 6858000"/>
              <a:gd name="connsiteX7958" fmla="*/ 3156708 w 5854673"/>
              <a:gd name="connsiteY7958" fmla="*/ 1045490 h 6858000"/>
              <a:gd name="connsiteX7959" fmla="*/ 3158500 w 5854673"/>
              <a:gd name="connsiteY7959" fmla="*/ 1017182 h 6858000"/>
              <a:gd name="connsiteX7960" fmla="*/ 3124433 w 5854673"/>
              <a:gd name="connsiteY7960" fmla="*/ 1000544 h 6858000"/>
              <a:gd name="connsiteX7961" fmla="*/ 3135505 w 5854673"/>
              <a:gd name="connsiteY7961" fmla="*/ 986213 h 6858000"/>
              <a:gd name="connsiteX7962" fmla="*/ 3130048 w 5854673"/>
              <a:gd name="connsiteY7962" fmla="*/ 981162 h 6858000"/>
              <a:gd name="connsiteX7963" fmla="*/ 3118131 w 5854673"/>
              <a:gd name="connsiteY7963" fmla="*/ 918011 h 6858000"/>
              <a:gd name="connsiteX7964" fmla="*/ 3117880 w 5854673"/>
              <a:gd name="connsiteY7964" fmla="*/ 903475 h 6858000"/>
              <a:gd name="connsiteX7965" fmla="*/ 3111657 w 5854673"/>
              <a:gd name="connsiteY7965" fmla="*/ 903268 h 6858000"/>
              <a:gd name="connsiteX7966" fmla="*/ 3106302 w 5854673"/>
              <a:gd name="connsiteY7966" fmla="*/ 896381 h 6858000"/>
              <a:gd name="connsiteX7967" fmla="*/ 3119515 w 5854673"/>
              <a:gd name="connsiteY7967" fmla="*/ 891947 h 6858000"/>
              <a:gd name="connsiteX7968" fmla="*/ 3105337 w 5854673"/>
              <a:gd name="connsiteY7968" fmla="*/ 884496 h 6858000"/>
              <a:gd name="connsiteX7969" fmla="*/ 3107990 w 5854673"/>
              <a:gd name="connsiteY7969" fmla="*/ 882660 h 6858000"/>
              <a:gd name="connsiteX7970" fmla="*/ 3104831 w 5854673"/>
              <a:gd name="connsiteY7970" fmla="*/ 870724 h 6858000"/>
              <a:gd name="connsiteX7971" fmla="*/ 3088261 w 5854673"/>
              <a:gd name="connsiteY7971" fmla="*/ 841390 h 6858000"/>
              <a:gd name="connsiteX7972" fmla="*/ 3064685 w 5854673"/>
              <a:gd name="connsiteY7972" fmla="*/ 838090 h 6858000"/>
              <a:gd name="connsiteX7973" fmla="*/ 3931928 w 5854673"/>
              <a:gd name="connsiteY7973" fmla="*/ 838056 h 6858000"/>
              <a:gd name="connsiteX7974" fmla="*/ 3931366 w 5854673"/>
              <a:gd name="connsiteY7974" fmla="*/ 841779 h 6858000"/>
              <a:gd name="connsiteX7975" fmla="*/ 3950035 w 5854673"/>
              <a:gd name="connsiteY7975" fmla="*/ 842396 h 6858000"/>
              <a:gd name="connsiteX7976" fmla="*/ 3945596 w 5854673"/>
              <a:gd name="connsiteY7976" fmla="*/ 847037 h 6858000"/>
              <a:gd name="connsiteX7977" fmla="*/ 3955491 w 5854673"/>
              <a:gd name="connsiteY7977" fmla="*/ 847448 h 6858000"/>
              <a:gd name="connsiteX7978" fmla="*/ 3931928 w 5854673"/>
              <a:gd name="connsiteY7978" fmla="*/ 838056 h 6858000"/>
              <a:gd name="connsiteX7979" fmla="*/ 4450309 w 5854673"/>
              <a:gd name="connsiteY7979" fmla="*/ 837677 h 6858000"/>
              <a:gd name="connsiteX7980" fmla="*/ 4451634 w 5854673"/>
              <a:gd name="connsiteY7980" fmla="*/ 844411 h 6858000"/>
              <a:gd name="connsiteX7981" fmla="*/ 4438422 w 5854673"/>
              <a:gd name="connsiteY7981" fmla="*/ 848845 h 6858000"/>
              <a:gd name="connsiteX7982" fmla="*/ 4450309 w 5854673"/>
              <a:gd name="connsiteY7982" fmla="*/ 837677 h 6858000"/>
              <a:gd name="connsiteX7983" fmla="*/ 3579313 w 5854673"/>
              <a:gd name="connsiteY7983" fmla="*/ 835865 h 6858000"/>
              <a:gd name="connsiteX7984" fmla="*/ 3587826 w 5854673"/>
              <a:gd name="connsiteY7984" fmla="*/ 854689 h 6858000"/>
              <a:gd name="connsiteX7985" fmla="*/ 3589871 w 5854673"/>
              <a:gd name="connsiteY7985" fmla="*/ 840918 h 6858000"/>
              <a:gd name="connsiteX7986" fmla="*/ 4043935 w 5854673"/>
              <a:gd name="connsiteY7986" fmla="*/ 834056 h 6858000"/>
              <a:gd name="connsiteX7987" fmla="*/ 4040412 w 5854673"/>
              <a:gd name="connsiteY7987" fmla="*/ 845124 h 6858000"/>
              <a:gd name="connsiteX7988" fmla="*/ 4043935 w 5854673"/>
              <a:gd name="connsiteY7988" fmla="*/ 834056 h 6858000"/>
              <a:gd name="connsiteX7989" fmla="*/ 2077650 w 5854673"/>
              <a:gd name="connsiteY7989" fmla="*/ 833915 h 6858000"/>
              <a:gd name="connsiteX7990" fmla="*/ 2086424 w 5854673"/>
              <a:gd name="connsiteY7990" fmla="*/ 834122 h 6858000"/>
              <a:gd name="connsiteX7991" fmla="*/ 2067242 w 5854673"/>
              <a:gd name="connsiteY7991" fmla="*/ 845235 h 6858000"/>
              <a:gd name="connsiteX7992" fmla="*/ 2077650 w 5854673"/>
              <a:gd name="connsiteY7992" fmla="*/ 833915 h 6858000"/>
              <a:gd name="connsiteX7993" fmla="*/ 4044598 w 5854673"/>
              <a:gd name="connsiteY7993" fmla="*/ 833596 h 6858000"/>
              <a:gd name="connsiteX7994" fmla="*/ 4045006 w 5854673"/>
              <a:gd name="connsiteY7994" fmla="*/ 833902 h 6858000"/>
              <a:gd name="connsiteX7995" fmla="*/ 4043935 w 5854673"/>
              <a:gd name="connsiteY7995" fmla="*/ 834055 h 6858000"/>
              <a:gd name="connsiteX7996" fmla="*/ 4044598 w 5854673"/>
              <a:gd name="connsiteY7996" fmla="*/ 833596 h 6858000"/>
              <a:gd name="connsiteX7997" fmla="*/ 4060513 w 5854673"/>
              <a:gd name="connsiteY7997" fmla="*/ 830233 h 6858000"/>
              <a:gd name="connsiteX7998" fmla="*/ 4050462 w 5854673"/>
              <a:gd name="connsiteY7998" fmla="*/ 838952 h 6858000"/>
              <a:gd name="connsiteX7999" fmla="*/ 4045413 w 5854673"/>
              <a:gd name="connsiteY7999" fmla="*/ 834207 h 6858000"/>
              <a:gd name="connsiteX8000" fmla="*/ 4060513 w 5854673"/>
              <a:gd name="connsiteY8000" fmla="*/ 830233 h 6858000"/>
              <a:gd name="connsiteX8001" fmla="*/ 4161203 w 5854673"/>
              <a:gd name="connsiteY8001" fmla="*/ 823526 h 6858000"/>
              <a:gd name="connsiteX8002" fmla="*/ 4166966 w 5854673"/>
              <a:gd name="connsiteY8002" fmla="*/ 825619 h 6858000"/>
              <a:gd name="connsiteX8003" fmla="*/ 4159977 w 5854673"/>
              <a:gd name="connsiteY8003" fmla="*/ 830259 h 6858000"/>
              <a:gd name="connsiteX8004" fmla="*/ 3404820 w 5854673"/>
              <a:gd name="connsiteY8004" fmla="*/ 823217 h 6858000"/>
              <a:gd name="connsiteX8005" fmla="*/ 3393036 w 5854673"/>
              <a:gd name="connsiteY8005" fmla="*/ 824897 h 6858000"/>
              <a:gd name="connsiteX8006" fmla="*/ 3410729 w 5854673"/>
              <a:gd name="connsiteY8006" fmla="*/ 851885 h 6858000"/>
              <a:gd name="connsiteX8007" fmla="*/ 3404820 w 5854673"/>
              <a:gd name="connsiteY8007" fmla="*/ 823217 h 6858000"/>
              <a:gd name="connsiteX8008" fmla="*/ 2997425 w 5854673"/>
              <a:gd name="connsiteY8008" fmla="*/ 812443 h 6858000"/>
              <a:gd name="connsiteX8009" fmla="*/ 2993801 w 5854673"/>
              <a:gd name="connsiteY8009" fmla="*/ 820247 h 6858000"/>
              <a:gd name="connsiteX8010" fmla="*/ 3002575 w 5854673"/>
              <a:gd name="connsiteY8010" fmla="*/ 820452 h 6858000"/>
              <a:gd name="connsiteX8011" fmla="*/ 3919032 w 5854673"/>
              <a:gd name="connsiteY8011" fmla="*/ 806376 h 6858000"/>
              <a:gd name="connsiteX8012" fmla="*/ 3917959 w 5854673"/>
              <a:gd name="connsiteY8012" fmla="*/ 814180 h 6858000"/>
              <a:gd name="connsiteX8013" fmla="*/ 3927039 w 5854673"/>
              <a:gd name="connsiteY8013" fmla="*/ 811428 h 6858000"/>
              <a:gd name="connsiteX8014" fmla="*/ 3925255 w 5854673"/>
              <a:gd name="connsiteY8014" fmla="*/ 806581 h 6858000"/>
              <a:gd name="connsiteX8015" fmla="*/ 3951480 w 5854673"/>
              <a:gd name="connsiteY8015" fmla="*/ 805894 h 6858000"/>
              <a:gd name="connsiteX8016" fmla="*/ 3931835 w 5854673"/>
              <a:gd name="connsiteY8016" fmla="*/ 806736 h 6858000"/>
              <a:gd name="connsiteX8017" fmla="*/ 3954531 w 5854673"/>
              <a:gd name="connsiteY8017" fmla="*/ 815159 h 6858000"/>
              <a:gd name="connsiteX8018" fmla="*/ 3940859 w 5854673"/>
              <a:gd name="connsiteY8018" fmla="*/ 821480 h 6858000"/>
              <a:gd name="connsiteX8019" fmla="*/ 3960294 w 5854673"/>
              <a:gd name="connsiteY8019" fmla="*/ 817253 h 6858000"/>
              <a:gd name="connsiteX8020" fmla="*/ 3951480 w 5854673"/>
              <a:gd name="connsiteY8020" fmla="*/ 805894 h 6858000"/>
              <a:gd name="connsiteX8021" fmla="*/ 2887807 w 5854673"/>
              <a:gd name="connsiteY8021" fmla="*/ 802537 h 6858000"/>
              <a:gd name="connsiteX8022" fmla="*/ 2890358 w 5854673"/>
              <a:gd name="connsiteY8022" fmla="*/ 802538 h 6858000"/>
              <a:gd name="connsiteX8023" fmla="*/ 2880715 w 5854673"/>
              <a:gd name="connsiteY8023" fmla="*/ 809013 h 6858000"/>
              <a:gd name="connsiteX8024" fmla="*/ 2887807 w 5854673"/>
              <a:gd name="connsiteY8024" fmla="*/ 802537 h 6858000"/>
              <a:gd name="connsiteX8025" fmla="*/ 4461235 w 5854673"/>
              <a:gd name="connsiteY8025" fmla="*/ 799322 h 6858000"/>
              <a:gd name="connsiteX8026" fmla="*/ 4426394 w 5854673"/>
              <a:gd name="connsiteY8026" fmla="*/ 813034 h 6858000"/>
              <a:gd name="connsiteX8027" fmla="*/ 4433486 w 5854673"/>
              <a:gd name="connsiteY8027" fmla="*/ 806558 h 6858000"/>
              <a:gd name="connsiteX8028" fmla="*/ 4461235 w 5854673"/>
              <a:gd name="connsiteY8028" fmla="*/ 799322 h 6858000"/>
              <a:gd name="connsiteX8029" fmla="*/ 3196819 w 5854673"/>
              <a:gd name="connsiteY8029" fmla="*/ 795309 h 6858000"/>
              <a:gd name="connsiteX8030" fmla="*/ 3206965 w 5854673"/>
              <a:gd name="connsiteY8030" fmla="*/ 810257 h 6858000"/>
              <a:gd name="connsiteX8031" fmla="*/ 3208498 w 5854673"/>
              <a:gd name="connsiteY8031" fmla="*/ 800566 h 6858000"/>
              <a:gd name="connsiteX8032" fmla="*/ 3512403 w 5854673"/>
              <a:gd name="connsiteY8032" fmla="*/ 793303 h 6858000"/>
              <a:gd name="connsiteX8033" fmla="*/ 3514954 w 5854673"/>
              <a:gd name="connsiteY8033" fmla="*/ 793304 h 6858000"/>
              <a:gd name="connsiteX8034" fmla="*/ 3512453 w 5854673"/>
              <a:gd name="connsiteY8034" fmla="*/ 793661 h 6858000"/>
              <a:gd name="connsiteX8035" fmla="*/ 3512403 w 5854673"/>
              <a:gd name="connsiteY8035" fmla="*/ 793303 h 6858000"/>
              <a:gd name="connsiteX8036" fmla="*/ 4467551 w 5854673"/>
              <a:gd name="connsiteY8036" fmla="*/ 788040 h 6858000"/>
              <a:gd name="connsiteX8037" fmla="*/ 4477511 w 5854673"/>
              <a:gd name="connsiteY8037" fmla="*/ 788259 h 6858000"/>
              <a:gd name="connsiteX8038" fmla="*/ 4471336 w 5854673"/>
              <a:gd name="connsiteY8038" fmla="*/ 796062 h 6858000"/>
              <a:gd name="connsiteX8039" fmla="*/ 4459657 w 5854673"/>
              <a:gd name="connsiteY8039" fmla="*/ 790805 h 6858000"/>
              <a:gd name="connsiteX8040" fmla="*/ 4467551 w 5854673"/>
              <a:gd name="connsiteY8040" fmla="*/ 788040 h 6858000"/>
              <a:gd name="connsiteX8041" fmla="*/ 2073430 w 5854673"/>
              <a:gd name="connsiteY8041" fmla="*/ 786425 h 6858000"/>
              <a:gd name="connsiteX8042" fmla="*/ 2081744 w 5854673"/>
              <a:gd name="connsiteY8042" fmla="*/ 788519 h 6858000"/>
              <a:gd name="connsiteX8043" fmla="*/ 2065930 w 5854673"/>
              <a:gd name="connsiteY8043" fmla="*/ 795145 h 6858000"/>
              <a:gd name="connsiteX8044" fmla="*/ 2073430 w 5854673"/>
              <a:gd name="connsiteY8044" fmla="*/ 786425 h 6858000"/>
              <a:gd name="connsiteX8045" fmla="*/ 2376927 w 5854673"/>
              <a:gd name="connsiteY8045" fmla="*/ 781413 h 6858000"/>
              <a:gd name="connsiteX8046" fmla="*/ 2388039 w 5854673"/>
              <a:gd name="connsiteY8046" fmla="*/ 808246 h 6858000"/>
              <a:gd name="connsiteX8047" fmla="*/ 2376927 w 5854673"/>
              <a:gd name="connsiteY8047" fmla="*/ 781413 h 6858000"/>
              <a:gd name="connsiteX8048" fmla="*/ 3432197 w 5854673"/>
              <a:gd name="connsiteY8048" fmla="*/ 778026 h 6858000"/>
              <a:gd name="connsiteX8049" fmla="*/ 3430234 w 5854673"/>
              <a:gd name="connsiteY8049" fmla="*/ 779154 h 6858000"/>
              <a:gd name="connsiteX8050" fmla="*/ 3419928 w 5854673"/>
              <a:gd name="connsiteY8050" fmla="*/ 788639 h 6858000"/>
              <a:gd name="connsiteX8051" fmla="*/ 3432197 w 5854673"/>
              <a:gd name="connsiteY8051" fmla="*/ 778026 h 6858000"/>
              <a:gd name="connsiteX8052" fmla="*/ 4105109 w 5854673"/>
              <a:gd name="connsiteY8052" fmla="*/ 775056 h 6858000"/>
              <a:gd name="connsiteX8053" fmla="*/ 4093934 w 5854673"/>
              <a:gd name="connsiteY8053" fmla="*/ 791221 h 6858000"/>
              <a:gd name="connsiteX8054" fmla="*/ 4105109 w 5854673"/>
              <a:gd name="connsiteY8054" fmla="*/ 775056 h 6858000"/>
              <a:gd name="connsiteX8055" fmla="*/ 3987641 w 5854673"/>
              <a:gd name="connsiteY8055" fmla="*/ 768853 h 6858000"/>
              <a:gd name="connsiteX8056" fmla="*/ 3990444 w 5854673"/>
              <a:gd name="connsiteY8056" fmla="*/ 775739 h 6858000"/>
              <a:gd name="connsiteX8057" fmla="*/ 3968458 w 5854673"/>
              <a:gd name="connsiteY8057" fmla="*/ 779966 h 6858000"/>
              <a:gd name="connsiteX8058" fmla="*/ 3987641 w 5854673"/>
              <a:gd name="connsiteY8058" fmla="*/ 768853 h 6858000"/>
              <a:gd name="connsiteX8059" fmla="*/ 2196974 w 5854673"/>
              <a:gd name="connsiteY8059" fmla="*/ 768805 h 6858000"/>
              <a:gd name="connsiteX8060" fmla="*/ 2211203 w 5854673"/>
              <a:gd name="connsiteY8060" fmla="*/ 774064 h 6858000"/>
              <a:gd name="connsiteX8061" fmla="*/ 2196974 w 5854673"/>
              <a:gd name="connsiteY8061" fmla="*/ 768805 h 6858000"/>
              <a:gd name="connsiteX8062" fmla="*/ 2890066 w 5854673"/>
              <a:gd name="connsiteY8062" fmla="*/ 767271 h 6858000"/>
              <a:gd name="connsiteX8063" fmla="*/ 2863185 w 5854673"/>
              <a:gd name="connsiteY8063" fmla="*/ 770375 h 6858000"/>
              <a:gd name="connsiteX8064" fmla="*/ 2863032 w 5854673"/>
              <a:gd name="connsiteY8064" fmla="*/ 769304 h 6858000"/>
              <a:gd name="connsiteX8065" fmla="*/ 2859360 w 5854673"/>
              <a:gd name="connsiteY8065" fmla="*/ 769099 h 6858000"/>
              <a:gd name="connsiteX8066" fmla="*/ 2863185 w 5854673"/>
              <a:gd name="connsiteY8066" fmla="*/ 770375 h 6858000"/>
              <a:gd name="connsiteX8067" fmla="*/ 2863436 w 5854673"/>
              <a:gd name="connsiteY8067" fmla="*/ 784912 h 6858000"/>
              <a:gd name="connsiteX8068" fmla="*/ 2866088 w 5854673"/>
              <a:gd name="connsiteY8068" fmla="*/ 783076 h 6858000"/>
              <a:gd name="connsiteX8069" fmla="*/ 2877768 w 5854673"/>
              <a:gd name="connsiteY8069" fmla="*/ 788334 h 6858000"/>
              <a:gd name="connsiteX8070" fmla="*/ 2868535 w 5854673"/>
              <a:gd name="connsiteY8070" fmla="*/ 790015 h 6858000"/>
              <a:gd name="connsiteX8071" fmla="*/ 2906370 w 5854673"/>
              <a:gd name="connsiteY8071" fmla="*/ 838177 h 6858000"/>
              <a:gd name="connsiteX8072" fmla="*/ 2907082 w 5854673"/>
              <a:gd name="connsiteY8072" fmla="*/ 840626 h 6858000"/>
              <a:gd name="connsiteX8073" fmla="*/ 2897693 w 5854673"/>
              <a:gd name="connsiteY8073" fmla="*/ 856537 h 6858000"/>
              <a:gd name="connsiteX8074" fmla="*/ 2914933 w 5854673"/>
              <a:gd name="connsiteY8074" fmla="*/ 859908 h 6858000"/>
              <a:gd name="connsiteX8075" fmla="*/ 2907082 w 5854673"/>
              <a:gd name="connsiteY8075" fmla="*/ 840626 h 6858000"/>
              <a:gd name="connsiteX8076" fmla="*/ 2906726 w 5854673"/>
              <a:gd name="connsiteY8076" fmla="*/ 838126 h 6858000"/>
              <a:gd name="connsiteX8077" fmla="*/ 2906370 w 5854673"/>
              <a:gd name="connsiteY8077" fmla="*/ 838177 h 6858000"/>
              <a:gd name="connsiteX8078" fmla="*/ 2890066 w 5854673"/>
              <a:gd name="connsiteY8078" fmla="*/ 767271 h 6858000"/>
              <a:gd name="connsiteX8079" fmla="*/ 2087921 w 5854673"/>
              <a:gd name="connsiteY8079" fmla="*/ 765414 h 6858000"/>
              <a:gd name="connsiteX8080" fmla="*/ 2095825 w 5854673"/>
              <a:gd name="connsiteY8080" fmla="*/ 772302 h 6858000"/>
              <a:gd name="connsiteX8081" fmla="*/ 2084502 w 5854673"/>
              <a:gd name="connsiteY8081" fmla="*/ 772095 h 6858000"/>
              <a:gd name="connsiteX8082" fmla="*/ 2087921 w 5854673"/>
              <a:gd name="connsiteY8082" fmla="*/ 765414 h 6858000"/>
              <a:gd name="connsiteX8083" fmla="*/ 3471197 w 5854673"/>
              <a:gd name="connsiteY8083" fmla="*/ 764934 h 6858000"/>
              <a:gd name="connsiteX8084" fmla="*/ 3478845 w 5854673"/>
              <a:gd name="connsiteY8084" fmla="*/ 777688 h 6858000"/>
              <a:gd name="connsiteX8085" fmla="*/ 3471197 w 5854673"/>
              <a:gd name="connsiteY8085" fmla="*/ 764934 h 6858000"/>
              <a:gd name="connsiteX8086" fmla="*/ 3904610 w 5854673"/>
              <a:gd name="connsiteY8086" fmla="*/ 758884 h 6858000"/>
              <a:gd name="connsiteX8087" fmla="*/ 3903537 w 5854673"/>
              <a:gd name="connsiteY8087" fmla="*/ 766688 h 6858000"/>
              <a:gd name="connsiteX8088" fmla="*/ 3913383 w 5854673"/>
              <a:gd name="connsiteY8088" fmla="*/ 759091 h 6858000"/>
              <a:gd name="connsiteX8089" fmla="*/ 3526842 w 5854673"/>
              <a:gd name="connsiteY8089" fmla="*/ 756591 h 6858000"/>
              <a:gd name="connsiteX8090" fmla="*/ 3535156 w 5854673"/>
              <a:gd name="connsiteY8090" fmla="*/ 758684 h 6858000"/>
              <a:gd name="connsiteX8091" fmla="*/ 3525616 w 5854673"/>
              <a:gd name="connsiteY8091" fmla="*/ 763323 h 6858000"/>
              <a:gd name="connsiteX8092" fmla="*/ 2658033 w 5854673"/>
              <a:gd name="connsiteY8092" fmla="*/ 754791 h 6858000"/>
              <a:gd name="connsiteX8093" fmla="*/ 2660173 w 5854673"/>
              <a:gd name="connsiteY8093" fmla="*/ 764687 h 6858000"/>
              <a:gd name="connsiteX8094" fmla="*/ 2653950 w 5854673"/>
              <a:gd name="connsiteY8094" fmla="*/ 764481 h 6858000"/>
              <a:gd name="connsiteX8095" fmla="*/ 2658033 w 5854673"/>
              <a:gd name="connsiteY8095" fmla="*/ 754791 h 6858000"/>
              <a:gd name="connsiteX8096" fmla="*/ 4344340 w 5854673"/>
              <a:gd name="connsiteY8096" fmla="*/ 753693 h 6858000"/>
              <a:gd name="connsiteX8097" fmla="*/ 4350563 w 5854673"/>
              <a:gd name="connsiteY8097" fmla="*/ 753898 h 6858000"/>
              <a:gd name="connsiteX8098" fmla="*/ 4352703 w 5854673"/>
              <a:gd name="connsiteY8098" fmla="*/ 758693 h 6858000"/>
              <a:gd name="connsiteX8099" fmla="*/ 4343471 w 5854673"/>
              <a:gd name="connsiteY8099" fmla="*/ 760374 h 6858000"/>
              <a:gd name="connsiteX8100" fmla="*/ 2063136 w 5854673"/>
              <a:gd name="connsiteY8100" fmla="*/ 752554 h 6858000"/>
              <a:gd name="connsiteX8101" fmla="*/ 2062317 w 5854673"/>
              <a:gd name="connsiteY8101" fmla="*/ 759593 h 6858000"/>
              <a:gd name="connsiteX8102" fmla="*/ 2052422 w 5854673"/>
              <a:gd name="connsiteY8102" fmla="*/ 759182 h 6858000"/>
              <a:gd name="connsiteX8103" fmla="*/ 2063136 w 5854673"/>
              <a:gd name="connsiteY8103" fmla="*/ 752554 h 6858000"/>
              <a:gd name="connsiteX8104" fmla="*/ 2314400 w 5854673"/>
              <a:gd name="connsiteY8104" fmla="*/ 749159 h 6858000"/>
              <a:gd name="connsiteX8105" fmla="*/ 2293433 w 5854673"/>
              <a:gd name="connsiteY8105" fmla="*/ 763077 h 6858000"/>
              <a:gd name="connsiteX8106" fmla="*/ 2302807 w 5854673"/>
              <a:gd name="connsiteY8106" fmla="*/ 800724 h 6858000"/>
              <a:gd name="connsiteX8107" fmla="*/ 2328546 w 5854673"/>
              <a:gd name="connsiteY8107" fmla="*/ 873927 h 6858000"/>
              <a:gd name="connsiteX8108" fmla="*/ 2341434 w 5854673"/>
              <a:gd name="connsiteY8108" fmla="*/ 931110 h 6858000"/>
              <a:gd name="connsiteX8109" fmla="*/ 2402384 w 5854673"/>
              <a:gd name="connsiteY8109" fmla="*/ 1131177 h 6858000"/>
              <a:gd name="connsiteX8110" fmla="*/ 2433909 w 5854673"/>
              <a:gd name="connsiteY8110" fmla="*/ 1122309 h 6858000"/>
              <a:gd name="connsiteX8111" fmla="*/ 2412183 w 5854673"/>
              <a:gd name="connsiteY8111" fmla="*/ 1107920 h 6858000"/>
              <a:gd name="connsiteX8112" fmla="*/ 2408834 w 5854673"/>
              <a:gd name="connsiteY8112" fmla="*/ 1046098 h 6858000"/>
              <a:gd name="connsiteX8113" fmla="*/ 2394098 w 5854673"/>
              <a:gd name="connsiteY8113" fmla="*/ 1027068 h 6858000"/>
              <a:gd name="connsiteX8114" fmla="*/ 2398181 w 5854673"/>
              <a:gd name="connsiteY8114" fmla="*/ 1017377 h 6858000"/>
              <a:gd name="connsiteX8115" fmla="*/ 2370336 w 5854673"/>
              <a:gd name="connsiteY8115" fmla="*/ 1000945 h 6858000"/>
              <a:gd name="connsiteX8116" fmla="*/ 2384314 w 5854673"/>
              <a:gd name="connsiteY8116" fmla="*/ 991665 h 6858000"/>
              <a:gd name="connsiteX8117" fmla="*/ 2370353 w 5854673"/>
              <a:gd name="connsiteY8117" fmla="*/ 942290 h 6858000"/>
              <a:gd name="connsiteX8118" fmla="*/ 2374741 w 5854673"/>
              <a:gd name="connsiteY8118" fmla="*/ 937291 h 6858000"/>
              <a:gd name="connsiteX8119" fmla="*/ 2369233 w 5854673"/>
              <a:gd name="connsiteY8119" fmla="*/ 934434 h 6858000"/>
              <a:gd name="connsiteX8120" fmla="*/ 2365923 w 5854673"/>
              <a:gd name="connsiteY8120" fmla="*/ 913774 h 6858000"/>
              <a:gd name="connsiteX8121" fmla="*/ 2349100 w 5854673"/>
              <a:gd name="connsiteY8121" fmla="*/ 882655 h 6858000"/>
              <a:gd name="connsiteX8122" fmla="*/ 2337481 w 5854673"/>
              <a:gd name="connsiteY8122" fmla="*/ 842050 h 6858000"/>
              <a:gd name="connsiteX8123" fmla="*/ 2315968 w 5854673"/>
              <a:gd name="connsiteY8123" fmla="*/ 801034 h 6858000"/>
              <a:gd name="connsiteX8124" fmla="*/ 2314400 w 5854673"/>
              <a:gd name="connsiteY8124" fmla="*/ 749159 h 6858000"/>
              <a:gd name="connsiteX8125" fmla="*/ 4393207 w 5854673"/>
              <a:gd name="connsiteY8125" fmla="*/ 746360 h 6858000"/>
              <a:gd name="connsiteX8126" fmla="*/ 4434975 w 5854673"/>
              <a:gd name="connsiteY8126" fmla="*/ 771007 h 6858000"/>
              <a:gd name="connsiteX8127" fmla="*/ 4441958 w 5854673"/>
              <a:gd name="connsiteY8127" fmla="*/ 791871 h 6858000"/>
              <a:gd name="connsiteX8128" fmla="*/ 4410746 w 5854673"/>
              <a:gd name="connsiteY8128" fmla="*/ 772276 h 6858000"/>
              <a:gd name="connsiteX8129" fmla="*/ 4393207 w 5854673"/>
              <a:gd name="connsiteY8129" fmla="*/ 746360 h 6858000"/>
              <a:gd name="connsiteX8130" fmla="*/ 4430137 w 5854673"/>
              <a:gd name="connsiteY8130" fmla="*/ 744737 h 6858000"/>
              <a:gd name="connsiteX8131" fmla="*/ 4429370 w 5854673"/>
              <a:gd name="connsiteY8131" fmla="*/ 749583 h 6858000"/>
              <a:gd name="connsiteX8132" fmla="*/ 4420597 w 5854673"/>
              <a:gd name="connsiteY8132" fmla="*/ 749376 h 6858000"/>
              <a:gd name="connsiteX8133" fmla="*/ 4430137 w 5854673"/>
              <a:gd name="connsiteY8133" fmla="*/ 744737 h 6858000"/>
              <a:gd name="connsiteX8134" fmla="*/ 2448551 w 5854673"/>
              <a:gd name="connsiteY8134" fmla="*/ 739490 h 6858000"/>
              <a:gd name="connsiteX8135" fmla="*/ 2454672 w 5854673"/>
              <a:gd name="connsiteY8135" fmla="*/ 741532 h 6858000"/>
              <a:gd name="connsiteX8136" fmla="*/ 2453446 w 5854673"/>
              <a:gd name="connsiteY8136" fmla="*/ 748264 h 6858000"/>
              <a:gd name="connsiteX8137" fmla="*/ 2448551 w 5854673"/>
              <a:gd name="connsiteY8137" fmla="*/ 739490 h 6858000"/>
              <a:gd name="connsiteX8138" fmla="*/ 4150517 w 5854673"/>
              <a:gd name="connsiteY8138" fmla="*/ 735790 h 6858000"/>
              <a:gd name="connsiteX8139" fmla="*/ 4156739 w 5854673"/>
              <a:gd name="connsiteY8139" fmla="*/ 735996 h 6858000"/>
              <a:gd name="connsiteX8140" fmla="*/ 4155513 w 5854673"/>
              <a:gd name="connsiteY8140" fmla="*/ 742729 h 6858000"/>
              <a:gd name="connsiteX8141" fmla="*/ 4150517 w 5854673"/>
              <a:gd name="connsiteY8141" fmla="*/ 735790 h 6858000"/>
              <a:gd name="connsiteX8142" fmla="*/ 2120219 w 5854673"/>
              <a:gd name="connsiteY8142" fmla="*/ 733857 h 6858000"/>
              <a:gd name="connsiteX8143" fmla="*/ 2119760 w 5854673"/>
              <a:gd name="connsiteY8143" fmla="*/ 735744 h 6858000"/>
              <a:gd name="connsiteX8144" fmla="*/ 2106903 w 5854673"/>
              <a:gd name="connsiteY8144" fmla="*/ 747778 h 6858000"/>
              <a:gd name="connsiteX8145" fmla="*/ 2121230 w 5854673"/>
              <a:gd name="connsiteY8145" fmla="*/ 769052 h 6858000"/>
              <a:gd name="connsiteX8146" fmla="*/ 2128533 w 5854673"/>
              <a:gd name="connsiteY8146" fmla="*/ 735950 h 6858000"/>
              <a:gd name="connsiteX8147" fmla="*/ 2131084 w 5854673"/>
              <a:gd name="connsiteY8147" fmla="*/ 735951 h 6858000"/>
              <a:gd name="connsiteX8148" fmla="*/ 2131542 w 5854673"/>
              <a:gd name="connsiteY8148" fmla="*/ 734064 h 6858000"/>
              <a:gd name="connsiteX8149" fmla="*/ 4057226 w 5854673"/>
              <a:gd name="connsiteY8149" fmla="*/ 733063 h 6858000"/>
              <a:gd name="connsiteX8150" fmla="*/ 4065998 w 5854673"/>
              <a:gd name="connsiteY8150" fmla="*/ 733268 h 6858000"/>
              <a:gd name="connsiteX8151" fmla="*/ 4065691 w 5854673"/>
              <a:gd name="connsiteY8151" fmla="*/ 736227 h 6858000"/>
              <a:gd name="connsiteX8152" fmla="*/ 4056918 w 5854673"/>
              <a:gd name="connsiteY8152" fmla="*/ 736021 h 6858000"/>
              <a:gd name="connsiteX8153" fmla="*/ 4390405 w 5854673"/>
              <a:gd name="connsiteY8153" fmla="*/ 731822 h 6858000"/>
              <a:gd name="connsiteX8154" fmla="*/ 4420397 w 5854673"/>
              <a:gd name="connsiteY8154" fmla="*/ 732646 h 6858000"/>
              <a:gd name="connsiteX8155" fmla="*/ 4419632 w 5854673"/>
              <a:gd name="connsiteY8155" fmla="*/ 737491 h 6858000"/>
              <a:gd name="connsiteX8156" fmla="*/ 4389639 w 5854673"/>
              <a:gd name="connsiteY8156" fmla="*/ 736667 h 6858000"/>
              <a:gd name="connsiteX8157" fmla="*/ 2901401 w 5854673"/>
              <a:gd name="connsiteY8157" fmla="*/ 731773 h 6858000"/>
              <a:gd name="connsiteX8158" fmla="*/ 2898083 w 5854673"/>
              <a:gd name="connsiteY8158" fmla="*/ 736619 h 6858000"/>
              <a:gd name="connsiteX8159" fmla="*/ 2910728 w 5854673"/>
              <a:gd name="connsiteY8159" fmla="*/ 753760 h 6858000"/>
              <a:gd name="connsiteX8160" fmla="*/ 2919809 w 5854673"/>
              <a:gd name="connsiteY8160" fmla="*/ 751008 h 6858000"/>
              <a:gd name="connsiteX8161" fmla="*/ 2913586 w 5854673"/>
              <a:gd name="connsiteY8161" fmla="*/ 750803 h 6858000"/>
              <a:gd name="connsiteX8162" fmla="*/ 2910174 w 5854673"/>
              <a:gd name="connsiteY8162" fmla="*/ 731980 h 6858000"/>
              <a:gd name="connsiteX8163" fmla="*/ 2374391 w 5854673"/>
              <a:gd name="connsiteY8163" fmla="*/ 730405 h 6858000"/>
              <a:gd name="connsiteX8164" fmla="*/ 2370711 w 5854673"/>
              <a:gd name="connsiteY8164" fmla="*/ 755703 h 6858000"/>
              <a:gd name="connsiteX8165" fmla="*/ 2381372 w 5854673"/>
              <a:gd name="connsiteY8165" fmla="*/ 751269 h 6858000"/>
              <a:gd name="connsiteX8166" fmla="*/ 2364289 w 5854673"/>
              <a:gd name="connsiteY8166" fmla="*/ 738767 h 6858000"/>
              <a:gd name="connsiteX8167" fmla="*/ 4254981 w 5854673"/>
              <a:gd name="connsiteY8167" fmla="*/ 727452 h 6858000"/>
              <a:gd name="connsiteX8168" fmla="*/ 4253756 w 5854673"/>
              <a:gd name="connsiteY8168" fmla="*/ 734186 h 6858000"/>
              <a:gd name="connsiteX8169" fmla="*/ 4265079 w 5854673"/>
              <a:gd name="connsiteY8169" fmla="*/ 734393 h 6858000"/>
              <a:gd name="connsiteX8170" fmla="*/ 4169698 w 5854673"/>
              <a:gd name="connsiteY8170" fmla="*/ 724676 h 6858000"/>
              <a:gd name="connsiteX8171" fmla="*/ 4183162 w 5854673"/>
              <a:gd name="connsiteY8171" fmla="*/ 734779 h 6858000"/>
              <a:gd name="connsiteX8172" fmla="*/ 4169698 w 5854673"/>
              <a:gd name="connsiteY8172" fmla="*/ 724676 h 6858000"/>
              <a:gd name="connsiteX8173" fmla="*/ 2676457 w 5854673"/>
              <a:gd name="connsiteY8173" fmla="*/ 717918 h 6858000"/>
              <a:gd name="connsiteX8174" fmla="*/ 2684822 w 5854673"/>
              <a:gd name="connsiteY8174" fmla="*/ 720369 h 6858000"/>
              <a:gd name="connsiteX8175" fmla="*/ 2674415 w 5854673"/>
              <a:gd name="connsiteY8175" fmla="*/ 726589 h 6858000"/>
              <a:gd name="connsiteX8176" fmla="*/ 2676457 w 5854673"/>
              <a:gd name="connsiteY8176" fmla="*/ 717918 h 6858000"/>
              <a:gd name="connsiteX8177" fmla="*/ 3938433 w 5854673"/>
              <a:gd name="connsiteY8177" fmla="*/ 717577 h 6858000"/>
              <a:gd name="connsiteX8178" fmla="*/ 3961895 w 5854673"/>
              <a:gd name="connsiteY8178" fmla="*/ 721155 h 6858000"/>
              <a:gd name="connsiteX8179" fmla="*/ 3938433 w 5854673"/>
              <a:gd name="connsiteY8179" fmla="*/ 717577 h 6858000"/>
              <a:gd name="connsiteX8180" fmla="*/ 2739456 w 5854673"/>
              <a:gd name="connsiteY8180" fmla="*/ 715150 h 6858000"/>
              <a:gd name="connsiteX8181" fmla="*/ 2738587 w 5854673"/>
              <a:gd name="connsiteY8181" fmla="*/ 721833 h 6858000"/>
              <a:gd name="connsiteX8182" fmla="*/ 2744503 w 5854673"/>
              <a:gd name="connsiteY8182" fmla="*/ 724996 h 6858000"/>
              <a:gd name="connsiteX8183" fmla="*/ 2785312 w 5854673"/>
              <a:gd name="connsiteY8183" fmla="*/ 714806 h 6858000"/>
              <a:gd name="connsiteX8184" fmla="*/ 2787191 w 5854673"/>
              <a:gd name="connsiteY8184" fmla="*/ 743320 h 6858000"/>
              <a:gd name="connsiteX8185" fmla="*/ 3452137 w 5854673"/>
              <a:gd name="connsiteY8185" fmla="*/ 705352 h 6858000"/>
              <a:gd name="connsiteX8186" fmla="*/ 3448718 w 5854673"/>
              <a:gd name="connsiteY8186" fmla="*/ 712033 h 6858000"/>
              <a:gd name="connsiteX8187" fmla="*/ 3454940 w 5854673"/>
              <a:gd name="connsiteY8187" fmla="*/ 712239 h 6858000"/>
              <a:gd name="connsiteX8188" fmla="*/ 3456167 w 5854673"/>
              <a:gd name="connsiteY8188" fmla="*/ 705507 h 6858000"/>
              <a:gd name="connsiteX8189" fmla="*/ 4070342 w 5854673"/>
              <a:gd name="connsiteY8189" fmla="*/ 704962 h 6858000"/>
              <a:gd name="connsiteX8190" fmla="*/ 4076565 w 5854673"/>
              <a:gd name="connsiteY8190" fmla="*/ 705168 h 6858000"/>
              <a:gd name="connsiteX8191" fmla="*/ 4075491 w 5854673"/>
              <a:gd name="connsiteY8191" fmla="*/ 712971 h 6858000"/>
              <a:gd name="connsiteX8192" fmla="*/ 4069268 w 5854673"/>
              <a:gd name="connsiteY8192" fmla="*/ 712766 h 6858000"/>
              <a:gd name="connsiteX8193" fmla="*/ 2669322 w 5854673"/>
              <a:gd name="connsiteY8193" fmla="*/ 703634 h 6858000"/>
              <a:gd name="connsiteX8194" fmla="*/ 2667736 w 5854673"/>
              <a:gd name="connsiteY8194" fmla="*/ 715517 h 6858000"/>
              <a:gd name="connsiteX8195" fmla="*/ 2665700 w 5854673"/>
              <a:gd name="connsiteY8195" fmla="*/ 703785 h 6858000"/>
              <a:gd name="connsiteX8196" fmla="*/ 3508495 w 5854673"/>
              <a:gd name="connsiteY8196" fmla="*/ 702008 h 6858000"/>
              <a:gd name="connsiteX8197" fmla="*/ 3513238 w 5854673"/>
              <a:gd name="connsiteY8197" fmla="*/ 702060 h 6858000"/>
              <a:gd name="connsiteX8198" fmla="*/ 3507166 w 5854673"/>
              <a:gd name="connsiteY8198" fmla="*/ 710577 h 6858000"/>
              <a:gd name="connsiteX8199" fmla="*/ 2884270 w 5854673"/>
              <a:gd name="connsiteY8199" fmla="*/ 701062 h 6858000"/>
              <a:gd name="connsiteX8200" fmla="*/ 2893906 w 5854673"/>
              <a:gd name="connsiteY8200" fmla="*/ 720091 h 6858000"/>
              <a:gd name="connsiteX8201" fmla="*/ 2895184 w 5854673"/>
              <a:gd name="connsiteY8201" fmla="*/ 711164 h 6858000"/>
              <a:gd name="connsiteX8202" fmla="*/ 2884270 w 5854673"/>
              <a:gd name="connsiteY8202" fmla="*/ 701062 h 6858000"/>
              <a:gd name="connsiteX8203" fmla="*/ 4376286 w 5854673"/>
              <a:gd name="connsiteY8203" fmla="*/ 699224 h 6858000"/>
              <a:gd name="connsiteX8204" fmla="*/ 4394085 w 5854673"/>
              <a:gd name="connsiteY8204" fmla="*/ 706523 h 6858000"/>
              <a:gd name="connsiteX8205" fmla="*/ 4396942 w 5854673"/>
              <a:gd name="connsiteY8205" fmla="*/ 703565 h 6858000"/>
              <a:gd name="connsiteX8206" fmla="*/ 4398726 w 5854673"/>
              <a:gd name="connsiteY8206" fmla="*/ 708412 h 6858000"/>
              <a:gd name="connsiteX8207" fmla="*/ 4387044 w 5854673"/>
              <a:gd name="connsiteY8207" fmla="*/ 710806 h 6858000"/>
              <a:gd name="connsiteX8208" fmla="*/ 4372815 w 5854673"/>
              <a:gd name="connsiteY8208" fmla="*/ 705549 h 6858000"/>
              <a:gd name="connsiteX8209" fmla="*/ 4376286 w 5854673"/>
              <a:gd name="connsiteY8209" fmla="*/ 699224 h 6858000"/>
              <a:gd name="connsiteX8210" fmla="*/ 2056163 w 5854673"/>
              <a:gd name="connsiteY8210" fmla="*/ 698537 h 6858000"/>
              <a:gd name="connsiteX8211" fmla="*/ 2058095 w 5854673"/>
              <a:gd name="connsiteY8211" fmla="*/ 719756 h 6858000"/>
              <a:gd name="connsiteX8212" fmla="*/ 2049629 w 5854673"/>
              <a:gd name="connsiteY8212" fmla="*/ 716592 h 6858000"/>
              <a:gd name="connsiteX8213" fmla="*/ 2057488 w 5854673"/>
              <a:gd name="connsiteY8213" fmla="*/ 705270 h 6858000"/>
              <a:gd name="connsiteX8214" fmla="*/ 2033718 w 5854673"/>
              <a:gd name="connsiteY8214" fmla="*/ 704651 h 6858000"/>
              <a:gd name="connsiteX8215" fmla="*/ 2042818 w 5854673"/>
              <a:gd name="connsiteY8215" fmla="*/ 700120 h 6858000"/>
              <a:gd name="connsiteX8216" fmla="*/ 2056163 w 5854673"/>
              <a:gd name="connsiteY8216" fmla="*/ 698537 h 6858000"/>
              <a:gd name="connsiteX8217" fmla="*/ 2805209 w 5854673"/>
              <a:gd name="connsiteY8217" fmla="*/ 698490 h 6858000"/>
              <a:gd name="connsiteX8218" fmla="*/ 2815461 w 5854673"/>
              <a:gd name="connsiteY8218" fmla="*/ 698849 h 6858000"/>
              <a:gd name="connsiteX8219" fmla="*/ 2805209 w 5854673"/>
              <a:gd name="connsiteY8219" fmla="*/ 698490 h 6858000"/>
              <a:gd name="connsiteX8220" fmla="*/ 3952009 w 5854673"/>
              <a:gd name="connsiteY8220" fmla="*/ 687589 h 6858000"/>
              <a:gd name="connsiteX8221" fmla="*/ 3960323 w 5854673"/>
              <a:gd name="connsiteY8221" fmla="*/ 689683 h 6858000"/>
              <a:gd name="connsiteX8222" fmla="*/ 3944561 w 5854673"/>
              <a:gd name="connsiteY8222" fmla="*/ 694116 h 6858000"/>
              <a:gd name="connsiteX8223" fmla="*/ 3952009 w 5854673"/>
              <a:gd name="connsiteY8223" fmla="*/ 687589 h 6858000"/>
              <a:gd name="connsiteX8224" fmla="*/ 2729314 w 5854673"/>
              <a:gd name="connsiteY8224" fmla="*/ 684900 h 6858000"/>
              <a:gd name="connsiteX8225" fmla="*/ 2738541 w 5854673"/>
              <a:gd name="connsiteY8225" fmla="*/ 703623 h 6858000"/>
              <a:gd name="connsiteX8226" fmla="*/ 2729314 w 5854673"/>
              <a:gd name="connsiteY8226" fmla="*/ 684900 h 6858000"/>
              <a:gd name="connsiteX8227" fmla="*/ 4151908 w 5854673"/>
              <a:gd name="connsiteY8227" fmla="*/ 684223 h 6858000"/>
              <a:gd name="connsiteX8228" fmla="*/ 4206685 w 5854673"/>
              <a:gd name="connsiteY8228" fmla="*/ 705559 h 6858000"/>
              <a:gd name="connsiteX8229" fmla="*/ 4204545 w 5854673"/>
              <a:gd name="connsiteY8229" fmla="*/ 695663 h 6858000"/>
              <a:gd name="connsiteX8230" fmla="*/ 4228308 w 5854673"/>
              <a:gd name="connsiteY8230" fmla="*/ 721785 h 6858000"/>
              <a:gd name="connsiteX8231" fmla="*/ 4200866 w 5854673"/>
              <a:gd name="connsiteY8231" fmla="*/ 720962 h 6858000"/>
              <a:gd name="connsiteX8232" fmla="*/ 4211778 w 5854673"/>
              <a:gd name="connsiteY8232" fmla="*/ 731064 h 6858000"/>
              <a:gd name="connsiteX8233" fmla="*/ 4204789 w 5854673"/>
              <a:gd name="connsiteY8233" fmla="*/ 735704 h 6858000"/>
              <a:gd name="connsiteX8234" fmla="*/ 4230953 w 5854673"/>
              <a:gd name="connsiteY8234" fmla="*/ 745454 h 6858000"/>
              <a:gd name="connsiteX8235" fmla="*/ 4215956 w 5854673"/>
              <a:gd name="connsiteY8235" fmla="*/ 745042 h 6858000"/>
              <a:gd name="connsiteX8236" fmla="*/ 4216974 w 5854673"/>
              <a:gd name="connsiteY8236" fmla="*/ 754733 h 6858000"/>
              <a:gd name="connsiteX8237" fmla="*/ 4201518 w 5854673"/>
              <a:gd name="connsiteY8237" fmla="*/ 756208 h 6858000"/>
              <a:gd name="connsiteX8238" fmla="*/ 4235685 w 5854673"/>
              <a:gd name="connsiteY8238" fmla="*/ 788863 h 6858000"/>
              <a:gd name="connsiteX8239" fmla="*/ 4256035 w 5854673"/>
              <a:gd name="connsiteY8239" fmla="*/ 796163 h 6858000"/>
              <a:gd name="connsiteX8240" fmla="*/ 4225582 w 5854673"/>
              <a:gd name="connsiteY8240" fmla="*/ 797225 h 6858000"/>
              <a:gd name="connsiteX8241" fmla="*/ 4224050 w 5854673"/>
              <a:gd name="connsiteY8241" fmla="*/ 806917 h 6858000"/>
              <a:gd name="connsiteX8242" fmla="*/ 4262763 w 5854673"/>
              <a:gd name="connsiteY8242" fmla="*/ 810141 h 6858000"/>
              <a:gd name="connsiteX8243" fmla="*/ 4242918 w 5854673"/>
              <a:gd name="connsiteY8243" fmla="*/ 824264 h 6858000"/>
              <a:gd name="connsiteX8244" fmla="*/ 4215016 w 5854673"/>
              <a:gd name="connsiteY8244" fmla="*/ 825327 h 6858000"/>
              <a:gd name="connsiteX8245" fmla="*/ 4237768 w 5854673"/>
              <a:gd name="connsiteY8245" fmla="*/ 816255 h 6858000"/>
              <a:gd name="connsiteX8246" fmla="*/ 4208950 w 5854673"/>
              <a:gd name="connsiteY8246" fmla="*/ 808340 h 6858000"/>
              <a:gd name="connsiteX8247" fmla="*/ 4208185 w 5854673"/>
              <a:gd name="connsiteY8247" fmla="*/ 813186 h 6858000"/>
              <a:gd name="connsiteX8248" fmla="*/ 4192120 w 5854673"/>
              <a:gd name="connsiteY8248" fmla="*/ 802724 h 6858000"/>
              <a:gd name="connsiteX8249" fmla="*/ 4193346 w 5854673"/>
              <a:gd name="connsiteY8249" fmla="*/ 795992 h 6858000"/>
              <a:gd name="connsiteX8250" fmla="*/ 4214565 w 5854673"/>
              <a:gd name="connsiteY8250" fmla="*/ 796610 h 6858000"/>
              <a:gd name="connsiteX8251" fmla="*/ 4209211 w 5854673"/>
              <a:gd name="connsiteY8251" fmla="*/ 789722 h 6858000"/>
              <a:gd name="connsiteX8252" fmla="*/ 4221404 w 5854673"/>
              <a:gd name="connsiteY8252" fmla="*/ 783248 h 6858000"/>
              <a:gd name="connsiteX8253" fmla="*/ 4185250 w 5854673"/>
              <a:gd name="connsiteY8253" fmla="*/ 746869 h 6858000"/>
              <a:gd name="connsiteX8254" fmla="*/ 4201472 w 5854673"/>
              <a:gd name="connsiteY8254" fmla="*/ 740549 h 6858000"/>
              <a:gd name="connsiteX8255" fmla="*/ 4178783 w 5854673"/>
              <a:gd name="connsiteY8255" fmla="*/ 706623 h 6858000"/>
              <a:gd name="connsiteX8256" fmla="*/ 4142108 w 5854673"/>
              <a:gd name="connsiteY8256" fmla="*/ 707480 h 6858000"/>
              <a:gd name="connsiteX8257" fmla="*/ 4158433 w 5854673"/>
              <a:gd name="connsiteY8257" fmla="*/ 699323 h 6858000"/>
              <a:gd name="connsiteX8258" fmla="*/ 3014748 w 5854673"/>
              <a:gd name="connsiteY8258" fmla="*/ 683515 h 6858000"/>
              <a:gd name="connsiteX8259" fmla="*/ 3022857 w 5854673"/>
              <a:gd name="connsiteY8259" fmla="*/ 686731 h 6858000"/>
              <a:gd name="connsiteX8260" fmla="*/ 3022090 w 5854673"/>
              <a:gd name="connsiteY8260" fmla="*/ 691577 h 6858000"/>
              <a:gd name="connsiteX8261" fmla="*/ 3014748 w 5854673"/>
              <a:gd name="connsiteY8261" fmla="*/ 683515 h 6858000"/>
              <a:gd name="connsiteX8262" fmla="*/ 3500045 w 5854673"/>
              <a:gd name="connsiteY8262" fmla="*/ 679430 h 6858000"/>
              <a:gd name="connsiteX8263" fmla="*/ 3503448 w 5854673"/>
              <a:gd name="connsiteY8263" fmla="*/ 692163 h 6858000"/>
              <a:gd name="connsiteX8264" fmla="*/ 3502578 w 5854673"/>
              <a:gd name="connsiteY8264" fmla="*/ 698845 h 6858000"/>
              <a:gd name="connsiteX8265" fmla="*/ 3492587 w 5854673"/>
              <a:gd name="connsiteY8265" fmla="*/ 679867 h 6858000"/>
              <a:gd name="connsiteX8266" fmla="*/ 3500045 w 5854673"/>
              <a:gd name="connsiteY8266" fmla="*/ 679430 h 6858000"/>
              <a:gd name="connsiteX8267" fmla="*/ 3469278 w 5854673"/>
              <a:gd name="connsiteY8267" fmla="*/ 677361 h 6858000"/>
              <a:gd name="connsiteX8268" fmla="*/ 3475500 w 5854673"/>
              <a:gd name="connsiteY8268" fmla="*/ 677567 h 6858000"/>
              <a:gd name="connsiteX8269" fmla="*/ 3474274 w 5854673"/>
              <a:gd name="connsiteY8269" fmla="*/ 684300 h 6858000"/>
              <a:gd name="connsiteX8270" fmla="*/ 3469278 w 5854673"/>
              <a:gd name="connsiteY8270" fmla="*/ 677361 h 6858000"/>
              <a:gd name="connsiteX8271" fmla="*/ 2044335 w 5854673"/>
              <a:gd name="connsiteY8271" fmla="*/ 676906 h 6858000"/>
              <a:gd name="connsiteX8272" fmla="*/ 2053109 w 5854673"/>
              <a:gd name="connsiteY8272" fmla="*/ 677112 h 6858000"/>
              <a:gd name="connsiteX8273" fmla="*/ 2047954 w 5854673"/>
              <a:gd name="connsiteY8273" fmla="*/ 686955 h 6858000"/>
              <a:gd name="connsiteX8274" fmla="*/ 2033173 w 5854673"/>
              <a:gd name="connsiteY8274" fmla="*/ 677433 h 6858000"/>
              <a:gd name="connsiteX8275" fmla="*/ 2044335 w 5854673"/>
              <a:gd name="connsiteY8275" fmla="*/ 676906 h 6858000"/>
              <a:gd name="connsiteX8276" fmla="*/ 4111718 w 5854673"/>
              <a:gd name="connsiteY8276" fmla="*/ 670644 h 6858000"/>
              <a:gd name="connsiteX8277" fmla="*/ 4131559 w 5854673"/>
              <a:gd name="connsiteY8277" fmla="*/ 674373 h 6858000"/>
              <a:gd name="connsiteX8278" fmla="*/ 4125641 w 5854673"/>
              <a:gd name="connsiteY8278" fmla="*/ 678860 h 6858000"/>
              <a:gd name="connsiteX8279" fmla="*/ 4111718 w 5854673"/>
              <a:gd name="connsiteY8279" fmla="*/ 670644 h 6858000"/>
              <a:gd name="connsiteX8280" fmla="*/ 2677492 w 5854673"/>
              <a:gd name="connsiteY8280" fmla="*/ 668951 h 6858000"/>
              <a:gd name="connsiteX8281" fmla="*/ 2682688 w 5854673"/>
              <a:gd name="connsiteY8281" fmla="*/ 692621 h 6858000"/>
              <a:gd name="connsiteX8282" fmla="*/ 2655806 w 5854673"/>
              <a:gd name="connsiteY8282" fmla="*/ 695724 h 6858000"/>
              <a:gd name="connsiteX8283" fmla="*/ 2677492 w 5854673"/>
              <a:gd name="connsiteY8283" fmla="*/ 668951 h 6858000"/>
              <a:gd name="connsiteX8284" fmla="*/ 4249031 w 5854673"/>
              <a:gd name="connsiteY8284" fmla="*/ 667823 h 6858000"/>
              <a:gd name="connsiteX8285" fmla="*/ 4316710 w 5854673"/>
              <a:gd name="connsiteY8285" fmla="*/ 695335 h 6858000"/>
              <a:gd name="connsiteX8286" fmla="*/ 4350471 w 5854673"/>
              <a:gd name="connsiteY8286" fmla="*/ 714931 h 6858000"/>
              <a:gd name="connsiteX8287" fmla="*/ 4328487 w 5854673"/>
              <a:gd name="connsiteY8287" fmla="*/ 719159 h 6858000"/>
              <a:gd name="connsiteX8288" fmla="*/ 4367704 w 5854673"/>
              <a:gd name="connsiteY8288" fmla="*/ 743807 h 6858000"/>
              <a:gd name="connsiteX8289" fmla="*/ 4332047 w 5854673"/>
              <a:gd name="connsiteY8289" fmla="*/ 754355 h 6858000"/>
              <a:gd name="connsiteX8290" fmla="*/ 4335919 w 5854673"/>
              <a:gd name="connsiteY8290" fmla="*/ 771291 h 6858000"/>
              <a:gd name="connsiteX8291" fmla="*/ 4344692 w 5854673"/>
              <a:gd name="connsiteY8291" fmla="*/ 771497 h 6858000"/>
              <a:gd name="connsiteX8292" fmla="*/ 4340609 w 5854673"/>
              <a:gd name="connsiteY8292" fmla="*/ 781187 h 6858000"/>
              <a:gd name="connsiteX8293" fmla="*/ 4349279 w 5854673"/>
              <a:gd name="connsiteY8293" fmla="*/ 783230 h 6858000"/>
              <a:gd name="connsiteX8294" fmla="*/ 4354484 w 5854673"/>
              <a:gd name="connsiteY8294" fmla="*/ 773745 h 6858000"/>
              <a:gd name="connsiteX8295" fmla="*/ 4387227 w 5854673"/>
              <a:gd name="connsiteY8295" fmla="*/ 791301 h 6858000"/>
              <a:gd name="connsiteX8296" fmla="*/ 4386408 w 5854673"/>
              <a:gd name="connsiteY8296" fmla="*/ 798339 h 6858000"/>
              <a:gd name="connsiteX8297" fmla="*/ 4348155 w 5854673"/>
              <a:gd name="connsiteY8297" fmla="*/ 793228 h 6858000"/>
              <a:gd name="connsiteX8298" fmla="*/ 4389055 w 5854673"/>
              <a:gd name="connsiteY8298" fmla="*/ 822007 h 6858000"/>
              <a:gd name="connsiteX8299" fmla="*/ 4352891 w 5854673"/>
              <a:gd name="connsiteY8299" fmla="*/ 818783 h 6858000"/>
              <a:gd name="connsiteX8300" fmla="*/ 4364770 w 5854673"/>
              <a:gd name="connsiteY8300" fmla="*/ 840772 h 6858000"/>
              <a:gd name="connsiteX8301" fmla="*/ 4405014 w 5854673"/>
              <a:gd name="connsiteY8301" fmla="*/ 841956 h 6858000"/>
              <a:gd name="connsiteX8302" fmla="*/ 4390524 w 5854673"/>
              <a:gd name="connsiteY8302" fmla="*/ 855315 h 6858000"/>
              <a:gd name="connsiteX8303" fmla="*/ 4383075 w 5854673"/>
              <a:gd name="connsiteY8303" fmla="*/ 861843 h 6858000"/>
              <a:gd name="connsiteX8304" fmla="*/ 4389600 w 5854673"/>
              <a:gd name="connsiteY8304" fmla="*/ 876943 h 6858000"/>
              <a:gd name="connsiteX8305" fmla="*/ 4395823 w 5854673"/>
              <a:gd name="connsiteY8305" fmla="*/ 877149 h 6858000"/>
              <a:gd name="connsiteX8306" fmla="*/ 4402970 w 5854673"/>
              <a:gd name="connsiteY8306" fmla="*/ 855727 h 6858000"/>
              <a:gd name="connsiteX8307" fmla="*/ 4403737 w 5854673"/>
              <a:gd name="connsiteY8307" fmla="*/ 850882 h 6858000"/>
              <a:gd name="connsiteX8308" fmla="*/ 4457242 w 5854673"/>
              <a:gd name="connsiteY8308" fmla="*/ 855641 h 6858000"/>
              <a:gd name="connsiteX8309" fmla="*/ 4479734 w 5854673"/>
              <a:gd name="connsiteY8309" fmla="*/ 865186 h 6858000"/>
              <a:gd name="connsiteX8310" fmla="*/ 4460552 w 5854673"/>
              <a:gd name="connsiteY8310" fmla="*/ 876299 h 6858000"/>
              <a:gd name="connsiteX8311" fmla="*/ 4464989 w 5854673"/>
              <a:gd name="connsiteY8311" fmla="*/ 879310 h 6858000"/>
              <a:gd name="connsiteX8312" fmla="*/ 4464529 w 5854673"/>
              <a:gd name="connsiteY8312" fmla="*/ 881197 h 6858000"/>
              <a:gd name="connsiteX8313" fmla="*/ 4446983 w 5854673"/>
              <a:gd name="connsiteY8313" fmla="*/ 880784 h 6858000"/>
              <a:gd name="connsiteX8314" fmla="*/ 4427348 w 5854673"/>
              <a:gd name="connsiteY8314" fmla="*/ 868282 h 6858000"/>
              <a:gd name="connsiteX8315" fmla="*/ 4423929 w 5854673"/>
              <a:gd name="connsiteY8315" fmla="*/ 874963 h 6858000"/>
              <a:gd name="connsiteX8316" fmla="*/ 4417706 w 5854673"/>
              <a:gd name="connsiteY8316" fmla="*/ 874757 h 6858000"/>
              <a:gd name="connsiteX8317" fmla="*/ 4416330 w 5854673"/>
              <a:gd name="connsiteY8317" fmla="*/ 867667 h 6858000"/>
              <a:gd name="connsiteX8318" fmla="*/ 4394852 w 5854673"/>
              <a:gd name="connsiteY8318" fmla="*/ 885666 h 6858000"/>
              <a:gd name="connsiteX8319" fmla="*/ 4372667 w 5854673"/>
              <a:gd name="connsiteY8319" fmla="*/ 873163 h 6858000"/>
              <a:gd name="connsiteX8320" fmla="*/ 4364911 w 5854673"/>
              <a:gd name="connsiteY8320" fmla="*/ 882649 h 6858000"/>
              <a:gd name="connsiteX8321" fmla="*/ 4357671 w 5854673"/>
              <a:gd name="connsiteY8321" fmla="*/ 872751 h 6858000"/>
              <a:gd name="connsiteX8322" fmla="*/ 4364660 w 5854673"/>
              <a:gd name="connsiteY8322" fmla="*/ 868111 h 6858000"/>
              <a:gd name="connsiteX8323" fmla="*/ 4327322 w 5854673"/>
              <a:gd name="connsiteY8323" fmla="*/ 871978 h 6858000"/>
              <a:gd name="connsiteX8324" fmla="*/ 4326503 w 5854673"/>
              <a:gd name="connsiteY8324" fmla="*/ 879017 h 6858000"/>
              <a:gd name="connsiteX8325" fmla="*/ 4309365 w 5854673"/>
              <a:gd name="connsiteY8325" fmla="*/ 876359 h 6858000"/>
              <a:gd name="connsiteX8326" fmla="*/ 4300383 w 5854673"/>
              <a:gd name="connsiteY8326" fmla="*/ 892577 h 6858000"/>
              <a:gd name="connsiteX8327" fmla="*/ 4273708 w 5854673"/>
              <a:gd name="connsiteY8327" fmla="*/ 886907 h 6858000"/>
              <a:gd name="connsiteX8328" fmla="*/ 4256213 w 5854673"/>
              <a:gd name="connsiteY8328" fmla="*/ 884302 h 6858000"/>
              <a:gd name="connsiteX8329" fmla="*/ 4267894 w 5854673"/>
              <a:gd name="connsiteY8329" fmla="*/ 881907 h 6858000"/>
              <a:gd name="connsiteX8330" fmla="*/ 4272742 w 5854673"/>
              <a:gd name="connsiteY8330" fmla="*/ 875023 h 6858000"/>
              <a:gd name="connsiteX8331" fmla="*/ 4301968 w 5854673"/>
              <a:gd name="connsiteY8331" fmla="*/ 880693 h 6858000"/>
              <a:gd name="connsiteX8332" fmla="*/ 4299165 w 5854673"/>
              <a:gd name="connsiteY8332" fmla="*/ 873806 h 6858000"/>
              <a:gd name="connsiteX8333" fmla="*/ 4290392 w 5854673"/>
              <a:gd name="connsiteY8333" fmla="*/ 873599 h 6858000"/>
              <a:gd name="connsiteX8334" fmla="*/ 4294735 w 5854673"/>
              <a:gd name="connsiteY8334" fmla="*/ 845291 h 6858000"/>
              <a:gd name="connsiteX8335" fmla="*/ 4285502 w 5854673"/>
              <a:gd name="connsiteY8335" fmla="*/ 846972 h 6858000"/>
              <a:gd name="connsiteX8336" fmla="*/ 4284736 w 5854673"/>
              <a:gd name="connsiteY8336" fmla="*/ 851818 h 6858000"/>
              <a:gd name="connsiteX8337" fmla="*/ 4256328 w 5854673"/>
              <a:gd name="connsiteY8337" fmla="*/ 839109 h 6858000"/>
              <a:gd name="connsiteX8338" fmla="*/ 4263317 w 5854673"/>
              <a:gd name="connsiteY8338" fmla="*/ 834469 h 6858000"/>
              <a:gd name="connsiteX8339" fmla="*/ 4250974 w 5854673"/>
              <a:gd name="connsiteY8339" fmla="*/ 832221 h 6858000"/>
              <a:gd name="connsiteX8340" fmla="*/ 4224446 w 5854673"/>
              <a:gd name="connsiteY8340" fmla="*/ 848026 h 6858000"/>
              <a:gd name="connsiteX8341" fmla="*/ 4200217 w 5854673"/>
              <a:gd name="connsiteY8341" fmla="*/ 849295 h 6858000"/>
              <a:gd name="connsiteX8342" fmla="*/ 4251383 w 5854673"/>
              <a:gd name="connsiteY8342" fmla="*/ 827427 h 6858000"/>
              <a:gd name="connsiteX8343" fmla="*/ 4286172 w 5854673"/>
              <a:gd name="connsiteY8343" fmla="*/ 823560 h 6858000"/>
              <a:gd name="connsiteX8344" fmla="*/ 4265562 w 5854673"/>
              <a:gd name="connsiteY8344" fmla="*/ 834877 h 6858000"/>
              <a:gd name="connsiteX8345" fmla="*/ 4303202 w 5854673"/>
              <a:gd name="connsiteY8345" fmla="*/ 845906 h 6858000"/>
              <a:gd name="connsiteX8346" fmla="*/ 4316921 w 5854673"/>
              <a:gd name="connsiteY8346" fmla="*/ 855244 h 6858000"/>
              <a:gd name="connsiteX8347" fmla="*/ 4311060 w 5854673"/>
              <a:gd name="connsiteY8347" fmla="*/ 834585 h 6858000"/>
              <a:gd name="connsiteX8348" fmla="*/ 4299634 w 5854673"/>
              <a:gd name="connsiteY8348" fmla="*/ 836214 h 6858000"/>
              <a:gd name="connsiteX8349" fmla="*/ 4298363 w 5854673"/>
              <a:gd name="connsiteY8349" fmla="*/ 819636 h 6858000"/>
              <a:gd name="connsiteX8350" fmla="*/ 4305097 w 5854673"/>
              <a:gd name="connsiteY8350" fmla="*/ 815761 h 6858000"/>
              <a:gd name="connsiteX8351" fmla="*/ 4299340 w 5854673"/>
              <a:gd name="connsiteY8351" fmla="*/ 795816 h 6858000"/>
              <a:gd name="connsiteX8352" fmla="*/ 4309590 w 5854673"/>
              <a:gd name="connsiteY8352" fmla="*/ 803826 h 6858000"/>
              <a:gd name="connsiteX8353" fmla="*/ 4318163 w 5854673"/>
              <a:gd name="connsiteY8353" fmla="*/ 787303 h 6858000"/>
              <a:gd name="connsiteX8354" fmla="*/ 4310157 w 5854673"/>
              <a:gd name="connsiteY8354" fmla="*/ 782250 h 6858000"/>
              <a:gd name="connsiteX8355" fmla="*/ 4316284 w 5854673"/>
              <a:gd name="connsiteY8355" fmla="*/ 758789 h 6858000"/>
              <a:gd name="connsiteX8356" fmla="*/ 4296903 w 5854673"/>
              <a:gd name="connsiteY8356" fmla="*/ 753173 h 6858000"/>
              <a:gd name="connsiteX8357" fmla="*/ 4309599 w 5854673"/>
              <a:gd name="connsiteY8357" fmla="*/ 768121 h 6858000"/>
              <a:gd name="connsiteX8358" fmla="*/ 4288939 w 5854673"/>
              <a:gd name="connsiteY8358" fmla="*/ 779082 h 6858000"/>
              <a:gd name="connsiteX8359" fmla="*/ 4295319 w 5854673"/>
              <a:gd name="connsiteY8359" fmla="*/ 762507 h 6858000"/>
              <a:gd name="connsiteX8360" fmla="*/ 4281647 w 5854673"/>
              <a:gd name="connsiteY8360" fmla="*/ 768827 h 6858000"/>
              <a:gd name="connsiteX8361" fmla="*/ 4280630 w 5854673"/>
              <a:gd name="connsiteY8361" fmla="*/ 759135 h 6858000"/>
              <a:gd name="connsiteX8362" fmla="*/ 4292516 w 5854673"/>
              <a:gd name="connsiteY8362" fmla="*/ 755619 h 6858000"/>
              <a:gd name="connsiteX8363" fmla="*/ 4277984 w 5854673"/>
              <a:gd name="connsiteY8363" fmla="*/ 735468 h 6858000"/>
              <a:gd name="connsiteX8364" fmla="*/ 4249775 w 5854673"/>
              <a:gd name="connsiteY8364" fmla="*/ 739490 h 6858000"/>
              <a:gd name="connsiteX8365" fmla="*/ 4248810 w 5854673"/>
              <a:gd name="connsiteY8365" fmla="*/ 727604 h 6858000"/>
              <a:gd name="connsiteX8366" fmla="*/ 4258350 w 5854673"/>
              <a:gd name="connsiteY8366" fmla="*/ 722965 h 6858000"/>
              <a:gd name="connsiteX8367" fmla="*/ 4244631 w 5854673"/>
              <a:gd name="connsiteY8367" fmla="*/ 713627 h 6858000"/>
              <a:gd name="connsiteX8368" fmla="*/ 4312519 w 5854673"/>
              <a:gd name="connsiteY8368" fmla="*/ 724715 h 6858000"/>
              <a:gd name="connsiteX8369" fmla="*/ 4320786 w 5854673"/>
              <a:gd name="connsiteY8369" fmla="*/ 711149 h 6858000"/>
              <a:gd name="connsiteX8370" fmla="*/ 4286155 w 5854673"/>
              <a:gd name="connsiteY8370" fmla="*/ 698234 h 6858000"/>
              <a:gd name="connsiteX8371" fmla="*/ 4269168 w 5854673"/>
              <a:gd name="connsiteY8371" fmla="*/ 709400 h 6858000"/>
              <a:gd name="connsiteX8372" fmla="*/ 4294729 w 5854673"/>
              <a:gd name="connsiteY8372" fmla="*/ 681710 h 6858000"/>
              <a:gd name="connsiteX8373" fmla="*/ 4257288 w 5854673"/>
              <a:gd name="connsiteY8373" fmla="*/ 687413 h 6858000"/>
              <a:gd name="connsiteX8374" fmla="*/ 4256782 w 5854673"/>
              <a:gd name="connsiteY8374" fmla="*/ 673640 h 6858000"/>
              <a:gd name="connsiteX8375" fmla="*/ 4247753 w 5854673"/>
              <a:gd name="connsiteY8375" fmla="*/ 676749 h 6858000"/>
              <a:gd name="connsiteX8376" fmla="*/ 3852303 w 5854673"/>
              <a:gd name="connsiteY8376" fmla="*/ 662873 h 6858000"/>
              <a:gd name="connsiteX8377" fmla="*/ 3841997 w 5854673"/>
              <a:gd name="connsiteY8377" fmla="*/ 672357 h 6858000"/>
              <a:gd name="connsiteX8378" fmla="*/ 3854443 w 5854673"/>
              <a:gd name="connsiteY8378" fmla="*/ 672769 h 6858000"/>
              <a:gd name="connsiteX8379" fmla="*/ 3852303 w 5854673"/>
              <a:gd name="connsiteY8379" fmla="*/ 662873 h 6858000"/>
              <a:gd name="connsiteX8380" fmla="*/ 2633270 w 5854673"/>
              <a:gd name="connsiteY8380" fmla="*/ 662871 h 6858000"/>
              <a:gd name="connsiteX8381" fmla="*/ 2645715 w 5854673"/>
              <a:gd name="connsiteY8381" fmla="*/ 663283 h 6858000"/>
              <a:gd name="connsiteX8382" fmla="*/ 2638267 w 5854673"/>
              <a:gd name="connsiteY8382" fmla="*/ 669809 h 6858000"/>
              <a:gd name="connsiteX8383" fmla="*/ 2640000 w 5854673"/>
              <a:gd name="connsiteY8383" fmla="*/ 676849 h 6858000"/>
              <a:gd name="connsiteX8384" fmla="*/ 2633270 w 5854673"/>
              <a:gd name="connsiteY8384" fmla="*/ 662871 h 6858000"/>
              <a:gd name="connsiteX8385" fmla="*/ 3968798 w 5854673"/>
              <a:gd name="connsiteY8385" fmla="*/ 659691 h 6858000"/>
              <a:gd name="connsiteX8386" fmla="*/ 3973899 w 5854673"/>
              <a:gd name="connsiteY8386" fmla="*/ 659692 h 6858000"/>
              <a:gd name="connsiteX8387" fmla="*/ 3973132 w 5854673"/>
              <a:gd name="connsiteY8387" fmla="*/ 664538 h 6858000"/>
              <a:gd name="connsiteX8388" fmla="*/ 3964359 w 5854673"/>
              <a:gd name="connsiteY8388" fmla="*/ 664331 h 6858000"/>
              <a:gd name="connsiteX8389" fmla="*/ 3968798 w 5854673"/>
              <a:gd name="connsiteY8389" fmla="*/ 659691 h 6858000"/>
              <a:gd name="connsiteX8390" fmla="*/ 2682750 w 5854673"/>
              <a:gd name="connsiteY8390" fmla="*/ 657273 h 6858000"/>
              <a:gd name="connsiteX8391" fmla="*/ 2671576 w 5854673"/>
              <a:gd name="connsiteY8391" fmla="*/ 665789 h 6858000"/>
              <a:gd name="connsiteX8392" fmla="*/ 2657398 w 5854673"/>
              <a:gd name="connsiteY8392" fmla="*/ 658337 h 6858000"/>
              <a:gd name="connsiteX8393" fmla="*/ 2682750 w 5854673"/>
              <a:gd name="connsiteY8393" fmla="*/ 657273 h 6858000"/>
              <a:gd name="connsiteX8394" fmla="*/ 4383389 w 5854673"/>
              <a:gd name="connsiteY8394" fmla="*/ 651942 h 6858000"/>
              <a:gd name="connsiteX8395" fmla="*/ 4395835 w 5854673"/>
              <a:gd name="connsiteY8395" fmla="*/ 652354 h 6858000"/>
              <a:gd name="connsiteX8396" fmla="*/ 4395732 w 5854673"/>
              <a:gd name="connsiteY8396" fmla="*/ 654190 h 6858000"/>
              <a:gd name="connsiteX8397" fmla="*/ 3926156 w 5854673"/>
              <a:gd name="connsiteY8397" fmla="*/ 650920 h 6858000"/>
              <a:gd name="connsiteX8398" fmla="*/ 3933401 w 5854673"/>
              <a:gd name="connsiteY8398" fmla="*/ 651623 h 6858000"/>
              <a:gd name="connsiteX8399" fmla="*/ 3916872 w 5854673"/>
              <a:gd name="connsiteY8399" fmla="*/ 660902 h 6858000"/>
              <a:gd name="connsiteX8400" fmla="*/ 3926156 w 5854673"/>
              <a:gd name="connsiteY8400" fmla="*/ 650920 h 6858000"/>
              <a:gd name="connsiteX8401" fmla="*/ 3834711 w 5854673"/>
              <a:gd name="connsiteY8401" fmla="*/ 646801 h 6858000"/>
              <a:gd name="connsiteX8402" fmla="*/ 3809359 w 5854673"/>
              <a:gd name="connsiteY8402" fmla="*/ 647865 h 6858000"/>
              <a:gd name="connsiteX8403" fmla="*/ 3807827 w 5854673"/>
              <a:gd name="connsiteY8403" fmla="*/ 657556 h 6858000"/>
              <a:gd name="connsiteX8404" fmla="*/ 3814049 w 5854673"/>
              <a:gd name="connsiteY8404" fmla="*/ 657762 h 6858000"/>
              <a:gd name="connsiteX8405" fmla="*/ 3834711 w 5854673"/>
              <a:gd name="connsiteY8405" fmla="*/ 646801 h 6858000"/>
              <a:gd name="connsiteX8406" fmla="*/ 2968546 w 5854673"/>
              <a:gd name="connsiteY8406" fmla="*/ 643107 h 6858000"/>
              <a:gd name="connsiteX8407" fmla="*/ 2967984 w 5854673"/>
              <a:gd name="connsiteY8407" fmla="*/ 646831 h 6858000"/>
              <a:gd name="connsiteX8408" fmla="*/ 2961864 w 5854673"/>
              <a:gd name="connsiteY8408" fmla="*/ 644789 h 6858000"/>
              <a:gd name="connsiteX8409" fmla="*/ 2968546 w 5854673"/>
              <a:gd name="connsiteY8409" fmla="*/ 643107 h 6858000"/>
              <a:gd name="connsiteX8410" fmla="*/ 4143351 w 5854673"/>
              <a:gd name="connsiteY8410" fmla="*/ 639538 h 6858000"/>
              <a:gd name="connsiteX8411" fmla="*/ 4140034 w 5854673"/>
              <a:gd name="connsiteY8411" fmla="*/ 644383 h 6858000"/>
              <a:gd name="connsiteX8412" fmla="*/ 4167121 w 5854673"/>
              <a:gd name="connsiteY8412" fmla="*/ 640157 h 6858000"/>
              <a:gd name="connsiteX8413" fmla="*/ 4199758 w 5854673"/>
              <a:gd name="connsiteY8413" fmla="*/ 664650 h 6858000"/>
              <a:gd name="connsiteX8414" fmla="*/ 4177314 w 5854673"/>
              <a:gd name="connsiteY8414" fmla="*/ 670764 h 6858000"/>
              <a:gd name="connsiteX8415" fmla="*/ 4191491 w 5854673"/>
              <a:gd name="connsiteY8415" fmla="*/ 678216 h 6858000"/>
              <a:gd name="connsiteX8416" fmla="*/ 4174913 w 5854673"/>
              <a:gd name="connsiteY8416" fmla="*/ 684586 h 6858000"/>
              <a:gd name="connsiteX8417" fmla="*/ 4156757 w 5854673"/>
              <a:gd name="connsiteY8417" fmla="*/ 672237 h 6858000"/>
              <a:gd name="connsiteX8418" fmla="*/ 4154410 w 5854673"/>
              <a:gd name="connsiteY8418" fmla="*/ 673666 h 6858000"/>
              <a:gd name="connsiteX8419" fmla="*/ 4177574 w 5854673"/>
              <a:gd name="connsiteY8419" fmla="*/ 652147 h 6858000"/>
              <a:gd name="connsiteX8420" fmla="*/ 4141359 w 5854673"/>
              <a:gd name="connsiteY8420" fmla="*/ 651116 h 6858000"/>
              <a:gd name="connsiteX8421" fmla="*/ 4142125 w 5854673"/>
              <a:gd name="connsiteY8421" fmla="*/ 646271 h 6858000"/>
              <a:gd name="connsiteX8422" fmla="*/ 4126362 w 5854673"/>
              <a:gd name="connsiteY8422" fmla="*/ 650704 h 6858000"/>
              <a:gd name="connsiteX8423" fmla="*/ 2040061 w 5854673"/>
              <a:gd name="connsiteY8423" fmla="*/ 639263 h 6858000"/>
              <a:gd name="connsiteX8424" fmla="*/ 2042865 w 5854673"/>
              <a:gd name="connsiteY8424" fmla="*/ 646149 h 6858000"/>
              <a:gd name="connsiteX8425" fmla="*/ 2023429 w 5854673"/>
              <a:gd name="connsiteY8425" fmla="*/ 650378 h 6858000"/>
              <a:gd name="connsiteX8426" fmla="*/ 2027194 w 5854673"/>
              <a:gd name="connsiteY8426" fmla="*/ 640687 h 6858000"/>
              <a:gd name="connsiteX8427" fmla="*/ 2040061 w 5854673"/>
              <a:gd name="connsiteY8427" fmla="*/ 639263 h 6858000"/>
              <a:gd name="connsiteX8428" fmla="*/ 2936617 w 5854673"/>
              <a:gd name="connsiteY8428" fmla="*/ 638917 h 6858000"/>
              <a:gd name="connsiteX8429" fmla="*/ 2945391 w 5854673"/>
              <a:gd name="connsiteY8429" fmla="*/ 639123 h 6858000"/>
              <a:gd name="connsiteX8430" fmla="*/ 2935085 w 5854673"/>
              <a:gd name="connsiteY8430" fmla="*/ 648608 h 6858000"/>
              <a:gd name="connsiteX8431" fmla="*/ 3351518 w 5854673"/>
              <a:gd name="connsiteY8431" fmla="*/ 638453 h 6858000"/>
              <a:gd name="connsiteX8432" fmla="*/ 3351058 w 5854673"/>
              <a:gd name="connsiteY8432" fmla="*/ 640340 h 6858000"/>
              <a:gd name="connsiteX8433" fmla="*/ 3359831 w 5854673"/>
              <a:gd name="connsiteY8433" fmla="*/ 640547 h 6858000"/>
              <a:gd name="connsiteX8434" fmla="*/ 3360291 w 5854673"/>
              <a:gd name="connsiteY8434" fmla="*/ 638660 h 6858000"/>
              <a:gd name="connsiteX8435" fmla="*/ 4238175 w 5854673"/>
              <a:gd name="connsiteY8435" fmla="*/ 637675 h 6858000"/>
              <a:gd name="connsiteX8436" fmla="*/ 4236182 w 5854673"/>
              <a:gd name="connsiteY8436" fmla="*/ 649253 h 6858000"/>
              <a:gd name="connsiteX8437" fmla="*/ 2867813 w 5854673"/>
              <a:gd name="connsiteY8437" fmla="*/ 636737 h 6858000"/>
              <a:gd name="connsiteX8438" fmla="*/ 2863477 w 5854673"/>
              <a:gd name="connsiteY8438" fmla="*/ 639541 h 6858000"/>
              <a:gd name="connsiteX8439" fmla="*/ 2870922 w 5854673"/>
              <a:gd name="connsiteY8439" fmla="*/ 645766 h 6858000"/>
              <a:gd name="connsiteX8440" fmla="*/ 2875306 w 5854673"/>
              <a:gd name="connsiteY8440" fmla="*/ 653521 h 6858000"/>
              <a:gd name="connsiteX8441" fmla="*/ 2885752 w 5854673"/>
              <a:gd name="connsiteY8441" fmla="*/ 691013 h 6858000"/>
              <a:gd name="connsiteX8442" fmla="*/ 2875306 w 5854673"/>
              <a:gd name="connsiteY8442" fmla="*/ 653521 h 6858000"/>
              <a:gd name="connsiteX8443" fmla="*/ 2874951 w 5854673"/>
              <a:gd name="connsiteY8443" fmla="*/ 648470 h 6858000"/>
              <a:gd name="connsiteX8444" fmla="*/ 2871278 w 5854673"/>
              <a:gd name="connsiteY8444" fmla="*/ 645715 h 6858000"/>
              <a:gd name="connsiteX8445" fmla="*/ 2867813 w 5854673"/>
              <a:gd name="connsiteY8445" fmla="*/ 636737 h 6858000"/>
              <a:gd name="connsiteX8446" fmla="*/ 3333156 w 5854673"/>
              <a:gd name="connsiteY8446" fmla="*/ 634878 h 6858000"/>
              <a:gd name="connsiteX8447" fmla="*/ 3326269 w 5854673"/>
              <a:gd name="connsiteY8447" fmla="*/ 637681 h 6858000"/>
              <a:gd name="connsiteX8448" fmla="*/ 3325503 w 5854673"/>
              <a:gd name="connsiteY8448" fmla="*/ 642527 h 6858000"/>
              <a:gd name="connsiteX8449" fmla="*/ 3316627 w 5854673"/>
              <a:gd name="connsiteY8449" fmla="*/ 644156 h 6858000"/>
              <a:gd name="connsiteX8450" fmla="*/ 3336812 w 5854673"/>
              <a:gd name="connsiteY8450" fmla="*/ 693741 h 6858000"/>
              <a:gd name="connsiteX8451" fmla="*/ 3363981 w 5854673"/>
              <a:gd name="connsiteY8451" fmla="*/ 756539 h 6858000"/>
              <a:gd name="connsiteX8452" fmla="*/ 3374991 w 5854673"/>
              <a:gd name="connsiteY8452" fmla="*/ 785208 h 6858000"/>
              <a:gd name="connsiteX8453" fmla="*/ 3387081 w 5854673"/>
              <a:gd name="connsiteY8453" fmla="*/ 780570 h 6858000"/>
              <a:gd name="connsiteX8454" fmla="*/ 3380102 w 5854673"/>
              <a:gd name="connsiteY8454" fmla="*/ 752055 h 6858000"/>
              <a:gd name="connsiteX8455" fmla="*/ 3362511 w 5854673"/>
              <a:gd name="connsiteY8455" fmla="*/ 725781 h 6858000"/>
              <a:gd name="connsiteX8456" fmla="*/ 3371851 w 5854673"/>
              <a:gd name="connsiteY8456" fmla="*/ 704411 h 6858000"/>
              <a:gd name="connsiteX8457" fmla="*/ 3414228 w 5854673"/>
              <a:gd name="connsiteY8457" fmla="*/ 740996 h 6858000"/>
              <a:gd name="connsiteX8458" fmla="*/ 3408772 w 5854673"/>
              <a:gd name="connsiteY8458" fmla="*/ 735945 h 6858000"/>
              <a:gd name="connsiteX8459" fmla="*/ 3411685 w 5854673"/>
              <a:gd name="connsiteY8459" fmla="*/ 715492 h 6858000"/>
              <a:gd name="connsiteX8460" fmla="*/ 3406221 w 5854673"/>
              <a:gd name="connsiteY8460" fmla="*/ 735944 h 6858000"/>
              <a:gd name="connsiteX8461" fmla="*/ 3384497 w 5854673"/>
              <a:gd name="connsiteY8461" fmla="*/ 721554 h 6858000"/>
              <a:gd name="connsiteX8462" fmla="*/ 3375935 w 5854673"/>
              <a:gd name="connsiteY8462" fmla="*/ 694721 h 6858000"/>
              <a:gd name="connsiteX8463" fmla="*/ 3359865 w 5854673"/>
              <a:gd name="connsiteY8463" fmla="*/ 702113 h 6858000"/>
              <a:gd name="connsiteX8464" fmla="*/ 3335341 w 5854673"/>
              <a:gd name="connsiteY8464" fmla="*/ 662983 h 6858000"/>
              <a:gd name="connsiteX8465" fmla="*/ 3351973 w 5854673"/>
              <a:gd name="connsiteY8465" fmla="*/ 651868 h 6858000"/>
              <a:gd name="connsiteX8466" fmla="*/ 3343659 w 5854673"/>
              <a:gd name="connsiteY8466" fmla="*/ 649775 h 6858000"/>
              <a:gd name="connsiteX8467" fmla="*/ 3333156 w 5854673"/>
              <a:gd name="connsiteY8467" fmla="*/ 634878 h 6858000"/>
              <a:gd name="connsiteX8468" fmla="*/ 2961663 w 5854673"/>
              <a:gd name="connsiteY8468" fmla="*/ 630609 h 6858000"/>
              <a:gd name="connsiteX8469" fmla="*/ 2962170 w 5854673"/>
              <a:gd name="connsiteY8469" fmla="*/ 644382 h 6858000"/>
              <a:gd name="connsiteX8470" fmla="*/ 2959517 w 5854673"/>
              <a:gd name="connsiteY8470" fmla="*/ 646217 h 6858000"/>
              <a:gd name="connsiteX8471" fmla="*/ 2978385 w 5854673"/>
              <a:gd name="connsiteY8471" fmla="*/ 663565 h 6858000"/>
              <a:gd name="connsiteX8472" fmla="*/ 2956502 w 5854673"/>
              <a:gd name="connsiteY8472" fmla="*/ 665956 h 6858000"/>
              <a:gd name="connsiteX8473" fmla="*/ 2961663 w 5854673"/>
              <a:gd name="connsiteY8473" fmla="*/ 630609 h 6858000"/>
              <a:gd name="connsiteX8474" fmla="*/ 4356515 w 5854673"/>
              <a:gd name="connsiteY8474" fmla="*/ 629543 h 6858000"/>
              <a:gd name="connsiteX8475" fmla="*/ 4374008 w 5854673"/>
              <a:gd name="connsiteY8475" fmla="*/ 639801 h 6858000"/>
              <a:gd name="connsiteX8476" fmla="*/ 4338099 w 5854673"/>
              <a:gd name="connsiteY8476" fmla="*/ 635812 h 6858000"/>
              <a:gd name="connsiteX8477" fmla="*/ 4344343 w 5854673"/>
              <a:gd name="connsiteY8477" fmla="*/ 630095 h 6858000"/>
              <a:gd name="connsiteX8478" fmla="*/ 4356515 w 5854673"/>
              <a:gd name="connsiteY8478" fmla="*/ 629543 h 6858000"/>
              <a:gd name="connsiteX8479" fmla="*/ 3452254 w 5854673"/>
              <a:gd name="connsiteY8479" fmla="*/ 629511 h 6858000"/>
              <a:gd name="connsiteX8480" fmla="*/ 3453526 w 5854673"/>
              <a:gd name="connsiteY8480" fmla="*/ 638438 h 6858000"/>
              <a:gd name="connsiteX8481" fmla="*/ 3452254 w 5854673"/>
              <a:gd name="connsiteY8481" fmla="*/ 629511 h 6858000"/>
              <a:gd name="connsiteX8482" fmla="*/ 4281074 w 5854673"/>
              <a:gd name="connsiteY8482" fmla="*/ 629374 h 6858000"/>
              <a:gd name="connsiteX8483" fmla="*/ 4296071 w 5854673"/>
              <a:gd name="connsiteY8483" fmla="*/ 629786 h 6858000"/>
              <a:gd name="connsiteX8484" fmla="*/ 2153759 w 5854673"/>
              <a:gd name="connsiteY8484" fmla="*/ 629239 h 6858000"/>
              <a:gd name="connsiteX8485" fmla="*/ 2162073 w 5854673"/>
              <a:gd name="connsiteY8485" fmla="*/ 631332 h 6858000"/>
              <a:gd name="connsiteX8486" fmla="*/ 2161714 w 5854673"/>
              <a:gd name="connsiteY8486" fmla="*/ 636484 h 6858000"/>
              <a:gd name="connsiteX8487" fmla="*/ 2153759 w 5854673"/>
              <a:gd name="connsiteY8487" fmla="*/ 629239 h 6858000"/>
              <a:gd name="connsiteX8488" fmla="*/ 2993137 w 5854673"/>
              <a:gd name="connsiteY8488" fmla="*/ 623935 h 6858000"/>
              <a:gd name="connsiteX8489" fmla="*/ 2999361 w 5854673"/>
              <a:gd name="connsiteY8489" fmla="*/ 624141 h 6858000"/>
              <a:gd name="connsiteX8490" fmla="*/ 3000326 w 5854673"/>
              <a:gd name="connsiteY8490" fmla="*/ 636026 h 6858000"/>
              <a:gd name="connsiteX8491" fmla="*/ 2993137 w 5854673"/>
              <a:gd name="connsiteY8491" fmla="*/ 623935 h 6858000"/>
              <a:gd name="connsiteX8492" fmla="*/ 2950343 w 5854673"/>
              <a:gd name="connsiteY8492" fmla="*/ 622751 h 6858000"/>
              <a:gd name="connsiteX8493" fmla="*/ 2933711 w 5854673"/>
              <a:gd name="connsiteY8493" fmla="*/ 633868 h 6858000"/>
              <a:gd name="connsiteX8494" fmla="*/ 2950343 w 5854673"/>
              <a:gd name="connsiteY8494" fmla="*/ 622751 h 6858000"/>
              <a:gd name="connsiteX8495" fmla="*/ 3893585 w 5854673"/>
              <a:gd name="connsiteY8495" fmla="*/ 621460 h 6858000"/>
              <a:gd name="connsiteX8496" fmla="*/ 3945752 w 5854673"/>
              <a:gd name="connsiteY8496" fmla="*/ 628367 h 6858000"/>
              <a:gd name="connsiteX8497" fmla="*/ 3988547 w 5854673"/>
              <a:gd name="connsiteY8497" fmla="*/ 629553 h 6858000"/>
              <a:gd name="connsiteX8498" fmla="*/ 3946258 w 5854673"/>
              <a:gd name="connsiteY8498" fmla="*/ 642140 h 6858000"/>
              <a:gd name="connsiteX8499" fmla="*/ 3956405 w 5854673"/>
              <a:gd name="connsiteY8499" fmla="*/ 657087 h 6858000"/>
              <a:gd name="connsiteX8500" fmla="*/ 3920348 w 5854673"/>
              <a:gd name="connsiteY8500" fmla="*/ 639276 h 6858000"/>
              <a:gd name="connsiteX8501" fmla="*/ 3921114 w 5854673"/>
              <a:gd name="connsiteY8501" fmla="*/ 634431 h 6858000"/>
              <a:gd name="connsiteX8502" fmla="*/ 3876943 w 5854673"/>
              <a:gd name="connsiteY8502" fmla="*/ 626155 h 6858000"/>
              <a:gd name="connsiteX8503" fmla="*/ 3893585 w 5854673"/>
              <a:gd name="connsiteY8503" fmla="*/ 621460 h 6858000"/>
              <a:gd name="connsiteX8504" fmla="*/ 3486380 w 5854673"/>
              <a:gd name="connsiteY8504" fmla="*/ 621002 h 6858000"/>
              <a:gd name="connsiteX8505" fmla="*/ 3494386 w 5854673"/>
              <a:gd name="connsiteY8505" fmla="*/ 626055 h 6858000"/>
              <a:gd name="connsiteX8506" fmla="*/ 3493672 w 5854673"/>
              <a:gd name="connsiteY8506" fmla="*/ 631257 h 6858000"/>
              <a:gd name="connsiteX8507" fmla="*/ 3472757 w 5854673"/>
              <a:gd name="connsiteY8507" fmla="*/ 635332 h 6858000"/>
              <a:gd name="connsiteX8508" fmla="*/ 3486380 w 5854673"/>
              <a:gd name="connsiteY8508" fmla="*/ 621002 h 6858000"/>
              <a:gd name="connsiteX8509" fmla="*/ 2759072 w 5854673"/>
              <a:gd name="connsiteY8509" fmla="*/ 609978 h 6858000"/>
              <a:gd name="connsiteX8510" fmla="*/ 2770089 w 5854673"/>
              <a:gd name="connsiteY8510" fmla="*/ 613144 h 6858000"/>
              <a:gd name="connsiteX8511" fmla="*/ 3466745 w 5854673"/>
              <a:gd name="connsiteY8511" fmla="*/ 608501 h 6858000"/>
              <a:gd name="connsiteX8512" fmla="*/ 3484545 w 5854673"/>
              <a:gd name="connsiteY8512" fmla="*/ 615799 h 6858000"/>
              <a:gd name="connsiteX8513" fmla="*/ 3466745 w 5854673"/>
              <a:gd name="connsiteY8513" fmla="*/ 608501 h 6858000"/>
              <a:gd name="connsiteX8514" fmla="*/ 3888170 w 5854673"/>
              <a:gd name="connsiteY8514" fmla="*/ 607795 h 6858000"/>
              <a:gd name="connsiteX8515" fmla="*/ 3889085 w 5854673"/>
              <a:gd name="connsiteY8515" fmla="*/ 619323 h 6858000"/>
              <a:gd name="connsiteX8516" fmla="*/ 3878528 w 5854673"/>
              <a:gd name="connsiteY8516" fmla="*/ 614270 h 6858000"/>
              <a:gd name="connsiteX8517" fmla="*/ 3715824 w 5854673"/>
              <a:gd name="connsiteY8517" fmla="*/ 602544 h 6858000"/>
              <a:gd name="connsiteX8518" fmla="*/ 3714955 w 5854673"/>
              <a:gd name="connsiteY8518" fmla="*/ 609225 h 6858000"/>
              <a:gd name="connsiteX8519" fmla="*/ 3722405 w 5854673"/>
              <a:gd name="connsiteY8519" fmla="*/ 602699 h 6858000"/>
              <a:gd name="connsiteX8520" fmla="*/ 2515362 w 5854673"/>
              <a:gd name="connsiteY8520" fmla="*/ 597362 h 6858000"/>
              <a:gd name="connsiteX8521" fmla="*/ 2511176 w 5854673"/>
              <a:gd name="connsiteY8521" fmla="*/ 608889 h 6858000"/>
              <a:gd name="connsiteX8522" fmla="*/ 2517092 w 5854673"/>
              <a:gd name="connsiteY8522" fmla="*/ 612053 h 6858000"/>
              <a:gd name="connsiteX8523" fmla="*/ 2649410 w 5854673"/>
              <a:gd name="connsiteY8523" fmla="*/ 594645 h 6858000"/>
              <a:gd name="connsiteX8524" fmla="*/ 2659914 w 5854673"/>
              <a:gd name="connsiteY8524" fmla="*/ 609543 h 6858000"/>
              <a:gd name="connsiteX8525" fmla="*/ 2663537 w 5854673"/>
              <a:gd name="connsiteY8525" fmla="*/ 601739 h 6858000"/>
              <a:gd name="connsiteX8526" fmla="*/ 2649410 w 5854673"/>
              <a:gd name="connsiteY8526" fmla="*/ 594645 h 6858000"/>
              <a:gd name="connsiteX8527" fmla="*/ 4294945 w 5854673"/>
              <a:gd name="connsiteY8527" fmla="*/ 593019 h 6858000"/>
              <a:gd name="connsiteX8528" fmla="*/ 4283686 w 5854673"/>
              <a:gd name="connsiteY8528" fmla="*/ 594026 h 6858000"/>
              <a:gd name="connsiteX8529" fmla="*/ 4272511 w 5854673"/>
              <a:gd name="connsiteY8529" fmla="*/ 610192 h 6858000"/>
              <a:gd name="connsiteX8530" fmla="*/ 4267923 w 5854673"/>
              <a:gd name="connsiteY8530" fmla="*/ 598459 h 6858000"/>
              <a:gd name="connsiteX8531" fmla="*/ 4258384 w 5854673"/>
              <a:gd name="connsiteY8531" fmla="*/ 603098 h 6858000"/>
              <a:gd name="connsiteX8532" fmla="*/ 4286332 w 5854673"/>
              <a:gd name="connsiteY8532" fmla="*/ 617695 h 6858000"/>
              <a:gd name="connsiteX8533" fmla="*/ 4292762 w 5854673"/>
              <a:gd name="connsiteY8533" fmla="*/ 609127 h 6858000"/>
              <a:gd name="connsiteX8534" fmla="*/ 4317244 w 5854673"/>
              <a:gd name="connsiteY8534" fmla="*/ 614745 h 6858000"/>
              <a:gd name="connsiteX8535" fmla="*/ 4323417 w 5854673"/>
              <a:gd name="connsiteY8535" fmla="*/ 606943 h 6858000"/>
              <a:gd name="connsiteX8536" fmla="*/ 4294945 w 5854673"/>
              <a:gd name="connsiteY8536" fmla="*/ 593019 h 6858000"/>
              <a:gd name="connsiteX8537" fmla="*/ 3884523 w 5854673"/>
              <a:gd name="connsiteY8537" fmla="*/ 584770 h 6858000"/>
              <a:gd name="connsiteX8538" fmla="*/ 3900571 w 5854673"/>
              <a:gd name="connsiteY8538" fmla="*/ 584896 h 6858000"/>
              <a:gd name="connsiteX8539" fmla="*/ 3881696 w 5854673"/>
              <a:gd name="connsiteY8539" fmla="*/ 593052 h 6858000"/>
              <a:gd name="connsiteX8540" fmla="*/ 3869353 w 5854673"/>
              <a:gd name="connsiteY8540" fmla="*/ 590804 h 6858000"/>
              <a:gd name="connsiteX8541" fmla="*/ 3884523 w 5854673"/>
              <a:gd name="connsiteY8541" fmla="*/ 584770 h 6858000"/>
              <a:gd name="connsiteX8542" fmla="*/ 2914189 w 5854673"/>
              <a:gd name="connsiteY8542" fmla="*/ 583824 h 6858000"/>
              <a:gd name="connsiteX8543" fmla="*/ 2949586 w 5854673"/>
              <a:gd name="connsiteY8543" fmla="*/ 591892 h 6858000"/>
              <a:gd name="connsiteX8544" fmla="*/ 2947236 w 5854673"/>
              <a:gd name="connsiteY8544" fmla="*/ 608623 h 6858000"/>
              <a:gd name="connsiteX8545" fmla="*/ 2949377 w 5854673"/>
              <a:gd name="connsiteY8545" fmla="*/ 610868 h 6858000"/>
              <a:gd name="connsiteX8546" fmla="*/ 2946520 w 5854673"/>
              <a:gd name="connsiteY8546" fmla="*/ 613825 h 6858000"/>
              <a:gd name="connsiteX8547" fmla="*/ 2938465 w 5854673"/>
              <a:gd name="connsiteY8547" fmla="*/ 598214 h 6858000"/>
              <a:gd name="connsiteX8548" fmla="*/ 2936323 w 5854673"/>
              <a:gd name="connsiteY8548" fmla="*/ 595970 h 6858000"/>
              <a:gd name="connsiteX8549" fmla="*/ 2930962 w 5854673"/>
              <a:gd name="connsiteY8549" fmla="*/ 614586 h 6858000"/>
              <a:gd name="connsiteX8550" fmla="*/ 2930656 w 5854673"/>
              <a:gd name="connsiteY8550" fmla="*/ 617544 h 6858000"/>
              <a:gd name="connsiteX8551" fmla="*/ 2914189 w 5854673"/>
              <a:gd name="connsiteY8551" fmla="*/ 583824 h 6858000"/>
              <a:gd name="connsiteX8552" fmla="*/ 3248960 w 5854673"/>
              <a:gd name="connsiteY8552" fmla="*/ 573288 h 6858000"/>
              <a:gd name="connsiteX8553" fmla="*/ 3251050 w 5854673"/>
              <a:gd name="connsiteY8553" fmla="*/ 575176 h 6858000"/>
              <a:gd name="connsiteX8554" fmla="*/ 3249110 w 5854673"/>
              <a:gd name="connsiteY8554" fmla="*/ 582010 h 6858000"/>
              <a:gd name="connsiteX8555" fmla="*/ 3247427 w 5854673"/>
              <a:gd name="connsiteY8555" fmla="*/ 582978 h 6858000"/>
              <a:gd name="connsiteX8556" fmla="*/ 3239113 w 5854673"/>
              <a:gd name="connsiteY8556" fmla="*/ 580885 h 6858000"/>
              <a:gd name="connsiteX8557" fmla="*/ 3245842 w 5854673"/>
              <a:gd name="connsiteY8557" fmla="*/ 594863 h 6858000"/>
              <a:gd name="connsiteX8558" fmla="*/ 3249110 w 5854673"/>
              <a:gd name="connsiteY8558" fmla="*/ 582010 h 6858000"/>
              <a:gd name="connsiteX8559" fmla="*/ 3254416 w 5854673"/>
              <a:gd name="connsiteY8559" fmla="*/ 578339 h 6858000"/>
              <a:gd name="connsiteX8560" fmla="*/ 3251050 w 5854673"/>
              <a:gd name="connsiteY8560" fmla="*/ 575176 h 6858000"/>
              <a:gd name="connsiteX8561" fmla="*/ 3251509 w 5854673"/>
              <a:gd name="connsiteY8561" fmla="*/ 573288 h 6858000"/>
              <a:gd name="connsiteX8562" fmla="*/ 2728478 w 5854673"/>
              <a:gd name="connsiteY8562" fmla="*/ 571713 h 6858000"/>
              <a:gd name="connsiteX8563" fmla="*/ 2725059 w 5854673"/>
              <a:gd name="connsiteY8563" fmla="*/ 578395 h 6858000"/>
              <a:gd name="connsiteX8564" fmla="*/ 2737245 w 5854673"/>
              <a:gd name="connsiteY8564" fmla="*/ 597425 h 6858000"/>
              <a:gd name="connsiteX8565" fmla="*/ 2741123 w 5854673"/>
              <a:gd name="connsiteY8565" fmla="*/ 588856 h 6858000"/>
              <a:gd name="connsiteX8566" fmla="*/ 3850945 w 5854673"/>
              <a:gd name="connsiteY8566" fmla="*/ 571570 h 6858000"/>
              <a:gd name="connsiteX8567" fmla="*/ 3862624 w 5854673"/>
              <a:gd name="connsiteY8567" fmla="*/ 576828 h 6858000"/>
              <a:gd name="connsiteX8568" fmla="*/ 3850945 w 5854673"/>
              <a:gd name="connsiteY8568" fmla="*/ 571570 h 6858000"/>
              <a:gd name="connsiteX8569" fmla="*/ 2063649 w 5854673"/>
              <a:gd name="connsiteY8569" fmla="*/ 564497 h 6858000"/>
              <a:gd name="connsiteX8570" fmla="*/ 2063343 w 5854673"/>
              <a:gd name="connsiteY8570" fmla="*/ 567455 h 6858000"/>
              <a:gd name="connsiteX8571" fmla="*/ 2072422 w 5854673"/>
              <a:gd name="connsiteY8571" fmla="*/ 564703 h 6858000"/>
              <a:gd name="connsiteX8572" fmla="*/ 2747150 w 5854673"/>
              <a:gd name="connsiteY8572" fmla="*/ 562130 h 6858000"/>
              <a:gd name="connsiteX8573" fmla="*/ 2761066 w 5854673"/>
              <a:gd name="connsiteY8573" fmla="*/ 595850 h 6858000"/>
              <a:gd name="connsiteX8574" fmla="*/ 2757403 w 5854673"/>
              <a:gd name="connsiteY8574" fmla="*/ 562490 h 6858000"/>
              <a:gd name="connsiteX8575" fmla="*/ 3862322 w 5854673"/>
              <a:gd name="connsiteY8575" fmla="*/ 561932 h 6858000"/>
              <a:gd name="connsiteX8576" fmla="*/ 3900269 w 5854673"/>
              <a:gd name="connsiteY8576" fmla="*/ 570002 h 6858000"/>
              <a:gd name="connsiteX8577" fmla="*/ 3861556 w 5854673"/>
              <a:gd name="connsiteY8577" fmla="*/ 566778 h 6858000"/>
              <a:gd name="connsiteX8578" fmla="*/ 2924396 w 5854673"/>
              <a:gd name="connsiteY8578" fmla="*/ 560874 h 6858000"/>
              <a:gd name="connsiteX8579" fmla="*/ 2934238 w 5854673"/>
              <a:gd name="connsiteY8579" fmla="*/ 571130 h 6858000"/>
              <a:gd name="connsiteX8580" fmla="*/ 2909601 w 5854673"/>
              <a:gd name="connsiteY8580" fmla="*/ 577193 h 6858000"/>
              <a:gd name="connsiteX8581" fmla="*/ 2924396 w 5854673"/>
              <a:gd name="connsiteY8581" fmla="*/ 560874 h 6858000"/>
              <a:gd name="connsiteX8582" fmla="*/ 3327159 w 5854673"/>
              <a:gd name="connsiteY8582" fmla="*/ 557038 h 6858000"/>
              <a:gd name="connsiteX8583" fmla="*/ 3329804 w 5854673"/>
              <a:gd name="connsiteY8583" fmla="*/ 580707 h 6858000"/>
              <a:gd name="connsiteX8584" fmla="*/ 3345558 w 5854673"/>
              <a:gd name="connsiteY8584" fmla="*/ 609428 h 6858000"/>
              <a:gd name="connsiteX8585" fmla="*/ 3351180 w 5854673"/>
              <a:gd name="connsiteY8585" fmla="*/ 572194 h 6858000"/>
              <a:gd name="connsiteX8586" fmla="*/ 3364897 w 5854673"/>
              <a:gd name="connsiteY8586" fmla="*/ 581533 h 6858000"/>
              <a:gd name="connsiteX8587" fmla="*/ 3369337 w 5854673"/>
              <a:gd name="connsiteY8587" fmla="*/ 576892 h 6858000"/>
              <a:gd name="connsiteX8588" fmla="*/ 3227643 w 5854673"/>
              <a:gd name="connsiteY8588" fmla="*/ 556653 h 6858000"/>
              <a:gd name="connsiteX8589" fmla="*/ 3222796 w 5854673"/>
              <a:gd name="connsiteY8589" fmla="*/ 563539 h 6858000"/>
              <a:gd name="connsiteX8590" fmla="*/ 3241362 w 5854673"/>
              <a:gd name="connsiteY8590" fmla="*/ 565992 h 6858000"/>
              <a:gd name="connsiteX8591" fmla="*/ 3227643 w 5854673"/>
              <a:gd name="connsiteY8591" fmla="*/ 556653 h 6858000"/>
              <a:gd name="connsiteX8592" fmla="*/ 2636822 w 5854673"/>
              <a:gd name="connsiteY8592" fmla="*/ 549994 h 6858000"/>
              <a:gd name="connsiteX8593" fmla="*/ 2642681 w 5854673"/>
              <a:gd name="connsiteY8593" fmla="*/ 580667 h 6858000"/>
              <a:gd name="connsiteX8594" fmla="*/ 2667320 w 5854673"/>
              <a:gd name="connsiteY8594" fmla="*/ 574605 h 6858000"/>
              <a:gd name="connsiteX8595" fmla="*/ 2649677 w 5854673"/>
              <a:gd name="connsiteY8595" fmla="*/ 550524 h 6858000"/>
              <a:gd name="connsiteX8596" fmla="*/ 2636822 w 5854673"/>
              <a:gd name="connsiteY8596" fmla="*/ 549994 h 6858000"/>
              <a:gd name="connsiteX8597" fmla="*/ 2904866 w 5854673"/>
              <a:gd name="connsiteY8597" fmla="*/ 546536 h 6858000"/>
              <a:gd name="connsiteX8598" fmla="*/ 2913587 w 5854673"/>
              <a:gd name="connsiteY8598" fmla="*/ 548936 h 6858000"/>
              <a:gd name="connsiteX8599" fmla="*/ 2898132 w 5854673"/>
              <a:gd name="connsiteY8599" fmla="*/ 550411 h 6858000"/>
              <a:gd name="connsiteX8600" fmla="*/ 4105633 w 5854673"/>
              <a:gd name="connsiteY8600" fmla="*/ 546185 h 6858000"/>
              <a:gd name="connsiteX8601" fmla="*/ 4084666 w 5854673"/>
              <a:gd name="connsiteY8601" fmla="*/ 552454 h 6858000"/>
              <a:gd name="connsiteX8602" fmla="*/ 4105633 w 5854673"/>
              <a:gd name="connsiteY8602" fmla="*/ 546185 h 6858000"/>
              <a:gd name="connsiteX8603" fmla="*/ 4267020 w 5854673"/>
              <a:gd name="connsiteY8603" fmla="*/ 546126 h 6858000"/>
              <a:gd name="connsiteX8604" fmla="*/ 4225192 w 5854673"/>
              <a:gd name="connsiteY8604" fmla="*/ 551725 h 6858000"/>
              <a:gd name="connsiteX8605" fmla="*/ 4228348 w 5854673"/>
              <a:gd name="connsiteY8605" fmla="*/ 576414 h 6858000"/>
              <a:gd name="connsiteX8606" fmla="*/ 4267020 w 5854673"/>
              <a:gd name="connsiteY8606" fmla="*/ 546126 h 6858000"/>
              <a:gd name="connsiteX8607" fmla="*/ 2738585 w 5854673"/>
              <a:gd name="connsiteY8607" fmla="*/ 545498 h 6858000"/>
              <a:gd name="connsiteX8608" fmla="*/ 2745723 w 5854673"/>
              <a:gd name="connsiteY8608" fmla="*/ 557233 h 6858000"/>
              <a:gd name="connsiteX8609" fmla="*/ 2738585 w 5854673"/>
              <a:gd name="connsiteY8609" fmla="*/ 545498 h 6858000"/>
              <a:gd name="connsiteX8610" fmla="*/ 3285942 w 5854673"/>
              <a:gd name="connsiteY8610" fmla="*/ 543926 h 6858000"/>
              <a:gd name="connsiteX8611" fmla="*/ 3294715 w 5854673"/>
              <a:gd name="connsiteY8611" fmla="*/ 544133 h 6858000"/>
              <a:gd name="connsiteX8612" fmla="*/ 3288438 w 5854673"/>
              <a:gd name="connsiteY8612" fmla="*/ 553772 h 6858000"/>
              <a:gd name="connsiteX8613" fmla="*/ 3285942 w 5854673"/>
              <a:gd name="connsiteY8613" fmla="*/ 543926 h 6858000"/>
              <a:gd name="connsiteX8614" fmla="*/ 4181429 w 5854673"/>
              <a:gd name="connsiteY8614" fmla="*/ 543756 h 6858000"/>
              <a:gd name="connsiteX8615" fmla="*/ 4186886 w 5854673"/>
              <a:gd name="connsiteY8615" fmla="*/ 548807 h 6858000"/>
              <a:gd name="connsiteX8616" fmla="*/ 4180356 w 5854673"/>
              <a:gd name="connsiteY8616" fmla="*/ 551560 h 6858000"/>
              <a:gd name="connsiteX8617" fmla="*/ 2614382 w 5854673"/>
              <a:gd name="connsiteY8617" fmla="*/ 543169 h 6858000"/>
              <a:gd name="connsiteX8618" fmla="*/ 2592957 w 5854673"/>
              <a:gd name="connsiteY8618" fmla="*/ 551324 h 6858000"/>
              <a:gd name="connsiteX8619" fmla="*/ 2609022 w 5854673"/>
              <a:gd name="connsiteY8619" fmla="*/ 561785 h 6858000"/>
              <a:gd name="connsiteX8620" fmla="*/ 2604069 w 5854673"/>
              <a:gd name="connsiteY8620" fmla="*/ 578157 h 6858000"/>
              <a:gd name="connsiteX8621" fmla="*/ 2606926 w 5854673"/>
              <a:gd name="connsiteY8621" fmla="*/ 575200 h 6858000"/>
              <a:gd name="connsiteX8622" fmla="*/ 2613853 w 5854673"/>
              <a:gd name="connsiteY8622" fmla="*/ 613559 h 6858000"/>
              <a:gd name="connsiteX8623" fmla="*/ 2633490 w 5854673"/>
              <a:gd name="connsiteY8623" fmla="*/ 615859 h 6858000"/>
              <a:gd name="connsiteX8624" fmla="*/ 2633132 w 5854673"/>
              <a:gd name="connsiteY8624" fmla="*/ 621012 h 6858000"/>
              <a:gd name="connsiteX8625" fmla="*/ 2627571 w 5854673"/>
              <a:gd name="connsiteY8625" fmla="*/ 622897 h 6858000"/>
              <a:gd name="connsiteX8626" fmla="*/ 2627153 w 5854673"/>
              <a:gd name="connsiteY8626" fmla="*/ 658297 h 6858000"/>
              <a:gd name="connsiteX8627" fmla="*/ 2644795 w 5854673"/>
              <a:gd name="connsiteY8627" fmla="*/ 682377 h 6858000"/>
              <a:gd name="connsiteX8628" fmla="*/ 2631877 w 5854673"/>
              <a:gd name="connsiteY8628" fmla="*/ 727209 h 6858000"/>
              <a:gd name="connsiteX8629" fmla="*/ 2641773 w 5854673"/>
              <a:gd name="connsiteY8629" fmla="*/ 727620 h 6858000"/>
              <a:gd name="connsiteX8630" fmla="*/ 2648406 w 5854673"/>
              <a:gd name="connsiteY8630" fmla="*/ 717930 h 6858000"/>
              <a:gd name="connsiteX8631" fmla="*/ 2665899 w 5854673"/>
              <a:gd name="connsiteY8631" fmla="*/ 728188 h 6858000"/>
              <a:gd name="connsiteX8632" fmla="*/ 2636458 w 5854673"/>
              <a:gd name="connsiteY8632" fmla="*/ 764446 h 6858000"/>
              <a:gd name="connsiteX8633" fmla="*/ 2603871 w 5854673"/>
              <a:gd name="connsiteY8633" fmla="*/ 737759 h 6858000"/>
              <a:gd name="connsiteX8634" fmla="*/ 2593985 w 5854673"/>
              <a:gd name="connsiteY8634" fmla="*/ 704194 h 6858000"/>
              <a:gd name="connsiteX8635" fmla="*/ 2574611 w 5854673"/>
              <a:gd name="connsiteY8635" fmla="*/ 673074 h 6858000"/>
              <a:gd name="connsiteX8636" fmla="*/ 2580478 w 5854673"/>
              <a:gd name="connsiteY8636" fmla="*/ 668230 h 6858000"/>
              <a:gd name="connsiteX8637" fmla="*/ 2603639 w 5854673"/>
              <a:gd name="connsiteY8637" fmla="*/ 656913 h 6858000"/>
              <a:gd name="connsiteX8638" fmla="*/ 2591548 w 5854673"/>
              <a:gd name="connsiteY8638" fmla="*/ 661551 h 6858000"/>
              <a:gd name="connsiteX8639" fmla="*/ 2576867 w 5854673"/>
              <a:gd name="connsiteY8639" fmla="*/ 632677 h 6858000"/>
              <a:gd name="connsiteX8640" fmla="*/ 2570644 w 5854673"/>
              <a:gd name="connsiteY8640" fmla="*/ 632471 h 6858000"/>
              <a:gd name="connsiteX8641" fmla="*/ 2565044 w 5854673"/>
              <a:gd name="connsiteY8641" fmla="*/ 593193 h 6858000"/>
              <a:gd name="connsiteX8642" fmla="*/ 2548578 w 5854673"/>
              <a:gd name="connsiteY8642" fmla="*/ 559473 h 6858000"/>
              <a:gd name="connsiteX8643" fmla="*/ 2535672 w 5854673"/>
              <a:gd name="connsiteY8643" fmla="*/ 560948 h 6858000"/>
              <a:gd name="connsiteX8644" fmla="*/ 2543514 w 5854673"/>
              <a:gd name="connsiteY8644" fmla="*/ 608286 h 6858000"/>
              <a:gd name="connsiteX8645" fmla="*/ 2525350 w 5854673"/>
              <a:gd name="connsiteY8645" fmla="*/ 629091 h 6858000"/>
              <a:gd name="connsiteX8646" fmla="*/ 2542441 w 5854673"/>
              <a:gd name="connsiteY8646" fmla="*/ 616090 h 6858000"/>
              <a:gd name="connsiteX8647" fmla="*/ 2546518 w 5854673"/>
              <a:gd name="connsiteY8647" fmla="*/ 631903 h 6858000"/>
              <a:gd name="connsiteX8648" fmla="*/ 2578291 w 5854673"/>
              <a:gd name="connsiteY8648" fmla="*/ 647775 h 6858000"/>
              <a:gd name="connsiteX8649" fmla="*/ 2545539 w 5854673"/>
              <a:gd name="connsiteY8649" fmla="*/ 663375 h 6858000"/>
              <a:gd name="connsiteX8650" fmla="*/ 2560535 w 5854673"/>
              <a:gd name="connsiteY8650" fmla="*/ 663786 h 6858000"/>
              <a:gd name="connsiteX8651" fmla="*/ 2584079 w 5854673"/>
              <a:gd name="connsiteY8651" fmla="*/ 742039 h 6858000"/>
              <a:gd name="connsiteX8652" fmla="*/ 2575306 w 5854673"/>
              <a:gd name="connsiteY8652" fmla="*/ 741832 h 6858000"/>
              <a:gd name="connsiteX8653" fmla="*/ 2573522 w 5854673"/>
              <a:gd name="connsiteY8653" fmla="*/ 736986 h 6858000"/>
              <a:gd name="connsiteX8654" fmla="*/ 2558115 w 5854673"/>
              <a:gd name="connsiteY8654" fmla="*/ 743919 h 6858000"/>
              <a:gd name="connsiteX8655" fmla="*/ 2552963 w 5854673"/>
              <a:gd name="connsiteY8655" fmla="*/ 746111 h 6858000"/>
              <a:gd name="connsiteX8656" fmla="*/ 2546894 w 5854673"/>
              <a:gd name="connsiteY8656" fmla="*/ 744426 h 6858000"/>
              <a:gd name="connsiteX8657" fmla="*/ 2544755 w 5854673"/>
              <a:gd name="connsiteY8657" fmla="*/ 731979 h 6858000"/>
              <a:gd name="connsiteX8658" fmla="*/ 2546339 w 5854673"/>
              <a:gd name="connsiteY8658" fmla="*/ 717545 h 6858000"/>
              <a:gd name="connsiteX8659" fmla="*/ 2544755 w 5854673"/>
              <a:gd name="connsiteY8659" fmla="*/ 731979 h 6858000"/>
              <a:gd name="connsiteX8660" fmla="*/ 2546894 w 5854673"/>
              <a:gd name="connsiteY8660" fmla="*/ 744426 h 6858000"/>
              <a:gd name="connsiteX8661" fmla="*/ 2550718 w 5854673"/>
              <a:gd name="connsiteY8661" fmla="*/ 748253 h 6858000"/>
              <a:gd name="connsiteX8662" fmla="*/ 2553371 w 5854673"/>
              <a:gd name="connsiteY8662" fmla="*/ 746417 h 6858000"/>
              <a:gd name="connsiteX8663" fmla="*/ 2553729 w 5854673"/>
              <a:gd name="connsiteY8663" fmla="*/ 746366 h 6858000"/>
              <a:gd name="connsiteX8664" fmla="*/ 2558881 w 5854673"/>
              <a:gd name="connsiteY8664" fmla="*/ 744174 h 6858000"/>
              <a:gd name="connsiteX8665" fmla="*/ 2584538 w 5854673"/>
              <a:gd name="connsiteY8665" fmla="*/ 742703 h 6858000"/>
              <a:gd name="connsiteX8666" fmla="*/ 2600595 w 5854673"/>
              <a:gd name="connsiteY8666" fmla="*/ 778667 h 6858000"/>
              <a:gd name="connsiteX8667" fmla="*/ 2561064 w 5854673"/>
              <a:gd name="connsiteY8667" fmla="*/ 782481 h 6858000"/>
              <a:gd name="connsiteX8668" fmla="*/ 2549951 w 5854673"/>
              <a:gd name="connsiteY8668" fmla="*/ 755649 h 6858000"/>
              <a:gd name="connsiteX8669" fmla="*/ 2543517 w 5854673"/>
              <a:gd name="connsiteY8669" fmla="*/ 782069 h 6858000"/>
              <a:gd name="connsiteX8670" fmla="*/ 2537294 w 5854673"/>
              <a:gd name="connsiteY8670" fmla="*/ 781863 h 6858000"/>
              <a:gd name="connsiteX8671" fmla="*/ 2545398 w 5854673"/>
              <a:gd name="connsiteY8671" fmla="*/ 802931 h 6858000"/>
              <a:gd name="connsiteX8672" fmla="*/ 2549928 w 5854673"/>
              <a:gd name="connsiteY8672" fmla="*/ 812402 h 6858000"/>
              <a:gd name="connsiteX8673" fmla="*/ 2551005 w 5854673"/>
              <a:gd name="connsiteY8673" fmla="*/ 806487 h 6858000"/>
              <a:gd name="connsiteX8674" fmla="*/ 2559319 w 5854673"/>
              <a:gd name="connsiteY8674" fmla="*/ 808581 h 6858000"/>
              <a:gd name="connsiteX8675" fmla="*/ 2550218 w 5854673"/>
              <a:gd name="connsiteY8675" fmla="*/ 813007 h 6858000"/>
              <a:gd name="connsiteX8676" fmla="*/ 2556817 w 5854673"/>
              <a:gd name="connsiteY8676" fmla="*/ 826806 h 6858000"/>
              <a:gd name="connsiteX8677" fmla="*/ 2552994 w 5854673"/>
              <a:gd name="connsiteY8677" fmla="*/ 817878 h 6858000"/>
              <a:gd name="connsiteX8678" fmla="*/ 2565391 w 5854673"/>
              <a:gd name="connsiteY8678" fmla="*/ 810282 h 6858000"/>
              <a:gd name="connsiteX8679" fmla="*/ 2569071 w 5854673"/>
              <a:gd name="connsiteY8679" fmla="*/ 784983 h 6858000"/>
              <a:gd name="connsiteX8680" fmla="*/ 2584519 w 5854673"/>
              <a:gd name="connsiteY8680" fmla="*/ 809012 h 6858000"/>
              <a:gd name="connsiteX8681" fmla="*/ 2592833 w 5854673"/>
              <a:gd name="connsiteY8681" fmla="*/ 811106 h 6858000"/>
              <a:gd name="connsiteX8682" fmla="*/ 2598961 w 5854673"/>
              <a:gd name="connsiteY8682" fmla="*/ 787644 h 6858000"/>
              <a:gd name="connsiteX8683" fmla="*/ 2626437 w 5854673"/>
              <a:gd name="connsiteY8683" fmla="*/ 847484 h 6858000"/>
              <a:gd name="connsiteX8684" fmla="*/ 2636271 w 5854673"/>
              <a:gd name="connsiteY8684" fmla="*/ 883243 h 6858000"/>
              <a:gd name="connsiteX8685" fmla="*/ 2631840 w 5854673"/>
              <a:gd name="connsiteY8685" fmla="*/ 886841 h 6858000"/>
              <a:gd name="connsiteX8686" fmla="*/ 2631679 w 5854673"/>
              <a:gd name="connsiteY8686" fmla="*/ 886812 h 6858000"/>
              <a:gd name="connsiteX8687" fmla="*/ 2623365 w 5854673"/>
              <a:gd name="connsiteY8687" fmla="*/ 889819 h 6858000"/>
              <a:gd name="connsiteX8688" fmla="*/ 2622854 w 5854673"/>
              <a:gd name="connsiteY8688" fmla="*/ 890163 h 6858000"/>
              <a:gd name="connsiteX8689" fmla="*/ 2614286 w 5854673"/>
              <a:gd name="connsiteY8689" fmla="*/ 887470 h 6858000"/>
              <a:gd name="connsiteX8690" fmla="*/ 2608568 w 5854673"/>
              <a:gd name="connsiteY8690" fmla="*/ 908688 h 6858000"/>
              <a:gd name="connsiteX8691" fmla="*/ 2588846 w 5854673"/>
              <a:gd name="connsiteY8691" fmla="*/ 839363 h 6858000"/>
              <a:gd name="connsiteX8692" fmla="*/ 2583999 w 5854673"/>
              <a:gd name="connsiteY8692" fmla="*/ 846247 h 6858000"/>
              <a:gd name="connsiteX8693" fmla="*/ 2571150 w 5854673"/>
              <a:gd name="connsiteY8693" fmla="*/ 830227 h 6858000"/>
              <a:gd name="connsiteX8694" fmla="*/ 2554927 w 5854673"/>
              <a:gd name="connsiteY8694" fmla="*/ 836547 h 6858000"/>
              <a:gd name="connsiteX8695" fmla="*/ 2577714 w 5854673"/>
              <a:gd name="connsiteY8695" fmla="*/ 886491 h 6858000"/>
              <a:gd name="connsiteX8696" fmla="*/ 2574857 w 5854673"/>
              <a:gd name="connsiteY8696" fmla="*/ 889448 h 6858000"/>
              <a:gd name="connsiteX8697" fmla="*/ 2586535 w 5854673"/>
              <a:gd name="connsiteY8697" fmla="*/ 897256 h 6858000"/>
              <a:gd name="connsiteX8698" fmla="*/ 2576180 w 5854673"/>
              <a:gd name="connsiteY8698" fmla="*/ 898732 h 6858000"/>
              <a:gd name="connsiteX8699" fmla="*/ 2571070 w 5854673"/>
              <a:gd name="connsiteY8699" fmla="*/ 931885 h 6858000"/>
              <a:gd name="connsiteX8700" fmla="*/ 2596626 w 5854673"/>
              <a:gd name="connsiteY8700" fmla="*/ 929699 h 6858000"/>
              <a:gd name="connsiteX8701" fmla="*/ 2579994 w 5854673"/>
              <a:gd name="connsiteY8701" fmla="*/ 940814 h 6858000"/>
              <a:gd name="connsiteX8702" fmla="*/ 2606553 w 5854673"/>
              <a:gd name="connsiteY8702" fmla="*/ 999327 h 6858000"/>
              <a:gd name="connsiteX8703" fmla="*/ 2622111 w 5854673"/>
              <a:gd name="connsiteY8703" fmla="*/ 996016 h 6858000"/>
              <a:gd name="connsiteX8704" fmla="*/ 2614871 w 5854673"/>
              <a:gd name="connsiteY8704" fmla="*/ 986119 h 6858000"/>
              <a:gd name="connsiteX8705" fmla="*/ 2623904 w 5854673"/>
              <a:gd name="connsiteY8705" fmla="*/ 967708 h 6858000"/>
              <a:gd name="connsiteX8706" fmla="*/ 2632217 w 5854673"/>
              <a:gd name="connsiteY8706" fmla="*/ 969801 h 6858000"/>
              <a:gd name="connsiteX8707" fmla="*/ 2630843 w 5854673"/>
              <a:gd name="connsiteY8707" fmla="*/ 962710 h 6858000"/>
              <a:gd name="connsiteX8708" fmla="*/ 2626711 w 5854673"/>
              <a:gd name="connsiteY8708" fmla="*/ 964394 h 6858000"/>
              <a:gd name="connsiteX8709" fmla="*/ 2611816 w 5854673"/>
              <a:gd name="connsiteY8709" fmla="*/ 962144 h 6858000"/>
              <a:gd name="connsiteX8710" fmla="*/ 2629572 w 5854673"/>
              <a:gd name="connsiteY8710" fmla="*/ 946133 h 6858000"/>
              <a:gd name="connsiteX8711" fmla="*/ 2614679 w 5854673"/>
              <a:gd name="connsiteY8711" fmla="*/ 943884 h 6858000"/>
              <a:gd name="connsiteX8712" fmla="*/ 2620292 w 5854673"/>
              <a:gd name="connsiteY8712" fmla="*/ 932155 h 6858000"/>
              <a:gd name="connsiteX8713" fmla="*/ 2637123 w 5854673"/>
              <a:gd name="connsiteY8713" fmla="*/ 937770 h 6858000"/>
              <a:gd name="connsiteX8714" fmla="*/ 2621928 w 5854673"/>
              <a:gd name="connsiteY8714" fmla="*/ 920627 h 6858000"/>
              <a:gd name="connsiteX8715" fmla="*/ 2613059 w 5854673"/>
              <a:gd name="connsiteY8715" fmla="*/ 896753 h 6858000"/>
              <a:gd name="connsiteX8716" fmla="*/ 2622854 w 5854673"/>
              <a:gd name="connsiteY8716" fmla="*/ 890163 h 6858000"/>
              <a:gd name="connsiteX8717" fmla="*/ 2623058 w 5854673"/>
              <a:gd name="connsiteY8717" fmla="*/ 890226 h 6858000"/>
              <a:gd name="connsiteX8718" fmla="*/ 2631374 w 5854673"/>
              <a:gd name="connsiteY8718" fmla="*/ 887220 h 6858000"/>
              <a:gd name="connsiteX8719" fmla="*/ 2631840 w 5854673"/>
              <a:gd name="connsiteY8719" fmla="*/ 886841 h 6858000"/>
              <a:gd name="connsiteX8720" fmla="*/ 2636169 w 5854673"/>
              <a:gd name="connsiteY8720" fmla="*/ 887629 h 6858000"/>
              <a:gd name="connsiteX8721" fmla="*/ 2657831 w 5854673"/>
              <a:gd name="connsiteY8721" fmla="*/ 945019 h 6858000"/>
              <a:gd name="connsiteX8722" fmla="*/ 2680877 w 5854673"/>
              <a:gd name="connsiteY8722" fmla="*/ 976344 h 6858000"/>
              <a:gd name="connsiteX8723" fmla="*/ 2683995 w 5854673"/>
              <a:gd name="connsiteY8723" fmla="*/ 954769 h 6858000"/>
              <a:gd name="connsiteX8724" fmla="*/ 2668232 w 5854673"/>
              <a:gd name="connsiteY8724" fmla="*/ 959202 h 6858000"/>
              <a:gd name="connsiteX8725" fmla="*/ 2673087 w 5854673"/>
              <a:gd name="connsiteY8725" fmla="*/ 926814 h 6858000"/>
              <a:gd name="connsiteX8726" fmla="*/ 2662017 w 5854673"/>
              <a:gd name="connsiteY8726" fmla="*/ 933492 h 6858000"/>
              <a:gd name="connsiteX8727" fmla="*/ 2656819 w 5854673"/>
              <a:gd name="connsiteY8727" fmla="*/ 909824 h 6858000"/>
              <a:gd name="connsiteX8728" fmla="*/ 2648354 w 5854673"/>
              <a:gd name="connsiteY8728" fmla="*/ 906659 h 6858000"/>
              <a:gd name="connsiteX8729" fmla="*/ 2651006 w 5854673"/>
              <a:gd name="connsiteY8729" fmla="*/ 904823 h 6858000"/>
              <a:gd name="connsiteX8730" fmla="*/ 2650250 w 5854673"/>
              <a:gd name="connsiteY8730" fmla="*/ 876513 h 6858000"/>
              <a:gd name="connsiteX8731" fmla="*/ 2651590 w 5854673"/>
              <a:gd name="connsiteY8731" fmla="*/ 824588 h 6858000"/>
              <a:gd name="connsiteX8732" fmla="*/ 2633791 w 5854673"/>
              <a:gd name="connsiteY8732" fmla="*/ 817290 h 6858000"/>
              <a:gd name="connsiteX8733" fmla="*/ 2627924 w 5854673"/>
              <a:gd name="connsiteY8733" fmla="*/ 822133 h 6858000"/>
              <a:gd name="connsiteX8734" fmla="*/ 2635844 w 5854673"/>
              <a:gd name="connsiteY8734" fmla="*/ 770363 h 6858000"/>
              <a:gd name="connsiteX8735" fmla="*/ 2675677 w 5854673"/>
              <a:gd name="connsiteY8735" fmla="*/ 781443 h 6858000"/>
              <a:gd name="connsiteX8736" fmla="*/ 2687549 w 5854673"/>
              <a:gd name="connsiteY8736" fmla="*/ 828933 h 6858000"/>
              <a:gd name="connsiteX8737" fmla="*/ 2698202 w 5854673"/>
              <a:gd name="connsiteY8737" fmla="*/ 857654 h 6858000"/>
              <a:gd name="connsiteX8738" fmla="*/ 2706157 w 5854673"/>
              <a:gd name="connsiteY8738" fmla="*/ 864899 h 6858000"/>
              <a:gd name="connsiteX8739" fmla="*/ 2707238 w 5854673"/>
              <a:gd name="connsiteY8739" fmla="*/ 831592 h 6858000"/>
              <a:gd name="connsiteX8740" fmla="*/ 2677012 w 5854673"/>
              <a:gd name="connsiteY8740" fmla="*/ 755021 h 6858000"/>
              <a:gd name="connsiteX8741" fmla="*/ 2681709 w 5854673"/>
              <a:gd name="connsiteY8741" fmla="*/ 739414 h 6858000"/>
              <a:gd name="connsiteX8742" fmla="*/ 2695585 w 5854673"/>
              <a:gd name="connsiteY8742" fmla="*/ 731970 h 6858000"/>
              <a:gd name="connsiteX8743" fmla="*/ 2713625 w 5854673"/>
              <a:gd name="connsiteY8743" fmla="*/ 789512 h 6858000"/>
              <a:gd name="connsiteX8744" fmla="*/ 2727588 w 5854673"/>
              <a:gd name="connsiteY8744" fmla="*/ 838892 h 6858000"/>
              <a:gd name="connsiteX8745" fmla="*/ 2752371 w 5854673"/>
              <a:gd name="connsiteY8745" fmla="*/ 859403 h 6858000"/>
              <a:gd name="connsiteX8746" fmla="*/ 2744104 w 5854673"/>
              <a:gd name="connsiteY8746" fmla="*/ 872969 h 6858000"/>
              <a:gd name="connsiteX8747" fmla="*/ 2766794 w 5854673"/>
              <a:gd name="connsiteY8747" fmla="*/ 906896 h 6858000"/>
              <a:gd name="connsiteX8748" fmla="*/ 2766856 w 5854673"/>
              <a:gd name="connsiteY8748" fmla="*/ 863896 h 6858000"/>
              <a:gd name="connsiteX8749" fmla="*/ 2744070 w 5854673"/>
              <a:gd name="connsiteY8749" fmla="*/ 813953 h 6858000"/>
              <a:gd name="connsiteX8750" fmla="*/ 2759833 w 5854673"/>
              <a:gd name="connsiteY8750" fmla="*/ 809521 h 6858000"/>
              <a:gd name="connsiteX8751" fmla="*/ 2747188 w 5854673"/>
              <a:gd name="connsiteY8751" fmla="*/ 792378 h 6858000"/>
              <a:gd name="connsiteX8752" fmla="*/ 2731692 w 5854673"/>
              <a:gd name="connsiteY8752" fmla="*/ 752690 h 6858000"/>
              <a:gd name="connsiteX8753" fmla="*/ 2722919 w 5854673"/>
              <a:gd name="connsiteY8753" fmla="*/ 752484 h 6858000"/>
              <a:gd name="connsiteX8754" fmla="*/ 2691622 w 5854673"/>
              <a:gd name="connsiteY8754" fmla="*/ 676065 h 6858000"/>
              <a:gd name="connsiteX8755" fmla="*/ 2698769 w 5854673"/>
              <a:gd name="connsiteY8755" fmla="*/ 654644 h 6858000"/>
              <a:gd name="connsiteX8756" fmla="*/ 2718298 w 5854673"/>
              <a:gd name="connsiteY8756" fmla="*/ 654911 h 6858000"/>
              <a:gd name="connsiteX8757" fmla="*/ 2728948 w 5854673"/>
              <a:gd name="connsiteY8757" fmla="*/ 670198 h 6858000"/>
              <a:gd name="connsiteX8758" fmla="*/ 2727683 w 5854673"/>
              <a:gd name="connsiteY8758" fmla="*/ 678575 h 6858000"/>
              <a:gd name="connsiteX8759" fmla="*/ 2727734 w 5854673"/>
              <a:gd name="connsiteY8759" fmla="*/ 681482 h 6858000"/>
              <a:gd name="connsiteX8760" fmla="*/ 2729063 w 5854673"/>
              <a:gd name="connsiteY8760" fmla="*/ 670363 h 6858000"/>
              <a:gd name="connsiteX8761" fmla="*/ 2728948 w 5854673"/>
              <a:gd name="connsiteY8761" fmla="*/ 670198 h 6858000"/>
              <a:gd name="connsiteX8762" fmla="*/ 2729561 w 5854673"/>
              <a:gd name="connsiteY8762" fmla="*/ 666147 h 6858000"/>
              <a:gd name="connsiteX8763" fmla="*/ 2719075 w 5854673"/>
              <a:gd name="connsiteY8763" fmla="*/ 636083 h 6858000"/>
              <a:gd name="connsiteX8764" fmla="*/ 2681634 w 5854673"/>
              <a:gd name="connsiteY8764" fmla="*/ 641786 h 6858000"/>
              <a:gd name="connsiteX8765" fmla="*/ 2675569 w 5854673"/>
              <a:gd name="connsiteY8765" fmla="*/ 624798 h 6858000"/>
              <a:gd name="connsiteX8766" fmla="*/ 2668579 w 5854673"/>
              <a:gd name="connsiteY8766" fmla="*/ 629438 h 6858000"/>
              <a:gd name="connsiteX8767" fmla="*/ 2632416 w 5854673"/>
              <a:gd name="connsiteY8767" fmla="*/ 626214 h 6858000"/>
              <a:gd name="connsiteX8768" fmla="*/ 2633539 w 5854673"/>
              <a:gd name="connsiteY8768" fmla="*/ 621318 h 6858000"/>
              <a:gd name="connsiteX8769" fmla="*/ 2637264 w 5854673"/>
              <a:gd name="connsiteY8769" fmla="*/ 619330 h 6858000"/>
              <a:gd name="connsiteX8770" fmla="*/ 2637570 w 5854673"/>
              <a:gd name="connsiteY8770" fmla="*/ 616372 h 6858000"/>
              <a:gd name="connsiteX8771" fmla="*/ 2633490 w 5854673"/>
              <a:gd name="connsiteY8771" fmla="*/ 615859 h 6858000"/>
              <a:gd name="connsiteX8772" fmla="*/ 2619729 w 5854673"/>
              <a:gd name="connsiteY8772" fmla="*/ 575560 h 6858000"/>
              <a:gd name="connsiteX8773" fmla="*/ 2614382 w 5854673"/>
              <a:gd name="connsiteY8773" fmla="*/ 543169 h 6858000"/>
              <a:gd name="connsiteX8774" fmla="*/ 4288720 w 5854673"/>
              <a:gd name="connsiteY8774" fmla="*/ 538933 h 6858000"/>
              <a:gd name="connsiteX8775" fmla="*/ 4282886 w 5854673"/>
              <a:gd name="connsiteY8775" fmla="*/ 539856 h 6858000"/>
              <a:gd name="connsiteX8776" fmla="*/ 4282119 w 5854673"/>
              <a:gd name="connsiteY8776" fmla="*/ 544701 h 6858000"/>
              <a:gd name="connsiteX8777" fmla="*/ 4293442 w 5854673"/>
              <a:gd name="connsiteY8777" fmla="*/ 544908 h 6858000"/>
              <a:gd name="connsiteX8778" fmla="*/ 4293902 w 5854673"/>
              <a:gd name="connsiteY8778" fmla="*/ 543022 h 6858000"/>
              <a:gd name="connsiteX8779" fmla="*/ 4288720 w 5854673"/>
              <a:gd name="connsiteY8779" fmla="*/ 538933 h 6858000"/>
              <a:gd name="connsiteX8780" fmla="*/ 2059168 w 5854673"/>
              <a:gd name="connsiteY8780" fmla="*/ 535626 h 6858000"/>
              <a:gd name="connsiteX8781" fmla="*/ 2053555 w 5854673"/>
              <a:gd name="connsiteY8781" fmla="*/ 547355 h 6858000"/>
              <a:gd name="connsiteX8782" fmla="*/ 2063756 w 5854673"/>
              <a:gd name="connsiteY8782" fmla="*/ 547358 h 6858000"/>
              <a:gd name="connsiteX8783" fmla="*/ 4329558 w 5854673"/>
              <a:gd name="connsiteY8783" fmla="*/ 532469 h 6858000"/>
              <a:gd name="connsiteX8784" fmla="*/ 4338332 w 5854673"/>
              <a:gd name="connsiteY8784" fmla="*/ 532675 h 6858000"/>
              <a:gd name="connsiteX8785" fmla="*/ 4329099 w 5854673"/>
              <a:gd name="connsiteY8785" fmla="*/ 534356 h 6858000"/>
              <a:gd name="connsiteX8786" fmla="*/ 2581436 w 5854673"/>
              <a:gd name="connsiteY8786" fmla="*/ 526735 h 6858000"/>
              <a:gd name="connsiteX8787" fmla="*/ 2581942 w 5854673"/>
              <a:gd name="connsiteY8787" fmla="*/ 540507 h 6858000"/>
              <a:gd name="connsiteX8788" fmla="*/ 2585770 w 5854673"/>
              <a:gd name="connsiteY8788" fmla="*/ 531582 h 6858000"/>
              <a:gd name="connsiteX8789" fmla="*/ 2638258 w 5854673"/>
              <a:gd name="connsiteY8789" fmla="*/ 526649 h 6858000"/>
              <a:gd name="connsiteX8790" fmla="*/ 2629531 w 5854673"/>
              <a:gd name="connsiteY8790" fmla="*/ 542102 h 6858000"/>
              <a:gd name="connsiteX8791" fmla="*/ 2638258 w 5854673"/>
              <a:gd name="connsiteY8791" fmla="*/ 526649 h 6858000"/>
              <a:gd name="connsiteX8792" fmla="*/ 3831320 w 5854673"/>
              <a:gd name="connsiteY8792" fmla="*/ 525913 h 6858000"/>
              <a:gd name="connsiteX8793" fmla="*/ 3814331 w 5854673"/>
              <a:gd name="connsiteY8793" fmla="*/ 537080 h 6858000"/>
              <a:gd name="connsiteX8794" fmla="*/ 3811425 w 5854673"/>
              <a:gd name="connsiteY8794" fmla="*/ 532028 h 6858000"/>
              <a:gd name="connsiteX8795" fmla="*/ 3831320 w 5854673"/>
              <a:gd name="connsiteY8795" fmla="*/ 525913 h 6858000"/>
              <a:gd name="connsiteX8796" fmla="*/ 4257538 w 5854673"/>
              <a:gd name="connsiteY8796" fmla="*/ 525618 h 6858000"/>
              <a:gd name="connsiteX8797" fmla="*/ 4254222 w 5854673"/>
              <a:gd name="connsiteY8797" fmla="*/ 530463 h 6858000"/>
              <a:gd name="connsiteX8798" fmla="*/ 4284214 w 5854673"/>
              <a:gd name="connsiteY8798" fmla="*/ 531288 h 6858000"/>
              <a:gd name="connsiteX8799" fmla="*/ 4257538 w 5854673"/>
              <a:gd name="connsiteY8799" fmla="*/ 525618 h 6858000"/>
              <a:gd name="connsiteX8800" fmla="*/ 3044637 w 5854673"/>
              <a:gd name="connsiteY8800" fmla="*/ 522631 h 6858000"/>
              <a:gd name="connsiteX8801" fmla="*/ 3057992 w 5854673"/>
              <a:gd name="connsiteY8801" fmla="*/ 554974 h 6858000"/>
              <a:gd name="connsiteX8802" fmla="*/ 3057329 w 5854673"/>
              <a:gd name="connsiteY8802" fmla="*/ 555432 h 6858000"/>
              <a:gd name="connsiteX8803" fmla="*/ 3060694 w 5854673"/>
              <a:gd name="connsiteY8803" fmla="*/ 558596 h 6858000"/>
              <a:gd name="connsiteX8804" fmla="*/ 3064160 w 5854673"/>
              <a:gd name="connsiteY8804" fmla="*/ 570125 h 6858000"/>
              <a:gd name="connsiteX8805" fmla="*/ 3060694 w 5854673"/>
              <a:gd name="connsiteY8805" fmla="*/ 558596 h 6858000"/>
              <a:gd name="connsiteX8806" fmla="*/ 3057992 w 5854673"/>
              <a:gd name="connsiteY8806" fmla="*/ 554974 h 6858000"/>
              <a:gd name="connsiteX8807" fmla="*/ 3071717 w 5854673"/>
              <a:gd name="connsiteY8807" fmla="*/ 543909 h 6858000"/>
              <a:gd name="connsiteX8808" fmla="*/ 3044637 w 5854673"/>
              <a:gd name="connsiteY8808" fmla="*/ 522631 h 6858000"/>
              <a:gd name="connsiteX8809" fmla="*/ 3877074 w 5854673"/>
              <a:gd name="connsiteY8809" fmla="*/ 522304 h 6858000"/>
              <a:gd name="connsiteX8810" fmla="*/ 3871971 w 5854673"/>
              <a:gd name="connsiteY8810" fmla="*/ 529954 h 6858000"/>
              <a:gd name="connsiteX8811" fmla="*/ 3857639 w 5854673"/>
              <a:gd name="connsiteY8811" fmla="*/ 526533 h 6858000"/>
              <a:gd name="connsiteX8812" fmla="*/ 4249227 w 5854673"/>
              <a:gd name="connsiteY8812" fmla="*/ 520017 h 6858000"/>
              <a:gd name="connsiteX8813" fmla="*/ 4281920 w 5854673"/>
              <a:gd name="connsiteY8813" fmla="*/ 522870 h 6858000"/>
              <a:gd name="connsiteX8814" fmla="*/ 4282380 w 5854673"/>
              <a:gd name="connsiteY8814" fmla="*/ 520983 h 6858000"/>
              <a:gd name="connsiteX8815" fmla="*/ 4310021 w 5854673"/>
              <a:gd name="connsiteY8815" fmla="*/ 538537 h 6858000"/>
              <a:gd name="connsiteX8816" fmla="*/ 4329656 w 5854673"/>
              <a:gd name="connsiteY8816" fmla="*/ 551039 h 6858000"/>
              <a:gd name="connsiteX8817" fmla="*/ 4336078 w 5854673"/>
              <a:gd name="connsiteY8817" fmla="*/ 567977 h 6858000"/>
              <a:gd name="connsiteX8818" fmla="*/ 4358064 w 5854673"/>
              <a:gd name="connsiteY8818" fmla="*/ 563749 h 6858000"/>
              <a:gd name="connsiteX8819" fmla="*/ 4326845 w 5854673"/>
              <a:gd name="connsiteY8819" fmla="*/ 569656 h 6858000"/>
              <a:gd name="connsiteX8820" fmla="*/ 4284208 w 5854673"/>
              <a:gd name="connsiteY8820" fmla="*/ 551691 h 6858000"/>
              <a:gd name="connsiteX8821" fmla="*/ 4254007 w 5854673"/>
              <a:gd name="connsiteY8821" fmla="*/ 567291 h 6858000"/>
              <a:gd name="connsiteX8822" fmla="*/ 4289404 w 5854673"/>
              <a:gd name="connsiteY8822" fmla="*/ 575359 h 6858000"/>
              <a:gd name="connsiteX8823" fmla="*/ 4298177 w 5854673"/>
              <a:gd name="connsiteY8823" fmla="*/ 575566 h 6858000"/>
              <a:gd name="connsiteX8824" fmla="*/ 4340048 w 5854673"/>
              <a:gd name="connsiteY8824" fmla="*/ 598378 h 6858000"/>
              <a:gd name="connsiteX8825" fmla="*/ 4370800 w 5854673"/>
              <a:gd name="connsiteY8825" fmla="*/ 619860 h 6858000"/>
              <a:gd name="connsiteX8826" fmla="*/ 4332086 w 5854673"/>
              <a:gd name="connsiteY8826" fmla="*/ 616636 h 6858000"/>
              <a:gd name="connsiteX8827" fmla="*/ 4319483 w 5854673"/>
              <a:gd name="connsiteY8827" fmla="*/ 633006 h 6858000"/>
              <a:gd name="connsiteX8828" fmla="*/ 4305253 w 5854673"/>
              <a:gd name="connsiteY8828" fmla="*/ 627749 h 6858000"/>
              <a:gd name="connsiteX8829" fmla="*/ 4315853 w 5854673"/>
              <a:gd name="connsiteY8829" fmla="*/ 658662 h 6858000"/>
              <a:gd name="connsiteX8830" fmla="*/ 4262451 w 5854673"/>
              <a:gd name="connsiteY8830" fmla="*/ 652067 h 6858000"/>
              <a:gd name="connsiteX8831" fmla="*/ 4233996 w 5854673"/>
              <a:gd name="connsiteY8831" fmla="*/ 623699 h 6858000"/>
              <a:gd name="connsiteX8832" fmla="*/ 4218541 w 5854673"/>
              <a:gd name="connsiteY8832" fmla="*/ 625174 h 6858000"/>
              <a:gd name="connsiteX8833" fmla="*/ 4218548 w 5854673"/>
              <a:gd name="connsiteY8833" fmla="*/ 599671 h 6858000"/>
              <a:gd name="connsiteX8834" fmla="*/ 4218089 w 5854673"/>
              <a:gd name="connsiteY8834" fmla="*/ 601557 h 6858000"/>
              <a:gd name="connsiteX8835" fmla="*/ 4209315 w 5854673"/>
              <a:gd name="connsiteY8835" fmla="*/ 601350 h 6858000"/>
              <a:gd name="connsiteX8836" fmla="*/ 4209775 w 5854673"/>
              <a:gd name="connsiteY8836" fmla="*/ 599464 h 6858000"/>
              <a:gd name="connsiteX8837" fmla="*/ 4215997 w 5854673"/>
              <a:gd name="connsiteY8837" fmla="*/ 599670 h 6858000"/>
              <a:gd name="connsiteX8838" fmla="*/ 4218297 w 5854673"/>
              <a:gd name="connsiteY8838" fmla="*/ 585132 h 6858000"/>
              <a:gd name="connsiteX8839" fmla="*/ 4192441 w 5854673"/>
              <a:gd name="connsiteY8839" fmla="*/ 564774 h 6858000"/>
              <a:gd name="connsiteX8840" fmla="*/ 4196981 w 5854673"/>
              <a:gd name="connsiteY8840" fmla="*/ 565948 h 6858000"/>
              <a:gd name="connsiteX8841" fmla="*/ 4208407 w 5854673"/>
              <a:gd name="connsiteY8841" fmla="*/ 564319 h 6858000"/>
              <a:gd name="connsiteX8842" fmla="*/ 4203211 w 5854673"/>
              <a:gd name="connsiteY8842" fmla="*/ 540650 h 6858000"/>
              <a:gd name="connsiteX8843" fmla="*/ 4182299 w 5854673"/>
              <a:gd name="connsiteY8843" fmla="*/ 537073 h 6858000"/>
              <a:gd name="connsiteX8844" fmla="*/ 4189748 w 5854673"/>
              <a:gd name="connsiteY8844" fmla="*/ 530546 h 6858000"/>
              <a:gd name="connsiteX8845" fmla="*/ 4204642 w 5854673"/>
              <a:gd name="connsiteY8845" fmla="*/ 532795 h 6858000"/>
              <a:gd name="connsiteX8846" fmla="*/ 4218365 w 5854673"/>
              <a:gd name="connsiteY8846" fmla="*/ 524280 h 6858000"/>
              <a:gd name="connsiteX8847" fmla="*/ 4249227 w 5854673"/>
              <a:gd name="connsiteY8847" fmla="*/ 520017 h 6858000"/>
              <a:gd name="connsiteX8848" fmla="*/ 2552313 w 5854673"/>
              <a:gd name="connsiteY8848" fmla="*/ 519229 h 6858000"/>
              <a:gd name="connsiteX8849" fmla="*/ 2535988 w 5854673"/>
              <a:gd name="connsiteY8849" fmla="*/ 527386 h 6858000"/>
              <a:gd name="connsiteX8850" fmla="*/ 2546699 w 5854673"/>
              <a:gd name="connsiteY8850" fmla="*/ 530958 h 6858000"/>
              <a:gd name="connsiteX8851" fmla="*/ 4082098 w 5854673"/>
              <a:gd name="connsiteY8851" fmla="*/ 514355 h 6858000"/>
              <a:gd name="connsiteX8852" fmla="*/ 4116554 w 5854673"/>
              <a:gd name="connsiteY8852" fmla="*/ 525684 h 6858000"/>
              <a:gd name="connsiteX8853" fmla="*/ 4089670 w 5854673"/>
              <a:gd name="connsiteY8853" fmla="*/ 533888 h 6858000"/>
              <a:gd name="connsiteX8854" fmla="*/ 4032644 w 5854673"/>
              <a:gd name="connsiteY8854" fmla="*/ 535096 h 6858000"/>
              <a:gd name="connsiteX8855" fmla="*/ 4068252 w 5854673"/>
              <a:gd name="connsiteY8855" fmla="*/ 516540 h 6858000"/>
              <a:gd name="connsiteX8856" fmla="*/ 4082098 w 5854673"/>
              <a:gd name="connsiteY8856" fmla="*/ 514355 h 6858000"/>
              <a:gd name="connsiteX8857" fmla="*/ 4331464 w 5854673"/>
              <a:gd name="connsiteY8857" fmla="*/ 513253 h 6858000"/>
              <a:gd name="connsiteX8858" fmla="*/ 4346957 w 5854673"/>
              <a:gd name="connsiteY8858" fmla="*/ 516509 h 6858000"/>
              <a:gd name="connsiteX8859" fmla="*/ 4348741 w 5854673"/>
              <a:gd name="connsiteY8859" fmla="*/ 521356 h 6858000"/>
              <a:gd name="connsiteX8860" fmla="*/ 4316505 w 5854673"/>
              <a:gd name="connsiteY8860" fmla="*/ 517572 h 6858000"/>
              <a:gd name="connsiteX8861" fmla="*/ 4331464 w 5854673"/>
              <a:gd name="connsiteY8861" fmla="*/ 513253 h 6858000"/>
              <a:gd name="connsiteX8862" fmla="*/ 2525077 w 5854673"/>
              <a:gd name="connsiteY8862" fmla="*/ 509632 h 6858000"/>
              <a:gd name="connsiteX8863" fmla="*/ 2520277 w 5854673"/>
              <a:gd name="connsiteY8863" fmla="*/ 529626 h 6858000"/>
              <a:gd name="connsiteX8864" fmla="*/ 2521503 w 5854673"/>
              <a:gd name="connsiteY8864" fmla="*/ 522893 h 6858000"/>
              <a:gd name="connsiteX8865" fmla="*/ 2530584 w 5854673"/>
              <a:gd name="connsiteY8865" fmla="*/ 520141 h 6858000"/>
              <a:gd name="connsiteX8866" fmla="*/ 2163230 w 5854673"/>
              <a:gd name="connsiteY8866" fmla="*/ 506575 h 6858000"/>
              <a:gd name="connsiteX8867" fmla="*/ 2161852 w 5854673"/>
              <a:gd name="connsiteY8867" fmla="*/ 514787 h 6858000"/>
              <a:gd name="connsiteX8868" fmla="*/ 2169454 w 5854673"/>
              <a:gd name="connsiteY8868" fmla="*/ 506780 h 6858000"/>
              <a:gd name="connsiteX8869" fmla="*/ 3421888 w 5854673"/>
              <a:gd name="connsiteY8869" fmla="*/ 505962 h 6858000"/>
              <a:gd name="connsiteX8870" fmla="*/ 3439790 w 5854673"/>
              <a:gd name="connsiteY8870" fmla="*/ 511425 h 6858000"/>
              <a:gd name="connsiteX8871" fmla="*/ 3439330 w 5854673"/>
              <a:gd name="connsiteY8871" fmla="*/ 513312 h 6858000"/>
              <a:gd name="connsiteX8872" fmla="*/ 3421070 w 5854673"/>
              <a:gd name="connsiteY8872" fmla="*/ 513001 h 6858000"/>
              <a:gd name="connsiteX8873" fmla="*/ 2599550 w 5854673"/>
              <a:gd name="connsiteY8873" fmla="*/ 505572 h 6858000"/>
              <a:gd name="connsiteX8874" fmla="*/ 2606790 w 5854673"/>
              <a:gd name="connsiteY8874" fmla="*/ 515470 h 6858000"/>
              <a:gd name="connsiteX8875" fmla="*/ 4109112 w 5854673"/>
              <a:gd name="connsiteY8875" fmla="*/ 504156 h 6858000"/>
              <a:gd name="connsiteX8876" fmla="*/ 4115233 w 5854673"/>
              <a:gd name="connsiteY8876" fmla="*/ 506197 h 6858000"/>
              <a:gd name="connsiteX8877" fmla="*/ 4110487 w 5854673"/>
              <a:gd name="connsiteY8877" fmla="*/ 513796 h 6858000"/>
              <a:gd name="connsiteX8878" fmla="*/ 4102123 w 5854673"/>
              <a:gd name="connsiteY8878" fmla="*/ 508795 h 6858000"/>
              <a:gd name="connsiteX8879" fmla="*/ 2520642 w 5854673"/>
              <a:gd name="connsiteY8879" fmla="*/ 501521 h 6858000"/>
              <a:gd name="connsiteX8880" fmla="*/ 2517989 w 5854673"/>
              <a:gd name="connsiteY8880" fmla="*/ 503355 h 6858000"/>
              <a:gd name="connsiteX8881" fmla="*/ 2523089 w 5854673"/>
              <a:gd name="connsiteY8881" fmla="*/ 505908 h 6858000"/>
              <a:gd name="connsiteX8882" fmla="*/ 3256115 w 5854673"/>
              <a:gd name="connsiteY8882" fmla="*/ 500818 h 6858000"/>
              <a:gd name="connsiteX8883" fmla="*/ 3266010 w 5854673"/>
              <a:gd name="connsiteY8883" fmla="*/ 501228 h 6858000"/>
              <a:gd name="connsiteX8884" fmla="*/ 3264477 w 5854673"/>
              <a:gd name="connsiteY8884" fmla="*/ 510920 h 6858000"/>
              <a:gd name="connsiteX8885" fmla="*/ 3256115 w 5854673"/>
              <a:gd name="connsiteY8885" fmla="*/ 500818 h 6858000"/>
              <a:gd name="connsiteX8886" fmla="*/ 4312633 w 5854673"/>
              <a:gd name="connsiteY8886" fmla="*/ 500636 h 6858000"/>
              <a:gd name="connsiteX8887" fmla="*/ 4318550 w 5854673"/>
              <a:gd name="connsiteY8887" fmla="*/ 503800 h 6858000"/>
              <a:gd name="connsiteX8888" fmla="*/ 4308194 w 5854673"/>
              <a:gd name="connsiteY8888" fmla="*/ 505276 h 6858000"/>
              <a:gd name="connsiteX8889" fmla="*/ 4312633 w 5854673"/>
              <a:gd name="connsiteY8889" fmla="*/ 500636 h 6858000"/>
              <a:gd name="connsiteX8890" fmla="*/ 4088609 w 5854673"/>
              <a:gd name="connsiteY8890" fmla="*/ 498335 h 6858000"/>
              <a:gd name="connsiteX8891" fmla="*/ 4092282 w 5854673"/>
              <a:gd name="connsiteY8891" fmla="*/ 498540 h 6858000"/>
              <a:gd name="connsiteX8892" fmla="*/ 4090749 w 5854673"/>
              <a:gd name="connsiteY8892" fmla="*/ 508231 h 6858000"/>
              <a:gd name="connsiteX8893" fmla="*/ 4084526 w 5854673"/>
              <a:gd name="connsiteY8893" fmla="*/ 508025 h 6858000"/>
              <a:gd name="connsiteX8894" fmla="*/ 4088609 w 5854673"/>
              <a:gd name="connsiteY8894" fmla="*/ 498335 h 6858000"/>
              <a:gd name="connsiteX8895" fmla="*/ 2628576 w 5854673"/>
              <a:gd name="connsiteY8895" fmla="*/ 491961 h 6858000"/>
              <a:gd name="connsiteX8896" fmla="*/ 2630053 w 5854673"/>
              <a:gd name="connsiteY8896" fmla="*/ 502316 h 6858000"/>
              <a:gd name="connsiteX8897" fmla="*/ 2635460 w 5854673"/>
              <a:gd name="connsiteY8897" fmla="*/ 499359 h 6858000"/>
              <a:gd name="connsiteX8898" fmla="*/ 2628576 w 5854673"/>
              <a:gd name="connsiteY8898" fmla="*/ 491961 h 6858000"/>
              <a:gd name="connsiteX8899" fmla="*/ 3934724 w 5854673"/>
              <a:gd name="connsiteY8899" fmla="*/ 482023 h 6858000"/>
              <a:gd name="connsiteX8900" fmla="*/ 3942833 w 5854673"/>
              <a:gd name="connsiteY8900" fmla="*/ 485238 h 6858000"/>
              <a:gd name="connsiteX8901" fmla="*/ 3942731 w 5854673"/>
              <a:gd name="connsiteY8901" fmla="*/ 487074 h 6858000"/>
              <a:gd name="connsiteX8902" fmla="*/ 3933958 w 5854673"/>
              <a:gd name="connsiteY8902" fmla="*/ 486869 h 6858000"/>
              <a:gd name="connsiteX8903" fmla="*/ 2578795 w 5854673"/>
              <a:gd name="connsiteY8903" fmla="*/ 477548 h 6858000"/>
              <a:gd name="connsiteX8904" fmla="*/ 2588588 w 5854673"/>
              <a:gd name="connsiteY8904" fmla="*/ 479795 h 6858000"/>
              <a:gd name="connsiteX8905" fmla="*/ 2578283 w 5854673"/>
              <a:gd name="connsiteY8905" fmla="*/ 481628 h 6858000"/>
              <a:gd name="connsiteX8906" fmla="*/ 4066139 w 5854673"/>
              <a:gd name="connsiteY8906" fmla="*/ 476811 h 6858000"/>
              <a:gd name="connsiteX8907" fmla="*/ 4076525 w 5854673"/>
              <a:gd name="connsiteY8907" fmla="*/ 477471 h 6858000"/>
              <a:gd name="connsiteX8908" fmla="*/ 4055867 w 5854673"/>
              <a:gd name="connsiteY8908" fmla="*/ 480780 h 6858000"/>
              <a:gd name="connsiteX8909" fmla="*/ 4066139 w 5854673"/>
              <a:gd name="connsiteY8909" fmla="*/ 476811 h 6858000"/>
              <a:gd name="connsiteX8910" fmla="*/ 3387167 w 5854673"/>
              <a:gd name="connsiteY8910" fmla="*/ 474520 h 6858000"/>
              <a:gd name="connsiteX8911" fmla="*/ 3385889 w 5854673"/>
              <a:gd name="connsiteY8911" fmla="*/ 483447 h 6858000"/>
              <a:gd name="connsiteX8912" fmla="*/ 3377255 w 5854673"/>
              <a:gd name="connsiteY8912" fmla="*/ 481071 h 6858000"/>
              <a:gd name="connsiteX8913" fmla="*/ 2308409 w 5854673"/>
              <a:gd name="connsiteY8913" fmla="*/ 464371 h 6858000"/>
              <a:gd name="connsiteX8914" fmla="*/ 2335276 w 5854673"/>
              <a:gd name="connsiteY8914" fmla="*/ 512275 h 6858000"/>
              <a:gd name="connsiteX8915" fmla="*/ 2353583 w 5854673"/>
              <a:gd name="connsiteY8915" fmla="*/ 533347 h 6858000"/>
              <a:gd name="connsiteX8916" fmla="*/ 2339552 w 5854673"/>
              <a:gd name="connsiteY8916" fmla="*/ 542268 h 6858000"/>
              <a:gd name="connsiteX8917" fmla="*/ 2355514 w 5854673"/>
              <a:gd name="connsiteY8917" fmla="*/ 554566 h 6858000"/>
              <a:gd name="connsiteX8918" fmla="*/ 2372555 w 5854673"/>
              <a:gd name="connsiteY8918" fmla="*/ 541207 h 6858000"/>
              <a:gd name="connsiteX8919" fmla="*/ 2357291 w 5854673"/>
              <a:gd name="connsiteY8919" fmla="*/ 584915 h 6858000"/>
              <a:gd name="connsiteX8920" fmla="*/ 2382382 w 5854673"/>
              <a:gd name="connsiteY8920" fmla="*/ 602470 h 6858000"/>
              <a:gd name="connsiteX8921" fmla="*/ 2381565 w 5854673"/>
              <a:gd name="connsiteY8921" fmla="*/ 609509 h 6858000"/>
              <a:gd name="connsiteX8922" fmla="*/ 2332547 w 5854673"/>
              <a:gd name="connsiteY8922" fmla="*/ 608117 h 6858000"/>
              <a:gd name="connsiteX8923" fmla="*/ 2329689 w 5854673"/>
              <a:gd name="connsiteY8923" fmla="*/ 611075 h 6858000"/>
              <a:gd name="connsiteX8924" fmla="*/ 2316034 w 5854673"/>
              <a:gd name="connsiteY8924" fmla="*/ 558738 h 6858000"/>
              <a:gd name="connsiteX8925" fmla="*/ 2316600 w 5854673"/>
              <a:gd name="connsiteY8925" fmla="*/ 537162 h 6858000"/>
              <a:gd name="connsiteX8926" fmla="*/ 2310178 w 5854673"/>
              <a:gd name="connsiteY8926" fmla="*/ 520225 h 6858000"/>
              <a:gd name="connsiteX8927" fmla="*/ 2308409 w 5854673"/>
              <a:gd name="connsiteY8927" fmla="*/ 464371 h 6858000"/>
              <a:gd name="connsiteX8928" fmla="*/ 2511216 w 5854673"/>
              <a:gd name="connsiteY8928" fmla="*/ 463517 h 6858000"/>
              <a:gd name="connsiteX8929" fmla="*/ 2514629 w 5854673"/>
              <a:gd name="connsiteY8929" fmla="*/ 482339 h 6858000"/>
              <a:gd name="connsiteX8930" fmla="*/ 2511216 w 5854673"/>
              <a:gd name="connsiteY8930" fmla="*/ 463517 h 6858000"/>
              <a:gd name="connsiteX8931" fmla="*/ 4225460 w 5854673"/>
              <a:gd name="connsiteY8931" fmla="*/ 461293 h 6858000"/>
              <a:gd name="connsiteX8932" fmla="*/ 4229654 w 5854673"/>
              <a:gd name="connsiteY8932" fmla="*/ 465471 h 6858000"/>
              <a:gd name="connsiteX8933" fmla="*/ 4205884 w 5854673"/>
              <a:gd name="connsiteY8933" fmla="*/ 464852 h 6858000"/>
              <a:gd name="connsiteX8934" fmla="*/ 4219931 w 5854673"/>
              <a:gd name="connsiteY8934" fmla="*/ 463077 h 6858000"/>
              <a:gd name="connsiteX8935" fmla="*/ 4225460 w 5854673"/>
              <a:gd name="connsiteY8935" fmla="*/ 461293 h 6858000"/>
              <a:gd name="connsiteX8936" fmla="*/ 3274852 w 5854673"/>
              <a:gd name="connsiteY8936" fmla="*/ 461027 h 6858000"/>
              <a:gd name="connsiteX8937" fmla="*/ 3274085 w 5854673"/>
              <a:gd name="connsiteY8937" fmla="*/ 465873 h 6858000"/>
              <a:gd name="connsiteX8938" fmla="*/ 3280309 w 5854673"/>
              <a:gd name="connsiteY8938" fmla="*/ 466078 h 6858000"/>
              <a:gd name="connsiteX8939" fmla="*/ 3281074 w 5854673"/>
              <a:gd name="connsiteY8939" fmla="*/ 461233 h 6858000"/>
              <a:gd name="connsiteX8940" fmla="*/ 4347994 w 5854673"/>
              <a:gd name="connsiteY8940" fmla="*/ 459898 h 6858000"/>
              <a:gd name="connsiteX8941" fmla="*/ 4294529 w 5854673"/>
              <a:gd name="connsiteY8941" fmla="*/ 488651 h 6858000"/>
              <a:gd name="connsiteX8942" fmla="*/ 4263413 w 5854673"/>
              <a:gd name="connsiteY8942" fmla="*/ 495273 h 6858000"/>
              <a:gd name="connsiteX8943" fmla="*/ 4193144 w 5854673"/>
              <a:gd name="connsiteY8943" fmla="*/ 519865 h 6858000"/>
              <a:gd name="connsiteX8944" fmla="*/ 4119369 w 5854673"/>
              <a:gd name="connsiteY8944" fmla="*/ 525305 h 6858000"/>
              <a:gd name="connsiteX8945" fmla="*/ 4118746 w 5854673"/>
              <a:gd name="connsiteY8945" fmla="*/ 525735 h 6858000"/>
              <a:gd name="connsiteX8946" fmla="*/ 4116502 w 5854673"/>
              <a:gd name="connsiteY8946" fmla="*/ 525326 h 6858000"/>
              <a:gd name="connsiteX8947" fmla="*/ 4119146 w 5854673"/>
              <a:gd name="connsiteY8947" fmla="*/ 524949 h 6858000"/>
              <a:gd name="connsiteX8948" fmla="*/ 4122028 w 5854673"/>
              <a:gd name="connsiteY8948" fmla="*/ 513290 h 6858000"/>
              <a:gd name="connsiteX8949" fmla="*/ 4132116 w 5854673"/>
              <a:gd name="connsiteY8949" fmla="*/ 507070 h 6858000"/>
              <a:gd name="connsiteX8950" fmla="*/ 4139815 w 5854673"/>
              <a:gd name="connsiteY8950" fmla="*/ 515080 h 6858000"/>
              <a:gd name="connsiteX8951" fmla="*/ 4180827 w 5854673"/>
              <a:gd name="connsiteY8951" fmla="*/ 511419 h 6858000"/>
              <a:gd name="connsiteX8952" fmla="*/ 4228575 w 5854673"/>
              <a:gd name="connsiteY8952" fmla="*/ 496233 h 6858000"/>
              <a:gd name="connsiteX8953" fmla="*/ 4183179 w 5854673"/>
              <a:gd name="connsiteY8953" fmla="*/ 494690 h 6858000"/>
              <a:gd name="connsiteX8954" fmla="*/ 4188539 w 5854673"/>
              <a:gd name="connsiteY8954" fmla="*/ 476073 h 6858000"/>
              <a:gd name="connsiteX8955" fmla="*/ 4178393 w 5854673"/>
              <a:gd name="connsiteY8955" fmla="*/ 461125 h 6858000"/>
              <a:gd name="connsiteX8956" fmla="*/ 4199305 w 5854673"/>
              <a:gd name="connsiteY8956" fmla="*/ 464701 h 6858000"/>
              <a:gd name="connsiteX8957" fmla="*/ 4195119 w 5854673"/>
              <a:gd name="connsiteY8957" fmla="*/ 476229 h 6858000"/>
              <a:gd name="connsiteX8958" fmla="*/ 4276731 w 5854673"/>
              <a:gd name="connsiteY8958" fmla="*/ 478801 h 6858000"/>
              <a:gd name="connsiteX8959" fmla="*/ 4248322 w 5854673"/>
              <a:gd name="connsiteY8959" fmla="*/ 466093 h 6858000"/>
              <a:gd name="connsiteX8960" fmla="*/ 4272806 w 5854673"/>
              <a:gd name="connsiteY8960" fmla="*/ 464059 h 6858000"/>
              <a:gd name="connsiteX8961" fmla="*/ 4310499 w 5854673"/>
              <a:gd name="connsiteY8961" fmla="*/ 472894 h 6858000"/>
              <a:gd name="connsiteX8962" fmla="*/ 4347994 w 5854673"/>
              <a:gd name="connsiteY8962" fmla="*/ 459898 h 6858000"/>
              <a:gd name="connsiteX8963" fmla="*/ 2657253 w 5854673"/>
              <a:gd name="connsiteY8963" fmla="*/ 457998 h 6858000"/>
              <a:gd name="connsiteX8964" fmla="*/ 2662500 w 5854673"/>
              <a:gd name="connsiteY8964" fmla="*/ 479473 h 6858000"/>
              <a:gd name="connsiteX8965" fmla="*/ 2662194 w 5854673"/>
              <a:gd name="connsiteY8965" fmla="*/ 482432 h 6858000"/>
              <a:gd name="connsiteX8966" fmla="*/ 2671054 w 5854673"/>
              <a:gd name="connsiteY8966" fmla="*/ 534361 h 6858000"/>
              <a:gd name="connsiteX8967" fmla="*/ 2689662 w 5854673"/>
              <a:gd name="connsiteY8967" fmla="*/ 570326 h 6858000"/>
              <a:gd name="connsiteX8968" fmla="*/ 2670550 w 5854673"/>
              <a:gd name="connsiteY8968" fmla="*/ 512937 h 6858000"/>
              <a:gd name="connsiteX8969" fmla="*/ 2683763 w 5854673"/>
              <a:gd name="connsiteY8969" fmla="*/ 508503 h 6858000"/>
              <a:gd name="connsiteX8970" fmla="*/ 2662245 w 5854673"/>
              <a:gd name="connsiteY8970" fmla="*/ 482789 h 6858000"/>
              <a:gd name="connsiteX8971" fmla="*/ 2664082 w 5854673"/>
              <a:gd name="connsiteY8971" fmla="*/ 480341 h 6858000"/>
              <a:gd name="connsiteX8972" fmla="*/ 2662500 w 5854673"/>
              <a:gd name="connsiteY8972" fmla="*/ 479473 h 6858000"/>
              <a:gd name="connsiteX8973" fmla="*/ 2657253 w 5854673"/>
              <a:gd name="connsiteY8973" fmla="*/ 457998 h 6858000"/>
              <a:gd name="connsiteX8974" fmla="*/ 2866737 w 5854673"/>
              <a:gd name="connsiteY8974" fmla="*/ 457978 h 6858000"/>
              <a:gd name="connsiteX8975" fmla="*/ 2872959 w 5854673"/>
              <a:gd name="connsiteY8975" fmla="*/ 458184 h 6858000"/>
              <a:gd name="connsiteX8976" fmla="*/ 2874302 w 5854673"/>
              <a:gd name="connsiteY8976" fmla="*/ 462613 h 6858000"/>
              <a:gd name="connsiteX8977" fmla="*/ 2878060 w 5854673"/>
              <a:gd name="connsiteY8977" fmla="*/ 460736 h 6858000"/>
              <a:gd name="connsiteX8978" fmla="*/ 2874438 w 5854673"/>
              <a:gd name="connsiteY8978" fmla="*/ 463438 h 6858000"/>
              <a:gd name="connsiteX8979" fmla="*/ 2874040 w 5854673"/>
              <a:gd name="connsiteY8979" fmla="*/ 462864 h 6858000"/>
              <a:gd name="connsiteX8980" fmla="*/ 2865459 w 5854673"/>
              <a:gd name="connsiteY8980" fmla="*/ 466904 h 6858000"/>
              <a:gd name="connsiteX8981" fmla="*/ 3844244 w 5854673"/>
              <a:gd name="connsiteY8981" fmla="*/ 455577 h 6858000"/>
              <a:gd name="connsiteX8982" fmla="*/ 3858065 w 5854673"/>
              <a:gd name="connsiteY8982" fmla="*/ 463079 h 6858000"/>
              <a:gd name="connsiteX8983" fmla="*/ 3844244 w 5854673"/>
              <a:gd name="connsiteY8983" fmla="*/ 455577 h 6858000"/>
              <a:gd name="connsiteX8984" fmla="*/ 4367479 w 5854673"/>
              <a:gd name="connsiteY8984" fmla="*/ 453468 h 6858000"/>
              <a:gd name="connsiteX8985" fmla="*/ 4370282 w 5854673"/>
              <a:gd name="connsiteY8985" fmla="*/ 460355 h 6858000"/>
              <a:gd name="connsiteX8986" fmla="*/ 4364060 w 5854673"/>
              <a:gd name="connsiteY8986" fmla="*/ 460148 h 6858000"/>
              <a:gd name="connsiteX8987" fmla="*/ 4367479 w 5854673"/>
              <a:gd name="connsiteY8987" fmla="*/ 453468 h 6858000"/>
              <a:gd name="connsiteX8988" fmla="*/ 3202882 w 5854673"/>
              <a:gd name="connsiteY8988" fmla="*/ 451978 h 6858000"/>
              <a:gd name="connsiteX8989" fmla="*/ 3200113 w 5854673"/>
              <a:gd name="connsiteY8989" fmla="*/ 458112 h 6858000"/>
              <a:gd name="connsiteX8990" fmla="*/ 3200726 w 5854673"/>
              <a:gd name="connsiteY8990" fmla="*/ 458824 h 6858000"/>
              <a:gd name="connsiteX8991" fmla="*/ 3199998 w 5854673"/>
              <a:gd name="connsiteY8991" fmla="*/ 461134 h 6858000"/>
              <a:gd name="connsiteX8992" fmla="*/ 3204920 w 5854673"/>
              <a:gd name="connsiteY8992" fmla="*/ 463711 h 6858000"/>
              <a:gd name="connsiteX8993" fmla="*/ 3200726 w 5854673"/>
              <a:gd name="connsiteY8993" fmla="*/ 458824 h 6858000"/>
              <a:gd name="connsiteX8994" fmla="*/ 2880051 w 5854673"/>
              <a:gd name="connsiteY8994" fmla="*/ 451708 h 6858000"/>
              <a:gd name="connsiteX8995" fmla="*/ 2888313 w 5854673"/>
              <a:gd name="connsiteY8995" fmla="*/ 455995 h 6858000"/>
              <a:gd name="connsiteX8996" fmla="*/ 2878060 w 5854673"/>
              <a:gd name="connsiteY8996" fmla="*/ 460736 h 6858000"/>
              <a:gd name="connsiteX8997" fmla="*/ 2880051 w 5854673"/>
              <a:gd name="connsiteY8997" fmla="*/ 451708 h 6858000"/>
              <a:gd name="connsiteX8998" fmla="*/ 2783343 w 5854673"/>
              <a:gd name="connsiteY8998" fmla="*/ 450563 h 6858000"/>
              <a:gd name="connsiteX8999" fmla="*/ 2788032 w 5854673"/>
              <a:gd name="connsiteY8999" fmla="*/ 460460 h 6858000"/>
              <a:gd name="connsiteX9000" fmla="*/ 2783343 w 5854673"/>
              <a:gd name="connsiteY9000" fmla="*/ 450563 h 6858000"/>
              <a:gd name="connsiteX9001" fmla="*/ 4220829 w 5854673"/>
              <a:gd name="connsiteY9001" fmla="*/ 445735 h 6858000"/>
              <a:gd name="connsiteX9002" fmla="*/ 4244450 w 5854673"/>
              <a:gd name="connsiteY9002" fmla="*/ 454254 h 6858000"/>
              <a:gd name="connsiteX9003" fmla="*/ 4243224 w 5854673"/>
              <a:gd name="connsiteY9003" fmla="*/ 460986 h 6858000"/>
              <a:gd name="connsiteX9004" fmla="*/ 4196249 w 5854673"/>
              <a:gd name="connsiteY9004" fmla="*/ 445824 h 6858000"/>
              <a:gd name="connsiteX9005" fmla="*/ 4220829 w 5854673"/>
              <a:gd name="connsiteY9005" fmla="*/ 445735 h 6858000"/>
              <a:gd name="connsiteX9006" fmla="*/ 3180339 w 5854673"/>
              <a:gd name="connsiteY9006" fmla="*/ 444628 h 6858000"/>
              <a:gd name="connsiteX9007" fmla="*/ 3190480 w 5854673"/>
              <a:gd name="connsiteY9007" fmla="*/ 477429 h 6858000"/>
              <a:gd name="connsiteX9008" fmla="*/ 3190991 w 5854673"/>
              <a:gd name="connsiteY9008" fmla="*/ 473348 h 6858000"/>
              <a:gd name="connsiteX9009" fmla="*/ 3180339 w 5854673"/>
              <a:gd name="connsiteY9009" fmla="*/ 444628 h 6858000"/>
              <a:gd name="connsiteX9010" fmla="*/ 2644352 w 5854673"/>
              <a:gd name="connsiteY9010" fmla="*/ 441621 h 6858000"/>
              <a:gd name="connsiteX9011" fmla="*/ 2646389 w 5854673"/>
              <a:gd name="connsiteY9011" fmla="*/ 453353 h 6858000"/>
              <a:gd name="connsiteX9012" fmla="*/ 2662612 w 5854673"/>
              <a:gd name="connsiteY9012" fmla="*/ 447033 h 6858000"/>
              <a:gd name="connsiteX9013" fmla="*/ 2644352 w 5854673"/>
              <a:gd name="connsiteY9013" fmla="*/ 441621 h 6858000"/>
              <a:gd name="connsiteX9014" fmla="*/ 3870824 w 5854673"/>
              <a:gd name="connsiteY9014" fmla="*/ 437578 h 6858000"/>
              <a:gd name="connsiteX9015" fmla="*/ 3876280 w 5854673"/>
              <a:gd name="connsiteY9015" fmla="*/ 442629 h 6858000"/>
              <a:gd name="connsiteX9016" fmla="*/ 3861591 w 5854673"/>
              <a:gd name="connsiteY9016" fmla="*/ 439259 h 6858000"/>
              <a:gd name="connsiteX9017" fmla="*/ 3870824 w 5854673"/>
              <a:gd name="connsiteY9017" fmla="*/ 437578 h 6858000"/>
              <a:gd name="connsiteX9018" fmla="*/ 2861132 w 5854673"/>
              <a:gd name="connsiteY9018" fmla="*/ 436555 h 6858000"/>
              <a:gd name="connsiteX9019" fmla="*/ 2869905 w 5854673"/>
              <a:gd name="connsiteY9019" fmla="*/ 436762 h 6858000"/>
              <a:gd name="connsiteX9020" fmla="*/ 2868679 w 5854673"/>
              <a:gd name="connsiteY9020" fmla="*/ 443494 h 6858000"/>
              <a:gd name="connsiteX9021" fmla="*/ 2861132 w 5854673"/>
              <a:gd name="connsiteY9021" fmla="*/ 436555 h 6858000"/>
              <a:gd name="connsiteX9022" fmla="*/ 4158609 w 5854673"/>
              <a:gd name="connsiteY9022" fmla="*/ 434798 h 6858000"/>
              <a:gd name="connsiteX9023" fmla="*/ 4164832 w 5854673"/>
              <a:gd name="connsiteY9023" fmla="*/ 435004 h 6858000"/>
              <a:gd name="connsiteX9024" fmla="*/ 4164014 w 5854673"/>
              <a:gd name="connsiteY9024" fmla="*/ 442043 h 6858000"/>
              <a:gd name="connsiteX9025" fmla="*/ 4158609 w 5854673"/>
              <a:gd name="connsiteY9025" fmla="*/ 434798 h 6858000"/>
              <a:gd name="connsiteX9026" fmla="*/ 2498014 w 5854673"/>
              <a:gd name="connsiteY9026" fmla="*/ 434795 h 6858000"/>
              <a:gd name="connsiteX9027" fmla="*/ 2509432 w 5854673"/>
              <a:gd name="connsiteY9027" fmla="*/ 458671 h 6858000"/>
              <a:gd name="connsiteX9028" fmla="*/ 2498014 w 5854673"/>
              <a:gd name="connsiteY9028" fmla="*/ 434795 h 6858000"/>
              <a:gd name="connsiteX9029" fmla="*/ 3168507 w 5854673"/>
              <a:gd name="connsiteY9029" fmla="*/ 420407 h 6858000"/>
              <a:gd name="connsiteX9030" fmla="*/ 3174628 w 5854673"/>
              <a:gd name="connsiteY9030" fmla="*/ 422450 h 6858000"/>
              <a:gd name="connsiteX9031" fmla="*/ 3173861 w 5854673"/>
              <a:gd name="connsiteY9031" fmla="*/ 427294 h 6858000"/>
              <a:gd name="connsiteX9032" fmla="*/ 3168507 w 5854673"/>
              <a:gd name="connsiteY9032" fmla="*/ 420407 h 6858000"/>
              <a:gd name="connsiteX9033" fmla="*/ 4165041 w 5854673"/>
              <a:gd name="connsiteY9033" fmla="*/ 418578 h 6858000"/>
              <a:gd name="connsiteX9034" fmla="*/ 4176057 w 5854673"/>
              <a:gd name="connsiteY9034" fmla="*/ 421743 h 6858000"/>
              <a:gd name="connsiteX9035" fmla="*/ 4175598 w 5854673"/>
              <a:gd name="connsiteY9035" fmla="*/ 423630 h 6858000"/>
              <a:gd name="connsiteX9036" fmla="*/ 4160602 w 5854673"/>
              <a:gd name="connsiteY9036" fmla="*/ 423218 h 6858000"/>
              <a:gd name="connsiteX9037" fmla="*/ 4165041 w 5854673"/>
              <a:gd name="connsiteY9037" fmla="*/ 418578 h 6858000"/>
              <a:gd name="connsiteX9038" fmla="*/ 3823189 w 5854673"/>
              <a:gd name="connsiteY9038" fmla="*/ 417775 h 6858000"/>
              <a:gd name="connsiteX9039" fmla="*/ 3831859 w 5854673"/>
              <a:gd name="connsiteY9039" fmla="*/ 419818 h 6858000"/>
              <a:gd name="connsiteX9040" fmla="*/ 3831093 w 5854673"/>
              <a:gd name="connsiteY9040" fmla="*/ 424664 h 6858000"/>
              <a:gd name="connsiteX9041" fmla="*/ 3823189 w 5854673"/>
              <a:gd name="connsiteY9041" fmla="*/ 417775 h 6858000"/>
              <a:gd name="connsiteX9042" fmla="*/ 2769427 w 5854673"/>
              <a:gd name="connsiteY9042" fmla="*/ 416844 h 6858000"/>
              <a:gd name="connsiteX9043" fmla="*/ 2778755 w 5854673"/>
              <a:gd name="connsiteY9043" fmla="*/ 438832 h 6858000"/>
              <a:gd name="connsiteX9044" fmla="*/ 2777222 w 5854673"/>
              <a:gd name="connsiteY9044" fmla="*/ 448522 h 6858000"/>
              <a:gd name="connsiteX9045" fmla="*/ 2746212 w 5854673"/>
              <a:gd name="connsiteY9045" fmla="*/ 438006 h 6858000"/>
              <a:gd name="connsiteX9046" fmla="*/ 2773299 w 5854673"/>
              <a:gd name="connsiteY9046" fmla="*/ 433780 h 6858000"/>
              <a:gd name="connsiteX9047" fmla="*/ 2769427 w 5854673"/>
              <a:gd name="connsiteY9047" fmla="*/ 416844 h 6858000"/>
              <a:gd name="connsiteX9048" fmla="*/ 2549078 w 5854673"/>
              <a:gd name="connsiteY9048" fmla="*/ 414765 h 6858000"/>
              <a:gd name="connsiteX9049" fmla="*/ 2553665 w 5854673"/>
              <a:gd name="connsiteY9049" fmla="*/ 426498 h 6858000"/>
              <a:gd name="connsiteX9050" fmla="*/ 2549078 w 5854673"/>
              <a:gd name="connsiteY9050" fmla="*/ 414765 h 6858000"/>
              <a:gd name="connsiteX9051" fmla="*/ 4146884 w 5854673"/>
              <a:gd name="connsiteY9051" fmla="*/ 411332 h 6858000"/>
              <a:gd name="connsiteX9052" fmla="*/ 4153004 w 5854673"/>
              <a:gd name="connsiteY9052" fmla="*/ 413374 h 6858000"/>
              <a:gd name="connsiteX9053" fmla="*/ 4143464 w 5854673"/>
              <a:gd name="connsiteY9053" fmla="*/ 418013 h 6858000"/>
              <a:gd name="connsiteX9054" fmla="*/ 4146884 w 5854673"/>
              <a:gd name="connsiteY9054" fmla="*/ 411332 h 6858000"/>
              <a:gd name="connsiteX9055" fmla="*/ 3781065 w 5854673"/>
              <a:gd name="connsiteY9055" fmla="*/ 411078 h 6858000"/>
              <a:gd name="connsiteX9056" fmla="*/ 3817229 w 5854673"/>
              <a:gd name="connsiteY9056" fmla="*/ 414301 h 6858000"/>
              <a:gd name="connsiteX9057" fmla="*/ 3786469 w 5854673"/>
              <a:gd name="connsiteY9057" fmla="*/ 418322 h 6858000"/>
              <a:gd name="connsiteX9058" fmla="*/ 3778158 w 5854673"/>
              <a:gd name="connsiteY9058" fmla="*/ 411128 h 6858000"/>
              <a:gd name="connsiteX9059" fmla="*/ 3781065 w 5854673"/>
              <a:gd name="connsiteY9059" fmla="*/ 411078 h 6858000"/>
              <a:gd name="connsiteX9060" fmla="*/ 2577234 w 5854673"/>
              <a:gd name="connsiteY9060" fmla="*/ 410386 h 6858000"/>
              <a:gd name="connsiteX9061" fmla="*/ 2582125 w 5854673"/>
              <a:gd name="connsiteY9061" fmla="*/ 437013 h 6858000"/>
              <a:gd name="connsiteX9062" fmla="*/ 2585434 w 5854673"/>
              <a:gd name="connsiteY9062" fmla="*/ 457672 h 6858000"/>
              <a:gd name="connsiteX9063" fmla="*/ 2579053 w 5854673"/>
              <a:gd name="connsiteY9063" fmla="*/ 474247 h 6858000"/>
              <a:gd name="connsiteX9064" fmla="*/ 2573952 w 5854673"/>
              <a:gd name="connsiteY9064" fmla="*/ 474246 h 6858000"/>
              <a:gd name="connsiteX9065" fmla="*/ 2571602 w 5854673"/>
              <a:gd name="connsiteY9065" fmla="*/ 490976 h 6858000"/>
              <a:gd name="connsiteX9066" fmla="*/ 2597103 w 5854673"/>
              <a:gd name="connsiteY9066" fmla="*/ 498635 h 6858000"/>
              <a:gd name="connsiteX9067" fmla="*/ 2610316 w 5854673"/>
              <a:gd name="connsiteY9067" fmla="*/ 494200 h 6858000"/>
              <a:gd name="connsiteX9068" fmla="*/ 2607512 w 5854673"/>
              <a:gd name="connsiteY9068" fmla="*/ 487313 h 6858000"/>
              <a:gd name="connsiteX9069" fmla="*/ 2623224 w 5854673"/>
              <a:gd name="connsiteY9069" fmla="*/ 482524 h 6858000"/>
              <a:gd name="connsiteX9070" fmla="*/ 2628833 w 5854673"/>
              <a:gd name="connsiteY9070" fmla="*/ 488645 h 6858000"/>
              <a:gd name="connsiteX9071" fmla="*/ 2622615 w 5854673"/>
              <a:gd name="connsiteY9071" fmla="*/ 470587 h 6858000"/>
              <a:gd name="connsiteX9072" fmla="*/ 2613041 w 5854673"/>
              <a:gd name="connsiteY9072" fmla="*/ 416210 h 6858000"/>
              <a:gd name="connsiteX9073" fmla="*/ 2577234 w 5854673"/>
              <a:gd name="connsiteY9073" fmla="*/ 410386 h 6858000"/>
              <a:gd name="connsiteX9074" fmla="*/ 3265431 w 5854673"/>
              <a:gd name="connsiteY9074" fmla="*/ 405171 h 6858000"/>
              <a:gd name="connsiteX9075" fmla="*/ 3260532 w 5854673"/>
              <a:gd name="connsiteY9075" fmla="*/ 411699 h 6858000"/>
              <a:gd name="connsiteX9076" fmla="*/ 3310358 w 5854673"/>
              <a:gd name="connsiteY9076" fmla="*/ 441756 h 6858000"/>
              <a:gd name="connsiteX9077" fmla="*/ 3317966 w 5854673"/>
              <a:gd name="connsiteY9077" fmla="*/ 415898 h 6858000"/>
              <a:gd name="connsiteX9078" fmla="*/ 3289757 w 5854673"/>
              <a:gd name="connsiteY9078" fmla="*/ 419919 h 6858000"/>
              <a:gd name="connsiteX9079" fmla="*/ 3285578 w 5854673"/>
              <a:gd name="connsiteY9079" fmla="*/ 405942 h 6858000"/>
              <a:gd name="connsiteX9080" fmla="*/ 3265431 w 5854673"/>
              <a:gd name="connsiteY9080" fmla="*/ 405171 h 6858000"/>
              <a:gd name="connsiteX9081" fmla="*/ 4297155 w 5854673"/>
              <a:gd name="connsiteY9081" fmla="*/ 402291 h 6858000"/>
              <a:gd name="connsiteX9082" fmla="*/ 4305927 w 5854673"/>
              <a:gd name="connsiteY9082" fmla="*/ 402498 h 6858000"/>
              <a:gd name="connsiteX9083" fmla="*/ 4296285 w 5854673"/>
              <a:gd name="connsiteY9083" fmla="*/ 408972 h 6858000"/>
              <a:gd name="connsiteX9084" fmla="*/ 3050027 w 5854673"/>
              <a:gd name="connsiteY9084" fmla="*/ 402000 h 6858000"/>
              <a:gd name="connsiteX9085" fmla="*/ 3049720 w 5854673"/>
              <a:gd name="connsiteY9085" fmla="*/ 404958 h 6858000"/>
              <a:gd name="connsiteX9086" fmla="*/ 3034053 w 5854673"/>
              <a:gd name="connsiteY9086" fmla="*/ 433059 h 6858000"/>
              <a:gd name="connsiteX9087" fmla="*/ 3039153 w 5854673"/>
              <a:gd name="connsiteY9087" fmla="*/ 433060 h 6858000"/>
              <a:gd name="connsiteX9088" fmla="*/ 3044508 w 5854673"/>
              <a:gd name="connsiteY9088" fmla="*/ 439948 h 6858000"/>
              <a:gd name="connsiteX9089" fmla="*/ 3034968 w 5854673"/>
              <a:gd name="connsiteY9089" fmla="*/ 444586 h 6858000"/>
              <a:gd name="connsiteX9090" fmla="*/ 3006300 w 5854673"/>
              <a:gd name="connsiteY9090" fmla="*/ 450496 h 6858000"/>
              <a:gd name="connsiteX9091" fmla="*/ 3057153 w 5854673"/>
              <a:gd name="connsiteY9091" fmla="*/ 457089 h 6858000"/>
              <a:gd name="connsiteX9092" fmla="*/ 3061331 w 5854673"/>
              <a:gd name="connsiteY9092" fmla="*/ 471067 h 6858000"/>
              <a:gd name="connsiteX9093" fmla="*/ 3054335 w 5854673"/>
              <a:gd name="connsiteY9093" fmla="*/ 501211 h 6858000"/>
              <a:gd name="connsiteX9094" fmla="*/ 3095996 w 5854673"/>
              <a:gd name="connsiteY9094" fmla="*/ 542998 h 6858000"/>
              <a:gd name="connsiteX9095" fmla="*/ 3098292 w 5854673"/>
              <a:gd name="connsiteY9095" fmla="*/ 541213 h 6858000"/>
              <a:gd name="connsiteX9096" fmla="*/ 3102930 w 5854673"/>
              <a:gd name="connsiteY9096" fmla="*/ 553303 h 6858000"/>
              <a:gd name="connsiteX9097" fmla="*/ 3098302 w 5854673"/>
              <a:gd name="connsiteY9097" fmla="*/ 508058 h 6858000"/>
              <a:gd name="connsiteX9098" fmla="*/ 3088973 w 5854673"/>
              <a:gd name="connsiteY9098" fmla="*/ 486071 h 6858000"/>
              <a:gd name="connsiteX9099" fmla="*/ 3086116 w 5854673"/>
              <a:gd name="connsiteY9099" fmla="*/ 489028 h 6858000"/>
              <a:gd name="connsiteX9100" fmla="*/ 3076987 w 5854673"/>
              <a:gd name="connsiteY9100" fmla="*/ 483772 h 6858000"/>
              <a:gd name="connsiteX9101" fmla="*/ 3090199 w 5854673"/>
              <a:gd name="connsiteY9101" fmla="*/ 479339 h 6858000"/>
              <a:gd name="connsiteX9102" fmla="*/ 3067153 w 5854673"/>
              <a:gd name="connsiteY9102" fmla="*/ 448013 h 6858000"/>
              <a:gd name="connsiteX9103" fmla="*/ 3070223 w 5854673"/>
              <a:gd name="connsiteY9103" fmla="*/ 410779 h 6858000"/>
              <a:gd name="connsiteX9104" fmla="*/ 3058851 w 5854673"/>
              <a:gd name="connsiteY9104" fmla="*/ 402563 h 6858000"/>
              <a:gd name="connsiteX9105" fmla="*/ 4133371 w 5854673"/>
              <a:gd name="connsiteY9105" fmla="*/ 400872 h 6858000"/>
              <a:gd name="connsiteX9106" fmla="*/ 4142500 w 5854673"/>
              <a:gd name="connsiteY9106" fmla="*/ 401028 h 6858000"/>
              <a:gd name="connsiteX9107" fmla="*/ 4133063 w 5854673"/>
              <a:gd name="connsiteY9107" fmla="*/ 403830 h 6858000"/>
              <a:gd name="connsiteX9108" fmla="*/ 3148574 w 5854673"/>
              <a:gd name="connsiteY9108" fmla="*/ 398151 h 6858000"/>
              <a:gd name="connsiteX9109" fmla="*/ 3160296 w 5854673"/>
              <a:gd name="connsiteY9109" fmla="*/ 436919 h 6858000"/>
              <a:gd name="connsiteX9110" fmla="*/ 3128468 w 5854673"/>
              <a:gd name="connsiteY9110" fmla="*/ 430891 h 6858000"/>
              <a:gd name="connsiteX9111" fmla="*/ 3119435 w 5854673"/>
              <a:gd name="connsiteY9111" fmla="*/ 449303 h 6858000"/>
              <a:gd name="connsiteX9112" fmla="*/ 3149982 w 5854673"/>
              <a:gd name="connsiteY9112" fmla="*/ 471909 h 6858000"/>
              <a:gd name="connsiteX9113" fmla="*/ 3143300 w 5854673"/>
              <a:gd name="connsiteY9113" fmla="*/ 473589 h 6858000"/>
              <a:gd name="connsiteX9114" fmla="*/ 3141767 w 5854673"/>
              <a:gd name="connsiteY9114" fmla="*/ 483281 h 6858000"/>
              <a:gd name="connsiteX9115" fmla="*/ 3150131 w 5854673"/>
              <a:gd name="connsiteY9115" fmla="*/ 485731 h 6858000"/>
              <a:gd name="connsiteX9116" fmla="*/ 3166145 w 5854673"/>
              <a:gd name="connsiteY9116" fmla="*/ 495835 h 6858000"/>
              <a:gd name="connsiteX9117" fmla="*/ 3156514 w 5854673"/>
              <a:gd name="connsiteY9117" fmla="*/ 464055 h 6858000"/>
              <a:gd name="connsiteX9118" fmla="*/ 3176723 w 5854673"/>
              <a:gd name="connsiteY9118" fmla="*/ 429477 h 6858000"/>
              <a:gd name="connsiteX9119" fmla="*/ 3148574 w 5854673"/>
              <a:gd name="connsiteY9119" fmla="*/ 398151 h 6858000"/>
              <a:gd name="connsiteX9120" fmla="*/ 3790039 w 5854673"/>
              <a:gd name="connsiteY9120" fmla="*/ 394814 h 6858000"/>
              <a:gd name="connsiteX9121" fmla="*/ 3800750 w 5854673"/>
              <a:gd name="connsiteY9121" fmla="*/ 398387 h 6858000"/>
              <a:gd name="connsiteX9122" fmla="*/ 3785192 w 5854673"/>
              <a:gd name="connsiteY9122" fmla="*/ 401698 h 6858000"/>
              <a:gd name="connsiteX9123" fmla="*/ 3790039 w 5854673"/>
              <a:gd name="connsiteY9123" fmla="*/ 394814 h 6858000"/>
              <a:gd name="connsiteX9124" fmla="*/ 2843342 w 5854673"/>
              <a:gd name="connsiteY9124" fmla="*/ 393551 h 6858000"/>
              <a:gd name="connsiteX9125" fmla="*/ 2844411 w 5854673"/>
              <a:gd name="connsiteY9125" fmla="*/ 403600 h 6858000"/>
              <a:gd name="connsiteX9126" fmla="*/ 2843342 w 5854673"/>
              <a:gd name="connsiteY9126" fmla="*/ 393551 h 6858000"/>
              <a:gd name="connsiteX9127" fmla="*/ 3312668 w 5854673"/>
              <a:gd name="connsiteY9127" fmla="*/ 391514 h 6858000"/>
              <a:gd name="connsiteX9128" fmla="*/ 3301597 w 5854673"/>
              <a:gd name="connsiteY9128" fmla="*/ 398194 h 6858000"/>
              <a:gd name="connsiteX9129" fmla="*/ 3330005 w 5854673"/>
              <a:gd name="connsiteY9129" fmla="*/ 410902 h 6858000"/>
              <a:gd name="connsiteX9130" fmla="*/ 3312668 w 5854673"/>
              <a:gd name="connsiteY9130" fmla="*/ 391514 h 6858000"/>
              <a:gd name="connsiteX9131" fmla="*/ 4164831 w 5854673"/>
              <a:gd name="connsiteY9131" fmla="*/ 390283 h 6858000"/>
              <a:gd name="connsiteX9132" fmla="*/ 4177391 w 5854673"/>
              <a:gd name="connsiteY9132" fmla="*/ 395324 h 6858000"/>
              <a:gd name="connsiteX9133" fmla="*/ 4149285 w 5854673"/>
              <a:gd name="connsiteY9133" fmla="*/ 397509 h 6858000"/>
              <a:gd name="connsiteX9134" fmla="*/ 4150052 w 5854673"/>
              <a:gd name="connsiteY9134" fmla="*/ 392664 h 6858000"/>
              <a:gd name="connsiteX9135" fmla="*/ 4164831 w 5854673"/>
              <a:gd name="connsiteY9135" fmla="*/ 390283 h 6858000"/>
              <a:gd name="connsiteX9136" fmla="*/ 3099000 w 5854673"/>
              <a:gd name="connsiteY9136" fmla="*/ 380080 h 6858000"/>
              <a:gd name="connsiteX9137" fmla="*/ 3097468 w 5854673"/>
              <a:gd name="connsiteY9137" fmla="*/ 389771 h 6858000"/>
              <a:gd name="connsiteX9138" fmla="*/ 3104958 w 5854673"/>
              <a:gd name="connsiteY9138" fmla="*/ 400845 h 6858000"/>
              <a:gd name="connsiteX9139" fmla="*/ 3104605 w 5854673"/>
              <a:gd name="connsiteY9139" fmla="*/ 401504 h 6858000"/>
              <a:gd name="connsiteX9140" fmla="*/ 3105785 w 5854673"/>
              <a:gd name="connsiteY9140" fmla="*/ 402069 h 6858000"/>
              <a:gd name="connsiteX9141" fmla="*/ 3110278 w 5854673"/>
              <a:gd name="connsiteY9141" fmla="*/ 408712 h 6858000"/>
              <a:gd name="connsiteX9142" fmla="*/ 3126379 w 5854673"/>
              <a:gd name="connsiteY9142" fmla="*/ 423903 h 6858000"/>
              <a:gd name="connsiteX9143" fmla="*/ 3122934 w 5854673"/>
              <a:gd name="connsiteY9143" fmla="*/ 410277 h 6858000"/>
              <a:gd name="connsiteX9144" fmla="*/ 3105785 w 5854673"/>
              <a:gd name="connsiteY9144" fmla="*/ 402069 h 6858000"/>
              <a:gd name="connsiteX9145" fmla="*/ 3104958 w 5854673"/>
              <a:gd name="connsiteY9145" fmla="*/ 400845 h 6858000"/>
              <a:gd name="connsiteX9146" fmla="*/ 3113229 w 5854673"/>
              <a:gd name="connsiteY9146" fmla="*/ 385338 h 6858000"/>
              <a:gd name="connsiteX9147" fmla="*/ 2538935 w 5854673"/>
              <a:gd name="connsiteY9147" fmla="*/ 379400 h 6858000"/>
              <a:gd name="connsiteX9148" fmla="*/ 2547401 w 5854673"/>
              <a:gd name="connsiteY9148" fmla="*/ 382565 h 6858000"/>
              <a:gd name="connsiteX9149" fmla="*/ 2537709 w 5854673"/>
              <a:gd name="connsiteY9149" fmla="*/ 386133 h 6858000"/>
              <a:gd name="connsiteX9150" fmla="*/ 3229020 w 5854673"/>
              <a:gd name="connsiteY9150" fmla="*/ 377209 h 6858000"/>
              <a:gd name="connsiteX9151" fmla="*/ 3219939 w 5854673"/>
              <a:gd name="connsiteY9151" fmla="*/ 379961 h 6858000"/>
              <a:gd name="connsiteX9152" fmla="*/ 3232891 w 5854673"/>
              <a:gd name="connsiteY9152" fmla="*/ 394145 h 6858000"/>
              <a:gd name="connsiteX9153" fmla="*/ 3225902 w 5854673"/>
              <a:gd name="connsiteY9153" fmla="*/ 398785 h 6858000"/>
              <a:gd name="connsiteX9154" fmla="*/ 3241499 w 5854673"/>
              <a:gd name="connsiteY9154" fmla="*/ 436636 h 6858000"/>
              <a:gd name="connsiteX9155" fmla="*/ 3221092 w 5854673"/>
              <a:gd name="connsiteY9155" fmla="*/ 454483 h 6858000"/>
              <a:gd name="connsiteX9156" fmla="*/ 3213596 w 5854673"/>
              <a:gd name="connsiteY9156" fmla="*/ 445351 h 6858000"/>
              <a:gd name="connsiteX9157" fmla="*/ 3239960 w 5854673"/>
              <a:gd name="connsiteY9157" fmla="*/ 471831 h 6858000"/>
              <a:gd name="connsiteX9158" fmla="*/ 3256949 w 5854673"/>
              <a:gd name="connsiteY9158" fmla="*/ 460665 h 6858000"/>
              <a:gd name="connsiteX9159" fmla="*/ 3240733 w 5854673"/>
              <a:gd name="connsiteY9159" fmla="*/ 441482 h 6858000"/>
              <a:gd name="connsiteX9160" fmla="*/ 3247415 w 5854673"/>
              <a:gd name="connsiteY9160" fmla="*/ 439801 h 6858000"/>
              <a:gd name="connsiteX9161" fmla="*/ 3247216 w 5854673"/>
              <a:gd name="connsiteY9161" fmla="*/ 423069 h 6858000"/>
              <a:gd name="connsiteX9162" fmla="*/ 3229020 w 5854673"/>
              <a:gd name="connsiteY9162" fmla="*/ 377209 h 6858000"/>
              <a:gd name="connsiteX9163" fmla="*/ 3158427 w 5854673"/>
              <a:gd name="connsiteY9163" fmla="*/ 370150 h 6858000"/>
              <a:gd name="connsiteX9164" fmla="*/ 3157661 w 5854673"/>
              <a:gd name="connsiteY9164" fmla="*/ 374995 h 6858000"/>
              <a:gd name="connsiteX9165" fmla="*/ 3161179 w 5854673"/>
              <a:gd name="connsiteY9165" fmla="*/ 379230 h 6858000"/>
              <a:gd name="connsiteX9166" fmla="*/ 3165259 w 5854673"/>
              <a:gd name="connsiteY9166" fmla="*/ 382292 h 6858000"/>
              <a:gd name="connsiteX9167" fmla="*/ 3161179 w 5854673"/>
              <a:gd name="connsiteY9167" fmla="*/ 379230 h 6858000"/>
              <a:gd name="connsiteX9168" fmla="*/ 3160211 w 5854673"/>
              <a:gd name="connsiteY9168" fmla="*/ 374997 h 6858000"/>
              <a:gd name="connsiteX9169" fmla="*/ 3169086 w 5854673"/>
              <a:gd name="connsiteY9169" fmla="*/ 373366 h 6858000"/>
              <a:gd name="connsiteX9170" fmla="*/ 2540878 w 5854673"/>
              <a:gd name="connsiteY9170" fmla="*/ 367478 h 6858000"/>
              <a:gd name="connsiteX9171" fmla="*/ 2533882 w 5854673"/>
              <a:gd name="connsiteY9171" fmla="*/ 397622 h 6858000"/>
              <a:gd name="connsiteX9172" fmla="*/ 2558111 w 5854673"/>
              <a:gd name="connsiteY9172" fmla="*/ 396353 h 6858000"/>
              <a:gd name="connsiteX9173" fmla="*/ 2540878 w 5854673"/>
              <a:gd name="connsiteY9173" fmla="*/ 367478 h 6858000"/>
              <a:gd name="connsiteX9174" fmla="*/ 3351485 w 5854673"/>
              <a:gd name="connsiteY9174" fmla="*/ 367356 h 6858000"/>
              <a:gd name="connsiteX9175" fmla="*/ 3370510 w 5854673"/>
              <a:gd name="connsiteY9175" fmla="*/ 367922 h 6858000"/>
              <a:gd name="connsiteX9176" fmla="*/ 3369232 w 5854673"/>
              <a:gd name="connsiteY9176" fmla="*/ 376848 h 6858000"/>
              <a:gd name="connsiteX9177" fmla="*/ 3351485 w 5854673"/>
              <a:gd name="connsiteY9177" fmla="*/ 367356 h 6858000"/>
              <a:gd name="connsiteX9178" fmla="*/ 2571381 w 5854673"/>
              <a:gd name="connsiteY9178" fmla="*/ 366772 h 6858000"/>
              <a:gd name="connsiteX9179" fmla="*/ 2588007 w 5854673"/>
              <a:gd name="connsiteY9179" fmla="*/ 376060 h 6858000"/>
              <a:gd name="connsiteX9180" fmla="*/ 2571381 w 5854673"/>
              <a:gd name="connsiteY9180" fmla="*/ 366772 h 6858000"/>
              <a:gd name="connsiteX9181" fmla="*/ 2747407 w 5854673"/>
              <a:gd name="connsiteY9181" fmla="*/ 362057 h 6858000"/>
              <a:gd name="connsiteX9182" fmla="*/ 2763725 w 5854673"/>
              <a:gd name="connsiteY9182" fmla="*/ 379404 h 6858000"/>
              <a:gd name="connsiteX9183" fmla="*/ 2750210 w 5854673"/>
              <a:gd name="connsiteY9183" fmla="*/ 368944 h 6858000"/>
              <a:gd name="connsiteX9184" fmla="*/ 2741130 w 5854673"/>
              <a:gd name="connsiteY9184" fmla="*/ 371695 h 6858000"/>
              <a:gd name="connsiteX9185" fmla="*/ 2747407 w 5854673"/>
              <a:gd name="connsiteY9185" fmla="*/ 362057 h 6858000"/>
              <a:gd name="connsiteX9186" fmla="*/ 4133228 w 5854673"/>
              <a:gd name="connsiteY9186" fmla="*/ 361545 h 6858000"/>
              <a:gd name="connsiteX9187" fmla="*/ 4145674 w 5854673"/>
              <a:gd name="connsiteY9187" fmla="*/ 361956 h 6858000"/>
              <a:gd name="connsiteX9188" fmla="*/ 4138889 w 5854673"/>
              <a:gd name="connsiteY9188" fmla="*/ 365474 h 6858000"/>
              <a:gd name="connsiteX9189" fmla="*/ 4161334 w 5854673"/>
              <a:gd name="connsiteY9189" fmla="*/ 359358 h 6858000"/>
              <a:gd name="connsiteX9190" fmla="*/ 4160108 w 5854673"/>
              <a:gd name="connsiteY9190" fmla="*/ 366091 h 6858000"/>
              <a:gd name="connsiteX9191" fmla="*/ 4151794 w 5854673"/>
              <a:gd name="connsiteY9191" fmla="*/ 363997 h 6858000"/>
              <a:gd name="connsiteX9192" fmla="*/ 4161334 w 5854673"/>
              <a:gd name="connsiteY9192" fmla="*/ 359358 h 6858000"/>
              <a:gd name="connsiteX9193" fmla="*/ 1997991 w 5854673"/>
              <a:gd name="connsiteY9193" fmla="*/ 359270 h 6858000"/>
              <a:gd name="connsiteX9194" fmla="*/ 1997346 w 5854673"/>
              <a:gd name="connsiteY9194" fmla="*/ 360091 h 6858000"/>
              <a:gd name="connsiteX9195" fmla="*/ 1994795 w 5854673"/>
              <a:gd name="connsiteY9195" fmla="*/ 360090 h 6858000"/>
              <a:gd name="connsiteX9196" fmla="*/ 2001064 w 5854673"/>
              <a:gd name="connsiteY9196" fmla="*/ 378506 h 6858000"/>
              <a:gd name="connsiteX9197" fmla="*/ 2004483 w 5854673"/>
              <a:gd name="connsiteY9197" fmla="*/ 371824 h 6858000"/>
              <a:gd name="connsiteX9198" fmla="*/ 2001933 w 5854673"/>
              <a:gd name="connsiteY9198" fmla="*/ 371824 h 6858000"/>
              <a:gd name="connsiteX9199" fmla="*/ 1997991 w 5854673"/>
              <a:gd name="connsiteY9199" fmla="*/ 359270 h 6858000"/>
              <a:gd name="connsiteX9200" fmla="*/ 3783573 w 5854673"/>
              <a:gd name="connsiteY9200" fmla="*/ 354568 h 6858000"/>
              <a:gd name="connsiteX9201" fmla="*/ 3786939 w 5854673"/>
              <a:gd name="connsiteY9201" fmla="*/ 357732 h 6858000"/>
              <a:gd name="connsiteX9202" fmla="*/ 3774493 w 5854673"/>
              <a:gd name="connsiteY9202" fmla="*/ 357320 h 6858000"/>
              <a:gd name="connsiteX9203" fmla="*/ 3783573 w 5854673"/>
              <a:gd name="connsiteY9203" fmla="*/ 354568 h 6858000"/>
              <a:gd name="connsiteX9204" fmla="*/ 3148435 w 5854673"/>
              <a:gd name="connsiteY9204" fmla="*/ 351172 h 6858000"/>
              <a:gd name="connsiteX9205" fmla="*/ 3156339 w 5854673"/>
              <a:gd name="connsiteY9205" fmla="*/ 358060 h 6858000"/>
              <a:gd name="connsiteX9206" fmla="*/ 3161237 w 5854673"/>
              <a:gd name="connsiteY9206" fmla="*/ 351533 h 6858000"/>
              <a:gd name="connsiteX9207" fmla="*/ 3345567 w 5854673"/>
              <a:gd name="connsiteY9207" fmla="*/ 348527 h 6858000"/>
              <a:gd name="connsiteX9208" fmla="*/ 3354653 w 5854673"/>
              <a:gd name="connsiteY9208" fmla="*/ 348688 h 6858000"/>
              <a:gd name="connsiteX9209" fmla="*/ 3354091 w 5854673"/>
              <a:gd name="connsiteY9209" fmla="*/ 352411 h 6858000"/>
              <a:gd name="connsiteX9210" fmla="*/ 3339197 w 5854673"/>
              <a:gd name="connsiteY9210" fmla="*/ 350163 h 6858000"/>
              <a:gd name="connsiteX9211" fmla="*/ 3345567 w 5854673"/>
              <a:gd name="connsiteY9211" fmla="*/ 348527 h 6858000"/>
              <a:gd name="connsiteX9212" fmla="*/ 3218827 w 5854673"/>
              <a:gd name="connsiteY9212" fmla="*/ 346602 h 6858000"/>
              <a:gd name="connsiteX9213" fmla="*/ 3211933 w 5854673"/>
              <a:gd name="connsiteY9213" fmla="*/ 374908 h 6858000"/>
              <a:gd name="connsiteX9214" fmla="*/ 3213159 w 5854673"/>
              <a:gd name="connsiteY9214" fmla="*/ 368176 h 6858000"/>
              <a:gd name="connsiteX9215" fmla="*/ 3219689 w 5854673"/>
              <a:gd name="connsiteY9215" fmla="*/ 365424 h 6858000"/>
              <a:gd name="connsiteX9216" fmla="*/ 3277480 w 5854673"/>
              <a:gd name="connsiteY9216" fmla="*/ 341476 h 6858000"/>
              <a:gd name="connsiteX9217" fmla="*/ 3283704 w 5854673"/>
              <a:gd name="connsiteY9217" fmla="*/ 341682 h 6858000"/>
              <a:gd name="connsiteX9218" fmla="*/ 3276203 w 5854673"/>
              <a:gd name="connsiteY9218" fmla="*/ 350402 h 6858000"/>
              <a:gd name="connsiteX9219" fmla="*/ 3277480 w 5854673"/>
              <a:gd name="connsiteY9219" fmla="*/ 341476 h 6858000"/>
              <a:gd name="connsiteX9220" fmla="*/ 2538999 w 5854673"/>
              <a:gd name="connsiteY9220" fmla="*/ 338964 h 6858000"/>
              <a:gd name="connsiteX9221" fmla="*/ 2538233 w 5854673"/>
              <a:gd name="connsiteY9221" fmla="*/ 343810 h 6858000"/>
              <a:gd name="connsiteX9222" fmla="*/ 2549912 w 5854673"/>
              <a:gd name="connsiteY9222" fmla="*/ 349067 h 6858000"/>
              <a:gd name="connsiteX9223" fmla="*/ 3797621 w 5854673"/>
              <a:gd name="connsiteY9223" fmla="*/ 333671 h 6858000"/>
              <a:gd name="connsiteX9224" fmla="*/ 3799899 w 5854673"/>
              <a:gd name="connsiteY9224" fmla="*/ 346411 h 6858000"/>
              <a:gd name="connsiteX9225" fmla="*/ 3783068 w 5854673"/>
              <a:gd name="connsiteY9225" fmla="*/ 340795 h 6858000"/>
              <a:gd name="connsiteX9226" fmla="*/ 3790516 w 5854673"/>
              <a:gd name="connsiteY9226" fmla="*/ 334268 h 6858000"/>
              <a:gd name="connsiteX9227" fmla="*/ 3797621 w 5854673"/>
              <a:gd name="connsiteY9227" fmla="*/ 333671 h 6858000"/>
              <a:gd name="connsiteX9228" fmla="*/ 2742671 w 5854673"/>
              <a:gd name="connsiteY9228" fmla="*/ 331400 h 6858000"/>
              <a:gd name="connsiteX9229" fmla="*/ 2746543 w 5854673"/>
              <a:gd name="connsiteY9229" fmla="*/ 348336 h 6858000"/>
              <a:gd name="connsiteX9230" fmla="*/ 2740320 w 5854673"/>
              <a:gd name="connsiteY9230" fmla="*/ 348131 h 6858000"/>
              <a:gd name="connsiteX9231" fmla="*/ 2745525 w 5854673"/>
              <a:gd name="connsiteY9231" fmla="*/ 338645 h 6858000"/>
              <a:gd name="connsiteX9232" fmla="*/ 2723540 w 5854673"/>
              <a:gd name="connsiteY9232" fmla="*/ 342873 h 6858000"/>
              <a:gd name="connsiteX9233" fmla="*/ 2728634 w 5854673"/>
              <a:gd name="connsiteY9233" fmla="*/ 368378 h 6858000"/>
              <a:gd name="connsiteX9234" fmla="*/ 2711906 w 5854673"/>
              <a:gd name="connsiteY9234" fmla="*/ 360926 h 6858000"/>
              <a:gd name="connsiteX9235" fmla="*/ 2722314 w 5854673"/>
              <a:gd name="connsiteY9235" fmla="*/ 349606 h 6858000"/>
              <a:gd name="connsiteX9236" fmla="*/ 2708902 w 5854673"/>
              <a:gd name="connsiteY9236" fmla="*/ 337308 h 6858000"/>
              <a:gd name="connsiteX9237" fmla="*/ 2724104 w 5854673"/>
              <a:gd name="connsiteY9237" fmla="*/ 333092 h 6858000"/>
              <a:gd name="connsiteX9238" fmla="*/ 2742671 w 5854673"/>
              <a:gd name="connsiteY9238" fmla="*/ 331400 h 6858000"/>
              <a:gd name="connsiteX9239" fmla="*/ 1985469 w 5854673"/>
              <a:gd name="connsiteY9239" fmla="*/ 327902 h 6858000"/>
              <a:gd name="connsiteX9240" fmla="*/ 1974240 w 5854673"/>
              <a:gd name="connsiteY9240" fmla="*/ 356463 h 6858000"/>
              <a:gd name="connsiteX9241" fmla="*/ 1995466 w 5854673"/>
              <a:gd name="connsiteY9241" fmla="*/ 331577 h 6858000"/>
              <a:gd name="connsiteX9242" fmla="*/ 1990365 w 5854673"/>
              <a:gd name="connsiteY9242" fmla="*/ 331576 h 6858000"/>
              <a:gd name="connsiteX9243" fmla="*/ 1985469 w 5854673"/>
              <a:gd name="connsiteY9243" fmla="*/ 327902 h 6858000"/>
              <a:gd name="connsiteX9244" fmla="*/ 2772358 w 5854673"/>
              <a:gd name="connsiteY9244" fmla="*/ 327531 h 6858000"/>
              <a:gd name="connsiteX9245" fmla="*/ 2801584 w 5854673"/>
              <a:gd name="connsiteY9245" fmla="*/ 333200 h 6858000"/>
              <a:gd name="connsiteX9246" fmla="*/ 2790149 w 5854673"/>
              <a:gd name="connsiteY9246" fmla="*/ 367984 h 6858000"/>
              <a:gd name="connsiteX9247" fmla="*/ 2803560 w 5854673"/>
              <a:gd name="connsiteY9247" fmla="*/ 380281 h 6858000"/>
              <a:gd name="connsiteX9248" fmla="*/ 2814473 w 5854673"/>
              <a:gd name="connsiteY9248" fmla="*/ 390383 h 6858000"/>
              <a:gd name="connsiteX9249" fmla="*/ 2803403 w 5854673"/>
              <a:gd name="connsiteY9249" fmla="*/ 397063 h 6858000"/>
              <a:gd name="connsiteX9250" fmla="*/ 2822379 w 5854673"/>
              <a:gd name="connsiteY9250" fmla="*/ 394721 h 6858000"/>
              <a:gd name="connsiteX9251" fmla="*/ 2805747 w 5854673"/>
              <a:gd name="connsiteY9251" fmla="*/ 405837 h 6858000"/>
              <a:gd name="connsiteX9252" fmla="*/ 2800644 w 5854673"/>
              <a:gd name="connsiteY9252" fmla="*/ 413487 h 6858000"/>
              <a:gd name="connsiteX9253" fmla="*/ 2840219 w 5854673"/>
              <a:gd name="connsiteY9253" fmla="*/ 435533 h 6858000"/>
              <a:gd name="connsiteX9254" fmla="*/ 2830879 w 5854673"/>
              <a:gd name="connsiteY9254" fmla="*/ 456902 h 6858000"/>
              <a:gd name="connsiteX9255" fmla="*/ 2857295 w 5854673"/>
              <a:gd name="connsiteY9255" fmla="*/ 481190 h 6858000"/>
              <a:gd name="connsiteX9256" fmla="*/ 2846686 w 5854673"/>
              <a:gd name="connsiteY9256" fmla="*/ 475780 h 6858000"/>
              <a:gd name="connsiteX9257" fmla="*/ 2840306 w 5854673"/>
              <a:gd name="connsiteY9257" fmla="*/ 492355 h 6858000"/>
              <a:gd name="connsiteX9258" fmla="*/ 2854024 w 5854673"/>
              <a:gd name="connsiteY9258" fmla="*/ 501693 h 6858000"/>
              <a:gd name="connsiteX9259" fmla="*/ 2838262 w 5854673"/>
              <a:gd name="connsiteY9259" fmla="*/ 506126 h 6858000"/>
              <a:gd name="connsiteX9260" fmla="*/ 2823066 w 5854673"/>
              <a:gd name="connsiteY9260" fmla="*/ 488984 h 6858000"/>
              <a:gd name="connsiteX9261" fmla="*/ 2827252 w 5854673"/>
              <a:gd name="connsiteY9261" fmla="*/ 477457 h 6858000"/>
              <a:gd name="connsiteX9262" fmla="*/ 2815928 w 5854673"/>
              <a:gd name="connsiteY9262" fmla="*/ 477250 h 6858000"/>
              <a:gd name="connsiteX9263" fmla="*/ 2811756 w 5854673"/>
              <a:gd name="connsiteY9263" fmla="*/ 437769 h 6858000"/>
              <a:gd name="connsiteX9264" fmla="*/ 2791564 w 5854673"/>
              <a:gd name="connsiteY9264" fmla="*/ 413687 h 6858000"/>
              <a:gd name="connsiteX9265" fmla="*/ 2795901 w 5854673"/>
              <a:gd name="connsiteY9265" fmla="*/ 410883 h 6858000"/>
              <a:gd name="connsiteX9266" fmla="*/ 2799581 w 5854673"/>
              <a:gd name="connsiteY9266" fmla="*/ 385584 h 6858000"/>
              <a:gd name="connsiteX9267" fmla="*/ 2774332 w 5854673"/>
              <a:gd name="connsiteY9267" fmla="*/ 384812 h 6858000"/>
              <a:gd name="connsiteX9268" fmla="*/ 2778216 w 5854673"/>
              <a:gd name="connsiteY9268" fmla="*/ 358392 h 6858000"/>
              <a:gd name="connsiteX9269" fmla="*/ 2768676 w 5854673"/>
              <a:gd name="connsiteY9269" fmla="*/ 363031 h 6858000"/>
              <a:gd name="connsiteX9270" fmla="*/ 2764298 w 5854673"/>
              <a:gd name="connsiteY9270" fmla="*/ 332323 h 6858000"/>
              <a:gd name="connsiteX9271" fmla="*/ 3104473 w 5854673"/>
              <a:gd name="connsiteY9271" fmla="*/ 326473 h 6858000"/>
              <a:gd name="connsiteX9272" fmla="*/ 3092123 w 5854673"/>
              <a:gd name="connsiteY9272" fmla="*/ 349729 h 6858000"/>
              <a:gd name="connsiteX9273" fmla="*/ 3076265 w 5854673"/>
              <a:gd name="connsiteY9273" fmla="*/ 330494 h 6858000"/>
              <a:gd name="connsiteX9274" fmla="*/ 3090487 w 5854673"/>
              <a:gd name="connsiteY9274" fmla="*/ 361256 h 6858000"/>
              <a:gd name="connsiteX9275" fmla="*/ 3825000 w 5854673"/>
              <a:gd name="connsiteY9275" fmla="*/ 323157 h 6858000"/>
              <a:gd name="connsiteX9276" fmla="*/ 3833365 w 5854673"/>
              <a:gd name="connsiteY9276" fmla="*/ 325608 h 6858000"/>
              <a:gd name="connsiteX9277" fmla="*/ 3824592 w 5854673"/>
              <a:gd name="connsiteY9277" fmla="*/ 325401 h 6858000"/>
              <a:gd name="connsiteX9278" fmla="*/ 2960276 w 5854673"/>
              <a:gd name="connsiteY9278" fmla="*/ 321893 h 6858000"/>
              <a:gd name="connsiteX9279" fmla="*/ 2959509 w 5854673"/>
              <a:gd name="connsiteY9279" fmla="*/ 326738 h 6858000"/>
              <a:gd name="connsiteX9280" fmla="*/ 2978883 w 5854673"/>
              <a:gd name="connsiteY9280" fmla="*/ 357858 h 6858000"/>
              <a:gd name="connsiteX9281" fmla="*/ 2960276 w 5854673"/>
              <a:gd name="connsiteY9281" fmla="*/ 321893 h 6858000"/>
              <a:gd name="connsiteX9282" fmla="*/ 3354202 w 5854673"/>
              <a:gd name="connsiteY9282" fmla="*/ 317420 h 6858000"/>
              <a:gd name="connsiteX9283" fmla="*/ 3354811 w 5854673"/>
              <a:gd name="connsiteY9283" fmla="*/ 329356 h 6858000"/>
              <a:gd name="connsiteX9284" fmla="*/ 3337214 w 5854673"/>
              <a:gd name="connsiteY9284" fmla="*/ 328586 h 6858000"/>
              <a:gd name="connsiteX9285" fmla="*/ 3354202 w 5854673"/>
              <a:gd name="connsiteY9285" fmla="*/ 317420 h 6858000"/>
              <a:gd name="connsiteX9286" fmla="*/ 2763118 w 5854673"/>
              <a:gd name="connsiteY9286" fmla="*/ 313822 h 6858000"/>
              <a:gd name="connsiteX9287" fmla="*/ 2773587 w 5854673"/>
              <a:gd name="connsiteY9287" fmla="*/ 315700 h 6858000"/>
              <a:gd name="connsiteX9288" fmla="*/ 2759609 w 5854673"/>
              <a:gd name="connsiteY9288" fmla="*/ 322429 h 6858000"/>
              <a:gd name="connsiteX9289" fmla="*/ 2763118 w 5854673"/>
              <a:gd name="connsiteY9289" fmla="*/ 313822 h 6858000"/>
              <a:gd name="connsiteX9290" fmla="*/ 2912839 w 5854673"/>
              <a:gd name="connsiteY9290" fmla="*/ 308589 h 6858000"/>
              <a:gd name="connsiteX9291" fmla="*/ 2921305 w 5854673"/>
              <a:gd name="connsiteY9291" fmla="*/ 311754 h 6858000"/>
              <a:gd name="connsiteX9292" fmla="*/ 2920079 w 5854673"/>
              <a:gd name="connsiteY9292" fmla="*/ 318486 h 6858000"/>
              <a:gd name="connsiteX9293" fmla="*/ 2912839 w 5854673"/>
              <a:gd name="connsiteY9293" fmla="*/ 308589 h 6858000"/>
              <a:gd name="connsiteX9294" fmla="*/ 3786461 w 5854673"/>
              <a:gd name="connsiteY9294" fmla="*/ 306280 h 6858000"/>
              <a:gd name="connsiteX9295" fmla="*/ 3786321 w 5854673"/>
              <a:gd name="connsiteY9295" fmla="*/ 306558 h 6858000"/>
              <a:gd name="connsiteX9296" fmla="*/ 3785912 w 5854673"/>
              <a:gd name="connsiteY9296" fmla="*/ 306612 h 6858000"/>
              <a:gd name="connsiteX9297" fmla="*/ 2443146 w 5854673"/>
              <a:gd name="connsiteY9297" fmla="*/ 305814 h 6858000"/>
              <a:gd name="connsiteX9298" fmla="*/ 2437758 w 5854673"/>
              <a:gd name="connsiteY9298" fmla="*/ 308587 h 6858000"/>
              <a:gd name="connsiteX9299" fmla="*/ 2443417 w 5854673"/>
              <a:gd name="connsiteY9299" fmla="*/ 312515 h 6858000"/>
              <a:gd name="connsiteX9300" fmla="*/ 2458960 w 5854673"/>
              <a:gd name="connsiteY9300" fmla="*/ 367863 h 6858000"/>
              <a:gd name="connsiteX9301" fmla="*/ 2491641 w 5854673"/>
              <a:gd name="connsiteY9301" fmla="*/ 423317 h 6858000"/>
              <a:gd name="connsiteX9302" fmla="*/ 2475426 w 5854673"/>
              <a:gd name="connsiteY9302" fmla="*/ 404134 h 6858000"/>
              <a:gd name="connsiteX9303" fmla="*/ 2479310 w 5854673"/>
              <a:gd name="connsiteY9303" fmla="*/ 377713 h 6858000"/>
              <a:gd name="connsiteX9304" fmla="*/ 2472887 w 5854673"/>
              <a:gd name="connsiteY9304" fmla="*/ 360777 h 6858000"/>
              <a:gd name="connsiteX9305" fmla="*/ 2482223 w 5854673"/>
              <a:gd name="connsiteY9305" fmla="*/ 357260 h 6858000"/>
              <a:gd name="connsiteX9306" fmla="*/ 2460195 w 5854673"/>
              <a:gd name="connsiteY9306" fmla="*/ 327976 h 6858000"/>
              <a:gd name="connsiteX9307" fmla="*/ 2459429 w 5854673"/>
              <a:gd name="connsiteY9307" fmla="*/ 332821 h 6858000"/>
              <a:gd name="connsiteX9308" fmla="*/ 2452747 w 5854673"/>
              <a:gd name="connsiteY9308" fmla="*/ 334503 h 6858000"/>
              <a:gd name="connsiteX9309" fmla="*/ 2445506 w 5854673"/>
              <a:gd name="connsiteY9309" fmla="*/ 324605 h 6858000"/>
              <a:gd name="connsiteX9310" fmla="*/ 2457392 w 5854673"/>
              <a:gd name="connsiteY9310" fmla="*/ 321089 h 6858000"/>
              <a:gd name="connsiteX9311" fmla="*/ 2450867 w 5854673"/>
              <a:gd name="connsiteY9311" fmla="*/ 305988 h 6858000"/>
              <a:gd name="connsiteX9312" fmla="*/ 2443146 w 5854673"/>
              <a:gd name="connsiteY9312" fmla="*/ 305814 h 6858000"/>
              <a:gd name="connsiteX9313" fmla="*/ 1921102 w 5854673"/>
              <a:gd name="connsiteY9313" fmla="*/ 305743 h 6858000"/>
              <a:gd name="connsiteX9314" fmla="*/ 1922121 w 5854673"/>
              <a:gd name="connsiteY9314" fmla="*/ 315435 h 6858000"/>
              <a:gd name="connsiteX9315" fmla="*/ 1910694 w 5854673"/>
              <a:gd name="connsiteY9315" fmla="*/ 317064 h 6858000"/>
              <a:gd name="connsiteX9316" fmla="*/ 1921102 w 5854673"/>
              <a:gd name="connsiteY9316" fmla="*/ 305743 h 6858000"/>
              <a:gd name="connsiteX9317" fmla="*/ 3789353 w 5854673"/>
              <a:gd name="connsiteY9317" fmla="*/ 300553 h 6858000"/>
              <a:gd name="connsiteX9318" fmla="*/ 3795576 w 5854673"/>
              <a:gd name="connsiteY9318" fmla="*/ 300758 h 6858000"/>
              <a:gd name="connsiteX9319" fmla="*/ 3786461 w 5854673"/>
              <a:gd name="connsiteY9319" fmla="*/ 306280 h 6858000"/>
              <a:gd name="connsiteX9320" fmla="*/ 3746558 w 5854673"/>
              <a:gd name="connsiteY9320" fmla="*/ 299367 h 6858000"/>
              <a:gd name="connsiteX9321" fmla="*/ 3760787 w 5854673"/>
              <a:gd name="connsiteY9321" fmla="*/ 304625 h 6858000"/>
              <a:gd name="connsiteX9322" fmla="*/ 3767776 w 5854673"/>
              <a:gd name="connsiteY9322" fmla="*/ 299985 h 6858000"/>
              <a:gd name="connsiteX9323" fmla="*/ 3764357 w 5854673"/>
              <a:gd name="connsiteY9323" fmla="*/ 306666 h 6858000"/>
              <a:gd name="connsiteX9324" fmla="*/ 3778652 w 5854673"/>
              <a:gd name="connsiteY9324" fmla="*/ 307588 h 6858000"/>
              <a:gd name="connsiteX9325" fmla="*/ 3785912 w 5854673"/>
              <a:gd name="connsiteY9325" fmla="*/ 306612 h 6858000"/>
              <a:gd name="connsiteX9326" fmla="*/ 3778766 w 5854673"/>
              <a:gd name="connsiteY9326" fmla="*/ 310942 h 6858000"/>
              <a:gd name="connsiteX9327" fmla="*/ 3779553 w 5854673"/>
              <a:gd name="connsiteY9327" fmla="*/ 323808 h 6858000"/>
              <a:gd name="connsiteX9328" fmla="*/ 3795009 w 5854673"/>
              <a:gd name="connsiteY9328" fmla="*/ 322334 h 6858000"/>
              <a:gd name="connsiteX9329" fmla="*/ 3797150 w 5854673"/>
              <a:gd name="connsiteY9329" fmla="*/ 324578 h 6858000"/>
              <a:gd name="connsiteX9330" fmla="*/ 3758333 w 5854673"/>
              <a:gd name="connsiteY9330" fmla="*/ 323191 h 6858000"/>
              <a:gd name="connsiteX9331" fmla="*/ 3767874 w 5854673"/>
              <a:gd name="connsiteY9331" fmla="*/ 318551 h 6858000"/>
              <a:gd name="connsiteX9332" fmla="*/ 3744922 w 5854673"/>
              <a:gd name="connsiteY9332" fmla="*/ 310894 h 6858000"/>
              <a:gd name="connsiteX9333" fmla="*/ 3746558 w 5854673"/>
              <a:gd name="connsiteY9333" fmla="*/ 299367 h 6858000"/>
              <a:gd name="connsiteX9334" fmla="*/ 4053011 w 5854673"/>
              <a:gd name="connsiteY9334" fmla="*/ 297203 h 6858000"/>
              <a:gd name="connsiteX9335" fmla="*/ 4063722 w 5854673"/>
              <a:gd name="connsiteY9335" fmla="*/ 300776 h 6858000"/>
              <a:gd name="connsiteX9336" fmla="*/ 4048163 w 5854673"/>
              <a:gd name="connsiteY9336" fmla="*/ 304087 h 6858000"/>
              <a:gd name="connsiteX9337" fmla="*/ 4053011 w 5854673"/>
              <a:gd name="connsiteY9337" fmla="*/ 297203 h 6858000"/>
              <a:gd name="connsiteX9338" fmla="*/ 3331259 w 5854673"/>
              <a:gd name="connsiteY9338" fmla="*/ 284260 h 6858000"/>
              <a:gd name="connsiteX9339" fmla="*/ 3333810 w 5854673"/>
              <a:gd name="connsiteY9339" fmla="*/ 284261 h 6858000"/>
              <a:gd name="connsiteX9340" fmla="*/ 3327840 w 5854673"/>
              <a:gd name="connsiteY9340" fmla="*/ 290941 h 6858000"/>
              <a:gd name="connsiteX9341" fmla="*/ 3331259 w 5854673"/>
              <a:gd name="connsiteY9341" fmla="*/ 284260 h 6858000"/>
              <a:gd name="connsiteX9342" fmla="*/ 3219553 w 5854673"/>
              <a:gd name="connsiteY9342" fmla="*/ 282701 h 6858000"/>
              <a:gd name="connsiteX9343" fmla="*/ 3225776 w 5854673"/>
              <a:gd name="connsiteY9343" fmla="*/ 282906 h 6858000"/>
              <a:gd name="connsiteX9344" fmla="*/ 3224244 w 5854673"/>
              <a:gd name="connsiteY9344" fmla="*/ 292598 h 6858000"/>
              <a:gd name="connsiteX9345" fmla="*/ 3218020 w 5854673"/>
              <a:gd name="connsiteY9345" fmla="*/ 292392 h 6858000"/>
              <a:gd name="connsiteX9346" fmla="*/ 3299483 w 5854673"/>
              <a:gd name="connsiteY9346" fmla="*/ 278590 h 6858000"/>
              <a:gd name="connsiteX9347" fmla="*/ 3310040 w 5854673"/>
              <a:gd name="connsiteY9347" fmla="*/ 283642 h 6858000"/>
              <a:gd name="connsiteX9348" fmla="*/ 3298614 w 5854673"/>
              <a:gd name="connsiteY9348" fmla="*/ 285271 h 6858000"/>
              <a:gd name="connsiteX9349" fmla="*/ 2486938 w 5854673"/>
              <a:gd name="connsiteY9349" fmla="*/ 275344 h 6858000"/>
              <a:gd name="connsiteX9350" fmla="*/ 2491984 w 5854673"/>
              <a:gd name="connsiteY9350" fmla="*/ 290290 h 6858000"/>
              <a:gd name="connsiteX9351" fmla="*/ 2496116 w 5854673"/>
              <a:gd name="connsiteY9351" fmla="*/ 288608 h 6858000"/>
              <a:gd name="connsiteX9352" fmla="*/ 2486938 w 5854673"/>
              <a:gd name="connsiteY9352" fmla="*/ 275344 h 6858000"/>
              <a:gd name="connsiteX9353" fmla="*/ 3256079 w 5854673"/>
              <a:gd name="connsiteY9353" fmla="*/ 265470 h 6858000"/>
              <a:gd name="connsiteX9354" fmla="*/ 3257705 w 5854673"/>
              <a:gd name="connsiteY9354" fmla="*/ 287098 h 6858000"/>
              <a:gd name="connsiteX9355" fmla="*/ 3229962 w 5854673"/>
              <a:gd name="connsiteY9355" fmla="*/ 271379 h 6858000"/>
              <a:gd name="connsiteX9356" fmla="*/ 2099947 w 5854673"/>
              <a:gd name="connsiteY9356" fmla="*/ 264575 h 6858000"/>
              <a:gd name="connsiteX9357" fmla="*/ 2105710 w 5854673"/>
              <a:gd name="connsiteY9357" fmla="*/ 266669 h 6858000"/>
              <a:gd name="connsiteX9358" fmla="*/ 2095049 w 5854673"/>
              <a:gd name="connsiteY9358" fmla="*/ 271103 h 6858000"/>
              <a:gd name="connsiteX9359" fmla="*/ 2099947 w 5854673"/>
              <a:gd name="connsiteY9359" fmla="*/ 264575 h 6858000"/>
              <a:gd name="connsiteX9360" fmla="*/ 2390283 w 5854673"/>
              <a:gd name="connsiteY9360" fmla="*/ 261799 h 6858000"/>
              <a:gd name="connsiteX9361" fmla="*/ 2386965 w 5854673"/>
              <a:gd name="connsiteY9361" fmla="*/ 266644 h 6858000"/>
              <a:gd name="connsiteX9362" fmla="*/ 2398290 w 5854673"/>
              <a:gd name="connsiteY9362" fmla="*/ 266851 h 6858000"/>
              <a:gd name="connsiteX9363" fmla="*/ 2390283 w 5854673"/>
              <a:gd name="connsiteY9363" fmla="*/ 261799 h 6858000"/>
              <a:gd name="connsiteX9364" fmla="*/ 1970799 w 5854673"/>
              <a:gd name="connsiteY9364" fmla="*/ 258221 h 6858000"/>
              <a:gd name="connsiteX9365" fmla="*/ 1980078 w 5854673"/>
              <a:gd name="connsiteY9365" fmla="*/ 272199 h 6858000"/>
              <a:gd name="connsiteX9366" fmla="*/ 1970799 w 5854673"/>
              <a:gd name="connsiteY9366" fmla="*/ 258221 h 6858000"/>
              <a:gd name="connsiteX9367" fmla="*/ 4101889 w 5854673"/>
              <a:gd name="connsiteY9367" fmla="*/ 251616 h 6858000"/>
              <a:gd name="connsiteX9368" fmla="*/ 4078678 w 5854673"/>
              <a:gd name="connsiteY9368" fmla="*/ 262576 h 6858000"/>
              <a:gd name="connsiteX9369" fmla="*/ 4101889 w 5854673"/>
              <a:gd name="connsiteY9369" fmla="*/ 251616 h 6858000"/>
              <a:gd name="connsiteX9370" fmla="*/ 1898726 w 5854673"/>
              <a:gd name="connsiteY9370" fmla="*/ 251008 h 6858000"/>
              <a:gd name="connsiteX9371" fmla="*/ 1904846 w 5854673"/>
              <a:gd name="connsiteY9371" fmla="*/ 253050 h 6858000"/>
              <a:gd name="connsiteX9372" fmla="*/ 1904081 w 5854673"/>
              <a:gd name="connsiteY9372" fmla="*/ 257895 h 6858000"/>
              <a:gd name="connsiteX9373" fmla="*/ 1897857 w 5854673"/>
              <a:gd name="connsiteY9373" fmla="*/ 257689 h 6858000"/>
              <a:gd name="connsiteX9374" fmla="*/ 3312702 w 5854673"/>
              <a:gd name="connsiteY9374" fmla="*/ 248651 h 6858000"/>
              <a:gd name="connsiteX9375" fmla="*/ 3318925 w 5854673"/>
              <a:gd name="connsiteY9375" fmla="*/ 248857 h 6858000"/>
              <a:gd name="connsiteX9376" fmla="*/ 3318056 w 5854673"/>
              <a:gd name="connsiteY9376" fmla="*/ 255539 h 6858000"/>
              <a:gd name="connsiteX9377" fmla="*/ 3312702 w 5854673"/>
              <a:gd name="connsiteY9377" fmla="*/ 248651 h 6858000"/>
              <a:gd name="connsiteX9378" fmla="*/ 2801968 w 5854673"/>
              <a:gd name="connsiteY9378" fmla="*/ 241335 h 6858000"/>
              <a:gd name="connsiteX9379" fmla="*/ 2807884 w 5854673"/>
              <a:gd name="connsiteY9379" fmla="*/ 244499 h 6858000"/>
              <a:gd name="connsiteX9380" fmla="*/ 2807117 w 5854673"/>
              <a:gd name="connsiteY9380" fmla="*/ 249345 h 6858000"/>
              <a:gd name="connsiteX9381" fmla="*/ 2800894 w 5854673"/>
              <a:gd name="connsiteY9381" fmla="*/ 249139 h 6858000"/>
              <a:gd name="connsiteX9382" fmla="*/ 3750311 w 5854673"/>
              <a:gd name="connsiteY9382" fmla="*/ 238491 h 6858000"/>
              <a:gd name="connsiteX9383" fmla="*/ 3754939 w 5854673"/>
              <a:gd name="connsiteY9383" fmla="*/ 240610 h 6858000"/>
              <a:gd name="connsiteX9384" fmla="*/ 3754633 w 5854673"/>
              <a:gd name="connsiteY9384" fmla="*/ 243567 h 6858000"/>
              <a:gd name="connsiteX9385" fmla="*/ 3743309 w 5854673"/>
              <a:gd name="connsiteY9385" fmla="*/ 243361 h 6858000"/>
              <a:gd name="connsiteX9386" fmla="*/ 3744076 w 5854673"/>
              <a:gd name="connsiteY9386" fmla="*/ 238515 h 6858000"/>
              <a:gd name="connsiteX9387" fmla="*/ 3750311 w 5854673"/>
              <a:gd name="connsiteY9387" fmla="*/ 238491 h 6858000"/>
              <a:gd name="connsiteX9388" fmla="*/ 3330048 w 5854673"/>
              <a:gd name="connsiteY9388" fmla="*/ 237435 h 6858000"/>
              <a:gd name="connsiteX9389" fmla="*/ 3336271 w 5854673"/>
              <a:gd name="connsiteY9389" fmla="*/ 237641 h 6858000"/>
              <a:gd name="connsiteX9390" fmla="*/ 3335045 w 5854673"/>
              <a:gd name="connsiteY9390" fmla="*/ 244373 h 6858000"/>
              <a:gd name="connsiteX9391" fmla="*/ 3330048 w 5854673"/>
              <a:gd name="connsiteY9391" fmla="*/ 237435 h 6858000"/>
              <a:gd name="connsiteX9392" fmla="*/ 2749023 w 5854673"/>
              <a:gd name="connsiteY9392" fmla="*/ 232856 h 6858000"/>
              <a:gd name="connsiteX9393" fmla="*/ 2761471 w 5854673"/>
              <a:gd name="connsiteY9393" fmla="*/ 233267 h 6858000"/>
              <a:gd name="connsiteX9394" fmla="*/ 2783945 w 5854673"/>
              <a:gd name="connsiteY9394" fmla="*/ 304022 h 6858000"/>
              <a:gd name="connsiteX9395" fmla="*/ 2796130 w 5854673"/>
              <a:gd name="connsiteY9395" fmla="*/ 323050 h 6858000"/>
              <a:gd name="connsiteX9396" fmla="*/ 2783020 w 5854673"/>
              <a:gd name="connsiteY9396" fmla="*/ 325649 h 6858000"/>
              <a:gd name="connsiteX9397" fmla="*/ 2779861 w 5854673"/>
              <a:gd name="connsiteY9397" fmla="*/ 313712 h 6858000"/>
              <a:gd name="connsiteX9398" fmla="*/ 2776648 w 5854673"/>
              <a:gd name="connsiteY9398" fmla="*/ 314170 h 6858000"/>
              <a:gd name="connsiteX9399" fmla="*/ 2777058 w 5854673"/>
              <a:gd name="connsiteY9399" fmla="*/ 306825 h 6858000"/>
              <a:gd name="connsiteX9400" fmla="*/ 2747173 w 5854673"/>
              <a:gd name="connsiteY9400" fmla="*/ 286312 h 6858000"/>
              <a:gd name="connsiteX9401" fmla="*/ 2744829 w 5854673"/>
              <a:gd name="connsiteY9401" fmla="*/ 277538 h 6858000"/>
              <a:gd name="connsiteX9402" fmla="*/ 2739728 w 5854673"/>
              <a:gd name="connsiteY9402" fmla="*/ 277536 h 6858000"/>
              <a:gd name="connsiteX9403" fmla="*/ 2737849 w 5854673"/>
              <a:gd name="connsiteY9403" fmla="*/ 249022 h 6858000"/>
              <a:gd name="connsiteX9404" fmla="*/ 2729076 w 5854673"/>
              <a:gd name="connsiteY9404" fmla="*/ 248816 h 6858000"/>
              <a:gd name="connsiteX9405" fmla="*/ 2742035 w 5854673"/>
              <a:gd name="connsiteY9405" fmla="*/ 237496 h 6858000"/>
              <a:gd name="connsiteX9406" fmla="*/ 2738616 w 5854673"/>
              <a:gd name="connsiteY9406" fmla="*/ 244177 h 6858000"/>
              <a:gd name="connsiteX9407" fmla="*/ 2753612 w 5854673"/>
              <a:gd name="connsiteY9407" fmla="*/ 244589 h 6858000"/>
              <a:gd name="connsiteX9408" fmla="*/ 2749023 w 5854673"/>
              <a:gd name="connsiteY9408" fmla="*/ 232856 h 6858000"/>
              <a:gd name="connsiteX9409" fmla="*/ 3700262 w 5854673"/>
              <a:gd name="connsiteY9409" fmla="*/ 230189 h 6858000"/>
              <a:gd name="connsiteX9410" fmla="*/ 3709035 w 5854673"/>
              <a:gd name="connsiteY9410" fmla="*/ 230395 h 6858000"/>
              <a:gd name="connsiteX9411" fmla="*/ 3699802 w 5854673"/>
              <a:gd name="connsiteY9411" fmla="*/ 232076 h 6858000"/>
              <a:gd name="connsiteX9412" fmla="*/ 3089245 w 5854673"/>
              <a:gd name="connsiteY9412" fmla="*/ 224774 h 6858000"/>
              <a:gd name="connsiteX9413" fmla="*/ 3098018 w 5854673"/>
              <a:gd name="connsiteY9413" fmla="*/ 224981 h 6858000"/>
              <a:gd name="connsiteX9414" fmla="*/ 3094599 w 5854673"/>
              <a:gd name="connsiteY9414" fmla="*/ 231661 h 6858000"/>
              <a:gd name="connsiteX9415" fmla="*/ 3089245 w 5854673"/>
              <a:gd name="connsiteY9415" fmla="*/ 224774 h 6858000"/>
              <a:gd name="connsiteX9416" fmla="*/ 3840177 w 5854673"/>
              <a:gd name="connsiteY9416" fmla="*/ 222626 h 6858000"/>
              <a:gd name="connsiteX9417" fmla="*/ 3842268 w 5854673"/>
              <a:gd name="connsiteY9417" fmla="*/ 224514 h 6858000"/>
              <a:gd name="connsiteX9418" fmla="*/ 3841809 w 5854673"/>
              <a:gd name="connsiteY9418" fmla="*/ 226400 h 6858000"/>
              <a:gd name="connsiteX9419" fmla="*/ 3830485 w 5854673"/>
              <a:gd name="connsiteY9419" fmla="*/ 226194 h 6858000"/>
              <a:gd name="connsiteX9420" fmla="*/ 3830945 w 5854673"/>
              <a:gd name="connsiteY9420" fmla="*/ 224307 h 6858000"/>
              <a:gd name="connsiteX9421" fmla="*/ 3840177 w 5854673"/>
              <a:gd name="connsiteY9421" fmla="*/ 222626 h 6858000"/>
              <a:gd name="connsiteX9422" fmla="*/ 2078486 w 5854673"/>
              <a:gd name="connsiteY9422" fmla="*/ 221370 h 6858000"/>
              <a:gd name="connsiteX9423" fmla="*/ 2075833 w 5854673"/>
              <a:gd name="connsiteY9423" fmla="*/ 223206 h 6858000"/>
              <a:gd name="connsiteX9424" fmla="*/ 2078791 w 5854673"/>
              <a:gd name="connsiteY9424" fmla="*/ 226063 h 6858000"/>
              <a:gd name="connsiteX9425" fmla="*/ 2078486 w 5854673"/>
              <a:gd name="connsiteY9425" fmla="*/ 221370 h 6858000"/>
              <a:gd name="connsiteX9426" fmla="*/ 2144888 w 5854673"/>
              <a:gd name="connsiteY9426" fmla="*/ 221228 h 6858000"/>
              <a:gd name="connsiteX9427" fmla="*/ 2166677 w 5854673"/>
              <a:gd name="connsiteY9427" fmla="*/ 224096 h 6858000"/>
              <a:gd name="connsiteX9428" fmla="*/ 2186311 w 5854673"/>
              <a:gd name="connsiteY9428" fmla="*/ 236598 h 6858000"/>
              <a:gd name="connsiteX9429" fmla="*/ 2169271 w 5854673"/>
              <a:gd name="connsiteY9429" fmla="*/ 249957 h 6858000"/>
              <a:gd name="connsiteX9430" fmla="*/ 2195425 w 5854673"/>
              <a:gd name="connsiteY9430" fmla="*/ 292862 h 6858000"/>
              <a:gd name="connsiteX9431" fmla="*/ 2243798 w 5854673"/>
              <a:gd name="connsiteY9431" fmla="*/ 414937 h 6858000"/>
              <a:gd name="connsiteX9432" fmla="*/ 2259840 w 5854673"/>
              <a:gd name="connsiteY9432" fmla="*/ 504460 h 6858000"/>
              <a:gd name="connsiteX9433" fmla="*/ 2274070 w 5854673"/>
              <a:gd name="connsiteY9433" fmla="*/ 509718 h 6858000"/>
              <a:gd name="connsiteX9434" fmla="*/ 2287316 w 5854673"/>
              <a:gd name="connsiteY9434" fmla="*/ 564300 h 6858000"/>
              <a:gd name="connsiteX9435" fmla="*/ 2316474 w 5854673"/>
              <a:gd name="connsiteY9435" fmla="*/ 630821 h 6858000"/>
              <a:gd name="connsiteX9436" fmla="*/ 2338494 w 5854673"/>
              <a:gd name="connsiteY9436" fmla="*/ 685610 h 6858000"/>
              <a:gd name="connsiteX9437" fmla="*/ 2353785 w 5854673"/>
              <a:gd name="connsiteY9437" fmla="*/ 726420 h 6858000"/>
              <a:gd name="connsiteX9438" fmla="*/ 2377510 w 5854673"/>
              <a:gd name="connsiteY9438" fmla="*/ 703728 h 6858000"/>
              <a:gd name="connsiteX9439" fmla="*/ 2353234 w 5854673"/>
              <a:gd name="connsiteY9439" fmla="*/ 689338 h 6858000"/>
              <a:gd name="connsiteX9440" fmla="*/ 2365324 w 5854673"/>
              <a:gd name="connsiteY9440" fmla="*/ 684700 h 6858000"/>
              <a:gd name="connsiteX9441" fmla="*/ 2337334 w 5854673"/>
              <a:gd name="connsiteY9441" fmla="*/ 636592 h 6858000"/>
              <a:gd name="connsiteX9442" fmla="*/ 2350753 w 5854673"/>
              <a:gd name="connsiteY9442" fmla="*/ 623385 h 6858000"/>
              <a:gd name="connsiteX9443" fmla="*/ 2395785 w 5854673"/>
              <a:gd name="connsiteY9443" fmla="*/ 650482 h 6858000"/>
              <a:gd name="connsiteX9444" fmla="*/ 2408728 w 5854673"/>
              <a:gd name="connsiteY9444" fmla="*/ 697821 h 6858000"/>
              <a:gd name="connsiteX9445" fmla="*/ 2412384 w 5854673"/>
              <a:gd name="connsiteY9445" fmla="*/ 756684 h 6858000"/>
              <a:gd name="connsiteX9446" fmla="*/ 2421157 w 5854673"/>
              <a:gd name="connsiteY9446" fmla="*/ 756891 h 6858000"/>
              <a:gd name="connsiteX9447" fmla="*/ 2428866 w 5854673"/>
              <a:gd name="connsiteY9447" fmla="*/ 731746 h 6858000"/>
              <a:gd name="connsiteX9448" fmla="*/ 2431417 w 5854673"/>
              <a:gd name="connsiteY9448" fmla="*/ 731747 h 6858000"/>
              <a:gd name="connsiteX9449" fmla="*/ 2426710 w 5854673"/>
              <a:gd name="connsiteY9449" fmla="*/ 780509 h 6858000"/>
              <a:gd name="connsiteX9450" fmla="*/ 2433892 w 5854673"/>
              <a:gd name="connsiteY9450" fmla="*/ 818103 h 6858000"/>
              <a:gd name="connsiteX9451" fmla="*/ 2432558 w 5854673"/>
              <a:gd name="connsiteY9451" fmla="*/ 844525 h 6858000"/>
              <a:gd name="connsiteX9452" fmla="*/ 2442453 w 5854673"/>
              <a:gd name="connsiteY9452" fmla="*/ 844935 h 6858000"/>
              <a:gd name="connsiteX9453" fmla="*/ 2454071 w 5854673"/>
              <a:gd name="connsiteY9453" fmla="*/ 885541 h 6858000"/>
              <a:gd name="connsiteX9454" fmla="*/ 2462839 w 5854673"/>
              <a:gd name="connsiteY9454" fmla="*/ 911251 h 6858000"/>
              <a:gd name="connsiteX9455" fmla="*/ 2484570 w 5854673"/>
              <a:gd name="connsiteY9455" fmla="*/ 900137 h 6858000"/>
              <a:gd name="connsiteX9456" fmla="*/ 2458801 w 5854673"/>
              <a:gd name="connsiteY9456" fmla="*/ 936598 h 6858000"/>
              <a:gd name="connsiteX9457" fmla="*/ 2462419 w 5854673"/>
              <a:gd name="connsiteY9457" fmla="*/ 946648 h 6858000"/>
              <a:gd name="connsiteX9458" fmla="*/ 2475632 w 5854673"/>
              <a:gd name="connsiteY9458" fmla="*/ 942213 h 6858000"/>
              <a:gd name="connsiteX9459" fmla="*/ 2475475 w 5854673"/>
              <a:gd name="connsiteY9459" fmla="*/ 958995 h 6858000"/>
              <a:gd name="connsiteX9460" fmla="*/ 2465935 w 5854673"/>
              <a:gd name="connsiteY9460" fmla="*/ 963634 h 6858000"/>
              <a:gd name="connsiteX9461" fmla="*/ 2489889 w 5854673"/>
              <a:gd name="connsiteY9461" fmla="*/ 1031991 h 6858000"/>
              <a:gd name="connsiteX9462" fmla="*/ 2479330 w 5854673"/>
              <a:gd name="connsiteY9462" fmla="*/ 1034589 h 6858000"/>
              <a:gd name="connsiteX9463" fmla="*/ 2442313 w 5854673"/>
              <a:gd name="connsiteY9463" fmla="*/ 979389 h 6858000"/>
              <a:gd name="connsiteX9464" fmla="*/ 2443907 w 5854673"/>
              <a:gd name="connsiteY9464" fmla="*/ 934349 h 6858000"/>
              <a:gd name="connsiteX9465" fmla="*/ 2429226 w 5854673"/>
              <a:gd name="connsiteY9465" fmla="*/ 905477 h 6858000"/>
              <a:gd name="connsiteX9466" fmla="*/ 2408527 w 5854673"/>
              <a:gd name="connsiteY9466" fmla="*/ 867625 h 6858000"/>
              <a:gd name="connsiteX9467" fmla="*/ 2426998 w 5854673"/>
              <a:gd name="connsiteY9467" fmla="*/ 846411 h 6858000"/>
              <a:gd name="connsiteX9468" fmla="*/ 2398283 w 5854673"/>
              <a:gd name="connsiteY9468" fmla="*/ 836660 h 6858000"/>
              <a:gd name="connsiteX9469" fmla="*/ 2395127 w 5854673"/>
              <a:gd name="connsiteY9469" fmla="*/ 817072 h 6858000"/>
              <a:gd name="connsiteX9470" fmla="*/ 2385326 w 5854673"/>
              <a:gd name="connsiteY9470" fmla="*/ 840329 h 6858000"/>
              <a:gd name="connsiteX9471" fmla="*/ 2393785 w 5854673"/>
              <a:gd name="connsiteY9471" fmla="*/ 868997 h 6858000"/>
              <a:gd name="connsiteX9472" fmla="*/ 2409583 w 5854673"/>
              <a:gd name="connsiteY9472" fmla="*/ 923580 h 6858000"/>
              <a:gd name="connsiteX9473" fmla="*/ 2409110 w 5854673"/>
              <a:gd name="connsiteY9473" fmla="*/ 968821 h 6858000"/>
              <a:gd name="connsiteX9474" fmla="*/ 2423747 w 5854673"/>
              <a:gd name="connsiteY9474" fmla="*/ 976935 h 6858000"/>
              <a:gd name="connsiteX9475" fmla="*/ 2417264 w 5854673"/>
              <a:gd name="connsiteY9475" fmla="*/ 995347 h 6858000"/>
              <a:gd name="connsiteX9476" fmla="*/ 2436132 w 5854673"/>
              <a:gd name="connsiteY9476" fmla="*/ 1012695 h 6858000"/>
              <a:gd name="connsiteX9477" fmla="*/ 2428369 w 5854673"/>
              <a:gd name="connsiteY9477" fmla="*/ 1047684 h 6858000"/>
              <a:gd name="connsiteX9478" fmla="*/ 2454984 w 5854673"/>
              <a:gd name="connsiteY9478" fmla="*/ 1088702 h 6858000"/>
              <a:gd name="connsiteX9479" fmla="*/ 2458647 w 5854673"/>
              <a:gd name="connsiteY9479" fmla="*/ 1122062 h 6858000"/>
              <a:gd name="connsiteX9480" fmla="*/ 2480270 w 5854673"/>
              <a:gd name="connsiteY9480" fmla="*/ 1138289 h 6858000"/>
              <a:gd name="connsiteX9481" fmla="*/ 2484645 w 5854673"/>
              <a:gd name="connsiteY9481" fmla="*/ 1176647 h 6858000"/>
              <a:gd name="connsiteX9482" fmla="*/ 2494028 w 5854673"/>
              <a:gd name="connsiteY9482" fmla="*/ 1188789 h 6858000"/>
              <a:gd name="connsiteX9483" fmla="*/ 2510364 w 5854673"/>
              <a:gd name="connsiteY9483" fmla="*/ 1280378 h 6858000"/>
              <a:gd name="connsiteX9484" fmla="*/ 2535597 w 5854673"/>
              <a:gd name="connsiteY9484" fmla="*/ 1339810 h 6858000"/>
              <a:gd name="connsiteX9485" fmla="*/ 2538709 w 5854673"/>
              <a:gd name="connsiteY9485" fmla="*/ 1336085 h 6858000"/>
              <a:gd name="connsiteX9486" fmla="*/ 2548344 w 5854673"/>
              <a:gd name="connsiteY9486" fmla="*/ 1355114 h 6858000"/>
              <a:gd name="connsiteX9487" fmla="*/ 2562228 w 5854673"/>
              <a:gd name="connsiteY9487" fmla="*/ 1322167 h 6858000"/>
              <a:gd name="connsiteX9488" fmla="*/ 2548049 w 5854673"/>
              <a:gd name="connsiteY9488" fmla="*/ 1314717 h 6858000"/>
              <a:gd name="connsiteX9489" fmla="*/ 2546775 w 5854673"/>
              <a:gd name="connsiteY9489" fmla="*/ 1315993 h 6858000"/>
              <a:gd name="connsiteX9490" fmla="*/ 2538109 w 5854673"/>
              <a:gd name="connsiteY9490" fmla="*/ 1296096 h 6858000"/>
              <a:gd name="connsiteX9491" fmla="*/ 2527449 w 5854673"/>
              <a:gd name="connsiteY9491" fmla="*/ 1292880 h 6858000"/>
              <a:gd name="connsiteX9492" fmla="*/ 2529000 w 5854673"/>
              <a:gd name="connsiteY9492" fmla="*/ 1257762 h 6858000"/>
              <a:gd name="connsiteX9493" fmla="*/ 2505195 w 5854673"/>
              <a:gd name="connsiteY9493" fmla="*/ 1198127 h 6858000"/>
              <a:gd name="connsiteX9494" fmla="*/ 2498781 w 5854673"/>
              <a:gd name="connsiteY9494" fmla="*/ 1155687 h 6858000"/>
              <a:gd name="connsiteX9495" fmla="*/ 2490939 w 5854673"/>
              <a:gd name="connsiteY9495" fmla="*/ 1108350 h 6858000"/>
              <a:gd name="connsiteX9496" fmla="*/ 2479520 w 5854673"/>
              <a:gd name="connsiteY9496" fmla="*/ 1084475 h 6858000"/>
              <a:gd name="connsiteX9497" fmla="*/ 2483193 w 5854673"/>
              <a:gd name="connsiteY9497" fmla="*/ 1084680 h 6858000"/>
              <a:gd name="connsiteX9498" fmla="*/ 2469072 w 5854673"/>
              <a:gd name="connsiteY9498" fmla="*/ 1052082 h 6858000"/>
              <a:gd name="connsiteX9499" fmla="*/ 2470146 w 5854673"/>
              <a:gd name="connsiteY9499" fmla="*/ 1044278 h 6858000"/>
              <a:gd name="connsiteX9500" fmla="*/ 2506361 w 5854673"/>
              <a:gd name="connsiteY9500" fmla="*/ 1045308 h 6858000"/>
              <a:gd name="connsiteX9501" fmla="*/ 2507422 w 5854673"/>
              <a:gd name="connsiteY9501" fmla="*/ 1080861 h 6858000"/>
              <a:gd name="connsiteX9502" fmla="*/ 2525064 w 5854673"/>
              <a:gd name="connsiteY9502" fmla="*/ 1104941 h 6858000"/>
              <a:gd name="connsiteX9503" fmla="*/ 2551765 w 5854673"/>
              <a:gd name="connsiteY9503" fmla="*/ 1202782 h 6858000"/>
              <a:gd name="connsiteX9504" fmla="*/ 2558912 w 5854673"/>
              <a:gd name="connsiteY9504" fmla="*/ 1181360 h 6858000"/>
              <a:gd name="connsiteX9505" fmla="*/ 2571098 w 5854673"/>
              <a:gd name="connsiteY9505" fmla="*/ 1200389 h 6858000"/>
              <a:gd name="connsiteX9506" fmla="*/ 2545227 w 5854673"/>
              <a:gd name="connsiteY9506" fmla="*/ 1231039 h 6858000"/>
              <a:gd name="connsiteX9507" fmla="*/ 2569787 w 5854673"/>
              <a:gd name="connsiteY9507" fmla="*/ 1285751 h 6858000"/>
              <a:gd name="connsiteX9508" fmla="*/ 2582897 w 5854673"/>
              <a:gd name="connsiteY9508" fmla="*/ 1283153 h 6858000"/>
              <a:gd name="connsiteX9509" fmla="*/ 2579832 w 5854673"/>
              <a:gd name="connsiteY9509" fmla="*/ 1302537 h 6858000"/>
              <a:gd name="connsiteX9510" fmla="*/ 2588337 w 5854673"/>
              <a:gd name="connsiteY9510" fmla="*/ 1346865 h 6858000"/>
              <a:gd name="connsiteX9511" fmla="*/ 2612106 w 5854673"/>
              <a:gd name="connsiteY9511" fmla="*/ 1347481 h 6858000"/>
              <a:gd name="connsiteX9512" fmla="*/ 2588683 w 5854673"/>
              <a:gd name="connsiteY9512" fmla="*/ 1385067 h 6858000"/>
              <a:gd name="connsiteX9513" fmla="*/ 2563434 w 5854673"/>
              <a:gd name="connsiteY9513" fmla="*/ 1384296 h 6858000"/>
              <a:gd name="connsiteX9514" fmla="*/ 2579956 w 5854673"/>
              <a:gd name="connsiteY9514" fmla="*/ 1400520 h 6858000"/>
              <a:gd name="connsiteX9515" fmla="*/ 2603220 w 5854673"/>
              <a:gd name="connsiteY9515" fmla="*/ 1387367 h 6858000"/>
              <a:gd name="connsiteX9516" fmla="*/ 2636005 w 5854673"/>
              <a:gd name="connsiteY9516" fmla="*/ 1430784 h 6858000"/>
              <a:gd name="connsiteX9517" fmla="*/ 2634473 w 5854673"/>
              <a:gd name="connsiteY9517" fmla="*/ 1440474 h 6858000"/>
              <a:gd name="connsiteX9518" fmla="*/ 2620243 w 5854673"/>
              <a:gd name="connsiteY9518" fmla="*/ 1435216 h 6858000"/>
              <a:gd name="connsiteX9519" fmla="*/ 2632628 w 5854673"/>
              <a:gd name="connsiteY9519" fmla="*/ 1470979 h 6858000"/>
              <a:gd name="connsiteX9520" fmla="*/ 2647310 w 5854673"/>
              <a:gd name="connsiteY9520" fmla="*/ 1499851 h 6858000"/>
              <a:gd name="connsiteX9521" fmla="*/ 2650626 w 5854673"/>
              <a:gd name="connsiteY9521" fmla="*/ 1495006 h 6858000"/>
              <a:gd name="connsiteX9522" fmla="*/ 2656747 w 5854673"/>
              <a:gd name="connsiteY9522" fmla="*/ 1497049 h 6858000"/>
              <a:gd name="connsiteX9523" fmla="*/ 2643228 w 5854673"/>
              <a:gd name="connsiteY9523" fmla="*/ 1504443 h 6858000"/>
              <a:gd name="connsiteX9524" fmla="*/ 2653630 w 5854673"/>
              <a:gd name="connsiteY9524" fmla="*/ 1518623 h 6858000"/>
              <a:gd name="connsiteX9525" fmla="*/ 2634501 w 5854673"/>
              <a:gd name="connsiteY9525" fmla="*/ 1519893 h 6858000"/>
              <a:gd name="connsiteX9526" fmla="*/ 2650052 w 5854673"/>
              <a:gd name="connsiteY9526" fmla="*/ 1542085 h 6858000"/>
              <a:gd name="connsiteX9527" fmla="*/ 2655248 w 5854673"/>
              <a:gd name="connsiteY9527" fmla="*/ 1565755 h 6858000"/>
              <a:gd name="connsiteX9528" fmla="*/ 2664117 w 5854673"/>
              <a:gd name="connsiteY9528" fmla="*/ 1589629 h 6858000"/>
              <a:gd name="connsiteX9529" fmla="*/ 2665641 w 5854673"/>
              <a:gd name="connsiteY9529" fmla="*/ 1613094 h 6858000"/>
              <a:gd name="connsiteX9530" fmla="*/ 2652682 w 5854673"/>
              <a:gd name="connsiteY9530" fmla="*/ 1624413 h 6858000"/>
              <a:gd name="connsiteX9531" fmla="*/ 2653699 w 5854673"/>
              <a:gd name="connsiteY9531" fmla="*/ 1634105 h 6858000"/>
              <a:gd name="connsiteX9532" fmla="*/ 2658802 w 5854673"/>
              <a:gd name="connsiteY9532" fmla="*/ 1626456 h 6858000"/>
              <a:gd name="connsiteX9533" fmla="*/ 2670126 w 5854673"/>
              <a:gd name="connsiteY9533" fmla="*/ 1626663 h 6858000"/>
              <a:gd name="connsiteX9534" fmla="*/ 2668491 w 5854673"/>
              <a:gd name="connsiteY9534" fmla="*/ 1638190 h 6858000"/>
              <a:gd name="connsiteX9535" fmla="*/ 2662267 w 5854673"/>
              <a:gd name="connsiteY9535" fmla="*/ 1637984 h 6858000"/>
              <a:gd name="connsiteX9536" fmla="*/ 2658342 w 5854673"/>
              <a:gd name="connsiteY9536" fmla="*/ 1630894 h 6858000"/>
              <a:gd name="connsiteX9537" fmla="*/ 2640587 w 5854673"/>
              <a:gd name="connsiteY9537" fmla="*/ 1646907 h 6858000"/>
              <a:gd name="connsiteX9538" fmla="*/ 2689142 w 5854673"/>
              <a:gd name="connsiteY9538" fmla="*/ 1660384 h 6858000"/>
              <a:gd name="connsiteX9539" fmla="*/ 2686733 w 5854673"/>
              <a:gd name="connsiteY9539" fmla="*/ 1702260 h 6858000"/>
              <a:gd name="connsiteX9540" fmla="*/ 2663231 w 5854673"/>
              <a:gd name="connsiteY9540" fmla="*/ 1657520 h 6858000"/>
              <a:gd name="connsiteX9541" fmla="*/ 2644704 w 5854673"/>
              <a:gd name="connsiteY9541" fmla="*/ 1696230 h 6858000"/>
              <a:gd name="connsiteX9542" fmla="*/ 2639351 w 5854673"/>
              <a:gd name="connsiteY9542" fmla="*/ 1689342 h 6858000"/>
              <a:gd name="connsiteX9543" fmla="*/ 2634398 w 5854673"/>
              <a:gd name="connsiteY9543" fmla="*/ 1705716 h 6858000"/>
              <a:gd name="connsiteX9544" fmla="*/ 2620935 w 5854673"/>
              <a:gd name="connsiteY9544" fmla="*/ 1695613 h 6858000"/>
              <a:gd name="connsiteX9545" fmla="*/ 2619663 w 5854673"/>
              <a:gd name="connsiteY9545" fmla="*/ 1686687 h 6858000"/>
              <a:gd name="connsiteX9546" fmla="*/ 2605939 w 5854673"/>
              <a:gd name="connsiteY9546" fmla="*/ 1695199 h 6858000"/>
              <a:gd name="connsiteX9547" fmla="*/ 2603798 w 5854673"/>
              <a:gd name="connsiteY9547" fmla="*/ 1692954 h 6858000"/>
              <a:gd name="connsiteX9548" fmla="*/ 2602510 w 5854673"/>
              <a:gd name="connsiteY9548" fmla="*/ 1735037 h 6858000"/>
              <a:gd name="connsiteX9549" fmla="*/ 2584606 w 5854673"/>
              <a:gd name="connsiteY9549" fmla="*/ 1737222 h 6858000"/>
              <a:gd name="connsiteX9550" fmla="*/ 2583294 w 5854673"/>
              <a:gd name="connsiteY9550" fmla="*/ 1687134 h 6858000"/>
              <a:gd name="connsiteX9551" fmla="*/ 2544241 w 5854673"/>
              <a:gd name="connsiteY9551" fmla="*/ 1620201 h 6858000"/>
              <a:gd name="connsiteX9552" fmla="*/ 2552716 w 5854673"/>
              <a:gd name="connsiteY9552" fmla="*/ 1590209 h 6858000"/>
              <a:gd name="connsiteX9553" fmla="*/ 2537267 w 5854673"/>
              <a:gd name="connsiteY9553" fmla="*/ 1566182 h 6858000"/>
              <a:gd name="connsiteX9554" fmla="*/ 2523099 w 5854673"/>
              <a:gd name="connsiteY9554" fmla="*/ 1525575 h 6858000"/>
              <a:gd name="connsiteX9555" fmla="*/ 2518467 w 5854673"/>
              <a:gd name="connsiteY9555" fmla="*/ 1487980 h 6858000"/>
              <a:gd name="connsiteX9556" fmla="*/ 2509695 w 5854673"/>
              <a:gd name="connsiteY9556" fmla="*/ 1487774 h 6858000"/>
              <a:gd name="connsiteX9557" fmla="*/ 2516842 w 5854673"/>
              <a:gd name="connsiteY9557" fmla="*/ 1466353 h 6858000"/>
              <a:gd name="connsiteX9558" fmla="*/ 2510618 w 5854673"/>
              <a:gd name="connsiteY9558" fmla="*/ 1466147 h 6858000"/>
              <a:gd name="connsiteX9559" fmla="*/ 2497729 w 5854673"/>
              <a:gd name="connsiteY9559" fmla="*/ 1408964 h 6858000"/>
              <a:gd name="connsiteX9560" fmla="*/ 2502427 w 5854673"/>
              <a:gd name="connsiteY9560" fmla="*/ 1393359 h 6858000"/>
              <a:gd name="connsiteX9561" fmla="*/ 2486413 w 5854673"/>
              <a:gd name="connsiteY9561" fmla="*/ 1383255 h 6858000"/>
              <a:gd name="connsiteX9562" fmla="*/ 2494221 w 5854673"/>
              <a:gd name="connsiteY9562" fmla="*/ 1371576 h 6858000"/>
              <a:gd name="connsiteX9563" fmla="*/ 2483308 w 5854673"/>
              <a:gd name="connsiteY9563" fmla="*/ 1361474 h 6858000"/>
              <a:gd name="connsiteX9564" fmla="*/ 2474228 w 5854673"/>
              <a:gd name="connsiteY9564" fmla="*/ 1364226 h 6858000"/>
              <a:gd name="connsiteX9565" fmla="*/ 2479598 w 5854673"/>
              <a:gd name="connsiteY9565" fmla="*/ 1312454 h 6858000"/>
              <a:gd name="connsiteX9566" fmla="*/ 2459971 w 5854673"/>
              <a:gd name="connsiteY9566" fmla="*/ 1274447 h 6858000"/>
              <a:gd name="connsiteX9567" fmla="*/ 2460305 w 5854673"/>
              <a:gd name="connsiteY9567" fmla="*/ 1212907 h 6858000"/>
              <a:gd name="connsiteX9568" fmla="*/ 2435570 w 5854673"/>
              <a:gd name="connsiteY9568" fmla="*/ 1200403 h 6858000"/>
              <a:gd name="connsiteX9569" fmla="*/ 2451895 w 5854673"/>
              <a:gd name="connsiteY9569" fmla="*/ 1192247 h 6858000"/>
              <a:gd name="connsiteX9570" fmla="*/ 2430130 w 5854673"/>
              <a:gd name="connsiteY9570" fmla="*/ 1136693 h 6858000"/>
              <a:gd name="connsiteX9571" fmla="*/ 2399372 w 5854673"/>
              <a:gd name="connsiteY9571" fmla="*/ 1140714 h 6858000"/>
              <a:gd name="connsiteX9572" fmla="*/ 2405027 w 5854673"/>
              <a:gd name="connsiteY9572" fmla="*/ 1162496 h 6858000"/>
              <a:gd name="connsiteX9573" fmla="*/ 2428536 w 5854673"/>
              <a:gd name="connsiteY9573" fmla="*/ 1181733 h 6858000"/>
              <a:gd name="connsiteX9574" fmla="*/ 2415577 w 5854673"/>
              <a:gd name="connsiteY9574" fmla="*/ 1193052 h 6858000"/>
              <a:gd name="connsiteX9575" fmla="*/ 2418682 w 5854673"/>
              <a:gd name="connsiteY9575" fmla="*/ 1214833 h 6858000"/>
              <a:gd name="connsiteX9576" fmla="*/ 2431374 w 5854673"/>
              <a:gd name="connsiteY9576" fmla="*/ 1247634 h 6858000"/>
              <a:gd name="connsiteX9577" fmla="*/ 2437596 w 5854673"/>
              <a:gd name="connsiteY9577" fmla="*/ 1247840 h 6858000"/>
              <a:gd name="connsiteX9578" fmla="*/ 2462251 w 5854673"/>
              <a:gd name="connsiteY9578" fmla="*/ 1326220 h 6858000"/>
              <a:gd name="connsiteX9579" fmla="*/ 2476699 w 5854673"/>
              <a:gd name="connsiteY9579" fmla="*/ 1465884 h 6858000"/>
              <a:gd name="connsiteX9580" fmla="*/ 2489388 w 5854673"/>
              <a:gd name="connsiteY9580" fmla="*/ 1506335 h 6858000"/>
              <a:gd name="connsiteX9581" fmla="*/ 2450067 w 5854673"/>
              <a:gd name="connsiteY9581" fmla="*/ 1483526 h 6858000"/>
              <a:gd name="connsiteX9582" fmla="*/ 2444365 w 5854673"/>
              <a:gd name="connsiteY9582" fmla="*/ 1446084 h 6858000"/>
              <a:gd name="connsiteX9583" fmla="*/ 2423704 w 5854673"/>
              <a:gd name="connsiteY9583" fmla="*/ 1457044 h 6858000"/>
              <a:gd name="connsiteX9584" fmla="*/ 2419781 w 5854673"/>
              <a:gd name="connsiteY9584" fmla="*/ 1442304 h 6858000"/>
              <a:gd name="connsiteX9585" fmla="*/ 2439369 w 5854673"/>
              <a:gd name="connsiteY9585" fmla="*/ 1439145 h 6858000"/>
              <a:gd name="connsiteX9586" fmla="*/ 2424645 w 5854673"/>
              <a:gd name="connsiteY9586" fmla="*/ 1376758 h 6858000"/>
              <a:gd name="connsiteX9587" fmla="*/ 2404199 w 5854673"/>
              <a:gd name="connsiteY9587" fmla="*/ 1345792 h 6858000"/>
              <a:gd name="connsiteX9588" fmla="*/ 2396193 w 5854673"/>
              <a:gd name="connsiteY9588" fmla="*/ 1340738 h 6858000"/>
              <a:gd name="connsiteX9589" fmla="*/ 2388744 w 5854673"/>
              <a:gd name="connsiteY9589" fmla="*/ 1347266 h 6858000"/>
              <a:gd name="connsiteX9590" fmla="*/ 2389306 w 5854673"/>
              <a:gd name="connsiteY9590" fmla="*/ 1343541 h 6858000"/>
              <a:gd name="connsiteX9591" fmla="*/ 2392978 w 5854673"/>
              <a:gd name="connsiteY9591" fmla="*/ 1343746 h 6858000"/>
              <a:gd name="connsiteX9592" fmla="*/ 2390332 w 5854673"/>
              <a:gd name="connsiteY9592" fmla="*/ 1320079 h 6858000"/>
              <a:gd name="connsiteX9593" fmla="*/ 2405329 w 5854673"/>
              <a:gd name="connsiteY9593" fmla="*/ 1320491 h 6858000"/>
              <a:gd name="connsiteX9594" fmla="*/ 2397038 w 5854673"/>
              <a:gd name="connsiteY9594" fmla="*/ 1275117 h 6858000"/>
              <a:gd name="connsiteX9595" fmla="*/ 2380039 w 5854673"/>
              <a:gd name="connsiteY9595" fmla="*/ 1286207 h 6858000"/>
              <a:gd name="connsiteX9596" fmla="*/ 2390867 w 5854673"/>
              <a:gd name="connsiteY9596" fmla="*/ 1272719 h 6858000"/>
              <a:gd name="connsiteX9597" fmla="*/ 2342539 w 5854673"/>
              <a:gd name="connsiteY9597" fmla="*/ 1173955 h 6858000"/>
              <a:gd name="connsiteX9598" fmla="*/ 2330354 w 5854673"/>
              <a:gd name="connsiteY9598" fmla="*/ 1154926 h 6858000"/>
              <a:gd name="connsiteX9599" fmla="*/ 2347342 w 5854673"/>
              <a:gd name="connsiteY9599" fmla="*/ 1143759 h 6858000"/>
              <a:gd name="connsiteX9600" fmla="*/ 2307073 w 5854673"/>
              <a:gd name="connsiteY9600" fmla="*/ 1050405 h 6858000"/>
              <a:gd name="connsiteX9601" fmla="*/ 2294592 w 5854673"/>
              <a:gd name="connsiteY9601" fmla="*/ 990977 h 6858000"/>
              <a:gd name="connsiteX9602" fmla="*/ 2288370 w 5854673"/>
              <a:gd name="connsiteY9602" fmla="*/ 990771 h 6858000"/>
              <a:gd name="connsiteX9603" fmla="*/ 2266150 w 5854673"/>
              <a:gd name="connsiteY9603" fmla="*/ 919256 h 6858000"/>
              <a:gd name="connsiteX9604" fmla="*/ 2261815 w 5854673"/>
              <a:gd name="connsiteY9604" fmla="*/ 922060 h 6858000"/>
              <a:gd name="connsiteX9605" fmla="*/ 2254841 w 5854673"/>
              <a:gd name="connsiteY9605" fmla="*/ 868041 h 6858000"/>
              <a:gd name="connsiteX9606" fmla="*/ 2241849 w 5854673"/>
              <a:gd name="connsiteY9606" fmla="*/ 812694 h 6858000"/>
              <a:gd name="connsiteX9607" fmla="*/ 2223946 w 5854673"/>
              <a:gd name="connsiteY9607" fmla="*/ 814882 h 6858000"/>
              <a:gd name="connsiteX9608" fmla="*/ 2232110 w 5854673"/>
              <a:gd name="connsiteY9608" fmla="*/ 803153 h 6858000"/>
              <a:gd name="connsiteX9609" fmla="*/ 2227680 w 5854673"/>
              <a:gd name="connsiteY9609" fmla="*/ 774638 h 6858000"/>
              <a:gd name="connsiteX9610" fmla="*/ 2216364 w 5854673"/>
              <a:gd name="connsiteY9610" fmla="*/ 748928 h 6858000"/>
              <a:gd name="connsiteX9611" fmla="*/ 2223058 w 5854673"/>
              <a:gd name="connsiteY9611" fmla="*/ 703890 h 6858000"/>
              <a:gd name="connsiteX9612" fmla="*/ 2212704 w 5854673"/>
              <a:gd name="connsiteY9612" fmla="*/ 705366 h 6858000"/>
              <a:gd name="connsiteX9613" fmla="*/ 2204198 w 5854673"/>
              <a:gd name="connsiteY9613" fmla="*/ 661038 h 6858000"/>
              <a:gd name="connsiteX9614" fmla="*/ 2188184 w 5854673"/>
              <a:gd name="connsiteY9614" fmla="*/ 650934 h 6858000"/>
              <a:gd name="connsiteX9615" fmla="*/ 2196451 w 5854673"/>
              <a:gd name="connsiteY9615" fmla="*/ 637368 h 6858000"/>
              <a:gd name="connsiteX9616" fmla="*/ 2213589 w 5854673"/>
              <a:gd name="connsiteY9616" fmla="*/ 640025 h 6858000"/>
              <a:gd name="connsiteX9617" fmla="*/ 2208653 w 5854673"/>
              <a:gd name="connsiteY9617" fmla="*/ 597738 h 6858000"/>
              <a:gd name="connsiteX9618" fmla="*/ 2182638 w 5854673"/>
              <a:gd name="connsiteY9618" fmla="*/ 601812 h 6858000"/>
              <a:gd name="connsiteX9619" fmla="*/ 2173012 w 5854673"/>
              <a:gd name="connsiteY9619" fmla="*/ 549628 h 6858000"/>
              <a:gd name="connsiteX9620" fmla="*/ 2152820 w 5854673"/>
              <a:gd name="connsiteY9620" fmla="*/ 525547 h 6858000"/>
              <a:gd name="connsiteX9621" fmla="*/ 2159809 w 5854673"/>
              <a:gd name="connsiteY9621" fmla="*/ 520907 h 6858000"/>
              <a:gd name="connsiteX9622" fmla="*/ 2140942 w 5854673"/>
              <a:gd name="connsiteY9622" fmla="*/ 503560 h 6858000"/>
              <a:gd name="connsiteX9623" fmla="*/ 2140907 w 5854673"/>
              <a:gd name="connsiteY9623" fmla="*/ 444544 h 6858000"/>
              <a:gd name="connsiteX9624" fmla="*/ 2126421 w 5854673"/>
              <a:gd name="connsiteY9624" fmla="*/ 440051 h 6858000"/>
              <a:gd name="connsiteX9625" fmla="*/ 2134231 w 5854673"/>
              <a:gd name="connsiteY9625" fmla="*/ 420721 h 6858000"/>
              <a:gd name="connsiteX9626" fmla="*/ 2129131 w 5854673"/>
              <a:gd name="connsiteY9626" fmla="*/ 420719 h 6858000"/>
              <a:gd name="connsiteX9627" fmla="*/ 2135101 w 5854673"/>
              <a:gd name="connsiteY9627" fmla="*/ 414040 h 6858000"/>
              <a:gd name="connsiteX9628" fmla="*/ 2123018 w 5854673"/>
              <a:gd name="connsiteY9628" fmla="*/ 393174 h 6858000"/>
              <a:gd name="connsiteX9629" fmla="*/ 2124091 w 5854673"/>
              <a:gd name="connsiteY9629" fmla="*/ 385370 h 6858000"/>
              <a:gd name="connsiteX9630" fmla="*/ 2142959 w 5854673"/>
              <a:gd name="connsiteY9630" fmla="*/ 402718 h 6858000"/>
              <a:gd name="connsiteX9631" fmla="*/ 2132818 w 5854673"/>
              <a:gd name="connsiteY9631" fmla="*/ 369917 h 6858000"/>
              <a:gd name="connsiteX9632" fmla="*/ 2105272 w 5854673"/>
              <a:gd name="connsiteY9632" fmla="*/ 376031 h 6858000"/>
              <a:gd name="connsiteX9633" fmla="*/ 2101598 w 5854673"/>
              <a:gd name="connsiteY9633" fmla="*/ 375826 h 6858000"/>
              <a:gd name="connsiteX9634" fmla="*/ 2109155 w 5854673"/>
              <a:gd name="connsiteY9634" fmla="*/ 349610 h 6858000"/>
              <a:gd name="connsiteX9635" fmla="*/ 2087273 w 5854673"/>
              <a:gd name="connsiteY9635" fmla="*/ 352000 h 6858000"/>
              <a:gd name="connsiteX9636" fmla="*/ 2088091 w 5854673"/>
              <a:gd name="connsiteY9636" fmla="*/ 344962 h 6858000"/>
              <a:gd name="connsiteX9637" fmla="*/ 2112218 w 5854673"/>
              <a:gd name="connsiteY9637" fmla="*/ 342979 h 6858000"/>
              <a:gd name="connsiteX9638" fmla="*/ 2103759 w 5854673"/>
              <a:gd name="connsiteY9638" fmla="*/ 314311 h 6858000"/>
              <a:gd name="connsiteX9639" fmla="*/ 2114829 w 5854673"/>
              <a:gd name="connsiteY9639" fmla="*/ 307632 h 6858000"/>
              <a:gd name="connsiteX9640" fmla="*/ 2111259 w 5854673"/>
              <a:gd name="connsiteY9640" fmla="*/ 305590 h 6858000"/>
              <a:gd name="connsiteX9641" fmla="*/ 2088048 w 5854673"/>
              <a:gd name="connsiteY9641" fmla="*/ 316551 h 6858000"/>
              <a:gd name="connsiteX9642" fmla="*/ 2106829 w 5854673"/>
              <a:gd name="connsiteY9642" fmla="*/ 277076 h 6858000"/>
              <a:gd name="connsiteX9643" fmla="*/ 2134977 w 5854673"/>
              <a:gd name="connsiteY9643" fmla="*/ 308403 h 6858000"/>
              <a:gd name="connsiteX9644" fmla="*/ 2127015 w 5854673"/>
              <a:gd name="connsiteY9644" fmla="*/ 326661 h 6858000"/>
              <a:gd name="connsiteX9645" fmla="*/ 2140478 w 5854673"/>
              <a:gd name="connsiteY9645" fmla="*/ 336764 h 6858000"/>
              <a:gd name="connsiteX9646" fmla="*/ 2133489 w 5854673"/>
              <a:gd name="connsiteY9646" fmla="*/ 341404 h 6858000"/>
              <a:gd name="connsiteX9647" fmla="*/ 2156991 w 5854673"/>
              <a:gd name="connsiteY9647" fmla="*/ 386144 h 6858000"/>
              <a:gd name="connsiteX9648" fmla="*/ 2179419 w 5854673"/>
              <a:gd name="connsiteY9648" fmla="*/ 438688 h 6858000"/>
              <a:gd name="connsiteX9649" fmla="*/ 2208112 w 5854673"/>
              <a:gd name="connsiteY9649" fmla="*/ 524950 h 6858000"/>
              <a:gd name="connsiteX9650" fmla="*/ 2204426 w 5854673"/>
              <a:gd name="connsiteY9650" fmla="*/ 575753 h 6858000"/>
              <a:gd name="connsiteX9651" fmla="*/ 2249908 w 5854673"/>
              <a:gd name="connsiteY9651" fmla="*/ 634119 h 6858000"/>
              <a:gd name="connsiteX9652" fmla="*/ 2260202 w 5854673"/>
              <a:gd name="connsiteY9652" fmla="*/ 667991 h 6858000"/>
              <a:gd name="connsiteX9653" fmla="*/ 2270753 w 5854673"/>
              <a:gd name="connsiteY9653" fmla="*/ 698546 h 6858000"/>
              <a:gd name="connsiteX9654" fmla="*/ 2286350 w 5854673"/>
              <a:gd name="connsiteY9654" fmla="*/ 736399 h 6858000"/>
              <a:gd name="connsiteX9655" fmla="*/ 2310120 w 5854673"/>
              <a:gd name="connsiteY9655" fmla="*/ 737017 h 6858000"/>
              <a:gd name="connsiteX9656" fmla="*/ 2292477 w 5854673"/>
              <a:gd name="connsiteY9656" fmla="*/ 712937 h 6858000"/>
              <a:gd name="connsiteX9657" fmla="*/ 2300944 w 5854673"/>
              <a:gd name="connsiteY9657" fmla="*/ 716102 h 6858000"/>
              <a:gd name="connsiteX9658" fmla="*/ 2289325 w 5854673"/>
              <a:gd name="connsiteY9658" fmla="*/ 675496 h 6858000"/>
              <a:gd name="connsiteX9659" fmla="*/ 2286826 w 5854673"/>
              <a:gd name="connsiteY9659" fmla="*/ 675853 h 6858000"/>
              <a:gd name="connsiteX9660" fmla="*/ 2293562 w 5854673"/>
              <a:gd name="connsiteY9660" fmla="*/ 664328 h 6858000"/>
              <a:gd name="connsiteX9661" fmla="*/ 2290402 w 5854673"/>
              <a:gd name="connsiteY9661" fmla="*/ 652390 h 6858000"/>
              <a:gd name="connsiteX9662" fmla="*/ 2282868 w 5854673"/>
              <a:gd name="connsiteY9662" fmla="*/ 602095 h 6858000"/>
              <a:gd name="connsiteX9663" fmla="*/ 2277207 w 5854673"/>
              <a:gd name="connsiteY9663" fmla="*/ 598166 h 6858000"/>
              <a:gd name="connsiteX9664" fmla="*/ 2269656 w 5854673"/>
              <a:gd name="connsiteY9664" fmla="*/ 606529 h 6858000"/>
              <a:gd name="connsiteX9665" fmla="*/ 2250787 w 5854673"/>
              <a:gd name="connsiteY9665" fmla="*/ 589181 h 6858000"/>
              <a:gd name="connsiteX9666" fmla="*/ 2265477 w 5854673"/>
              <a:gd name="connsiteY9666" fmla="*/ 592552 h 6858000"/>
              <a:gd name="connsiteX9667" fmla="*/ 2247835 w 5854673"/>
              <a:gd name="connsiteY9667" fmla="*/ 568471 h 6858000"/>
              <a:gd name="connsiteX9668" fmla="*/ 2257731 w 5854673"/>
              <a:gd name="connsiteY9668" fmla="*/ 568881 h 6858000"/>
              <a:gd name="connsiteX9669" fmla="*/ 2238870 w 5854673"/>
              <a:gd name="connsiteY9669" fmla="*/ 526030 h 6858000"/>
              <a:gd name="connsiteX9670" fmla="*/ 2241639 w 5854673"/>
              <a:gd name="connsiteY9670" fmla="*/ 473901 h 6858000"/>
              <a:gd name="connsiteX9671" fmla="*/ 2206816 w 5854673"/>
              <a:gd name="connsiteY9671" fmla="*/ 418752 h 6858000"/>
              <a:gd name="connsiteX9672" fmla="*/ 2188470 w 5854673"/>
              <a:gd name="connsiteY9672" fmla="*/ 356518 h 6858000"/>
              <a:gd name="connsiteX9673" fmla="*/ 2175825 w 5854673"/>
              <a:gd name="connsiteY9673" fmla="*/ 339375 h 6858000"/>
              <a:gd name="connsiteX9674" fmla="*/ 2151515 w 5854673"/>
              <a:gd name="connsiteY9674" fmla="*/ 265969 h 6858000"/>
              <a:gd name="connsiteX9675" fmla="*/ 2135331 w 5854673"/>
              <a:gd name="connsiteY9675" fmla="*/ 222166 h 6858000"/>
              <a:gd name="connsiteX9676" fmla="*/ 2144888 w 5854673"/>
              <a:gd name="connsiteY9676" fmla="*/ 221228 h 6858000"/>
              <a:gd name="connsiteX9677" fmla="*/ 3719394 w 5854673"/>
              <a:gd name="connsiteY9677" fmla="*/ 218716 h 6858000"/>
              <a:gd name="connsiteX9678" fmla="*/ 3731579 w 5854673"/>
              <a:gd name="connsiteY9678" fmla="*/ 237747 h 6858000"/>
              <a:gd name="connsiteX9679" fmla="*/ 3724078 w 5854673"/>
              <a:gd name="connsiteY9679" fmla="*/ 246466 h 6858000"/>
              <a:gd name="connsiteX9680" fmla="*/ 3712659 w 5854673"/>
              <a:gd name="connsiteY9680" fmla="*/ 222591 h 6858000"/>
              <a:gd name="connsiteX9681" fmla="*/ 3716024 w 5854673"/>
              <a:gd name="connsiteY9681" fmla="*/ 225755 h 6858000"/>
              <a:gd name="connsiteX9682" fmla="*/ 3719394 w 5854673"/>
              <a:gd name="connsiteY9682" fmla="*/ 218716 h 6858000"/>
              <a:gd name="connsiteX9683" fmla="*/ 2722968 w 5854673"/>
              <a:gd name="connsiteY9683" fmla="*/ 203418 h 6858000"/>
              <a:gd name="connsiteX9684" fmla="*/ 2731435 w 5854673"/>
              <a:gd name="connsiteY9684" fmla="*/ 206583 h 6858000"/>
              <a:gd name="connsiteX9685" fmla="*/ 2719344 w 5854673"/>
              <a:gd name="connsiteY9685" fmla="*/ 211221 h 6858000"/>
              <a:gd name="connsiteX9686" fmla="*/ 2722968 w 5854673"/>
              <a:gd name="connsiteY9686" fmla="*/ 203418 h 6858000"/>
              <a:gd name="connsiteX9687" fmla="*/ 3292415 w 5854673"/>
              <a:gd name="connsiteY9687" fmla="*/ 200904 h 6858000"/>
              <a:gd name="connsiteX9688" fmla="*/ 3302050 w 5854673"/>
              <a:gd name="connsiteY9688" fmla="*/ 219932 h 6858000"/>
              <a:gd name="connsiteX9689" fmla="*/ 3282155 w 5854673"/>
              <a:gd name="connsiteY9689" fmla="*/ 226048 h 6858000"/>
              <a:gd name="connsiteX9690" fmla="*/ 3293328 w 5854673"/>
              <a:gd name="connsiteY9690" fmla="*/ 217532 h 6858000"/>
              <a:gd name="connsiteX9691" fmla="*/ 3292415 w 5854673"/>
              <a:gd name="connsiteY9691" fmla="*/ 200904 h 6858000"/>
              <a:gd name="connsiteX9692" fmla="*/ 2143221 w 5854673"/>
              <a:gd name="connsiteY9692" fmla="*/ 195014 h 6858000"/>
              <a:gd name="connsiteX9693" fmla="*/ 2151994 w 5854673"/>
              <a:gd name="connsiteY9693" fmla="*/ 195221 h 6858000"/>
              <a:gd name="connsiteX9694" fmla="*/ 2135362 w 5854673"/>
              <a:gd name="connsiteY9694" fmla="*/ 206336 h 6858000"/>
              <a:gd name="connsiteX9695" fmla="*/ 2143221 w 5854673"/>
              <a:gd name="connsiteY9695" fmla="*/ 195014 h 6858000"/>
              <a:gd name="connsiteX9696" fmla="*/ 3114017 w 5854673"/>
              <a:gd name="connsiteY9696" fmla="*/ 191305 h 6858000"/>
              <a:gd name="connsiteX9697" fmla="*/ 3121996 w 5854673"/>
              <a:gd name="connsiteY9697" fmla="*/ 209175 h 6858000"/>
              <a:gd name="connsiteX9698" fmla="*/ 3127401 w 5854673"/>
              <a:gd name="connsiteY9698" fmla="*/ 216420 h 6858000"/>
              <a:gd name="connsiteX9699" fmla="*/ 3156627 w 5854673"/>
              <a:gd name="connsiteY9699" fmla="*/ 222090 h 6858000"/>
              <a:gd name="connsiteX9700" fmla="*/ 3118158 w 5854673"/>
              <a:gd name="connsiteY9700" fmla="*/ 251255 h 6858000"/>
              <a:gd name="connsiteX9701" fmla="*/ 3103981 w 5854673"/>
              <a:gd name="connsiteY9701" fmla="*/ 243805 h 6858000"/>
              <a:gd name="connsiteX9702" fmla="*/ 3105155 w 5854673"/>
              <a:gd name="connsiteY9702" fmla="*/ 239265 h 6858000"/>
              <a:gd name="connsiteX9703" fmla="*/ 3119384 w 5854673"/>
              <a:gd name="connsiteY9703" fmla="*/ 244523 h 6858000"/>
              <a:gd name="connsiteX9704" fmla="*/ 3105729 w 5854673"/>
              <a:gd name="connsiteY9704" fmla="*/ 192185 h 6858000"/>
              <a:gd name="connsiteX9705" fmla="*/ 3114017 w 5854673"/>
              <a:gd name="connsiteY9705" fmla="*/ 191305 h 6858000"/>
              <a:gd name="connsiteX9706" fmla="*/ 3762860 w 5854673"/>
              <a:gd name="connsiteY9706" fmla="*/ 188838 h 6858000"/>
              <a:gd name="connsiteX9707" fmla="*/ 3778263 w 5854673"/>
              <a:gd name="connsiteY9707" fmla="*/ 189557 h 6858000"/>
              <a:gd name="connsiteX9708" fmla="*/ 3777497 w 5854673"/>
              <a:gd name="connsiteY9708" fmla="*/ 194402 h 6858000"/>
              <a:gd name="connsiteX9709" fmla="*/ 3242380 w 5854673"/>
              <a:gd name="connsiteY9709" fmla="*/ 187272 h 6858000"/>
              <a:gd name="connsiteX9710" fmla="*/ 3261963 w 5854673"/>
              <a:gd name="connsiteY9710" fmla="*/ 199417 h 6858000"/>
              <a:gd name="connsiteX9711" fmla="*/ 3280112 w 5854673"/>
              <a:gd name="connsiteY9711" fmla="*/ 237269 h 6858000"/>
              <a:gd name="connsiteX9712" fmla="*/ 3286027 w 5854673"/>
              <a:gd name="connsiteY9712" fmla="*/ 240433 h 6858000"/>
              <a:gd name="connsiteX9713" fmla="*/ 3278527 w 5854673"/>
              <a:gd name="connsiteY9713" fmla="*/ 249154 h 6858000"/>
              <a:gd name="connsiteX9714" fmla="*/ 3242380 w 5854673"/>
              <a:gd name="connsiteY9714" fmla="*/ 187272 h 6858000"/>
              <a:gd name="connsiteX9715" fmla="*/ 2042229 w 5854673"/>
              <a:gd name="connsiteY9715" fmla="*/ 186827 h 6858000"/>
              <a:gd name="connsiteX9716" fmla="*/ 2046972 w 5854673"/>
              <a:gd name="connsiteY9716" fmla="*/ 186879 h 6858000"/>
              <a:gd name="connsiteX9717" fmla="*/ 2045388 w 5854673"/>
              <a:gd name="connsiteY9717" fmla="*/ 198763 h 6858000"/>
              <a:gd name="connsiteX9718" fmla="*/ 2042229 w 5854673"/>
              <a:gd name="connsiteY9718" fmla="*/ 186827 h 6858000"/>
              <a:gd name="connsiteX9719" fmla="*/ 1875689 w 5854673"/>
              <a:gd name="connsiteY9719" fmla="*/ 186528 h 6858000"/>
              <a:gd name="connsiteX9720" fmla="*/ 1880840 w 5854673"/>
              <a:gd name="connsiteY9720" fmla="*/ 186886 h 6858000"/>
              <a:gd name="connsiteX9721" fmla="*/ 1880074 w 5854673"/>
              <a:gd name="connsiteY9721" fmla="*/ 191732 h 6858000"/>
              <a:gd name="connsiteX9722" fmla="*/ 1874923 w 5854673"/>
              <a:gd name="connsiteY9722" fmla="*/ 191373 h 6858000"/>
              <a:gd name="connsiteX9723" fmla="*/ 4076405 w 5854673"/>
              <a:gd name="connsiteY9723" fmla="*/ 185300 h 6858000"/>
              <a:gd name="connsiteX9724" fmla="*/ 4066963 w 5854673"/>
              <a:gd name="connsiteY9724" fmla="*/ 203405 h 6858000"/>
              <a:gd name="connsiteX9725" fmla="*/ 4066656 w 5854673"/>
              <a:gd name="connsiteY9725" fmla="*/ 206364 h 6858000"/>
              <a:gd name="connsiteX9726" fmla="*/ 4046970 w 5854673"/>
              <a:gd name="connsiteY9726" fmla="*/ 196054 h 6858000"/>
              <a:gd name="connsiteX9727" fmla="*/ 4076405 w 5854673"/>
              <a:gd name="connsiteY9727" fmla="*/ 185300 h 6858000"/>
              <a:gd name="connsiteX9728" fmla="*/ 3679165 w 5854673"/>
              <a:gd name="connsiteY9728" fmla="*/ 184424 h 6858000"/>
              <a:gd name="connsiteX9729" fmla="*/ 3675082 w 5854673"/>
              <a:gd name="connsiteY9729" fmla="*/ 194115 h 6858000"/>
              <a:gd name="connsiteX9730" fmla="*/ 3685387 w 5854673"/>
              <a:gd name="connsiteY9730" fmla="*/ 184630 h 6858000"/>
              <a:gd name="connsiteX9731" fmla="*/ 2937867 w 5854673"/>
              <a:gd name="connsiteY9731" fmla="*/ 182606 h 6858000"/>
              <a:gd name="connsiteX9732" fmla="*/ 2945362 w 5854673"/>
              <a:gd name="connsiteY9732" fmla="*/ 191739 h 6858000"/>
              <a:gd name="connsiteX9733" fmla="*/ 2937867 w 5854673"/>
              <a:gd name="connsiteY9733" fmla="*/ 182606 h 6858000"/>
              <a:gd name="connsiteX9734" fmla="*/ 2345879 w 5854673"/>
              <a:gd name="connsiteY9734" fmla="*/ 177778 h 6858000"/>
              <a:gd name="connsiteX9735" fmla="*/ 2353067 w 5854673"/>
              <a:gd name="connsiteY9735" fmla="*/ 189868 h 6858000"/>
              <a:gd name="connsiteX9736" fmla="*/ 2356729 w 5854673"/>
              <a:gd name="connsiteY9736" fmla="*/ 228329 h 6858000"/>
              <a:gd name="connsiteX9737" fmla="*/ 2376262 w 5854673"/>
              <a:gd name="connsiteY9737" fmla="*/ 237567 h 6858000"/>
              <a:gd name="connsiteX9738" fmla="*/ 2359996 w 5854673"/>
              <a:gd name="connsiteY9738" fmla="*/ 220576 h 6858000"/>
              <a:gd name="connsiteX9739" fmla="*/ 2369596 w 5854673"/>
              <a:gd name="connsiteY9739" fmla="*/ 180590 h 6858000"/>
              <a:gd name="connsiteX9740" fmla="*/ 2345879 w 5854673"/>
              <a:gd name="connsiteY9740" fmla="*/ 177778 h 6858000"/>
              <a:gd name="connsiteX9741" fmla="*/ 3281252 w 5854673"/>
              <a:gd name="connsiteY9741" fmla="*/ 173714 h 6858000"/>
              <a:gd name="connsiteX9742" fmla="*/ 3287475 w 5854673"/>
              <a:gd name="connsiteY9742" fmla="*/ 173920 h 6858000"/>
              <a:gd name="connsiteX9743" fmla="*/ 3277168 w 5854673"/>
              <a:gd name="connsiteY9743" fmla="*/ 183405 h 6858000"/>
              <a:gd name="connsiteX9744" fmla="*/ 3281252 w 5854673"/>
              <a:gd name="connsiteY9744" fmla="*/ 173714 h 6858000"/>
              <a:gd name="connsiteX9745" fmla="*/ 3659887 w 5854673"/>
              <a:gd name="connsiteY9745" fmla="*/ 171871 h 6858000"/>
              <a:gd name="connsiteX9746" fmla="*/ 3670748 w 5854673"/>
              <a:gd name="connsiteY9746" fmla="*/ 184167 h 6858000"/>
              <a:gd name="connsiteX9747" fmla="*/ 3673401 w 5854673"/>
              <a:gd name="connsiteY9747" fmla="*/ 182331 h 6858000"/>
              <a:gd name="connsiteX9748" fmla="*/ 3099819 w 5854673"/>
              <a:gd name="connsiteY9748" fmla="*/ 171169 h 6858000"/>
              <a:gd name="connsiteX9749" fmla="*/ 3097166 w 5854673"/>
              <a:gd name="connsiteY9749" fmla="*/ 173005 h 6858000"/>
              <a:gd name="connsiteX9750" fmla="*/ 3111293 w 5854673"/>
              <a:gd name="connsiteY9750" fmla="*/ 180099 h 6858000"/>
              <a:gd name="connsiteX9751" fmla="*/ 3110526 w 5854673"/>
              <a:gd name="connsiteY9751" fmla="*/ 184944 h 6858000"/>
              <a:gd name="connsiteX9752" fmla="*/ 3086860 w 5854673"/>
              <a:gd name="connsiteY9752" fmla="*/ 182489 h 6858000"/>
              <a:gd name="connsiteX9753" fmla="*/ 3099819 w 5854673"/>
              <a:gd name="connsiteY9753" fmla="*/ 171169 h 6858000"/>
              <a:gd name="connsiteX9754" fmla="*/ 2764753 w 5854673"/>
              <a:gd name="connsiteY9754" fmla="*/ 169407 h 6858000"/>
              <a:gd name="connsiteX9755" fmla="*/ 2775361 w 5854673"/>
              <a:gd name="connsiteY9755" fmla="*/ 174817 h 6858000"/>
              <a:gd name="connsiteX9756" fmla="*/ 2774594 w 5854673"/>
              <a:gd name="connsiteY9756" fmla="*/ 179663 h 6858000"/>
              <a:gd name="connsiteX9757" fmla="*/ 2764753 w 5854673"/>
              <a:gd name="connsiteY9757" fmla="*/ 169407 h 6858000"/>
              <a:gd name="connsiteX9758" fmla="*/ 2937973 w 5854673"/>
              <a:gd name="connsiteY9758" fmla="*/ 168019 h 6858000"/>
              <a:gd name="connsiteX9759" fmla="*/ 2943125 w 5854673"/>
              <a:gd name="connsiteY9759" fmla="*/ 168377 h 6858000"/>
              <a:gd name="connsiteX9760" fmla="*/ 2941899 w 5854673"/>
              <a:gd name="connsiteY9760" fmla="*/ 175110 h 6858000"/>
              <a:gd name="connsiteX9761" fmla="*/ 2937973 w 5854673"/>
              <a:gd name="connsiteY9761" fmla="*/ 168019 h 6858000"/>
              <a:gd name="connsiteX9762" fmla="*/ 2918948 w 5854673"/>
              <a:gd name="connsiteY9762" fmla="*/ 167453 h 6858000"/>
              <a:gd name="connsiteX9763" fmla="*/ 2925170 w 5854673"/>
              <a:gd name="connsiteY9763" fmla="*/ 167658 h 6858000"/>
              <a:gd name="connsiteX9764" fmla="*/ 2915630 w 5854673"/>
              <a:gd name="connsiteY9764" fmla="*/ 172298 h 6858000"/>
              <a:gd name="connsiteX9765" fmla="*/ 2918948 w 5854673"/>
              <a:gd name="connsiteY9765" fmla="*/ 167453 h 6858000"/>
              <a:gd name="connsiteX9766" fmla="*/ 2139712 w 5854673"/>
              <a:gd name="connsiteY9766" fmla="*/ 157625 h 6858000"/>
              <a:gd name="connsiteX9767" fmla="*/ 2137407 w 5854673"/>
              <a:gd name="connsiteY9767" fmla="*/ 190014 h 6858000"/>
              <a:gd name="connsiteX9768" fmla="*/ 2126040 w 5854673"/>
              <a:gd name="connsiteY9768" fmla="*/ 163947 h 6858000"/>
              <a:gd name="connsiteX9769" fmla="*/ 2131882 w 5854673"/>
              <a:gd name="connsiteY9769" fmla="*/ 158605 h 6858000"/>
              <a:gd name="connsiteX9770" fmla="*/ 2139712 w 5854673"/>
              <a:gd name="connsiteY9770" fmla="*/ 157625 h 6858000"/>
              <a:gd name="connsiteX9771" fmla="*/ 3692734 w 5854673"/>
              <a:gd name="connsiteY9771" fmla="*/ 154390 h 6858000"/>
              <a:gd name="connsiteX9772" fmla="*/ 3706453 w 5854673"/>
              <a:gd name="connsiteY9772" fmla="*/ 163729 h 6858000"/>
              <a:gd name="connsiteX9773" fmla="*/ 3683701 w 5854673"/>
              <a:gd name="connsiteY9773" fmla="*/ 172802 h 6858000"/>
              <a:gd name="connsiteX9774" fmla="*/ 3688548 w 5854673"/>
              <a:gd name="connsiteY9774" fmla="*/ 165917 h 6858000"/>
              <a:gd name="connsiteX9775" fmla="*/ 3680082 w 5854673"/>
              <a:gd name="connsiteY9775" fmla="*/ 162752 h 6858000"/>
              <a:gd name="connsiteX9776" fmla="*/ 3087174 w 5854673"/>
              <a:gd name="connsiteY9776" fmla="*/ 154027 h 6858000"/>
              <a:gd name="connsiteX9777" fmla="*/ 3098751 w 5854673"/>
              <a:gd name="connsiteY9777" fmla="*/ 161120 h 6858000"/>
              <a:gd name="connsiteX9778" fmla="*/ 3083755 w 5854673"/>
              <a:gd name="connsiteY9778" fmla="*/ 160708 h 6858000"/>
              <a:gd name="connsiteX9779" fmla="*/ 3087174 w 5854673"/>
              <a:gd name="connsiteY9779" fmla="*/ 154027 h 6858000"/>
              <a:gd name="connsiteX9780" fmla="*/ 4046778 w 5854673"/>
              <a:gd name="connsiteY9780" fmla="*/ 153820 h 6858000"/>
              <a:gd name="connsiteX9781" fmla="*/ 4045909 w 5854673"/>
              <a:gd name="connsiteY9781" fmla="*/ 160502 h 6858000"/>
              <a:gd name="connsiteX9782" fmla="*/ 4037136 w 5854673"/>
              <a:gd name="connsiteY9782" fmla="*/ 160295 h 6858000"/>
              <a:gd name="connsiteX9783" fmla="*/ 4046778 w 5854673"/>
              <a:gd name="connsiteY9783" fmla="*/ 153820 h 6858000"/>
              <a:gd name="connsiteX9784" fmla="*/ 2987914 w 5854673"/>
              <a:gd name="connsiteY9784" fmla="*/ 152882 h 6858000"/>
              <a:gd name="connsiteX9785" fmla="*/ 2993727 w 5854673"/>
              <a:gd name="connsiteY9785" fmla="*/ 157882 h 6858000"/>
              <a:gd name="connsiteX9786" fmla="*/ 2967965 w 5854673"/>
              <a:gd name="connsiteY9786" fmla="*/ 168841 h 6858000"/>
              <a:gd name="connsiteX9787" fmla="*/ 2987914 w 5854673"/>
              <a:gd name="connsiteY9787" fmla="*/ 152882 h 6858000"/>
              <a:gd name="connsiteX9788" fmla="*/ 2663967 w 5854673"/>
              <a:gd name="connsiteY9788" fmla="*/ 152450 h 6858000"/>
              <a:gd name="connsiteX9789" fmla="*/ 2678904 w 5854673"/>
              <a:gd name="connsiteY9789" fmla="*/ 178008 h 6858000"/>
              <a:gd name="connsiteX9790" fmla="*/ 2726466 w 5854673"/>
              <a:gd name="connsiteY9790" fmla="*/ 281618 h 6858000"/>
              <a:gd name="connsiteX9791" fmla="*/ 2722888 w 5854673"/>
              <a:gd name="connsiteY9791" fmla="*/ 305080 h 6858000"/>
              <a:gd name="connsiteX9792" fmla="*/ 2715648 w 5854673"/>
              <a:gd name="connsiteY9792" fmla="*/ 295183 h 6858000"/>
              <a:gd name="connsiteX9793" fmla="*/ 2702743 w 5854673"/>
              <a:gd name="connsiteY9793" fmla="*/ 296658 h 6858000"/>
              <a:gd name="connsiteX9794" fmla="*/ 2703612 w 5854673"/>
              <a:gd name="connsiteY9794" fmla="*/ 289977 h 6858000"/>
              <a:gd name="connsiteX9795" fmla="*/ 2712845 w 5854673"/>
              <a:gd name="connsiteY9795" fmla="*/ 288296 h 6858000"/>
              <a:gd name="connsiteX9796" fmla="*/ 2710452 w 5854673"/>
              <a:gd name="connsiteY9796" fmla="*/ 271514 h 6858000"/>
              <a:gd name="connsiteX9797" fmla="*/ 2713105 w 5854673"/>
              <a:gd name="connsiteY9797" fmla="*/ 269679 h 6858000"/>
              <a:gd name="connsiteX9798" fmla="*/ 2685970 w 5854673"/>
              <a:gd name="connsiteY9798" fmla="*/ 265897 h 6858000"/>
              <a:gd name="connsiteX9799" fmla="*/ 2690869 w 5854673"/>
              <a:gd name="connsiteY9799" fmla="*/ 259369 h 6858000"/>
              <a:gd name="connsiteX9800" fmla="*/ 2678525 w 5854673"/>
              <a:gd name="connsiteY9800" fmla="*/ 257121 h 6858000"/>
              <a:gd name="connsiteX9801" fmla="*/ 2671495 w 5854673"/>
              <a:gd name="connsiteY9801" fmla="*/ 228249 h 6858000"/>
              <a:gd name="connsiteX9802" fmla="*/ 2669718 w 5854673"/>
              <a:gd name="connsiteY9802" fmla="*/ 197899 h 6858000"/>
              <a:gd name="connsiteX9803" fmla="*/ 2679564 w 5854673"/>
              <a:gd name="connsiteY9803" fmla="*/ 190301 h 6858000"/>
              <a:gd name="connsiteX9804" fmla="*/ 2663967 w 5854673"/>
              <a:gd name="connsiteY9804" fmla="*/ 152450 h 6858000"/>
              <a:gd name="connsiteX9805" fmla="*/ 1916455 w 5854673"/>
              <a:gd name="connsiteY9805" fmla="*/ 150478 h 6858000"/>
              <a:gd name="connsiteX9806" fmla="*/ 1912576 w 5854673"/>
              <a:gd name="connsiteY9806" fmla="*/ 159046 h 6858000"/>
              <a:gd name="connsiteX9807" fmla="*/ 1924961 w 5854673"/>
              <a:gd name="connsiteY9807" fmla="*/ 194806 h 6858000"/>
              <a:gd name="connsiteX9808" fmla="*/ 1915880 w 5854673"/>
              <a:gd name="connsiteY9808" fmla="*/ 197557 h 6858000"/>
              <a:gd name="connsiteX9809" fmla="*/ 1940002 w 5854673"/>
              <a:gd name="connsiteY9809" fmla="*/ 218529 h 6858000"/>
              <a:gd name="connsiteX9810" fmla="*/ 1950511 w 5854673"/>
              <a:gd name="connsiteY9810" fmla="*/ 210473 h 6858000"/>
              <a:gd name="connsiteX9811" fmla="*/ 1935822 w 5854673"/>
              <a:gd name="connsiteY9811" fmla="*/ 207102 h 6858000"/>
              <a:gd name="connsiteX9812" fmla="*/ 1934760 w 5854673"/>
              <a:gd name="connsiteY9812" fmla="*/ 171549 h 6858000"/>
              <a:gd name="connsiteX9813" fmla="*/ 1925987 w 5854673"/>
              <a:gd name="connsiteY9813" fmla="*/ 171342 h 6858000"/>
              <a:gd name="connsiteX9814" fmla="*/ 1916455 w 5854673"/>
              <a:gd name="connsiteY9814" fmla="*/ 150478 h 6858000"/>
              <a:gd name="connsiteX9815" fmla="*/ 3654334 w 5854673"/>
              <a:gd name="connsiteY9815" fmla="*/ 148253 h 6858000"/>
              <a:gd name="connsiteX9816" fmla="*/ 3635918 w 5854673"/>
              <a:gd name="connsiteY9816" fmla="*/ 154522 h 6858000"/>
              <a:gd name="connsiteX9817" fmla="*/ 3653108 w 5854673"/>
              <a:gd name="connsiteY9817" fmla="*/ 154985 h 6858000"/>
              <a:gd name="connsiteX9818" fmla="*/ 2441373 w 5854673"/>
              <a:gd name="connsiteY9818" fmla="*/ 147403 h 6858000"/>
              <a:gd name="connsiteX9819" fmla="*/ 2476447 w 5854673"/>
              <a:gd name="connsiteY9819" fmla="*/ 217089 h 6858000"/>
              <a:gd name="connsiteX9820" fmla="*/ 2470224 w 5854673"/>
              <a:gd name="connsiteY9820" fmla="*/ 216883 h 6858000"/>
              <a:gd name="connsiteX9821" fmla="*/ 2474603 w 5854673"/>
              <a:gd name="connsiteY9821" fmla="*/ 247592 h 6858000"/>
              <a:gd name="connsiteX9822" fmla="*/ 2509483 w 5854673"/>
              <a:gd name="connsiteY9822" fmla="*/ 275043 h 6858000"/>
              <a:gd name="connsiteX9823" fmla="*/ 2509579 w 5854673"/>
              <a:gd name="connsiteY9823" fmla="*/ 298711 h 6858000"/>
              <a:gd name="connsiteX9824" fmla="*/ 2513463 w 5854673"/>
              <a:gd name="connsiteY9824" fmla="*/ 272290 h 6858000"/>
              <a:gd name="connsiteX9825" fmla="*/ 2528919 w 5854673"/>
              <a:gd name="connsiteY9825" fmla="*/ 270815 h 6858000"/>
              <a:gd name="connsiteX9826" fmla="*/ 2537431 w 5854673"/>
              <a:gd name="connsiteY9826" fmla="*/ 289640 h 6858000"/>
              <a:gd name="connsiteX9827" fmla="*/ 2550337 w 5854673"/>
              <a:gd name="connsiteY9827" fmla="*/ 288163 h 6858000"/>
              <a:gd name="connsiteX9828" fmla="*/ 2550127 w 5854673"/>
              <a:gd name="connsiteY9828" fmla="*/ 307139 h 6858000"/>
              <a:gd name="connsiteX9829" fmla="*/ 2533906 w 5854673"/>
              <a:gd name="connsiteY9829" fmla="*/ 313459 h 6858000"/>
              <a:gd name="connsiteX9830" fmla="*/ 2548136 w 5854673"/>
              <a:gd name="connsiteY9830" fmla="*/ 318717 h 6858000"/>
              <a:gd name="connsiteX9831" fmla="*/ 2576535 w 5854673"/>
              <a:gd name="connsiteY9831" fmla="*/ 356929 h 6858000"/>
              <a:gd name="connsiteX9832" fmla="*/ 2567467 w 5854673"/>
              <a:gd name="connsiteY9832" fmla="*/ 316324 h 6858000"/>
              <a:gd name="connsiteX9833" fmla="*/ 2556560 w 5854673"/>
              <a:gd name="connsiteY9833" fmla="*/ 288369 h 6858000"/>
              <a:gd name="connsiteX9834" fmla="*/ 2562687 w 5854673"/>
              <a:gd name="connsiteY9834" fmla="*/ 264907 h 6858000"/>
              <a:gd name="connsiteX9835" fmla="*/ 2531941 w 5854673"/>
              <a:gd name="connsiteY9835" fmla="*/ 225572 h 6858000"/>
              <a:gd name="connsiteX9836" fmla="*/ 2544847 w 5854673"/>
              <a:gd name="connsiteY9836" fmla="*/ 224097 h 6858000"/>
              <a:gd name="connsiteX9837" fmla="*/ 2534245 w 5854673"/>
              <a:gd name="connsiteY9837" fmla="*/ 193183 h 6858000"/>
              <a:gd name="connsiteX9838" fmla="*/ 2511549 w 5854673"/>
              <a:gd name="connsiteY9838" fmla="*/ 184762 h 6858000"/>
              <a:gd name="connsiteX9839" fmla="*/ 2514969 w 5854673"/>
              <a:gd name="connsiteY9839" fmla="*/ 178080 h 6858000"/>
              <a:gd name="connsiteX9840" fmla="*/ 2498188 w 5854673"/>
              <a:gd name="connsiteY9840" fmla="*/ 172821 h 6858000"/>
              <a:gd name="connsiteX9841" fmla="*/ 2507979 w 5854673"/>
              <a:gd name="connsiteY9841" fmla="*/ 182719 h 6858000"/>
              <a:gd name="connsiteX9842" fmla="*/ 2498180 w 5854673"/>
              <a:gd name="connsiteY9842" fmla="*/ 205975 h 6858000"/>
              <a:gd name="connsiteX9843" fmla="*/ 2508075 w 5854673"/>
              <a:gd name="connsiteY9843" fmla="*/ 206387 h 6858000"/>
              <a:gd name="connsiteX9844" fmla="*/ 2511738 w 5854673"/>
              <a:gd name="connsiteY9844" fmla="*/ 239747 h 6858000"/>
              <a:gd name="connsiteX9845" fmla="*/ 2505412 w 5854673"/>
              <a:gd name="connsiteY9845" fmla="*/ 238827 h 6858000"/>
              <a:gd name="connsiteX9846" fmla="*/ 2504340 w 5854673"/>
              <a:gd name="connsiteY9846" fmla="*/ 246631 h 6858000"/>
              <a:gd name="connsiteX9847" fmla="*/ 2477158 w 5854673"/>
              <a:gd name="connsiteY9847" fmla="*/ 227189 h 6858000"/>
              <a:gd name="connsiteX9848" fmla="*/ 2491035 w 5854673"/>
              <a:gd name="connsiteY9848" fmla="*/ 219746 h 6858000"/>
              <a:gd name="connsiteX9849" fmla="*/ 2480736 w 5854673"/>
              <a:gd name="connsiteY9849" fmla="*/ 203727 h 6858000"/>
              <a:gd name="connsiteX9850" fmla="*/ 2474217 w 5854673"/>
              <a:gd name="connsiteY9850" fmla="*/ 163123 h 6858000"/>
              <a:gd name="connsiteX9851" fmla="*/ 2441373 w 5854673"/>
              <a:gd name="connsiteY9851" fmla="*/ 147403 h 6858000"/>
              <a:gd name="connsiteX9852" fmla="*/ 3224539 w 5854673"/>
              <a:gd name="connsiteY9852" fmla="*/ 146461 h 6858000"/>
              <a:gd name="connsiteX9853" fmla="*/ 3239987 w 5854673"/>
              <a:gd name="connsiteY9853" fmla="*/ 170490 h 6858000"/>
              <a:gd name="connsiteX9854" fmla="*/ 3235855 w 5854673"/>
              <a:gd name="connsiteY9854" fmla="*/ 172172 h 6858000"/>
              <a:gd name="connsiteX9855" fmla="*/ 3224539 w 5854673"/>
              <a:gd name="connsiteY9855" fmla="*/ 146461 h 6858000"/>
              <a:gd name="connsiteX9856" fmla="*/ 3140326 w 5854673"/>
              <a:gd name="connsiteY9856" fmla="*/ 146083 h 6858000"/>
              <a:gd name="connsiteX9857" fmla="*/ 3146548 w 5854673"/>
              <a:gd name="connsiteY9857" fmla="*/ 146288 h 6858000"/>
              <a:gd name="connsiteX9858" fmla="*/ 3145781 w 5854673"/>
              <a:gd name="connsiteY9858" fmla="*/ 151134 h 6858000"/>
              <a:gd name="connsiteX9859" fmla="*/ 3139559 w 5854673"/>
              <a:gd name="connsiteY9859" fmla="*/ 150928 h 6858000"/>
              <a:gd name="connsiteX9860" fmla="*/ 2976746 w 5854673"/>
              <a:gd name="connsiteY9860" fmla="*/ 143544 h 6858000"/>
              <a:gd name="connsiteX9861" fmla="*/ 2979652 w 5854673"/>
              <a:gd name="connsiteY9861" fmla="*/ 148595 h 6858000"/>
              <a:gd name="connsiteX9862" fmla="*/ 2970879 w 5854673"/>
              <a:gd name="connsiteY9862" fmla="*/ 148388 h 6858000"/>
              <a:gd name="connsiteX9863" fmla="*/ 3163077 w 5854673"/>
              <a:gd name="connsiteY9863" fmla="*/ 139560 h 6858000"/>
              <a:gd name="connsiteX9864" fmla="*/ 3157966 w 5854673"/>
              <a:gd name="connsiteY9864" fmla="*/ 172713 h 6858000"/>
              <a:gd name="connsiteX9865" fmla="*/ 3165462 w 5854673"/>
              <a:gd name="connsiteY9865" fmla="*/ 181846 h 6858000"/>
              <a:gd name="connsiteX9866" fmla="*/ 3175104 w 5854673"/>
              <a:gd name="connsiteY9866" fmla="*/ 175371 h 6858000"/>
              <a:gd name="connsiteX9867" fmla="*/ 3196209 w 5854673"/>
              <a:gd name="connsiteY9867" fmla="*/ 221182 h 6858000"/>
              <a:gd name="connsiteX9868" fmla="*/ 3214617 w 5854673"/>
              <a:gd name="connsiteY9868" fmla="*/ 240416 h 6858000"/>
              <a:gd name="connsiteX9869" fmla="*/ 3230379 w 5854673"/>
              <a:gd name="connsiteY9869" fmla="*/ 235983 h 6858000"/>
              <a:gd name="connsiteX9870" fmla="*/ 3232163 w 5854673"/>
              <a:gd name="connsiteY9870" fmla="*/ 240830 h 6858000"/>
              <a:gd name="connsiteX9871" fmla="*/ 3213391 w 5854673"/>
              <a:gd name="connsiteY9871" fmla="*/ 247150 h 6858000"/>
              <a:gd name="connsiteX9872" fmla="*/ 3228689 w 5854673"/>
              <a:gd name="connsiteY9872" fmla="*/ 262456 h 6858000"/>
              <a:gd name="connsiteX9873" fmla="*/ 3235575 w 5854673"/>
              <a:gd name="connsiteY9873" fmla="*/ 259653 h 6858000"/>
              <a:gd name="connsiteX9874" fmla="*/ 3234809 w 5854673"/>
              <a:gd name="connsiteY9874" fmla="*/ 264498 h 6858000"/>
              <a:gd name="connsiteX9875" fmla="*/ 3204915 w 5854673"/>
              <a:gd name="connsiteY9875" fmla="*/ 277139 h 6858000"/>
              <a:gd name="connsiteX9876" fmla="*/ 3206186 w 5854673"/>
              <a:gd name="connsiteY9876" fmla="*/ 293717 h 6858000"/>
              <a:gd name="connsiteX9877" fmla="*/ 3178847 w 5854673"/>
              <a:gd name="connsiteY9877" fmla="*/ 291057 h 6858000"/>
              <a:gd name="connsiteX9878" fmla="*/ 3196601 w 5854673"/>
              <a:gd name="connsiteY9878" fmla="*/ 275046 h 6858000"/>
              <a:gd name="connsiteX9879" fmla="*/ 3179629 w 5854673"/>
              <a:gd name="connsiteY9879" fmla="*/ 227553 h 6858000"/>
              <a:gd name="connsiteX9880" fmla="*/ 3151995 w 5854673"/>
              <a:gd name="connsiteY9880" fmla="*/ 184495 h 6858000"/>
              <a:gd name="connsiteX9881" fmla="*/ 3163077 w 5854673"/>
              <a:gd name="connsiteY9881" fmla="*/ 139560 h 6858000"/>
              <a:gd name="connsiteX9882" fmla="*/ 2926964 w 5854673"/>
              <a:gd name="connsiteY9882" fmla="*/ 139351 h 6858000"/>
              <a:gd name="connsiteX9883" fmla="*/ 2931042 w 5854673"/>
              <a:gd name="connsiteY9883" fmla="*/ 147513 h 6858000"/>
              <a:gd name="connsiteX9884" fmla="*/ 2929817 w 5854673"/>
              <a:gd name="connsiteY9884" fmla="*/ 154246 h 6858000"/>
              <a:gd name="connsiteX9885" fmla="*/ 2926964 w 5854673"/>
              <a:gd name="connsiteY9885" fmla="*/ 139351 h 6858000"/>
              <a:gd name="connsiteX9886" fmla="*/ 3685852 w 5854673"/>
              <a:gd name="connsiteY9886" fmla="*/ 139341 h 6858000"/>
              <a:gd name="connsiteX9887" fmla="*/ 3686920 w 5854673"/>
              <a:gd name="connsiteY9887" fmla="*/ 149390 h 6858000"/>
              <a:gd name="connsiteX9888" fmla="*/ 3678914 w 5854673"/>
              <a:gd name="connsiteY9888" fmla="*/ 144337 h 6858000"/>
              <a:gd name="connsiteX9889" fmla="*/ 4068176 w 5854673"/>
              <a:gd name="connsiteY9889" fmla="*/ 138921 h 6858000"/>
              <a:gd name="connsiteX9890" fmla="*/ 4080546 w 5854673"/>
              <a:gd name="connsiteY9890" fmla="*/ 147911 h 6858000"/>
              <a:gd name="connsiteX9891" fmla="*/ 4090338 w 5854673"/>
              <a:gd name="connsiteY9891" fmla="*/ 150158 h 6858000"/>
              <a:gd name="connsiteX9892" fmla="*/ 4070904 w 5854673"/>
              <a:gd name="connsiteY9892" fmla="*/ 154386 h 6858000"/>
              <a:gd name="connsiteX9893" fmla="*/ 4078502 w 5854673"/>
              <a:gd name="connsiteY9893" fmla="*/ 161683 h 6858000"/>
              <a:gd name="connsiteX9894" fmla="*/ 4059422 w 5854673"/>
              <a:gd name="connsiteY9894" fmla="*/ 170960 h 6858000"/>
              <a:gd name="connsiteX9895" fmla="*/ 4068176 w 5854673"/>
              <a:gd name="connsiteY9895" fmla="*/ 138921 h 6858000"/>
              <a:gd name="connsiteX9896" fmla="*/ 1876417 w 5854673"/>
              <a:gd name="connsiteY9896" fmla="*/ 137969 h 6858000"/>
              <a:gd name="connsiteX9897" fmla="*/ 1874781 w 5854673"/>
              <a:gd name="connsiteY9897" fmla="*/ 149496 h 6858000"/>
              <a:gd name="connsiteX9898" fmla="*/ 1863103 w 5854673"/>
              <a:gd name="connsiteY9898" fmla="*/ 144240 h 6858000"/>
              <a:gd name="connsiteX9899" fmla="*/ 1868537 w 5854673"/>
              <a:gd name="connsiteY9899" fmla="*/ 138273 h 6858000"/>
              <a:gd name="connsiteX9900" fmla="*/ 1876417 w 5854673"/>
              <a:gd name="connsiteY9900" fmla="*/ 137969 h 6858000"/>
              <a:gd name="connsiteX9901" fmla="*/ 2756804 w 5854673"/>
              <a:gd name="connsiteY9901" fmla="*/ 136658 h 6858000"/>
              <a:gd name="connsiteX9902" fmla="*/ 2764759 w 5854673"/>
              <a:gd name="connsiteY9902" fmla="*/ 143904 h 6858000"/>
              <a:gd name="connsiteX9903" fmla="*/ 2753436 w 5854673"/>
              <a:gd name="connsiteY9903" fmla="*/ 143697 h 6858000"/>
              <a:gd name="connsiteX9904" fmla="*/ 2756804 w 5854673"/>
              <a:gd name="connsiteY9904" fmla="*/ 136658 h 6858000"/>
              <a:gd name="connsiteX9905" fmla="*/ 3723447 w 5854673"/>
              <a:gd name="connsiteY9905" fmla="*/ 132159 h 6858000"/>
              <a:gd name="connsiteX9906" fmla="*/ 3729568 w 5854673"/>
              <a:gd name="connsiteY9906" fmla="*/ 134202 h 6858000"/>
              <a:gd name="connsiteX9907" fmla="*/ 3718906 w 5854673"/>
              <a:gd name="connsiteY9907" fmla="*/ 138636 h 6858000"/>
              <a:gd name="connsiteX9908" fmla="*/ 3723447 w 5854673"/>
              <a:gd name="connsiteY9908" fmla="*/ 132159 h 6858000"/>
              <a:gd name="connsiteX9909" fmla="*/ 2655761 w 5854673"/>
              <a:gd name="connsiteY9909" fmla="*/ 130666 h 6858000"/>
              <a:gd name="connsiteX9910" fmla="*/ 2669225 w 5854673"/>
              <a:gd name="connsiteY9910" fmla="*/ 140770 h 6858000"/>
              <a:gd name="connsiteX9911" fmla="*/ 2654228 w 5854673"/>
              <a:gd name="connsiteY9911" fmla="*/ 140357 h 6858000"/>
              <a:gd name="connsiteX9912" fmla="*/ 2687132 w 5854673"/>
              <a:gd name="connsiteY9912" fmla="*/ 123278 h 6858000"/>
              <a:gd name="connsiteX9913" fmla="*/ 2692233 w 5854673"/>
              <a:gd name="connsiteY9913" fmla="*/ 123279 h 6858000"/>
              <a:gd name="connsiteX9914" fmla="*/ 2694577 w 5854673"/>
              <a:gd name="connsiteY9914" fmla="*/ 132053 h 6858000"/>
              <a:gd name="connsiteX9915" fmla="*/ 2703350 w 5854673"/>
              <a:gd name="connsiteY9915" fmla="*/ 132260 h 6858000"/>
              <a:gd name="connsiteX9916" fmla="*/ 2707937 w 5854673"/>
              <a:gd name="connsiteY9916" fmla="*/ 143993 h 6858000"/>
              <a:gd name="connsiteX9917" fmla="*/ 2731707 w 5854673"/>
              <a:gd name="connsiteY9917" fmla="*/ 144611 h 6858000"/>
              <a:gd name="connsiteX9918" fmla="*/ 2730122 w 5854673"/>
              <a:gd name="connsiteY9918" fmla="*/ 156496 h 6858000"/>
              <a:gd name="connsiteX9919" fmla="*/ 2721349 w 5854673"/>
              <a:gd name="connsiteY9919" fmla="*/ 156289 h 6858000"/>
              <a:gd name="connsiteX9920" fmla="*/ 2715995 w 5854673"/>
              <a:gd name="connsiteY9920" fmla="*/ 149402 h 6858000"/>
              <a:gd name="connsiteX9921" fmla="*/ 2720425 w 5854673"/>
              <a:gd name="connsiteY9921" fmla="*/ 177916 h 6858000"/>
              <a:gd name="connsiteX9922" fmla="*/ 2736954 w 5854673"/>
              <a:gd name="connsiteY9922" fmla="*/ 168638 h 6858000"/>
              <a:gd name="connsiteX9923" fmla="*/ 2760251 w 5854673"/>
              <a:gd name="connsiteY9923" fmla="*/ 214500 h 6858000"/>
              <a:gd name="connsiteX9924" fmla="*/ 2731837 w 5854673"/>
              <a:gd name="connsiteY9924" fmla="*/ 227294 h 6858000"/>
              <a:gd name="connsiteX9925" fmla="*/ 2739293 w 5854673"/>
              <a:gd name="connsiteY9925" fmla="*/ 195264 h 6858000"/>
              <a:gd name="connsiteX9926" fmla="*/ 2709608 w 5854673"/>
              <a:gd name="connsiteY9926" fmla="*/ 191481 h 6858000"/>
              <a:gd name="connsiteX9927" fmla="*/ 2685906 w 5854673"/>
              <a:gd name="connsiteY9927" fmla="*/ 130010 h 6858000"/>
              <a:gd name="connsiteX9928" fmla="*/ 1925236 w 5854673"/>
              <a:gd name="connsiteY9928" fmla="*/ 122630 h 6858000"/>
              <a:gd name="connsiteX9929" fmla="*/ 1922120 w 5854673"/>
              <a:gd name="connsiteY9929" fmla="*/ 139104 h 6858000"/>
              <a:gd name="connsiteX9930" fmla="*/ 1913347 w 5854673"/>
              <a:gd name="connsiteY9930" fmla="*/ 138898 h 6858000"/>
              <a:gd name="connsiteX9931" fmla="*/ 1942828 w 5854673"/>
              <a:gd name="connsiteY9931" fmla="*/ 143803 h 6858000"/>
              <a:gd name="connsiteX9932" fmla="*/ 1925236 w 5854673"/>
              <a:gd name="connsiteY9932" fmla="*/ 122630 h 6858000"/>
              <a:gd name="connsiteX9933" fmla="*/ 2708302 w 5854673"/>
              <a:gd name="connsiteY9933" fmla="*/ 118438 h 6858000"/>
              <a:gd name="connsiteX9934" fmla="*/ 2717431 w 5854673"/>
              <a:gd name="connsiteY9934" fmla="*/ 123694 h 6858000"/>
              <a:gd name="connsiteX9935" fmla="*/ 2717022 w 5854673"/>
              <a:gd name="connsiteY9935" fmla="*/ 128488 h 6858000"/>
              <a:gd name="connsiteX9936" fmla="*/ 2708302 w 5854673"/>
              <a:gd name="connsiteY9936" fmla="*/ 118438 h 6858000"/>
              <a:gd name="connsiteX9937" fmla="*/ 4022809 w 5854673"/>
              <a:gd name="connsiteY9937" fmla="*/ 117300 h 6858000"/>
              <a:gd name="connsiteX9938" fmla="*/ 4011949 w 5854673"/>
              <a:gd name="connsiteY9938" fmla="*/ 124177 h 6858000"/>
              <a:gd name="connsiteX9939" fmla="*/ 4026126 w 5854673"/>
              <a:gd name="connsiteY9939" fmla="*/ 131627 h 6858000"/>
              <a:gd name="connsiteX9940" fmla="*/ 4034899 w 5854673"/>
              <a:gd name="connsiteY9940" fmla="*/ 131834 h 6858000"/>
              <a:gd name="connsiteX9941" fmla="*/ 4029442 w 5854673"/>
              <a:gd name="connsiteY9941" fmla="*/ 126783 h 6858000"/>
              <a:gd name="connsiteX9942" fmla="*/ 4033933 w 5854673"/>
              <a:gd name="connsiteY9942" fmla="*/ 119949 h 6858000"/>
              <a:gd name="connsiteX9943" fmla="*/ 4022809 w 5854673"/>
              <a:gd name="connsiteY9943" fmla="*/ 117300 h 6858000"/>
              <a:gd name="connsiteX9944" fmla="*/ 4046891 w 5854673"/>
              <a:gd name="connsiteY9944" fmla="*/ 113729 h 6858000"/>
              <a:gd name="connsiteX9945" fmla="*/ 4039443 w 5854673"/>
              <a:gd name="connsiteY9945" fmla="*/ 120257 h 6858000"/>
              <a:gd name="connsiteX9946" fmla="*/ 4052654 w 5854673"/>
              <a:gd name="connsiteY9946" fmla="*/ 115823 h 6858000"/>
              <a:gd name="connsiteX9947" fmla="*/ 4046891 w 5854673"/>
              <a:gd name="connsiteY9947" fmla="*/ 113729 h 6858000"/>
              <a:gd name="connsiteX9948" fmla="*/ 2648778 w 5854673"/>
              <a:gd name="connsiteY9948" fmla="*/ 109802 h 6858000"/>
              <a:gd name="connsiteX9949" fmla="*/ 2657038 w 5854673"/>
              <a:gd name="connsiteY9949" fmla="*/ 121740 h 6858000"/>
              <a:gd name="connsiteX9950" fmla="*/ 2647143 w 5854673"/>
              <a:gd name="connsiteY9950" fmla="*/ 121330 h 6858000"/>
              <a:gd name="connsiteX9951" fmla="*/ 2179817 w 5854673"/>
              <a:gd name="connsiteY9951" fmla="*/ 109279 h 6858000"/>
              <a:gd name="connsiteX9952" fmla="*/ 2201739 w 5854673"/>
              <a:gd name="connsiteY9952" fmla="*/ 148051 h 6858000"/>
              <a:gd name="connsiteX9953" fmla="*/ 2197145 w 5854673"/>
              <a:gd name="connsiteY9953" fmla="*/ 161822 h 6858000"/>
              <a:gd name="connsiteX9954" fmla="*/ 2214125 w 5854673"/>
              <a:gd name="connsiteY9954" fmla="*/ 183811 h 6858000"/>
              <a:gd name="connsiteX9955" fmla="*/ 2219471 w 5854673"/>
              <a:gd name="connsiteY9955" fmla="*/ 216203 h 6858000"/>
              <a:gd name="connsiteX9956" fmla="*/ 2236701 w 5854673"/>
              <a:gd name="connsiteY9956" fmla="*/ 255279 h 6858000"/>
              <a:gd name="connsiteX9957" fmla="*/ 2261579 w 5854673"/>
              <a:gd name="connsiteY9957" fmla="*/ 307110 h 6858000"/>
              <a:gd name="connsiteX9958" fmla="*/ 2269079 w 5854673"/>
              <a:gd name="connsiteY9958" fmla="*/ 298390 h 6858000"/>
              <a:gd name="connsiteX9959" fmla="*/ 2277852 w 5854673"/>
              <a:gd name="connsiteY9959" fmla="*/ 298597 h 6858000"/>
              <a:gd name="connsiteX9960" fmla="*/ 2268045 w 5854673"/>
              <a:gd name="connsiteY9960" fmla="*/ 347357 h 6858000"/>
              <a:gd name="connsiteX9961" fmla="*/ 2304954 w 5854673"/>
              <a:gd name="connsiteY9961" fmla="*/ 422246 h 6858000"/>
              <a:gd name="connsiteX9962" fmla="*/ 2312954 w 5854673"/>
              <a:gd name="connsiteY9962" fmla="*/ 452802 h 6858000"/>
              <a:gd name="connsiteX9963" fmla="*/ 2280968 w 5854673"/>
              <a:gd name="connsiteY9963" fmla="*/ 463555 h 6858000"/>
              <a:gd name="connsiteX9964" fmla="*/ 2267470 w 5854673"/>
              <a:gd name="connsiteY9964" fmla="*/ 394436 h 6858000"/>
              <a:gd name="connsiteX9965" fmla="*/ 2241829 w 5854673"/>
              <a:gd name="connsiteY9965" fmla="*/ 339800 h 6858000"/>
              <a:gd name="connsiteX9966" fmla="*/ 2227859 w 5854673"/>
              <a:gd name="connsiteY9966" fmla="*/ 315924 h 6858000"/>
              <a:gd name="connsiteX9967" fmla="*/ 2236075 w 5854673"/>
              <a:gd name="connsiteY9967" fmla="*/ 304553 h 6858000"/>
              <a:gd name="connsiteX9968" fmla="*/ 2211705 w 5854673"/>
              <a:gd name="connsiteY9968" fmla="*/ 266493 h 6858000"/>
              <a:gd name="connsiteX9969" fmla="*/ 2193671 w 5854673"/>
              <a:gd name="connsiteY9969" fmla="*/ 183449 h 6858000"/>
              <a:gd name="connsiteX9970" fmla="*/ 2184082 w 5854673"/>
              <a:gd name="connsiteY9970" fmla="*/ 180079 h 6858000"/>
              <a:gd name="connsiteX9971" fmla="*/ 2190462 w 5854673"/>
              <a:gd name="connsiteY9971" fmla="*/ 163504 h 6858000"/>
              <a:gd name="connsiteX9972" fmla="*/ 2184240 w 5854673"/>
              <a:gd name="connsiteY9972" fmla="*/ 163298 h 6858000"/>
              <a:gd name="connsiteX9973" fmla="*/ 2184500 w 5854673"/>
              <a:gd name="connsiteY9973" fmla="*/ 144680 h 6858000"/>
              <a:gd name="connsiteX9974" fmla="*/ 2179817 w 5854673"/>
              <a:gd name="connsiteY9974" fmla="*/ 109279 h 6858000"/>
              <a:gd name="connsiteX9975" fmla="*/ 3666173 w 5854673"/>
              <a:gd name="connsiteY9975" fmla="*/ 108629 h 6858000"/>
              <a:gd name="connsiteX9976" fmla="*/ 3686215 w 5854673"/>
              <a:gd name="connsiteY9976" fmla="*/ 118887 h 6858000"/>
              <a:gd name="connsiteX9977" fmla="*/ 3702745 w 5854673"/>
              <a:gd name="connsiteY9977" fmla="*/ 109608 h 6858000"/>
              <a:gd name="connsiteX9978" fmla="*/ 3701978 w 5854673"/>
              <a:gd name="connsiteY9978" fmla="*/ 114454 h 6858000"/>
              <a:gd name="connsiteX9979" fmla="*/ 3698305 w 5854673"/>
              <a:gd name="connsiteY9979" fmla="*/ 114249 h 6858000"/>
              <a:gd name="connsiteX9980" fmla="*/ 3708400 w 5854673"/>
              <a:gd name="connsiteY9980" fmla="*/ 131390 h 6858000"/>
              <a:gd name="connsiteX9981" fmla="*/ 3712484 w 5854673"/>
              <a:gd name="connsiteY9981" fmla="*/ 121700 h 6858000"/>
              <a:gd name="connsiteX9982" fmla="*/ 3709367 w 5854673"/>
              <a:gd name="connsiteY9982" fmla="*/ 138174 h 6858000"/>
              <a:gd name="connsiteX9983" fmla="*/ 3708294 w 5854673"/>
              <a:gd name="connsiteY9983" fmla="*/ 145978 h 6858000"/>
              <a:gd name="connsiteX9984" fmla="*/ 3693354 w 5854673"/>
              <a:gd name="connsiteY9984" fmla="*/ 128071 h 6858000"/>
              <a:gd name="connsiteX9985" fmla="*/ 3665406 w 5854673"/>
              <a:gd name="connsiteY9985" fmla="*/ 113474 h 6858000"/>
              <a:gd name="connsiteX9986" fmla="*/ 2428480 w 5854673"/>
              <a:gd name="connsiteY9986" fmla="*/ 108074 h 6858000"/>
              <a:gd name="connsiteX9987" fmla="*/ 2425060 w 5854673"/>
              <a:gd name="connsiteY9987" fmla="*/ 114754 h 6858000"/>
              <a:gd name="connsiteX9988" fmla="*/ 2435260 w 5854673"/>
              <a:gd name="connsiteY9988" fmla="*/ 119858 h 6858000"/>
              <a:gd name="connsiteX9989" fmla="*/ 2440363 w 5854673"/>
              <a:gd name="connsiteY9989" fmla="*/ 112209 h 6858000"/>
              <a:gd name="connsiteX9990" fmla="*/ 3070558 w 5854673"/>
              <a:gd name="connsiteY9990" fmla="*/ 106485 h 6858000"/>
              <a:gd name="connsiteX9991" fmla="*/ 3083562 w 5854673"/>
              <a:gd name="connsiteY9991" fmla="*/ 118476 h 6858000"/>
              <a:gd name="connsiteX9992" fmla="*/ 3069332 w 5854673"/>
              <a:gd name="connsiteY9992" fmla="*/ 113218 h 6858000"/>
              <a:gd name="connsiteX9993" fmla="*/ 2346818 w 5854673"/>
              <a:gd name="connsiteY9993" fmla="*/ 105144 h 6858000"/>
              <a:gd name="connsiteX9994" fmla="*/ 2349570 w 5854673"/>
              <a:gd name="connsiteY9994" fmla="*/ 111674 h 6858000"/>
              <a:gd name="connsiteX9995" fmla="*/ 2344773 w 5854673"/>
              <a:gd name="connsiteY9995" fmla="*/ 118915 h 6858000"/>
              <a:gd name="connsiteX9996" fmla="*/ 2358951 w 5854673"/>
              <a:gd name="connsiteY9996" fmla="*/ 126366 h 6858000"/>
              <a:gd name="connsiteX9997" fmla="*/ 2350887 w 5854673"/>
              <a:gd name="connsiteY9997" fmla="*/ 143910 h 6858000"/>
              <a:gd name="connsiteX9998" fmla="*/ 2358951 w 5854673"/>
              <a:gd name="connsiteY9998" fmla="*/ 126366 h 6858000"/>
              <a:gd name="connsiteX9999" fmla="*/ 2349570 w 5854673"/>
              <a:gd name="connsiteY9999" fmla="*/ 111674 h 6858000"/>
              <a:gd name="connsiteX10000" fmla="*/ 2350387 w 5854673"/>
              <a:gd name="connsiteY10000" fmla="*/ 107184 h 6858000"/>
              <a:gd name="connsiteX10001" fmla="*/ 3125087 w 5854673"/>
              <a:gd name="connsiteY10001" fmla="*/ 103080 h 6858000"/>
              <a:gd name="connsiteX10002" fmla="*/ 3124371 w 5854673"/>
              <a:gd name="connsiteY10002" fmla="*/ 108284 h 6858000"/>
              <a:gd name="connsiteX10003" fmla="*/ 3118148 w 5854673"/>
              <a:gd name="connsiteY10003" fmla="*/ 108077 h 6858000"/>
              <a:gd name="connsiteX10004" fmla="*/ 3118915 w 5854673"/>
              <a:gd name="connsiteY10004" fmla="*/ 103233 h 6858000"/>
              <a:gd name="connsiteX10005" fmla="*/ 2018789 w 5854673"/>
              <a:gd name="connsiteY10005" fmla="*/ 99089 h 6858000"/>
              <a:gd name="connsiteX10006" fmla="*/ 2015621 w 5854673"/>
              <a:gd name="connsiteY10006" fmla="*/ 120307 h 6858000"/>
              <a:gd name="connsiteX10007" fmla="*/ 2006950 w 5854673"/>
              <a:gd name="connsiteY10007" fmla="*/ 118265 h 6858000"/>
              <a:gd name="connsiteX10008" fmla="*/ 3692291 w 5854673"/>
              <a:gd name="connsiteY10008" fmla="*/ 97618 h 6858000"/>
              <a:gd name="connsiteX10009" fmla="*/ 3701064 w 5854673"/>
              <a:gd name="connsiteY10009" fmla="*/ 97824 h 6858000"/>
              <a:gd name="connsiteX10010" fmla="*/ 3700297 w 5854673"/>
              <a:gd name="connsiteY10010" fmla="*/ 102669 h 6858000"/>
              <a:gd name="connsiteX10011" fmla="*/ 3692291 w 5854673"/>
              <a:gd name="connsiteY10011" fmla="*/ 97618 h 6858000"/>
              <a:gd name="connsiteX10012" fmla="*/ 2702697 w 5854673"/>
              <a:gd name="connsiteY10012" fmla="*/ 97014 h 6858000"/>
              <a:gd name="connsiteX10013" fmla="*/ 2708920 w 5854673"/>
              <a:gd name="connsiteY10013" fmla="*/ 97220 h 6858000"/>
              <a:gd name="connsiteX10014" fmla="*/ 2707387 w 5854673"/>
              <a:gd name="connsiteY10014" fmla="*/ 106911 h 6858000"/>
              <a:gd name="connsiteX10015" fmla="*/ 2702697 w 5854673"/>
              <a:gd name="connsiteY10015" fmla="*/ 97014 h 6858000"/>
              <a:gd name="connsiteX10016" fmla="*/ 2642765 w 5854673"/>
              <a:gd name="connsiteY10016" fmla="*/ 93173 h 6858000"/>
              <a:gd name="connsiteX10017" fmla="*/ 2653575 w 5854673"/>
              <a:gd name="connsiteY10017" fmla="*/ 105111 h 6858000"/>
              <a:gd name="connsiteX10018" fmla="*/ 2642765 w 5854673"/>
              <a:gd name="connsiteY10018" fmla="*/ 93173 h 6858000"/>
              <a:gd name="connsiteX10019" fmla="*/ 2997113 w 5854673"/>
              <a:gd name="connsiteY10019" fmla="*/ 92186 h 6858000"/>
              <a:gd name="connsiteX10020" fmla="*/ 3005068 w 5854673"/>
              <a:gd name="connsiteY10020" fmla="*/ 99431 h 6858000"/>
              <a:gd name="connsiteX10021" fmla="*/ 3000218 w 5854673"/>
              <a:gd name="connsiteY10021" fmla="*/ 113966 h 6858000"/>
              <a:gd name="connsiteX10022" fmla="*/ 2997113 w 5854673"/>
              <a:gd name="connsiteY10022" fmla="*/ 92186 h 6858000"/>
              <a:gd name="connsiteX10023" fmla="*/ 2873832 w 5854673"/>
              <a:gd name="connsiteY10023" fmla="*/ 88662 h 6858000"/>
              <a:gd name="connsiteX10024" fmla="*/ 2882039 w 5854673"/>
              <a:gd name="connsiteY10024" fmla="*/ 110445 h 6858000"/>
              <a:gd name="connsiteX10025" fmla="*/ 2882503 w 5854673"/>
              <a:gd name="connsiteY10025" fmla="*/ 90705 h 6858000"/>
              <a:gd name="connsiteX10026" fmla="*/ 3088417 w 5854673"/>
              <a:gd name="connsiteY10026" fmla="*/ 88637 h 6858000"/>
              <a:gd name="connsiteX10027" fmla="*/ 3099993 w 5854673"/>
              <a:gd name="connsiteY10027" fmla="*/ 95730 h 6858000"/>
              <a:gd name="connsiteX10028" fmla="*/ 3088417 w 5854673"/>
              <a:gd name="connsiteY10028" fmla="*/ 88637 h 6858000"/>
              <a:gd name="connsiteX10029" fmla="*/ 4056335 w 5854673"/>
              <a:gd name="connsiteY10029" fmla="*/ 87973 h 6858000"/>
              <a:gd name="connsiteX10030" fmla="*/ 4056232 w 5854673"/>
              <a:gd name="connsiteY10030" fmla="*/ 89809 h 6858000"/>
              <a:gd name="connsiteX10031" fmla="*/ 4055814 w 5854673"/>
              <a:gd name="connsiteY10031" fmla="*/ 88059 h 6858000"/>
              <a:gd name="connsiteX10032" fmla="*/ 3066790 w 5854673"/>
              <a:gd name="connsiteY10032" fmla="*/ 87713 h 6858000"/>
              <a:gd name="connsiteX10033" fmla="*/ 3072911 w 5854673"/>
              <a:gd name="connsiteY10033" fmla="*/ 89756 h 6858000"/>
              <a:gd name="connsiteX10034" fmla="*/ 3062604 w 5854673"/>
              <a:gd name="connsiteY10034" fmla="*/ 99241 h 6858000"/>
              <a:gd name="connsiteX10035" fmla="*/ 3066790 w 5854673"/>
              <a:gd name="connsiteY10035" fmla="*/ 87713 h 6858000"/>
              <a:gd name="connsiteX10036" fmla="*/ 2693469 w 5854673"/>
              <a:gd name="connsiteY10036" fmla="*/ 80842 h 6858000"/>
              <a:gd name="connsiteX10037" fmla="*/ 2698620 w 5854673"/>
              <a:gd name="connsiteY10037" fmla="*/ 81200 h 6858000"/>
              <a:gd name="connsiteX10038" fmla="*/ 2698058 w 5854673"/>
              <a:gd name="connsiteY10038" fmla="*/ 84924 h 6858000"/>
              <a:gd name="connsiteX10039" fmla="*/ 2692958 w 5854673"/>
              <a:gd name="connsiteY10039" fmla="*/ 84922 h 6858000"/>
              <a:gd name="connsiteX10040" fmla="*/ 4006656 w 5854673"/>
              <a:gd name="connsiteY10040" fmla="*/ 76840 h 6858000"/>
              <a:gd name="connsiteX10041" fmla="*/ 4003340 w 5854673"/>
              <a:gd name="connsiteY10041" fmla="*/ 81684 h 6858000"/>
              <a:gd name="connsiteX10042" fmla="*/ 4012113 w 5854673"/>
              <a:gd name="connsiteY10042" fmla="*/ 81891 h 6858000"/>
              <a:gd name="connsiteX10043" fmla="*/ 1907397 w 5854673"/>
              <a:gd name="connsiteY10043" fmla="*/ 76718 h 6858000"/>
              <a:gd name="connsiteX10044" fmla="*/ 1915143 w 5854673"/>
              <a:gd name="connsiteY10044" fmla="*/ 100388 h 6858000"/>
              <a:gd name="connsiteX10045" fmla="*/ 1922132 w 5854673"/>
              <a:gd name="connsiteY10045" fmla="*/ 95749 h 6858000"/>
              <a:gd name="connsiteX10046" fmla="*/ 1907397 w 5854673"/>
              <a:gd name="connsiteY10046" fmla="*/ 76718 h 6858000"/>
              <a:gd name="connsiteX10047" fmla="*/ 3712446 w 5854673"/>
              <a:gd name="connsiteY10047" fmla="*/ 75436 h 6858000"/>
              <a:gd name="connsiteX10048" fmla="*/ 3727645 w 5854673"/>
              <a:gd name="connsiteY10048" fmla="*/ 79826 h 6858000"/>
              <a:gd name="connsiteX10049" fmla="*/ 3712446 w 5854673"/>
              <a:gd name="connsiteY10049" fmla="*/ 75436 h 6858000"/>
              <a:gd name="connsiteX10050" fmla="*/ 2824918 w 5854673"/>
              <a:gd name="connsiteY10050" fmla="*/ 70110 h 6858000"/>
              <a:gd name="connsiteX10051" fmla="*/ 2825986 w 5854673"/>
              <a:gd name="connsiteY10051" fmla="*/ 80159 h 6858000"/>
              <a:gd name="connsiteX10052" fmla="*/ 2819764 w 5854673"/>
              <a:gd name="connsiteY10052" fmla="*/ 79953 h 6858000"/>
              <a:gd name="connsiteX10053" fmla="*/ 3396155 w 5854673"/>
              <a:gd name="connsiteY10053" fmla="*/ 69936 h 6858000"/>
              <a:gd name="connsiteX10054" fmla="*/ 3401510 w 5854673"/>
              <a:gd name="connsiteY10054" fmla="*/ 76824 h 6858000"/>
              <a:gd name="connsiteX10055" fmla="*/ 2008240 w 5854673"/>
              <a:gd name="connsiteY10055" fmla="*/ 68532 h 6858000"/>
              <a:gd name="connsiteX10056" fmla="*/ 2015480 w 5854673"/>
              <a:gd name="connsiteY10056" fmla="*/ 78429 h 6858000"/>
              <a:gd name="connsiteX10057" fmla="*/ 2017014 w 5854673"/>
              <a:gd name="connsiteY10057" fmla="*/ 68738 h 6858000"/>
              <a:gd name="connsiteX10058" fmla="*/ 2155703 w 5854673"/>
              <a:gd name="connsiteY10058" fmla="*/ 67907 h 6858000"/>
              <a:gd name="connsiteX10059" fmla="*/ 2172169 w 5854673"/>
              <a:gd name="connsiteY10059" fmla="*/ 101627 h 6858000"/>
              <a:gd name="connsiteX10060" fmla="*/ 2155703 w 5854673"/>
              <a:gd name="connsiteY10060" fmla="*/ 67907 h 6858000"/>
              <a:gd name="connsiteX10061" fmla="*/ 2946877 w 5854673"/>
              <a:gd name="connsiteY10061" fmla="*/ 66925 h 6858000"/>
              <a:gd name="connsiteX10062" fmla="*/ 2957792 w 5854673"/>
              <a:gd name="connsiteY10062" fmla="*/ 69376 h 6858000"/>
              <a:gd name="connsiteX10063" fmla="*/ 2955543 w 5854673"/>
              <a:gd name="connsiteY10063" fmla="*/ 84271 h 6858000"/>
              <a:gd name="connsiteX10064" fmla="*/ 2965439 w 5854673"/>
              <a:gd name="connsiteY10064" fmla="*/ 84681 h 6858000"/>
              <a:gd name="connsiteX10065" fmla="*/ 2960221 w 5854673"/>
              <a:gd name="connsiteY10065" fmla="*/ 140074 h 6858000"/>
              <a:gd name="connsiteX10066" fmla="*/ 2950688 w 5854673"/>
              <a:gd name="connsiteY10066" fmla="*/ 119209 h 6858000"/>
              <a:gd name="connsiteX10067" fmla="*/ 2944526 w 5854673"/>
              <a:gd name="connsiteY10067" fmla="*/ 83656 h 6858000"/>
              <a:gd name="connsiteX10068" fmla="*/ 2946877 w 5854673"/>
              <a:gd name="connsiteY10068" fmla="*/ 66925 h 6858000"/>
              <a:gd name="connsiteX10069" fmla="*/ 3682048 w 5854673"/>
              <a:gd name="connsiteY10069" fmla="*/ 66654 h 6858000"/>
              <a:gd name="connsiteX10070" fmla="*/ 3683372 w 5854673"/>
              <a:gd name="connsiteY10070" fmla="*/ 73388 h 6858000"/>
              <a:gd name="connsiteX10071" fmla="*/ 3678271 w 5854673"/>
              <a:gd name="connsiteY10071" fmla="*/ 73386 h 6858000"/>
              <a:gd name="connsiteX10072" fmla="*/ 3682048 w 5854673"/>
              <a:gd name="connsiteY10072" fmla="*/ 66654 h 6858000"/>
              <a:gd name="connsiteX10073" fmla="*/ 3897045 w 5854673"/>
              <a:gd name="connsiteY10073" fmla="*/ 61865 h 6858000"/>
              <a:gd name="connsiteX10074" fmla="*/ 3896278 w 5854673"/>
              <a:gd name="connsiteY10074" fmla="*/ 66710 h 6858000"/>
              <a:gd name="connsiteX10075" fmla="*/ 3887812 w 5854673"/>
              <a:gd name="connsiteY10075" fmla="*/ 63546 h 6858000"/>
              <a:gd name="connsiteX10076" fmla="*/ 3897045 w 5854673"/>
              <a:gd name="connsiteY10076" fmla="*/ 61865 h 6858000"/>
              <a:gd name="connsiteX10077" fmla="*/ 3057259 w 5854673"/>
              <a:gd name="connsiteY10077" fmla="*/ 61749 h 6858000"/>
              <a:gd name="connsiteX10078" fmla="*/ 3062100 w 5854673"/>
              <a:gd name="connsiteY10078" fmla="*/ 77817 h 6858000"/>
              <a:gd name="connsiteX10079" fmla="*/ 3057259 w 5854673"/>
              <a:gd name="connsiteY10079" fmla="*/ 61749 h 6858000"/>
              <a:gd name="connsiteX10080" fmla="*/ 2807221 w 5854673"/>
              <a:gd name="connsiteY10080" fmla="*/ 60975 h 6858000"/>
              <a:gd name="connsiteX10081" fmla="*/ 2817472 w 5854673"/>
              <a:gd name="connsiteY10081" fmla="*/ 61335 h 6858000"/>
              <a:gd name="connsiteX10082" fmla="*/ 2805995 w 5854673"/>
              <a:gd name="connsiteY10082" fmla="*/ 67708 h 6858000"/>
              <a:gd name="connsiteX10083" fmla="*/ 3058126 w 5854673"/>
              <a:gd name="connsiteY10083" fmla="*/ 60166 h 6858000"/>
              <a:gd name="connsiteX10084" fmla="*/ 3059656 w 5854673"/>
              <a:gd name="connsiteY10084" fmla="*/ 60677 h 6858000"/>
              <a:gd name="connsiteX10085" fmla="*/ 3057208 w 5854673"/>
              <a:gd name="connsiteY10085" fmla="*/ 61390 h 6858000"/>
              <a:gd name="connsiteX10086" fmla="*/ 3058126 w 5854673"/>
              <a:gd name="connsiteY10086" fmla="*/ 60166 h 6858000"/>
              <a:gd name="connsiteX10087" fmla="*/ 3661340 w 5854673"/>
              <a:gd name="connsiteY10087" fmla="*/ 59406 h 6858000"/>
              <a:gd name="connsiteX10088" fmla="*/ 3649147 w 5854673"/>
              <a:gd name="connsiteY10088" fmla="*/ 65880 h 6858000"/>
              <a:gd name="connsiteX10089" fmla="*/ 3639662 w 5854673"/>
              <a:gd name="connsiteY10089" fmla="*/ 60675 h 6858000"/>
              <a:gd name="connsiteX10090" fmla="*/ 3661340 w 5854673"/>
              <a:gd name="connsiteY10090" fmla="*/ 59406 h 6858000"/>
              <a:gd name="connsiteX10091" fmla="*/ 3060218 w 5854673"/>
              <a:gd name="connsiteY10091" fmla="*/ 56955 h 6858000"/>
              <a:gd name="connsiteX10092" fmla="*/ 3058125 w 5854673"/>
              <a:gd name="connsiteY10092" fmla="*/ 60167 h 6858000"/>
              <a:gd name="connsiteX10093" fmla="*/ 3056596 w 5854673"/>
              <a:gd name="connsiteY10093" fmla="*/ 57107 h 6858000"/>
              <a:gd name="connsiteX10094" fmla="*/ 2986972 w 5854673"/>
              <a:gd name="connsiteY10094" fmla="*/ 56835 h 6858000"/>
              <a:gd name="connsiteX10095" fmla="*/ 2995643 w 5854673"/>
              <a:gd name="connsiteY10095" fmla="*/ 58878 h 6858000"/>
              <a:gd name="connsiteX10096" fmla="*/ 2994569 w 5854673"/>
              <a:gd name="connsiteY10096" fmla="*/ 66681 h 6858000"/>
              <a:gd name="connsiteX10097" fmla="*/ 2985439 w 5854673"/>
              <a:gd name="connsiteY10097" fmla="*/ 66526 h 6858000"/>
              <a:gd name="connsiteX10098" fmla="*/ 2920715 w 5854673"/>
              <a:gd name="connsiteY10098" fmla="*/ 54627 h 6858000"/>
              <a:gd name="connsiteX10099" fmla="*/ 2929028 w 5854673"/>
              <a:gd name="connsiteY10099" fmla="*/ 56720 h 6858000"/>
              <a:gd name="connsiteX10100" fmla="*/ 2928721 w 5854673"/>
              <a:gd name="connsiteY10100" fmla="*/ 59679 h 6858000"/>
              <a:gd name="connsiteX10101" fmla="*/ 2919948 w 5854673"/>
              <a:gd name="connsiteY10101" fmla="*/ 59473 h 6858000"/>
              <a:gd name="connsiteX10102" fmla="*/ 3181718 w 5854673"/>
              <a:gd name="connsiteY10102" fmla="*/ 53107 h 6858000"/>
              <a:gd name="connsiteX10103" fmla="*/ 3198698 w 5854673"/>
              <a:gd name="connsiteY10103" fmla="*/ 75097 h 6858000"/>
              <a:gd name="connsiteX10104" fmla="*/ 3181718 w 5854673"/>
              <a:gd name="connsiteY10104" fmla="*/ 53107 h 6858000"/>
              <a:gd name="connsiteX10105" fmla="*/ 2155656 w 5854673"/>
              <a:gd name="connsiteY10105" fmla="*/ 52248 h 6858000"/>
              <a:gd name="connsiteX10106" fmla="*/ 2161316 w 5854673"/>
              <a:gd name="connsiteY10106" fmla="*/ 56177 h 6858000"/>
              <a:gd name="connsiteX10107" fmla="*/ 2148870 w 5854673"/>
              <a:gd name="connsiteY10107" fmla="*/ 55766 h 6858000"/>
              <a:gd name="connsiteX10108" fmla="*/ 2602074 w 5854673"/>
              <a:gd name="connsiteY10108" fmla="*/ 42869 h 6858000"/>
              <a:gd name="connsiteX10109" fmla="*/ 2610848 w 5854673"/>
              <a:gd name="connsiteY10109" fmla="*/ 43076 h 6858000"/>
              <a:gd name="connsiteX10110" fmla="*/ 2609979 w 5854673"/>
              <a:gd name="connsiteY10110" fmla="*/ 49758 h 6858000"/>
              <a:gd name="connsiteX10111" fmla="*/ 2601206 w 5854673"/>
              <a:gd name="connsiteY10111" fmla="*/ 49551 h 6858000"/>
              <a:gd name="connsiteX10112" fmla="*/ 2008504 w 5854673"/>
              <a:gd name="connsiteY10112" fmla="*/ 39713 h 6858000"/>
              <a:gd name="connsiteX10113" fmla="*/ 2036911 w 5854673"/>
              <a:gd name="connsiteY10113" fmla="*/ 52422 h 6858000"/>
              <a:gd name="connsiteX10114" fmla="*/ 2030017 w 5854673"/>
              <a:gd name="connsiteY10114" fmla="*/ 80729 h 6858000"/>
              <a:gd name="connsiteX10115" fmla="*/ 2038579 w 5854673"/>
              <a:gd name="connsiteY10115" fmla="*/ 107561 h 6858000"/>
              <a:gd name="connsiteX10116" fmla="*/ 2056892 w 5854673"/>
              <a:gd name="connsiteY10116" fmla="*/ 103128 h 6858000"/>
              <a:gd name="connsiteX10117" fmla="*/ 2059435 w 5854673"/>
              <a:gd name="connsiteY10117" fmla="*/ 128633 h 6858000"/>
              <a:gd name="connsiteX10118" fmla="*/ 2065658 w 5854673"/>
              <a:gd name="connsiteY10118" fmla="*/ 128839 h 6858000"/>
              <a:gd name="connsiteX10119" fmla="*/ 2078294 w 5854673"/>
              <a:gd name="connsiteY10119" fmla="*/ 179136 h 6858000"/>
              <a:gd name="connsiteX10120" fmla="*/ 2081603 w 5854673"/>
              <a:gd name="connsiteY10120" fmla="*/ 199795 h 6858000"/>
              <a:gd name="connsiteX10121" fmla="*/ 2103577 w 5854673"/>
              <a:gd name="connsiteY10121" fmla="*/ 238924 h 6858000"/>
              <a:gd name="connsiteX10122" fmla="*/ 2096633 w 5854673"/>
              <a:gd name="connsiteY10122" fmla="*/ 259223 h 6858000"/>
              <a:gd name="connsiteX10123" fmla="*/ 2077554 w 5854673"/>
              <a:gd name="connsiteY10123" fmla="*/ 268501 h 6858000"/>
              <a:gd name="connsiteX10124" fmla="*/ 2078827 w 5854673"/>
              <a:gd name="connsiteY10124" fmla="*/ 277428 h 6858000"/>
              <a:gd name="connsiteX10125" fmla="*/ 2085050 w 5854673"/>
              <a:gd name="connsiteY10125" fmla="*/ 277634 h 6858000"/>
              <a:gd name="connsiteX10126" fmla="*/ 2084284 w 5854673"/>
              <a:gd name="connsiteY10126" fmla="*/ 282479 h 6858000"/>
              <a:gd name="connsiteX10127" fmla="*/ 2056033 w 5854673"/>
              <a:gd name="connsiteY10127" fmla="*/ 252988 h 6858000"/>
              <a:gd name="connsiteX10128" fmla="*/ 2060679 w 5854673"/>
              <a:gd name="connsiteY10128" fmla="*/ 239574 h 6858000"/>
              <a:gd name="connsiteX10129" fmla="*/ 2051906 w 5854673"/>
              <a:gd name="connsiteY10129" fmla="*/ 239369 h 6858000"/>
              <a:gd name="connsiteX10130" fmla="*/ 2077981 w 5854673"/>
              <a:gd name="connsiteY10130" fmla="*/ 202497 h 6858000"/>
              <a:gd name="connsiteX10131" fmla="*/ 2049785 w 5854673"/>
              <a:gd name="connsiteY10131" fmla="*/ 163162 h 6858000"/>
              <a:gd name="connsiteX10132" fmla="*/ 2035815 w 5854673"/>
              <a:gd name="connsiteY10132" fmla="*/ 139287 h 6858000"/>
              <a:gd name="connsiteX10133" fmla="*/ 2045355 w 5854673"/>
              <a:gd name="connsiteY10133" fmla="*/ 134648 h 6858000"/>
              <a:gd name="connsiteX10134" fmla="*/ 2039592 w 5854673"/>
              <a:gd name="connsiteY10134" fmla="*/ 132555 h 6858000"/>
              <a:gd name="connsiteX10135" fmla="*/ 2040359 w 5854673"/>
              <a:gd name="connsiteY10135" fmla="*/ 127710 h 6858000"/>
              <a:gd name="connsiteX10136" fmla="*/ 2050713 w 5854673"/>
              <a:gd name="connsiteY10136" fmla="*/ 126233 h 6858000"/>
              <a:gd name="connsiteX10137" fmla="*/ 2046023 w 5854673"/>
              <a:gd name="connsiteY10137" fmla="*/ 116336 h 6858000"/>
              <a:gd name="connsiteX10138" fmla="*/ 2032811 w 5854673"/>
              <a:gd name="connsiteY10138" fmla="*/ 120771 h 6858000"/>
              <a:gd name="connsiteX10139" fmla="*/ 1994620 w 5854673"/>
              <a:gd name="connsiteY10139" fmla="*/ 72659 h 6858000"/>
              <a:gd name="connsiteX10140" fmla="*/ 2008292 w 5854673"/>
              <a:gd name="connsiteY10140" fmla="*/ 66338 h 6858000"/>
              <a:gd name="connsiteX10141" fmla="*/ 1997378 w 5854673"/>
              <a:gd name="connsiteY10141" fmla="*/ 56236 h 6858000"/>
              <a:gd name="connsiteX10142" fmla="*/ 2007430 w 5854673"/>
              <a:gd name="connsiteY10142" fmla="*/ 47516 h 6858000"/>
              <a:gd name="connsiteX10143" fmla="*/ 2938571 w 5854673"/>
              <a:gd name="connsiteY10143" fmla="*/ 36778 h 6858000"/>
              <a:gd name="connsiteX10144" fmla="*/ 2954327 w 5854673"/>
              <a:gd name="connsiteY10144" fmla="*/ 57848 h 6858000"/>
              <a:gd name="connsiteX10145" fmla="*/ 2938564 w 5854673"/>
              <a:gd name="connsiteY10145" fmla="*/ 62281 h 6858000"/>
              <a:gd name="connsiteX10146" fmla="*/ 2938571 w 5854673"/>
              <a:gd name="connsiteY10146" fmla="*/ 36778 h 6858000"/>
              <a:gd name="connsiteX10147" fmla="*/ 2080425 w 5854673"/>
              <a:gd name="connsiteY10147" fmla="*/ 33100 h 6858000"/>
              <a:gd name="connsiteX10148" fmla="*/ 2093479 w 5854673"/>
              <a:gd name="connsiteY10148" fmla="*/ 50549 h 6858000"/>
              <a:gd name="connsiteX10149" fmla="*/ 2131252 w 5854673"/>
              <a:gd name="connsiteY10149" fmla="*/ 134059 h 6858000"/>
              <a:gd name="connsiteX10150" fmla="*/ 2129207 w 5854673"/>
              <a:gd name="connsiteY10150" fmla="*/ 147831 h 6858000"/>
              <a:gd name="connsiteX10151" fmla="*/ 2132880 w 5854673"/>
              <a:gd name="connsiteY10151" fmla="*/ 148035 h 6858000"/>
              <a:gd name="connsiteX10152" fmla="*/ 2132113 w 5854673"/>
              <a:gd name="connsiteY10152" fmla="*/ 152881 h 6858000"/>
              <a:gd name="connsiteX10153" fmla="*/ 2104212 w 5854673"/>
              <a:gd name="connsiteY10153" fmla="*/ 153945 h 6858000"/>
              <a:gd name="connsiteX10154" fmla="*/ 2106257 w 5854673"/>
              <a:gd name="connsiteY10154" fmla="*/ 140173 h 6858000"/>
              <a:gd name="connsiteX10155" fmla="*/ 2112786 w 5854673"/>
              <a:gd name="connsiteY10155" fmla="*/ 137420 h 6858000"/>
              <a:gd name="connsiteX10156" fmla="*/ 2080625 w 5854673"/>
              <a:gd name="connsiteY10156" fmla="*/ 49832 h 6858000"/>
              <a:gd name="connsiteX10157" fmla="*/ 2080425 w 5854673"/>
              <a:gd name="connsiteY10157" fmla="*/ 33100 h 6858000"/>
              <a:gd name="connsiteX10158" fmla="*/ 2975553 w 5854673"/>
              <a:gd name="connsiteY10158" fmla="*/ 32962 h 6858000"/>
              <a:gd name="connsiteX10159" fmla="*/ 2982282 w 5854673"/>
              <a:gd name="connsiteY10159" fmla="*/ 46940 h 6858000"/>
              <a:gd name="connsiteX10160" fmla="*/ 2975553 w 5854673"/>
              <a:gd name="connsiteY10160" fmla="*/ 32962 h 6858000"/>
              <a:gd name="connsiteX10161" fmla="*/ 2651605 w 5854673"/>
              <a:gd name="connsiteY10161" fmla="*/ 32528 h 6858000"/>
              <a:gd name="connsiteX10162" fmla="*/ 2679598 w 5854673"/>
              <a:gd name="connsiteY10162" fmla="*/ 72985 h 6858000"/>
              <a:gd name="connsiteX10163" fmla="*/ 2678525 w 5854673"/>
              <a:gd name="connsiteY10163" fmla="*/ 80788 h 6858000"/>
              <a:gd name="connsiteX10164" fmla="*/ 2665113 w 5854673"/>
              <a:gd name="connsiteY10164" fmla="*/ 68492 h 6858000"/>
              <a:gd name="connsiteX10165" fmla="*/ 2655524 w 5854673"/>
              <a:gd name="connsiteY10165" fmla="*/ 65123 h 6858000"/>
              <a:gd name="connsiteX10166" fmla="*/ 2651605 w 5854673"/>
              <a:gd name="connsiteY10166" fmla="*/ 32528 h 6858000"/>
              <a:gd name="connsiteX10167" fmla="*/ 3045024 w 5854673"/>
              <a:gd name="connsiteY10167" fmla="*/ 32162 h 6858000"/>
              <a:gd name="connsiteX10168" fmla="*/ 3050941 w 5854673"/>
              <a:gd name="connsiteY10168" fmla="*/ 35326 h 6858000"/>
              <a:gd name="connsiteX10169" fmla="*/ 3050174 w 5854673"/>
              <a:gd name="connsiteY10169" fmla="*/ 40172 h 6858000"/>
              <a:gd name="connsiteX10170" fmla="*/ 3043492 w 5854673"/>
              <a:gd name="connsiteY10170" fmla="*/ 41854 h 6858000"/>
              <a:gd name="connsiteX10171" fmla="*/ 3045024 w 5854673"/>
              <a:gd name="connsiteY10171" fmla="*/ 32162 h 6858000"/>
              <a:gd name="connsiteX10172" fmla="*/ 1884660 w 5854673"/>
              <a:gd name="connsiteY10172" fmla="*/ 27132 h 6858000"/>
              <a:gd name="connsiteX10173" fmla="*/ 1884958 w 5854673"/>
              <a:gd name="connsiteY10173" fmla="*/ 33055 h 6858000"/>
              <a:gd name="connsiteX10174" fmla="*/ 1882384 w 5854673"/>
              <a:gd name="connsiteY10174" fmla="*/ 41081 h 6858000"/>
              <a:gd name="connsiteX10175" fmla="*/ 1884687 w 5854673"/>
              <a:gd name="connsiteY10175" fmla="*/ 43384 h 6858000"/>
              <a:gd name="connsiteX10176" fmla="*/ 1893429 w 5854673"/>
              <a:gd name="connsiteY10176" fmla="*/ 45192 h 6858000"/>
              <a:gd name="connsiteX10177" fmla="*/ 1890010 w 5854673"/>
              <a:gd name="connsiteY10177" fmla="*/ 51872 h 6858000"/>
              <a:gd name="connsiteX10178" fmla="*/ 1911228 w 5854673"/>
              <a:gd name="connsiteY10178" fmla="*/ 52491 h 6858000"/>
              <a:gd name="connsiteX10179" fmla="*/ 1904247 w 5854673"/>
              <a:gd name="connsiteY10179" fmla="*/ 31626 h 6858000"/>
              <a:gd name="connsiteX10180" fmla="*/ 1916692 w 5854673"/>
              <a:gd name="connsiteY10180" fmla="*/ 32038 h 6858000"/>
              <a:gd name="connsiteX10181" fmla="*/ 1916999 w 5854673"/>
              <a:gd name="connsiteY10181" fmla="*/ 29080 h 6858000"/>
              <a:gd name="connsiteX10182" fmla="*/ 1931428 w 5854673"/>
              <a:gd name="connsiteY10182" fmla="*/ 51068 h 6858000"/>
              <a:gd name="connsiteX10183" fmla="*/ 1921888 w 5854673"/>
              <a:gd name="connsiteY10183" fmla="*/ 55707 h 6858000"/>
              <a:gd name="connsiteX10184" fmla="*/ 1938870 w 5854673"/>
              <a:gd name="connsiteY10184" fmla="*/ 70045 h 6858000"/>
              <a:gd name="connsiteX10185" fmla="*/ 1927799 w 5854673"/>
              <a:gd name="connsiteY10185" fmla="*/ 76724 h 6858000"/>
              <a:gd name="connsiteX10186" fmla="*/ 1964207 w 5854673"/>
              <a:gd name="connsiteY10186" fmla="*/ 119989 h 6858000"/>
              <a:gd name="connsiteX10187" fmla="*/ 1981734 w 5854673"/>
              <a:gd name="connsiteY10187" fmla="*/ 189261 h 6858000"/>
              <a:gd name="connsiteX10188" fmla="*/ 1999882 w 5854673"/>
              <a:gd name="connsiteY10188" fmla="*/ 227115 h 6858000"/>
              <a:gd name="connsiteX10189" fmla="*/ 2004520 w 5854673"/>
              <a:gd name="connsiteY10189" fmla="*/ 239204 h 6858000"/>
              <a:gd name="connsiteX10190" fmla="*/ 2027298 w 5854673"/>
              <a:gd name="connsiteY10190" fmla="*/ 322302 h 6858000"/>
              <a:gd name="connsiteX10191" fmla="*/ 2043355 w 5854673"/>
              <a:gd name="connsiteY10191" fmla="*/ 358267 h 6858000"/>
              <a:gd name="connsiteX10192" fmla="*/ 2071030 w 5854673"/>
              <a:gd name="connsiteY10192" fmla="*/ 434837 h 6858000"/>
              <a:gd name="connsiteX10193" fmla="*/ 2077254 w 5854673"/>
              <a:gd name="connsiteY10193" fmla="*/ 435043 h 6858000"/>
              <a:gd name="connsiteX10194" fmla="*/ 2130770 w 5854673"/>
              <a:gd name="connsiteY10194" fmla="*/ 582980 h 6858000"/>
              <a:gd name="connsiteX10195" fmla="*/ 2144016 w 5854673"/>
              <a:gd name="connsiteY10195" fmla="*/ 637561 h 6858000"/>
              <a:gd name="connsiteX10196" fmla="*/ 2170926 w 5854673"/>
              <a:gd name="connsiteY10196" fmla="*/ 718977 h 6858000"/>
              <a:gd name="connsiteX10197" fmla="*/ 2253434 w 5854673"/>
              <a:gd name="connsiteY10197" fmla="*/ 975715 h 6858000"/>
              <a:gd name="connsiteX10198" fmla="*/ 2259657 w 5854673"/>
              <a:gd name="connsiteY10198" fmla="*/ 975920 h 6858000"/>
              <a:gd name="connsiteX10199" fmla="*/ 2263320 w 5854673"/>
              <a:gd name="connsiteY10199" fmla="*/ 1009280 h 6858000"/>
              <a:gd name="connsiteX10200" fmla="*/ 2286610 w 5854673"/>
              <a:gd name="connsiteY10200" fmla="*/ 1080646 h 6858000"/>
              <a:gd name="connsiteX10201" fmla="*/ 2314474 w 5854673"/>
              <a:gd name="connsiteY10201" fmla="*/ 1214753 h 6858000"/>
              <a:gd name="connsiteX10202" fmla="*/ 2328896 w 5854673"/>
              <a:gd name="connsiteY10202" fmla="*/ 1262244 h 6858000"/>
              <a:gd name="connsiteX10203" fmla="*/ 2335047 w 5854673"/>
              <a:gd name="connsiteY10203" fmla="*/ 1297723 h 6858000"/>
              <a:gd name="connsiteX10204" fmla="*/ 2362975 w 5854673"/>
              <a:gd name="connsiteY10204" fmla="*/ 1381179 h 6858000"/>
              <a:gd name="connsiteX10205" fmla="*/ 2375344 w 5854673"/>
              <a:gd name="connsiteY10205" fmla="*/ 1475597 h 6858000"/>
              <a:gd name="connsiteX10206" fmla="*/ 2396858 w 5854673"/>
              <a:gd name="connsiteY10206" fmla="*/ 1516613 h 6858000"/>
              <a:gd name="connsiteX10207" fmla="*/ 2402298 w 5854673"/>
              <a:gd name="connsiteY10207" fmla="*/ 1580323 h 6858000"/>
              <a:gd name="connsiteX10208" fmla="*/ 2424222 w 5854673"/>
              <a:gd name="connsiteY10208" fmla="*/ 1611444 h 6858000"/>
              <a:gd name="connsiteX10209" fmla="*/ 2426657 w 5854673"/>
              <a:gd name="connsiteY10209" fmla="*/ 1661739 h 6858000"/>
              <a:gd name="connsiteX10210" fmla="*/ 2435936 w 5854673"/>
              <a:gd name="connsiteY10210" fmla="*/ 1675716 h 6858000"/>
              <a:gd name="connsiteX10211" fmla="*/ 2448888 w 5854673"/>
              <a:gd name="connsiteY10211" fmla="*/ 1689900 h 6858000"/>
              <a:gd name="connsiteX10212" fmla="*/ 2440115 w 5854673"/>
              <a:gd name="connsiteY10212" fmla="*/ 1689697 h 6858000"/>
              <a:gd name="connsiteX10213" fmla="*/ 2442961 w 5854673"/>
              <a:gd name="connsiteY10213" fmla="*/ 1730094 h 6858000"/>
              <a:gd name="connsiteX10214" fmla="*/ 2449183 w 5854673"/>
              <a:gd name="connsiteY10214" fmla="*/ 1730300 h 6858000"/>
              <a:gd name="connsiteX10215" fmla="*/ 2400054 w 5854673"/>
              <a:gd name="connsiteY10215" fmla="*/ 1763902 h 6858000"/>
              <a:gd name="connsiteX10216" fmla="*/ 2374308 w 5854673"/>
              <a:gd name="connsiteY10216" fmla="*/ 1716201 h 6858000"/>
              <a:gd name="connsiteX10217" fmla="*/ 2349477 w 5854673"/>
              <a:gd name="connsiteY10217" fmla="*/ 1680028 h 6858000"/>
              <a:gd name="connsiteX10218" fmla="*/ 2338309 w 5854673"/>
              <a:gd name="connsiteY10218" fmla="*/ 1670690 h 6858000"/>
              <a:gd name="connsiteX10219" fmla="*/ 2365507 w 5854673"/>
              <a:gd name="connsiteY10219" fmla="*/ 1631474 h 6858000"/>
              <a:gd name="connsiteX10220" fmla="*/ 2351592 w 5854673"/>
              <a:gd name="connsiteY10220" fmla="*/ 1597754 h 6858000"/>
              <a:gd name="connsiteX10221" fmla="*/ 2325523 w 5854673"/>
              <a:gd name="connsiteY10221" fmla="*/ 1611671 h 6858000"/>
              <a:gd name="connsiteX10222" fmla="*/ 2300493 w 5854673"/>
              <a:gd name="connsiteY10222" fmla="*/ 1558770 h 6858000"/>
              <a:gd name="connsiteX10223" fmla="*/ 2313350 w 5854673"/>
              <a:gd name="connsiteY10223" fmla="*/ 1549287 h 6858000"/>
              <a:gd name="connsiteX10224" fmla="*/ 2312077 w 5854673"/>
              <a:gd name="connsiteY10224" fmla="*/ 1540358 h 6858000"/>
              <a:gd name="connsiteX10225" fmla="*/ 2337639 w 5854673"/>
              <a:gd name="connsiteY10225" fmla="*/ 1512671 h 6858000"/>
              <a:gd name="connsiteX10226" fmla="*/ 2291884 w 5854673"/>
              <a:gd name="connsiteY10226" fmla="*/ 1516278 h 6858000"/>
              <a:gd name="connsiteX10227" fmla="*/ 2292198 w 5854673"/>
              <a:gd name="connsiteY10227" fmla="*/ 1487815 h 6858000"/>
              <a:gd name="connsiteX10228" fmla="*/ 2299954 w 5854673"/>
              <a:gd name="connsiteY10228" fmla="*/ 1478330 h 6858000"/>
              <a:gd name="connsiteX10229" fmla="*/ 2286236 w 5854673"/>
              <a:gd name="connsiteY10229" fmla="*/ 1468993 h 6858000"/>
              <a:gd name="connsiteX10230" fmla="*/ 2287262 w 5854673"/>
              <a:gd name="connsiteY10230" fmla="*/ 1445529 h 6858000"/>
              <a:gd name="connsiteX10231" fmla="*/ 2275549 w 5854673"/>
              <a:gd name="connsiteY10231" fmla="*/ 1381256 h 6858000"/>
              <a:gd name="connsiteX10232" fmla="*/ 2270961 w 5854673"/>
              <a:gd name="connsiteY10232" fmla="*/ 1369525 h 6858000"/>
              <a:gd name="connsiteX10233" fmla="*/ 2240247 w 5854673"/>
              <a:gd name="connsiteY10233" fmla="*/ 1396854 h 6858000"/>
              <a:gd name="connsiteX10234" fmla="*/ 2251667 w 5854673"/>
              <a:gd name="connsiteY10234" fmla="*/ 1420732 h 6858000"/>
              <a:gd name="connsiteX10235" fmla="*/ 2222747 w 5854673"/>
              <a:gd name="connsiteY10235" fmla="*/ 1412101 h 6858000"/>
              <a:gd name="connsiteX10236" fmla="*/ 2231822 w 5854673"/>
              <a:gd name="connsiteY10236" fmla="*/ 1427202 h 6858000"/>
              <a:gd name="connsiteX10237" fmla="*/ 2209637 w 5854673"/>
              <a:gd name="connsiteY10237" fmla="*/ 1414698 h 6858000"/>
              <a:gd name="connsiteX10238" fmla="*/ 2229743 w 5854673"/>
              <a:gd name="connsiteY10238" fmla="*/ 1381957 h 6858000"/>
              <a:gd name="connsiteX10239" fmla="*/ 2249646 w 5854673"/>
              <a:gd name="connsiteY10239" fmla="*/ 1350337 h 6858000"/>
              <a:gd name="connsiteX10240" fmla="*/ 2259445 w 5854673"/>
              <a:gd name="connsiteY10240" fmla="*/ 1327082 h 6858000"/>
              <a:gd name="connsiteX10241" fmla="*/ 2248176 w 5854673"/>
              <a:gd name="connsiteY10241" fmla="*/ 1317030 h 6858000"/>
              <a:gd name="connsiteX10242" fmla="*/ 2236262 w 5854673"/>
              <a:gd name="connsiteY10242" fmla="*/ 1279460 h 6858000"/>
              <a:gd name="connsiteX10243" fmla="*/ 2247437 w 5854673"/>
              <a:gd name="connsiteY10243" fmla="*/ 1263293 h 6858000"/>
              <a:gd name="connsiteX10244" fmla="*/ 2224485 w 5854673"/>
              <a:gd name="connsiteY10244" fmla="*/ 1255636 h 6858000"/>
              <a:gd name="connsiteX10245" fmla="*/ 2229438 w 5854673"/>
              <a:gd name="connsiteY10245" fmla="*/ 1239264 h 6858000"/>
              <a:gd name="connsiteX10246" fmla="*/ 2198117 w 5854673"/>
              <a:gd name="connsiteY10246" fmla="*/ 1247008 h 6858000"/>
              <a:gd name="connsiteX10247" fmla="*/ 2218420 w 5854673"/>
              <a:gd name="connsiteY10247" fmla="*/ 1238649 h 6858000"/>
              <a:gd name="connsiteX10248" fmla="*/ 2214504 w 5854673"/>
              <a:gd name="connsiteY10248" fmla="*/ 1198403 h 6858000"/>
              <a:gd name="connsiteX10249" fmla="*/ 2194964 w 5854673"/>
              <a:gd name="connsiteY10249" fmla="*/ 1209567 h 6858000"/>
              <a:gd name="connsiteX10250" fmla="*/ 2200318 w 5854673"/>
              <a:gd name="connsiteY10250" fmla="*/ 1216456 h 6858000"/>
              <a:gd name="connsiteX10251" fmla="*/ 2184659 w 5854673"/>
              <a:gd name="connsiteY10251" fmla="*/ 1219052 h 6858000"/>
              <a:gd name="connsiteX10252" fmla="*/ 2191859 w 5854673"/>
              <a:gd name="connsiteY10252" fmla="*/ 1187787 h 6858000"/>
              <a:gd name="connsiteX10253" fmla="*/ 2200326 w 5854673"/>
              <a:gd name="connsiteY10253" fmla="*/ 1190951 h 6858000"/>
              <a:gd name="connsiteX10254" fmla="*/ 2243381 w 5854673"/>
              <a:gd name="connsiteY10254" fmla="*/ 1173519 h 6858000"/>
              <a:gd name="connsiteX10255" fmla="*/ 2245471 w 5854673"/>
              <a:gd name="connsiteY10255" fmla="*/ 1175407 h 6858000"/>
              <a:gd name="connsiteX10256" fmla="*/ 2248891 w 5854673"/>
              <a:gd name="connsiteY10256" fmla="*/ 1168726 h 6858000"/>
              <a:gd name="connsiteX10257" fmla="*/ 2233696 w 5854673"/>
              <a:gd name="connsiteY10257" fmla="*/ 1151583 h 6858000"/>
              <a:gd name="connsiteX10258" fmla="*/ 2220544 w 5854673"/>
              <a:gd name="connsiteY10258" fmla="*/ 1120669 h 6858000"/>
              <a:gd name="connsiteX10259" fmla="*/ 2200650 w 5854673"/>
              <a:gd name="connsiteY10259" fmla="*/ 1126784 h 6858000"/>
              <a:gd name="connsiteX10260" fmla="*/ 2200144 w 5854673"/>
              <a:gd name="connsiteY10260" fmla="*/ 1113012 h 6858000"/>
              <a:gd name="connsiteX10261" fmla="*/ 2195296 w 5854673"/>
              <a:gd name="connsiteY10261" fmla="*/ 1119897 h 6858000"/>
              <a:gd name="connsiteX10262" fmla="*/ 2181118 w 5854673"/>
              <a:gd name="connsiteY10262" fmla="*/ 1112446 h 6858000"/>
              <a:gd name="connsiteX10263" fmla="*/ 2172440 w 5854673"/>
              <a:gd name="connsiteY10263" fmla="*/ 1135907 h 6858000"/>
              <a:gd name="connsiteX10264" fmla="*/ 2145305 w 5854673"/>
              <a:gd name="connsiteY10264" fmla="*/ 1132124 h 6858000"/>
              <a:gd name="connsiteX10265" fmla="*/ 2166234 w 5854673"/>
              <a:gd name="connsiteY10265" fmla="*/ 1077042 h 6858000"/>
              <a:gd name="connsiteX10266" fmla="*/ 2161647 w 5854673"/>
              <a:gd name="connsiteY10266" fmla="*/ 1065309 h 6858000"/>
              <a:gd name="connsiteX10267" fmla="*/ 2148269 w 5854673"/>
              <a:gd name="connsiteY10267" fmla="*/ 1112029 h 6858000"/>
              <a:gd name="connsiteX10268" fmla="*/ 2144390 w 5854673"/>
              <a:gd name="connsiteY10268" fmla="*/ 1120596 h 6858000"/>
              <a:gd name="connsiteX10269" fmla="*/ 2139802 w 5854673"/>
              <a:gd name="connsiteY10269" fmla="*/ 1108863 h 6858000"/>
              <a:gd name="connsiteX10270" fmla="*/ 2135466 w 5854673"/>
              <a:gd name="connsiteY10270" fmla="*/ 1111667 h 6858000"/>
              <a:gd name="connsiteX10271" fmla="*/ 2143694 w 5854673"/>
              <a:gd name="connsiteY10271" fmla="*/ 1056939 h 6858000"/>
              <a:gd name="connsiteX10272" fmla="*/ 2148844 w 5854673"/>
              <a:gd name="connsiteY10272" fmla="*/ 1064948 h 6858000"/>
              <a:gd name="connsiteX10273" fmla="*/ 2171856 w 5854673"/>
              <a:gd name="connsiteY10273" fmla="*/ 1037257 h 6858000"/>
              <a:gd name="connsiteX10274" fmla="*/ 2175433 w 5854673"/>
              <a:gd name="connsiteY10274" fmla="*/ 1013795 h 6858000"/>
              <a:gd name="connsiteX10275" fmla="*/ 2150848 w 5854673"/>
              <a:gd name="connsiteY10275" fmla="*/ 1010013 h 6858000"/>
              <a:gd name="connsiteX10276" fmla="*/ 2128452 w 5854673"/>
              <a:gd name="connsiteY10276" fmla="*/ 1024137 h 6858000"/>
              <a:gd name="connsiteX10277" fmla="*/ 2130088 w 5854673"/>
              <a:gd name="connsiteY10277" fmla="*/ 1012610 h 6858000"/>
              <a:gd name="connsiteX10278" fmla="*/ 2132638 w 5854673"/>
              <a:gd name="connsiteY10278" fmla="*/ 1012610 h 6858000"/>
              <a:gd name="connsiteX10279" fmla="*/ 2137486 w 5854673"/>
              <a:gd name="connsiteY10279" fmla="*/ 998074 h 6858000"/>
              <a:gd name="connsiteX10280" fmla="*/ 2143710 w 5854673"/>
              <a:gd name="connsiteY10280" fmla="*/ 998280 h 6858000"/>
              <a:gd name="connsiteX10281" fmla="*/ 2146310 w 5854673"/>
              <a:gd name="connsiteY10281" fmla="*/ 1006289 h 6858000"/>
              <a:gd name="connsiteX10282" fmla="*/ 2154119 w 5854673"/>
              <a:gd name="connsiteY10282" fmla="*/ 986959 h 6858000"/>
              <a:gd name="connsiteX10283" fmla="*/ 2151977 w 5854673"/>
              <a:gd name="connsiteY10283" fmla="*/ 984714 h 6858000"/>
              <a:gd name="connsiteX10284" fmla="*/ 2165190 w 5854673"/>
              <a:gd name="connsiteY10284" fmla="*/ 980280 h 6858000"/>
              <a:gd name="connsiteX10285" fmla="*/ 2131935 w 5854673"/>
              <a:gd name="connsiteY10285" fmla="*/ 974463 h 6858000"/>
              <a:gd name="connsiteX10286" fmla="*/ 2136885 w 5854673"/>
              <a:gd name="connsiteY10286" fmla="*/ 965742 h 6858000"/>
              <a:gd name="connsiteX10287" fmla="*/ 2133519 w 5854673"/>
              <a:gd name="connsiteY10287" fmla="*/ 962579 h 6858000"/>
              <a:gd name="connsiteX10288" fmla="*/ 2121072 w 5854673"/>
              <a:gd name="connsiteY10288" fmla="*/ 969819 h 6858000"/>
              <a:gd name="connsiteX10289" fmla="*/ 2122145 w 5854673"/>
              <a:gd name="connsiteY10289" fmla="*/ 962014 h 6858000"/>
              <a:gd name="connsiteX10290" fmla="*/ 2135615 w 5854673"/>
              <a:gd name="connsiteY10290" fmla="*/ 946614 h 6858000"/>
              <a:gd name="connsiteX10291" fmla="*/ 2132511 w 5854673"/>
              <a:gd name="connsiteY10291" fmla="*/ 924833 h 6858000"/>
              <a:gd name="connsiteX10292" fmla="*/ 2158230 w 5854673"/>
              <a:gd name="connsiteY10292" fmla="*/ 880362 h 6858000"/>
              <a:gd name="connsiteX10293" fmla="*/ 2156653 w 5854673"/>
              <a:gd name="connsiteY10293" fmla="*/ 866742 h 6858000"/>
              <a:gd name="connsiteX10294" fmla="*/ 2130891 w 5854673"/>
              <a:gd name="connsiteY10294" fmla="*/ 877702 h 6858000"/>
              <a:gd name="connsiteX10295" fmla="*/ 2129874 w 5854673"/>
              <a:gd name="connsiteY10295" fmla="*/ 868009 h 6858000"/>
              <a:gd name="connsiteX10296" fmla="*/ 2098349 w 5854673"/>
              <a:gd name="connsiteY10296" fmla="*/ 876876 h 6858000"/>
              <a:gd name="connsiteX10297" fmla="*/ 2093761 w 5854673"/>
              <a:gd name="connsiteY10297" fmla="*/ 865143 h 6858000"/>
              <a:gd name="connsiteX10298" fmla="*/ 2116972 w 5854673"/>
              <a:gd name="connsiteY10298" fmla="*/ 854183 h 6858000"/>
              <a:gd name="connsiteX10299" fmla="*/ 2105553 w 5854673"/>
              <a:gd name="connsiteY10299" fmla="*/ 830309 h 6858000"/>
              <a:gd name="connsiteX10300" fmla="*/ 2116877 w 5854673"/>
              <a:gd name="connsiteY10300" fmla="*/ 830515 h 6858000"/>
              <a:gd name="connsiteX10301" fmla="*/ 2116008 w 5854673"/>
              <a:gd name="connsiteY10301" fmla="*/ 837197 h 6858000"/>
              <a:gd name="connsiteX10302" fmla="*/ 2131771 w 5854673"/>
              <a:gd name="connsiteY10302" fmla="*/ 832764 h 6858000"/>
              <a:gd name="connsiteX10303" fmla="*/ 2102248 w 5854673"/>
              <a:gd name="connsiteY10303" fmla="*/ 794347 h 6858000"/>
              <a:gd name="connsiteX10304" fmla="*/ 2101482 w 5854673"/>
              <a:gd name="connsiteY10304" fmla="*/ 799193 h 6858000"/>
              <a:gd name="connsiteX10305" fmla="*/ 2095566 w 5854673"/>
              <a:gd name="connsiteY10305" fmla="*/ 796028 h 6858000"/>
              <a:gd name="connsiteX10306" fmla="*/ 2096128 w 5854673"/>
              <a:gd name="connsiteY10306" fmla="*/ 792304 h 6858000"/>
              <a:gd name="connsiteX10307" fmla="*/ 2102351 w 5854673"/>
              <a:gd name="connsiteY10307" fmla="*/ 792510 h 6858000"/>
              <a:gd name="connsiteX10308" fmla="*/ 2096600 w 5854673"/>
              <a:gd name="connsiteY10308" fmla="*/ 747061 h 6858000"/>
              <a:gd name="connsiteX10309" fmla="*/ 2075182 w 5854673"/>
              <a:gd name="connsiteY10309" fmla="*/ 729712 h 6858000"/>
              <a:gd name="connsiteX10310" fmla="*/ 2079628 w 5854673"/>
              <a:gd name="connsiteY10310" fmla="*/ 699569 h 6858000"/>
              <a:gd name="connsiteX10311" fmla="*/ 2061725 w 5854673"/>
              <a:gd name="connsiteY10311" fmla="*/ 694106 h 6858000"/>
              <a:gd name="connsiteX10312" fmla="*/ 2071219 w 5854673"/>
              <a:gd name="connsiteY10312" fmla="*/ 673808 h 6858000"/>
              <a:gd name="connsiteX10313" fmla="*/ 2044344 w 5854673"/>
              <a:gd name="connsiteY10313" fmla="*/ 651408 h 6858000"/>
              <a:gd name="connsiteX10314" fmla="*/ 2050567 w 5854673"/>
              <a:gd name="connsiteY10314" fmla="*/ 651614 h 6858000"/>
              <a:gd name="connsiteX10315" fmla="*/ 2052351 w 5854673"/>
              <a:gd name="connsiteY10315" fmla="*/ 656460 h 6858000"/>
              <a:gd name="connsiteX10316" fmla="*/ 2060976 w 5854673"/>
              <a:gd name="connsiteY10316" fmla="*/ 640293 h 6858000"/>
              <a:gd name="connsiteX10317" fmla="*/ 2050682 w 5854673"/>
              <a:gd name="connsiteY10317" fmla="*/ 606421 h 6858000"/>
              <a:gd name="connsiteX10318" fmla="*/ 2042935 w 5854673"/>
              <a:gd name="connsiteY10318" fmla="*/ 582751 h 6858000"/>
              <a:gd name="connsiteX10319" fmla="*/ 2010089 w 5854673"/>
              <a:gd name="connsiteY10319" fmla="*/ 574683 h 6858000"/>
              <a:gd name="connsiteX10320" fmla="*/ 2033567 w 5854673"/>
              <a:gd name="connsiteY10320" fmla="*/ 519601 h 6858000"/>
              <a:gd name="connsiteX10321" fmla="*/ 1986745 w 5854673"/>
              <a:gd name="connsiteY10321" fmla="*/ 513162 h 6858000"/>
              <a:gd name="connsiteX10322" fmla="*/ 2040714 w 5854673"/>
              <a:gd name="connsiteY10322" fmla="*/ 498180 h 6858000"/>
              <a:gd name="connsiteX10323" fmla="*/ 2006398 w 5854673"/>
              <a:gd name="connsiteY10323" fmla="*/ 456804 h 6858000"/>
              <a:gd name="connsiteX10324" fmla="*/ 1997625 w 5854673"/>
              <a:gd name="connsiteY10324" fmla="*/ 456597 h 6858000"/>
              <a:gd name="connsiteX10325" fmla="*/ 2019001 w 5854673"/>
              <a:gd name="connsiteY10325" fmla="*/ 440434 h 6858000"/>
              <a:gd name="connsiteX10326" fmla="*/ 2012019 w 5854673"/>
              <a:gd name="connsiteY10326" fmla="*/ 419570 h 6858000"/>
              <a:gd name="connsiteX10327" fmla="*/ 2001610 w 5854673"/>
              <a:gd name="connsiteY10327" fmla="*/ 430891 h 6858000"/>
              <a:gd name="connsiteX10328" fmla="*/ 1990951 w 5854673"/>
              <a:gd name="connsiteY10328" fmla="*/ 427674 h 6858000"/>
              <a:gd name="connsiteX10329" fmla="*/ 2007940 w 5854673"/>
              <a:gd name="connsiteY10329" fmla="*/ 416508 h 6858000"/>
              <a:gd name="connsiteX10330" fmla="*/ 2004369 w 5854673"/>
              <a:gd name="connsiteY10330" fmla="*/ 414467 h 6858000"/>
              <a:gd name="connsiteX10331" fmla="*/ 2027581 w 5854673"/>
              <a:gd name="connsiteY10331" fmla="*/ 403507 h 6858000"/>
              <a:gd name="connsiteX10332" fmla="*/ 1997134 w 5854673"/>
              <a:gd name="connsiteY10332" fmla="*/ 386717 h 6858000"/>
              <a:gd name="connsiteX10333" fmla="*/ 1961191 w 5854673"/>
              <a:gd name="connsiteY10333" fmla="*/ 323712 h 6858000"/>
              <a:gd name="connsiteX10334" fmla="*/ 1970424 w 5854673"/>
              <a:gd name="connsiteY10334" fmla="*/ 322032 h 6858000"/>
              <a:gd name="connsiteX10335" fmla="*/ 1964968 w 5854673"/>
              <a:gd name="connsiteY10335" fmla="*/ 316980 h 6858000"/>
              <a:gd name="connsiteX10336" fmla="*/ 1934010 w 5854673"/>
              <a:gd name="connsiteY10336" fmla="*/ 304271 h 6858000"/>
              <a:gd name="connsiteX10337" fmla="*/ 1970380 w 5854673"/>
              <a:gd name="connsiteY10337" fmla="*/ 298721 h 6858000"/>
              <a:gd name="connsiteX10338" fmla="*/ 1959220 w 5854673"/>
              <a:gd name="connsiteY10338" fmla="*/ 256228 h 6858000"/>
              <a:gd name="connsiteX10339" fmla="*/ 1916426 w 5854673"/>
              <a:gd name="connsiteY10339" fmla="*/ 255044 h 6858000"/>
              <a:gd name="connsiteX10340" fmla="*/ 1915668 w 5854673"/>
              <a:gd name="connsiteY10340" fmla="*/ 226734 h 6858000"/>
              <a:gd name="connsiteX10341" fmla="*/ 1894292 w 5854673"/>
              <a:gd name="connsiteY10341" fmla="*/ 242897 h 6858000"/>
              <a:gd name="connsiteX10342" fmla="*/ 1919854 w 5854673"/>
              <a:gd name="connsiteY10342" fmla="*/ 215207 h 6858000"/>
              <a:gd name="connsiteX10343" fmla="*/ 1895331 w 5854673"/>
              <a:gd name="connsiteY10343" fmla="*/ 176078 h 6858000"/>
              <a:gd name="connsiteX10344" fmla="*/ 1899976 w 5854673"/>
              <a:gd name="connsiteY10344" fmla="*/ 162664 h 6858000"/>
              <a:gd name="connsiteX10345" fmla="*/ 1888609 w 5854673"/>
              <a:gd name="connsiteY10345" fmla="*/ 136596 h 6858000"/>
              <a:gd name="connsiteX10346" fmla="*/ 1901821 w 5854673"/>
              <a:gd name="connsiteY10346" fmla="*/ 132162 h 6858000"/>
              <a:gd name="connsiteX10347" fmla="*/ 1887132 w 5854673"/>
              <a:gd name="connsiteY10347" fmla="*/ 128792 h 6858000"/>
              <a:gd name="connsiteX10348" fmla="*/ 1892344 w 5854673"/>
              <a:gd name="connsiteY10348" fmla="*/ 93802 h 6858000"/>
              <a:gd name="connsiteX10349" fmla="*/ 1871994 w 5854673"/>
              <a:gd name="connsiteY10349" fmla="*/ 86502 h 6858000"/>
              <a:gd name="connsiteX10350" fmla="*/ 1869348 w 5854673"/>
              <a:gd name="connsiteY10350" fmla="*/ 62833 h 6858000"/>
              <a:gd name="connsiteX10351" fmla="*/ 1878937 w 5854673"/>
              <a:gd name="connsiteY10351" fmla="*/ 66203 h 6858000"/>
              <a:gd name="connsiteX10352" fmla="*/ 1889243 w 5854673"/>
              <a:gd name="connsiteY10352" fmla="*/ 56718 h 6858000"/>
              <a:gd name="connsiteX10353" fmla="*/ 1870983 w 5854673"/>
              <a:gd name="connsiteY10353" fmla="*/ 51306 h 6858000"/>
              <a:gd name="connsiteX10354" fmla="*/ 1883649 w 5854673"/>
              <a:gd name="connsiteY10354" fmla="*/ 43495 h 6858000"/>
              <a:gd name="connsiteX10355" fmla="*/ 1882363 w 5854673"/>
              <a:gd name="connsiteY10355" fmla="*/ 41145 h 6858000"/>
              <a:gd name="connsiteX10356" fmla="*/ 1882310 w 5854673"/>
              <a:gd name="connsiteY10356" fmla="*/ 41311 h 6858000"/>
              <a:gd name="connsiteX10357" fmla="*/ 1872363 w 5854673"/>
              <a:gd name="connsiteY10357" fmla="*/ 40544 h 6858000"/>
              <a:gd name="connsiteX10358" fmla="*/ 1884660 w 5854673"/>
              <a:gd name="connsiteY10358" fmla="*/ 27132 h 6858000"/>
              <a:gd name="connsiteX10359" fmla="*/ 3565586 w 5854673"/>
              <a:gd name="connsiteY10359" fmla="*/ 22753 h 6858000"/>
              <a:gd name="connsiteX10360" fmla="*/ 3563219 w 5854673"/>
              <a:gd name="connsiteY10360" fmla="*/ 25032 h 6858000"/>
              <a:gd name="connsiteX10361" fmla="*/ 3555871 w 5854673"/>
              <a:gd name="connsiteY10361" fmla="*/ 32591 h 6858000"/>
              <a:gd name="connsiteX10362" fmla="*/ 3553270 w 5854673"/>
              <a:gd name="connsiteY10362" fmla="*/ 32234 h 6858000"/>
              <a:gd name="connsiteX10363" fmla="*/ 3555564 w 5854673"/>
              <a:gd name="connsiteY10363" fmla="*/ 32999 h 6858000"/>
              <a:gd name="connsiteX10364" fmla="*/ 3565307 w 5854673"/>
              <a:gd name="connsiteY10364" fmla="*/ 34890 h 6858000"/>
              <a:gd name="connsiteX10365" fmla="*/ 3563165 w 5854673"/>
              <a:gd name="connsiteY10365" fmla="*/ 32645 h 6858000"/>
              <a:gd name="connsiteX10366" fmla="*/ 3569033 w 5854673"/>
              <a:gd name="connsiteY10366" fmla="*/ 27801 h 6858000"/>
              <a:gd name="connsiteX10367" fmla="*/ 3565586 w 5854673"/>
              <a:gd name="connsiteY10367" fmla="*/ 22753 h 6858000"/>
              <a:gd name="connsiteX10368" fmla="*/ 2587290 w 5854673"/>
              <a:gd name="connsiteY10368" fmla="*/ 15832 h 6858000"/>
              <a:gd name="connsiteX10369" fmla="*/ 2596777 w 5854673"/>
              <a:gd name="connsiteY10369" fmla="*/ 21038 h 6858000"/>
              <a:gd name="connsiteX10370" fmla="*/ 2596010 w 5854673"/>
              <a:gd name="connsiteY10370" fmla="*/ 25883 h 6858000"/>
              <a:gd name="connsiteX10371" fmla="*/ 2587290 w 5854673"/>
              <a:gd name="connsiteY10371" fmla="*/ 15832 h 6858000"/>
              <a:gd name="connsiteX10372" fmla="*/ 3168672 w 5854673"/>
              <a:gd name="connsiteY10372" fmla="*/ 15257 h 6858000"/>
              <a:gd name="connsiteX10373" fmla="*/ 3186773 w 5854673"/>
              <a:gd name="connsiteY10373" fmla="*/ 37450 h 6858000"/>
              <a:gd name="connsiteX10374" fmla="*/ 3182945 w 5854673"/>
              <a:gd name="connsiteY10374" fmla="*/ 46376 h 6858000"/>
              <a:gd name="connsiteX10375" fmla="*/ 3168672 w 5854673"/>
              <a:gd name="connsiteY10375" fmla="*/ 15257 h 6858000"/>
              <a:gd name="connsiteX10376" fmla="*/ 2842178 w 5854673"/>
              <a:gd name="connsiteY10376" fmla="*/ 14846 h 6858000"/>
              <a:gd name="connsiteX10377" fmla="*/ 2858133 w 5854673"/>
              <a:gd name="connsiteY10377" fmla="*/ 52647 h 6858000"/>
              <a:gd name="connsiteX10378" fmla="*/ 2842178 w 5854673"/>
              <a:gd name="connsiteY10378" fmla="*/ 14846 h 6858000"/>
              <a:gd name="connsiteX10379" fmla="*/ 2920522 w 5854673"/>
              <a:gd name="connsiteY10379" fmla="*/ 12393 h 6858000"/>
              <a:gd name="connsiteX10380" fmla="*/ 2930315 w 5854673"/>
              <a:gd name="connsiteY10380" fmla="*/ 14641 h 6858000"/>
              <a:gd name="connsiteX10381" fmla="*/ 2929548 w 5854673"/>
              <a:gd name="connsiteY10381" fmla="*/ 19486 h 6858000"/>
              <a:gd name="connsiteX10382" fmla="*/ 2917102 w 5854673"/>
              <a:gd name="connsiteY10382" fmla="*/ 19074 h 6858000"/>
              <a:gd name="connsiteX10383" fmla="*/ 2920522 w 5854673"/>
              <a:gd name="connsiteY10383" fmla="*/ 12393 h 6858000"/>
              <a:gd name="connsiteX10384" fmla="*/ 3030697 w 5854673"/>
              <a:gd name="connsiteY10384" fmla="*/ 10888 h 6858000"/>
              <a:gd name="connsiteX10385" fmla="*/ 3036920 w 5854673"/>
              <a:gd name="connsiteY10385" fmla="*/ 11093 h 6858000"/>
              <a:gd name="connsiteX10386" fmla="*/ 3035388 w 5854673"/>
              <a:gd name="connsiteY10386" fmla="*/ 20784 h 6858000"/>
              <a:gd name="connsiteX10387" fmla="*/ 3030697 w 5854673"/>
              <a:gd name="connsiteY10387" fmla="*/ 10888 h 6858000"/>
              <a:gd name="connsiteX10388" fmla="*/ 3139445 w 5854673"/>
              <a:gd name="connsiteY10388" fmla="*/ 9588 h 6858000"/>
              <a:gd name="connsiteX10389" fmla="*/ 3146583 w 5854673"/>
              <a:gd name="connsiteY10389" fmla="*/ 21322 h 6858000"/>
              <a:gd name="connsiteX10390" fmla="*/ 3140716 w 5854673"/>
              <a:gd name="connsiteY10390" fmla="*/ 26166 h 6858000"/>
              <a:gd name="connsiteX10391" fmla="*/ 3139445 w 5854673"/>
              <a:gd name="connsiteY10391" fmla="*/ 9588 h 6858000"/>
              <a:gd name="connsiteX10392" fmla="*/ 1875332 w 5854673"/>
              <a:gd name="connsiteY10392" fmla="*/ 5145 h 6858000"/>
              <a:gd name="connsiteX10393" fmla="*/ 1883236 w 5854673"/>
              <a:gd name="connsiteY10393" fmla="*/ 12034 h 6858000"/>
              <a:gd name="connsiteX10394" fmla="*/ 1882469 w 5854673"/>
              <a:gd name="connsiteY10394" fmla="*/ 16879 h 6858000"/>
              <a:gd name="connsiteX10395" fmla="*/ 1871146 w 5854673"/>
              <a:gd name="connsiteY10395" fmla="*/ 16673 h 6858000"/>
              <a:gd name="connsiteX10396" fmla="*/ 1875332 w 5854673"/>
              <a:gd name="connsiteY10396" fmla="*/ 5145 h 6858000"/>
              <a:gd name="connsiteX10397" fmla="*/ 2607951 w 5854673"/>
              <a:gd name="connsiteY10397" fmla="*/ 4870 h 6858000"/>
              <a:gd name="connsiteX10398" fmla="*/ 2624417 w 5854673"/>
              <a:gd name="connsiteY10398" fmla="*/ 38591 h 6858000"/>
              <a:gd name="connsiteX10399" fmla="*/ 2633991 w 5854673"/>
              <a:gd name="connsiteY10399" fmla="*/ 92968 h 6858000"/>
              <a:gd name="connsiteX10400" fmla="*/ 2620744 w 5854673"/>
              <a:gd name="connsiteY10400" fmla="*/ 38386 h 6858000"/>
              <a:gd name="connsiteX10401" fmla="*/ 2606315 w 5854673"/>
              <a:gd name="connsiteY10401" fmla="*/ 16398 h 6858000"/>
              <a:gd name="connsiteX10402" fmla="*/ 3515838 w 5854673"/>
              <a:gd name="connsiteY10402" fmla="*/ 4782 h 6858000"/>
              <a:gd name="connsiteX10403" fmla="*/ 3516907 w 5854673"/>
              <a:gd name="connsiteY10403" fmla="*/ 12280 h 6858000"/>
              <a:gd name="connsiteX10404" fmla="*/ 3515838 w 5854673"/>
              <a:gd name="connsiteY10404" fmla="*/ 4782 h 6858000"/>
              <a:gd name="connsiteX10405" fmla="*/ 1999076 w 5854673"/>
              <a:gd name="connsiteY10405" fmla="*/ 4260 h 6858000"/>
              <a:gd name="connsiteX10406" fmla="*/ 2016821 w 5854673"/>
              <a:gd name="connsiteY10406" fmla="*/ 26504 h 6858000"/>
              <a:gd name="connsiteX10407" fmla="*/ 2013401 w 5854673"/>
              <a:gd name="connsiteY10407" fmla="*/ 33185 h 6858000"/>
              <a:gd name="connsiteX10408" fmla="*/ 1978771 w 5854673"/>
              <a:gd name="connsiteY10408" fmla="*/ 20270 h 6858000"/>
              <a:gd name="connsiteX10409" fmla="*/ 1996777 w 5854673"/>
              <a:gd name="connsiteY10409" fmla="*/ 18797 h 6858000"/>
              <a:gd name="connsiteX10410" fmla="*/ 2638402 w 5854673"/>
              <a:gd name="connsiteY10410" fmla="*/ 3807 h 6858000"/>
              <a:gd name="connsiteX10411" fmla="*/ 2652372 w 5854673"/>
              <a:gd name="connsiteY10411" fmla="*/ 27682 h 6858000"/>
              <a:gd name="connsiteX10412" fmla="*/ 2638402 w 5854673"/>
              <a:gd name="connsiteY10412" fmla="*/ 3807 h 6858000"/>
              <a:gd name="connsiteX10413" fmla="*/ 2241515 w 5854673"/>
              <a:gd name="connsiteY10413" fmla="*/ 2843 h 6858000"/>
              <a:gd name="connsiteX10414" fmla="*/ 2241055 w 5854673"/>
              <a:gd name="connsiteY10414" fmla="*/ 4731 h 6858000"/>
              <a:gd name="connsiteX10415" fmla="*/ 2251308 w 5854673"/>
              <a:gd name="connsiteY10415" fmla="*/ 5091 h 6858000"/>
              <a:gd name="connsiteX10416" fmla="*/ 2251768 w 5854673"/>
              <a:gd name="connsiteY10416" fmla="*/ 3204 h 6858000"/>
              <a:gd name="connsiteX10417" fmla="*/ 2138990 w 5854673"/>
              <a:gd name="connsiteY10417" fmla="*/ 1797 h 6858000"/>
              <a:gd name="connsiteX10418" fmla="*/ 2154952 w 5854673"/>
              <a:gd name="connsiteY10418" fmla="*/ 14094 h 6858000"/>
              <a:gd name="connsiteX10419" fmla="*/ 2141993 w 5854673"/>
              <a:gd name="connsiteY10419" fmla="*/ 25414 h 6858000"/>
              <a:gd name="connsiteX10420" fmla="*/ 2138990 w 5854673"/>
              <a:gd name="connsiteY10420" fmla="*/ 1797 h 6858000"/>
              <a:gd name="connsiteX10421" fmla="*/ 3951914 w 5854673"/>
              <a:gd name="connsiteY10421" fmla="*/ 0 h 6858000"/>
              <a:gd name="connsiteX10422" fmla="*/ 3968271 w 5854673"/>
              <a:gd name="connsiteY10422" fmla="*/ 0 h 6858000"/>
              <a:gd name="connsiteX10423" fmla="*/ 3972043 w 5854673"/>
              <a:gd name="connsiteY10423" fmla="*/ 5267 h 6858000"/>
              <a:gd name="connsiteX10424" fmla="*/ 3970374 w 5854673"/>
              <a:gd name="connsiteY10424" fmla="*/ 0 h 6858000"/>
              <a:gd name="connsiteX10425" fmla="*/ 4007620 w 5854673"/>
              <a:gd name="connsiteY10425" fmla="*/ 0 h 6858000"/>
              <a:gd name="connsiteX10426" fmla="*/ 3999382 w 5854673"/>
              <a:gd name="connsiteY10426" fmla="*/ 5376 h 6858000"/>
              <a:gd name="connsiteX10427" fmla="*/ 4010297 w 5854673"/>
              <a:gd name="connsiteY10427" fmla="*/ 7828 h 6858000"/>
              <a:gd name="connsiteX10428" fmla="*/ 4000451 w 5854673"/>
              <a:gd name="connsiteY10428" fmla="*/ 15425 h 6858000"/>
              <a:gd name="connsiteX10429" fmla="*/ 3993926 w 5854673"/>
              <a:gd name="connsiteY10429" fmla="*/ 325 h 6858000"/>
              <a:gd name="connsiteX10430" fmla="*/ 3969130 w 5854673"/>
              <a:gd name="connsiteY10430" fmla="*/ 23169 h 6858000"/>
              <a:gd name="connsiteX10431" fmla="*/ 3966272 w 5854673"/>
              <a:gd name="connsiteY10431" fmla="*/ 26127 h 6858000"/>
              <a:gd name="connsiteX10432" fmla="*/ 3977187 w 5854673"/>
              <a:gd name="connsiteY10432" fmla="*/ 28578 h 6858000"/>
              <a:gd name="connsiteX10433" fmla="*/ 4003254 w 5854673"/>
              <a:gd name="connsiteY10433" fmla="*/ 22312 h 6858000"/>
              <a:gd name="connsiteX10434" fmla="*/ 4026205 w 5854673"/>
              <a:gd name="connsiteY10434" fmla="*/ 29969 h 6858000"/>
              <a:gd name="connsiteX10435" fmla="*/ 4039617 w 5854673"/>
              <a:gd name="connsiteY10435" fmla="*/ 42266 h 6858000"/>
              <a:gd name="connsiteX10436" fmla="*/ 4006099 w 5854673"/>
              <a:gd name="connsiteY10436" fmla="*/ 62711 h 6858000"/>
              <a:gd name="connsiteX10437" fmla="*/ 4031908 w 5854673"/>
              <a:gd name="connsiteY10437" fmla="*/ 67410 h 6858000"/>
              <a:gd name="connsiteX10438" fmla="*/ 4054140 w 5854673"/>
              <a:gd name="connsiteY10438" fmla="*/ 81046 h 6858000"/>
              <a:gd name="connsiteX10439" fmla="*/ 4055814 w 5854673"/>
              <a:gd name="connsiteY10439" fmla="*/ 88059 h 6858000"/>
              <a:gd name="connsiteX10440" fmla="*/ 4047656 w 5854673"/>
              <a:gd name="connsiteY10440" fmla="*/ 89392 h 6858000"/>
              <a:gd name="connsiteX10441" fmla="*/ 4037562 w 5854673"/>
              <a:gd name="connsiteY10441" fmla="*/ 94293 h 6858000"/>
              <a:gd name="connsiteX10442" fmla="*/ 4064641 w 5854673"/>
              <a:gd name="connsiteY10442" fmla="*/ 115571 h 6858000"/>
              <a:gd name="connsiteX10443" fmla="*/ 4063875 w 5854673"/>
              <a:gd name="connsiteY10443" fmla="*/ 120416 h 6858000"/>
              <a:gd name="connsiteX10444" fmla="*/ 4057652 w 5854673"/>
              <a:gd name="connsiteY10444" fmla="*/ 120210 h 6858000"/>
              <a:gd name="connsiteX10445" fmla="*/ 4053767 w 5854673"/>
              <a:gd name="connsiteY10445" fmla="*/ 146631 h 6858000"/>
              <a:gd name="connsiteX10446" fmla="*/ 4029998 w 5854673"/>
              <a:gd name="connsiteY10446" fmla="*/ 146013 h 6858000"/>
              <a:gd name="connsiteX10447" fmla="*/ 4032038 w 5854673"/>
              <a:gd name="connsiteY10447" fmla="*/ 150094 h 6858000"/>
              <a:gd name="connsiteX10448" fmla="*/ 4008780 w 5854673"/>
              <a:gd name="connsiteY10448" fmla="*/ 145394 h 6858000"/>
              <a:gd name="connsiteX10449" fmla="*/ 4010312 w 5854673"/>
              <a:gd name="connsiteY10449" fmla="*/ 135704 h 6858000"/>
              <a:gd name="connsiteX10450" fmla="*/ 4004090 w 5854673"/>
              <a:gd name="connsiteY10450" fmla="*/ 135498 h 6858000"/>
              <a:gd name="connsiteX10451" fmla="*/ 4008173 w 5854673"/>
              <a:gd name="connsiteY10451" fmla="*/ 125808 h 6858000"/>
              <a:gd name="connsiteX10452" fmla="*/ 3998024 w 5854673"/>
              <a:gd name="connsiteY10452" fmla="*/ 118510 h 6858000"/>
              <a:gd name="connsiteX10453" fmla="*/ 4036232 w 5854673"/>
              <a:gd name="connsiteY10453" fmla="*/ 107963 h 6858000"/>
              <a:gd name="connsiteX10454" fmla="*/ 3995221 w 5854673"/>
              <a:gd name="connsiteY10454" fmla="*/ 111624 h 6858000"/>
              <a:gd name="connsiteX10455" fmla="*/ 3988032 w 5854673"/>
              <a:gd name="connsiteY10455" fmla="*/ 99533 h 6858000"/>
              <a:gd name="connsiteX10456" fmla="*/ 3985379 w 5854673"/>
              <a:gd name="connsiteY10456" fmla="*/ 101368 h 6858000"/>
              <a:gd name="connsiteX10457" fmla="*/ 3975847 w 5854673"/>
              <a:gd name="connsiteY10457" fmla="*/ 80504 h 6858000"/>
              <a:gd name="connsiteX10458" fmla="*/ 3985489 w 5854673"/>
              <a:gd name="connsiteY10458" fmla="*/ 74028 h 6858000"/>
              <a:gd name="connsiteX10459" fmla="*/ 3965296 w 5854673"/>
              <a:gd name="connsiteY10459" fmla="*/ 49947 h 6858000"/>
              <a:gd name="connsiteX10460" fmla="*/ 3967596 w 5854673"/>
              <a:gd name="connsiteY10460" fmla="*/ 35411 h 6858000"/>
              <a:gd name="connsiteX10461" fmla="*/ 3948677 w 5854673"/>
              <a:gd name="connsiteY10461" fmla="*/ 17706 h 6858000"/>
              <a:gd name="connsiteX10462" fmla="*/ 3375744 w 5854673"/>
              <a:gd name="connsiteY10462" fmla="*/ 0 h 6858000"/>
              <a:gd name="connsiteX10463" fmla="*/ 3396279 w 5854673"/>
              <a:gd name="connsiteY10463" fmla="*/ 0 h 6858000"/>
              <a:gd name="connsiteX10464" fmla="*/ 3392622 w 5854673"/>
              <a:gd name="connsiteY10464" fmla="*/ 4588 h 6858000"/>
              <a:gd name="connsiteX10465" fmla="*/ 3378830 w 5854673"/>
              <a:gd name="connsiteY10465" fmla="*/ 9742 h 6858000"/>
              <a:gd name="connsiteX10466" fmla="*/ 3095160 w 5854673"/>
              <a:gd name="connsiteY10466" fmla="*/ 0 h 6858000"/>
              <a:gd name="connsiteX10467" fmla="*/ 3114649 w 5854673"/>
              <a:gd name="connsiteY10467" fmla="*/ 0 h 6858000"/>
              <a:gd name="connsiteX10468" fmla="*/ 3117808 w 5854673"/>
              <a:gd name="connsiteY10468" fmla="*/ 5708 h 6858000"/>
              <a:gd name="connsiteX10469" fmla="*/ 3135001 w 5854673"/>
              <a:gd name="connsiteY10469" fmla="*/ 37184 h 6858000"/>
              <a:gd name="connsiteX10470" fmla="*/ 3138873 w 5854673"/>
              <a:gd name="connsiteY10470" fmla="*/ 54120 h 6858000"/>
              <a:gd name="connsiteX10471" fmla="*/ 3158054 w 5854673"/>
              <a:gd name="connsiteY10471" fmla="*/ 43005 h 6858000"/>
              <a:gd name="connsiteX10472" fmla="*/ 3144636 w 5854673"/>
              <a:gd name="connsiteY10472" fmla="*/ 56213 h 6858000"/>
              <a:gd name="connsiteX10473" fmla="*/ 3148508 w 5854673"/>
              <a:gd name="connsiteY10473" fmla="*/ 73148 h 6858000"/>
              <a:gd name="connsiteX10474" fmla="*/ 3158917 w 5854673"/>
              <a:gd name="connsiteY10474" fmla="*/ 61828 h 6858000"/>
              <a:gd name="connsiteX10475" fmla="*/ 3171562 w 5854673"/>
              <a:gd name="connsiteY10475" fmla="*/ 78970 h 6858000"/>
              <a:gd name="connsiteX10476" fmla="*/ 3162686 w 5854673"/>
              <a:gd name="connsiteY10476" fmla="*/ 80600 h 6858000"/>
              <a:gd name="connsiteX10477" fmla="*/ 3153659 w 5854673"/>
              <a:gd name="connsiteY10477" fmla="*/ 73506 h 6858000"/>
              <a:gd name="connsiteX10478" fmla="*/ 3141309 w 5854673"/>
              <a:gd name="connsiteY10478" fmla="*/ 96763 h 6858000"/>
              <a:gd name="connsiteX10479" fmla="*/ 3114695 w 5854673"/>
              <a:gd name="connsiteY10479" fmla="*/ 55746 h 6858000"/>
              <a:gd name="connsiteX10480" fmla="*/ 3053554 w 5854673"/>
              <a:gd name="connsiteY10480" fmla="*/ 0 h 6858000"/>
              <a:gd name="connsiteX10481" fmla="*/ 3053662 w 5854673"/>
              <a:gd name="connsiteY10481" fmla="*/ 0 h 6858000"/>
              <a:gd name="connsiteX10482" fmla="*/ 3061190 w 5854673"/>
              <a:gd name="connsiteY10482" fmla="*/ 1485 h 6858000"/>
              <a:gd name="connsiteX10483" fmla="*/ 3063701 w 5854673"/>
              <a:gd name="connsiteY10483" fmla="*/ 7275 h 6858000"/>
              <a:gd name="connsiteX10484" fmla="*/ 3063394 w 5854673"/>
              <a:gd name="connsiteY10484" fmla="*/ 10233 h 6858000"/>
              <a:gd name="connsiteX10485" fmla="*/ 3054360 w 5854673"/>
              <a:gd name="connsiteY10485" fmla="*/ 7878 h 6858000"/>
              <a:gd name="connsiteX10486" fmla="*/ 2913398 w 5854673"/>
              <a:gd name="connsiteY10486" fmla="*/ 0 h 6858000"/>
              <a:gd name="connsiteX10487" fmla="*/ 2914263 w 5854673"/>
              <a:gd name="connsiteY10487" fmla="*/ 0 h 6858000"/>
              <a:gd name="connsiteX10488" fmla="*/ 2913333 w 5854673"/>
              <a:gd name="connsiteY10488" fmla="*/ 304 h 6858000"/>
              <a:gd name="connsiteX10489" fmla="*/ 2898672 w 5854673"/>
              <a:gd name="connsiteY10489" fmla="*/ 0 h 6858000"/>
              <a:gd name="connsiteX10490" fmla="*/ 2904215 w 5854673"/>
              <a:gd name="connsiteY10490" fmla="*/ 0 h 6858000"/>
              <a:gd name="connsiteX10491" fmla="*/ 2904968 w 5854673"/>
              <a:gd name="connsiteY10491" fmla="*/ 403 h 6858000"/>
              <a:gd name="connsiteX10492" fmla="*/ 2904201 w 5854673"/>
              <a:gd name="connsiteY10492" fmla="*/ 5248 h 6858000"/>
              <a:gd name="connsiteX10493" fmla="*/ 2897979 w 5854673"/>
              <a:gd name="connsiteY10493" fmla="*/ 5042 h 6858000"/>
              <a:gd name="connsiteX10494" fmla="*/ 2781460 w 5854673"/>
              <a:gd name="connsiteY10494" fmla="*/ 0 h 6858000"/>
              <a:gd name="connsiteX10495" fmla="*/ 2789647 w 5854673"/>
              <a:gd name="connsiteY10495" fmla="*/ 0 h 6858000"/>
              <a:gd name="connsiteX10496" fmla="*/ 2784389 w 5854673"/>
              <a:gd name="connsiteY10496" fmla="*/ 3047 h 6858000"/>
              <a:gd name="connsiteX10497" fmla="*/ 2656971 w 5854673"/>
              <a:gd name="connsiteY10497" fmla="*/ 0 h 6858000"/>
              <a:gd name="connsiteX10498" fmla="*/ 2667800 w 5854673"/>
              <a:gd name="connsiteY10498" fmla="*/ 0 h 6858000"/>
              <a:gd name="connsiteX10499" fmla="*/ 2668344 w 5854673"/>
              <a:gd name="connsiteY10499" fmla="*/ 4274 h 6858000"/>
              <a:gd name="connsiteX10500" fmla="*/ 2690365 w 5854673"/>
              <a:gd name="connsiteY10500" fmla="*/ 59063 h 6858000"/>
              <a:gd name="connsiteX10501" fmla="*/ 2676901 w 5854673"/>
              <a:gd name="connsiteY10501" fmla="*/ 48959 h 6858000"/>
              <a:gd name="connsiteX10502" fmla="*/ 2233994 w 5854673"/>
              <a:gd name="connsiteY10502" fmla="*/ 0 h 6858000"/>
              <a:gd name="connsiteX10503" fmla="*/ 2309284 w 5854673"/>
              <a:gd name="connsiteY10503" fmla="*/ 0 h 6858000"/>
              <a:gd name="connsiteX10504" fmla="*/ 2307155 w 5854673"/>
              <a:gd name="connsiteY10504" fmla="*/ 28825 h 6858000"/>
              <a:gd name="connsiteX10505" fmla="*/ 2320826 w 5854673"/>
              <a:gd name="connsiteY10505" fmla="*/ 22504 h 6858000"/>
              <a:gd name="connsiteX10506" fmla="*/ 2321435 w 5854673"/>
              <a:gd name="connsiteY10506" fmla="*/ 34440 h 6858000"/>
              <a:gd name="connsiteX10507" fmla="*/ 2315519 w 5854673"/>
              <a:gd name="connsiteY10507" fmla="*/ 31276 h 6858000"/>
              <a:gd name="connsiteX10508" fmla="*/ 2320401 w 5854673"/>
              <a:gd name="connsiteY10508" fmla="*/ 83407 h 6858000"/>
              <a:gd name="connsiteX10509" fmla="*/ 2348042 w 5854673"/>
              <a:gd name="connsiteY10509" fmla="*/ 100961 h 6858000"/>
              <a:gd name="connsiteX10510" fmla="*/ 2365589 w 5854673"/>
              <a:gd name="connsiteY10510" fmla="*/ 101374 h 6858000"/>
              <a:gd name="connsiteX10511" fmla="*/ 2407384 w 5854673"/>
              <a:gd name="connsiteY10511" fmla="*/ 210542 h 6858000"/>
              <a:gd name="connsiteX10512" fmla="*/ 2410030 w 5854673"/>
              <a:gd name="connsiteY10512" fmla="*/ 234210 h 6858000"/>
              <a:gd name="connsiteX10513" fmla="*/ 2426036 w 5854673"/>
              <a:gd name="connsiteY10513" fmla="*/ 269817 h 6858000"/>
              <a:gd name="connsiteX10514" fmla="*/ 2439188 w 5854673"/>
              <a:gd name="connsiteY10514" fmla="*/ 300731 h 6858000"/>
              <a:gd name="connsiteX10515" fmla="*/ 2445921 w 5854673"/>
              <a:gd name="connsiteY10515" fmla="*/ 296857 h 6858000"/>
              <a:gd name="connsiteX10516" fmla="*/ 2447003 w 5854673"/>
              <a:gd name="connsiteY10516" fmla="*/ 263549 h 6858000"/>
              <a:gd name="connsiteX10517" fmla="*/ 2448229 w 5854673"/>
              <a:gd name="connsiteY10517" fmla="*/ 256817 h 6858000"/>
              <a:gd name="connsiteX10518" fmla="*/ 2458890 w 5854673"/>
              <a:gd name="connsiteY10518" fmla="*/ 252382 h 6858000"/>
              <a:gd name="connsiteX10519" fmla="*/ 2428343 w 5854673"/>
              <a:gd name="connsiteY10519" fmla="*/ 229777 h 6858000"/>
              <a:gd name="connsiteX10520" fmla="*/ 2424425 w 5854673"/>
              <a:gd name="connsiteY10520" fmla="*/ 197183 h 6858000"/>
              <a:gd name="connsiteX10521" fmla="*/ 2402405 w 5854673"/>
              <a:gd name="connsiteY10521" fmla="*/ 142395 h 6858000"/>
              <a:gd name="connsiteX10522" fmla="*/ 2381249 w 5854673"/>
              <a:gd name="connsiteY10522" fmla="*/ 98777 h 6858000"/>
              <a:gd name="connsiteX10523" fmla="*/ 2371107 w 5854673"/>
              <a:gd name="connsiteY10523" fmla="*/ 65976 h 6858000"/>
              <a:gd name="connsiteX10524" fmla="*/ 2358923 w 5854673"/>
              <a:gd name="connsiteY10524" fmla="*/ 46947 h 6858000"/>
              <a:gd name="connsiteX10525" fmla="*/ 2351483 w 5854673"/>
              <a:gd name="connsiteY10525" fmla="*/ 20319 h 6858000"/>
              <a:gd name="connsiteX10526" fmla="*/ 2348185 w 5854673"/>
              <a:gd name="connsiteY10526" fmla="*/ 2300 h 6858000"/>
              <a:gd name="connsiteX10527" fmla="*/ 2345753 w 5854673"/>
              <a:gd name="connsiteY10527" fmla="*/ 0 h 6858000"/>
              <a:gd name="connsiteX10528" fmla="*/ 2384347 w 5854673"/>
              <a:gd name="connsiteY10528" fmla="*/ 0 h 6858000"/>
              <a:gd name="connsiteX10529" fmla="*/ 2384453 w 5854673"/>
              <a:gd name="connsiteY10529" fmla="*/ 584 h 6858000"/>
              <a:gd name="connsiteX10530" fmla="*/ 2394894 w 5854673"/>
              <a:gd name="connsiteY10530" fmla="*/ 7936 h 6858000"/>
              <a:gd name="connsiteX10531" fmla="*/ 2403153 w 5854673"/>
              <a:gd name="connsiteY10531" fmla="*/ 19875 h 6858000"/>
              <a:gd name="connsiteX10532" fmla="*/ 2401668 w 5854673"/>
              <a:gd name="connsiteY10532" fmla="*/ 45225 h 6858000"/>
              <a:gd name="connsiteX10533" fmla="*/ 2407890 w 5854673"/>
              <a:gd name="connsiteY10533" fmla="*/ 45431 h 6858000"/>
              <a:gd name="connsiteX10534" fmla="*/ 2418542 w 5854673"/>
              <a:gd name="connsiteY10534" fmla="*/ 74151 h 6858000"/>
              <a:gd name="connsiteX10535" fmla="*/ 2427775 w 5854673"/>
              <a:gd name="connsiteY10535" fmla="*/ 72470 h 6858000"/>
              <a:gd name="connsiteX10536" fmla="*/ 2414052 w 5854673"/>
              <a:gd name="connsiteY10536" fmla="*/ 80985 h 6858000"/>
              <a:gd name="connsiteX10537" fmla="*/ 2423380 w 5854673"/>
              <a:gd name="connsiteY10537" fmla="*/ 102972 h 6858000"/>
              <a:gd name="connsiteX10538" fmla="*/ 2439603 w 5854673"/>
              <a:gd name="connsiteY10538" fmla="*/ 96651 h 6858000"/>
              <a:gd name="connsiteX10539" fmla="*/ 2418655 w 5854673"/>
              <a:gd name="connsiteY10539" fmla="*/ 34059 h 6858000"/>
              <a:gd name="connsiteX10540" fmla="*/ 2428915 w 5854673"/>
              <a:gd name="connsiteY10540" fmla="*/ 8915 h 6858000"/>
              <a:gd name="connsiteX10541" fmla="*/ 2410554 w 5854673"/>
              <a:gd name="connsiteY10541" fmla="*/ 5340 h 6858000"/>
              <a:gd name="connsiteX10542" fmla="*/ 2411905 w 5854673"/>
              <a:gd name="connsiteY10542" fmla="*/ 0 h 6858000"/>
              <a:gd name="connsiteX10543" fmla="*/ 2429370 w 5854673"/>
              <a:gd name="connsiteY10543" fmla="*/ 0 h 6858000"/>
              <a:gd name="connsiteX10544" fmla="*/ 2425295 w 5854673"/>
              <a:gd name="connsiteY10544" fmla="*/ 6517 h 6858000"/>
              <a:gd name="connsiteX10545" fmla="*/ 2436714 w 5854673"/>
              <a:gd name="connsiteY10545" fmla="*/ 30391 h 6858000"/>
              <a:gd name="connsiteX10546" fmla="*/ 2457870 w 5854673"/>
              <a:gd name="connsiteY10546" fmla="*/ 74009 h 6858000"/>
              <a:gd name="connsiteX10547" fmla="*/ 2457915 w 5854673"/>
              <a:gd name="connsiteY10547" fmla="*/ 89668 h 6858000"/>
              <a:gd name="connsiteX10548" fmla="*/ 2452040 w 5854673"/>
              <a:gd name="connsiteY10548" fmla="*/ 127668 h 6858000"/>
              <a:gd name="connsiteX10549" fmla="*/ 2482032 w 5854673"/>
              <a:gd name="connsiteY10549" fmla="*/ 128492 h 6858000"/>
              <a:gd name="connsiteX10550" fmla="*/ 2496761 w 5854673"/>
              <a:gd name="connsiteY10550" fmla="*/ 173025 h 6858000"/>
              <a:gd name="connsiteX10551" fmla="*/ 2502936 w 5854673"/>
              <a:gd name="connsiteY10551" fmla="*/ 157572 h 6858000"/>
              <a:gd name="connsiteX10552" fmla="*/ 2511250 w 5854673"/>
              <a:gd name="connsiteY10552" fmla="*/ 159666 h 6858000"/>
              <a:gd name="connsiteX10553" fmla="*/ 2518239 w 5854673"/>
              <a:gd name="connsiteY10553" fmla="*/ 155026 h 6858000"/>
              <a:gd name="connsiteX10554" fmla="*/ 2508447 w 5854673"/>
              <a:gd name="connsiteY10554" fmla="*/ 152779 h 6858000"/>
              <a:gd name="connsiteX10555" fmla="*/ 2503051 w 5854673"/>
              <a:gd name="connsiteY10555" fmla="*/ 112380 h 6858000"/>
              <a:gd name="connsiteX10556" fmla="*/ 2480873 w 5854673"/>
              <a:gd name="connsiteY10556" fmla="*/ 74373 h 6858000"/>
              <a:gd name="connsiteX10557" fmla="*/ 2471346 w 5854673"/>
              <a:gd name="connsiteY10557" fmla="*/ 35655 h 6858000"/>
              <a:gd name="connsiteX10558" fmla="*/ 2459891 w 5854673"/>
              <a:gd name="connsiteY10558" fmla="*/ 8495 h 6858000"/>
              <a:gd name="connsiteX10559" fmla="*/ 2452992 w 5854673"/>
              <a:gd name="connsiteY10559" fmla="*/ 0 h 6858000"/>
              <a:gd name="connsiteX10560" fmla="*/ 2563194 w 5854673"/>
              <a:gd name="connsiteY10560" fmla="*/ 0 h 6858000"/>
              <a:gd name="connsiteX10561" fmla="*/ 2569098 w 5854673"/>
              <a:gd name="connsiteY10561" fmla="*/ 9292 h 6858000"/>
              <a:gd name="connsiteX10562" fmla="*/ 2572192 w 5854673"/>
              <a:gd name="connsiteY10562" fmla="*/ 24920 h 6858000"/>
              <a:gd name="connsiteX10563" fmla="*/ 2582741 w 5854673"/>
              <a:gd name="connsiteY10563" fmla="*/ 55477 h 6858000"/>
              <a:gd name="connsiteX10564" fmla="*/ 2607258 w 5854673"/>
              <a:gd name="connsiteY10564" fmla="*/ 120111 h 6858000"/>
              <a:gd name="connsiteX10565" fmla="*/ 2626416 w 5854673"/>
              <a:gd name="connsiteY10565" fmla="*/ 193158 h 6858000"/>
              <a:gd name="connsiteX10566" fmla="*/ 2663943 w 5854673"/>
              <a:gd name="connsiteY10566" fmla="*/ 244278 h 6858000"/>
              <a:gd name="connsiteX10567" fmla="*/ 2688513 w 5854673"/>
              <a:gd name="connsiteY10567" fmla="*/ 299067 h 6858000"/>
              <a:gd name="connsiteX10568" fmla="*/ 2690797 w 5854673"/>
              <a:gd name="connsiteY10568" fmla="*/ 343189 h 6858000"/>
              <a:gd name="connsiteX10569" fmla="*/ 2699098 w 5854673"/>
              <a:gd name="connsiteY10569" fmla="*/ 388640 h 6858000"/>
              <a:gd name="connsiteX10570" fmla="*/ 2720310 w 5854673"/>
              <a:gd name="connsiteY10570" fmla="*/ 414761 h 6858000"/>
              <a:gd name="connsiteX10571" fmla="*/ 2709649 w 5854673"/>
              <a:gd name="connsiteY10571" fmla="*/ 419196 h 6858000"/>
              <a:gd name="connsiteX10572" fmla="*/ 2744313 w 5854673"/>
              <a:gd name="connsiteY10572" fmla="*/ 491127 h 6858000"/>
              <a:gd name="connsiteX10573" fmla="*/ 2719777 w 5854673"/>
              <a:gd name="connsiteY10573" fmla="*/ 495353 h 6858000"/>
              <a:gd name="connsiteX10574" fmla="*/ 2730638 w 5854673"/>
              <a:gd name="connsiteY10574" fmla="*/ 507649 h 6858000"/>
              <a:gd name="connsiteX10575" fmla="*/ 2757820 w 5854673"/>
              <a:gd name="connsiteY10575" fmla="*/ 527090 h 6858000"/>
              <a:gd name="connsiteX10576" fmla="*/ 2758429 w 5854673"/>
              <a:gd name="connsiteY10576" fmla="*/ 539027 h 6858000"/>
              <a:gd name="connsiteX10577" fmla="*/ 2766896 w 5854673"/>
              <a:gd name="connsiteY10577" fmla="*/ 542192 h 6858000"/>
              <a:gd name="connsiteX10578" fmla="*/ 2773618 w 5854673"/>
              <a:gd name="connsiteY10578" fmla="*/ 581673 h 6858000"/>
              <a:gd name="connsiteX10579" fmla="*/ 2788601 w 5854673"/>
              <a:gd name="connsiteY10579" fmla="*/ 625442 h 6858000"/>
              <a:gd name="connsiteX10580" fmla="*/ 2814512 w 5854673"/>
              <a:gd name="connsiteY10580" fmla="*/ 628306 h 6858000"/>
              <a:gd name="connsiteX10581" fmla="*/ 2795740 w 5854673"/>
              <a:gd name="connsiteY10581" fmla="*/ 634625 h 6858000"/>
              <a:gd name="connsiteX10582" fmla="*/ 2819037 w 5854673"/>
              <a:gd name="connsiteY10582" fmla="*/ 680488 h 6858000"/>
              <a:gd name="connsiteX10583" fmla="*/ 2824233 w 5854673"/>
              <a:gd name="connsiteY10583" fmla="*/ 704156 h 6858000"/>
              <a:gd name="connsiteX10584" fmla="*/ 2821684 w 5854673"/>
              <a:gd name="connsiteY10584" fmla="*/ 704156 h 6858000"/>
              <a:gd name="connsiteX10585" fmla="*/ 2838047 w 5854673"/>
              <a:gd name="connsiteY10585" fmla="*/ 737163 h 6858000"/>
              <a:gd name="connsiteX10586" fmla="*/ 2841160 w 5854673"/>
              <a:gd name="connsiteY10586" fmla="*/ 733439 h 6858000"/>
              <a:gd name="connsiteX10587" fmla="*/ 2846357 w 5854673"/>
              <a:gd name="connsiteY10587" fmla="*/ 757109 h 6858000"/>
              <a:gd name="connsiteX10588" fmla="*/ 2877830 w 5854673"/>
              <a:gd name="connsiteY10588" fmla="*/ 750436 h 6858000"/>
              <a:gd name="connsiteX10589" fmla="*/ 2887165 w 5854673"/>
              <a:gd name="connsiteY10589" fmla="*/ 746919 h 6858000"/>
              <a:gd name="connsiteX10590" fmla="*/ 2860256 w 5854673"/>
              <a:gd name="connsiteY10590" fmla="*/ 665503 h 6858000"/>
              <a:gd name="connsiteX10591" fmla="*/ 2833381 w 5854673"/>
              <a:gd name="connsiteY10591" fmla="*/ 643103 h 6858000"/>
              <a:gd name="connsiteX10592" fmla="*/ 2833641 w 5854673"/>
              <a:gd name="connsiteY10592" fmla="*/ 624486 h 6858000"/>
              <a:gd name="connsiteX10593" fmla="*/ 2835528 w 5854673"/>
              <a:gd name="connsiteY10593" fmla="*/ 627495 h 6858000"/>
              <a:gd name="connsiteX10594" fmla="*/ 2825234 w 5854673"/>
              <a:gd name="connsiteY10594" fmla="*/ 593623 h 6858000"/>
              <a:gd name="connsiteX10595" fmla="*/ 2819011 w 5854673"/>
              <a:gd name="connsiteY10595" fmla="*/ 593418 h 6858000"/>
              <a:gd name="connsiteX10596" fmla="*/ 2819272 w 5854673"/>
              <a:gd name="connsiteY10596" fmla="*/ 574799 h 6858000"/>
              <a:gd name="connsiteX10597" fmla="*/ 2808721 w 5854673"/>
              <a:gd name="connsiteY10597" fmla="*/ 544244 h 6858000"/>
              <a:gd name="connsiteX10598" fmla="*/ 2806069 w 5854673"/>
              <a:gd name="connsiteY10598" fmla="*/ 546078 h 6858000"/>
              <a:gd name="connsiteX10599" fmla="*/ 2807653 w 5854673"/>
              <a:gd name="connsiteY10599" fmla="*/ 534195 h 6858000"/>
              <a:gd name="connsiteX10600" fmla="*/ 2801533 w 5854673"/>
              <a:gd name="connsiteY10600" fmla="*/ 532152 h 6858000"/>
              <a:gd name="connsiteX10601" fmla="*/ 2811072 w 5854673"/>
              <a:gd name="connsiteY10601" fmla="*/ 527513 h 6858000"/>
              <a:gd name="connsiteX10602" fmla="*/ 2800420 w 5854673"/>
              <a:gd name="connsiteY10602" fmla="*/ 498793 h 6858000"/>
              <a:gd name="connsiteX10603" fmla="*/ 2823206 w 5854673"/>
              <a:gd name="connsiteY10603" fmla="*/ 548736 h 6858000"/>
              <a:gd name="connsiteX10604" fmla="*/ 2858429 w 5854673"/>
              <a:gd name="connsiteY10604" fmla="*/ 632246 h 6858000"/>
              <a:gd name="connsiteX10605" fmla="*/ 2881640 w 5854673"/>
              <a:gd name="connsiteY10605" fmla="*/ 621285 h 6858000"/>
              <a:gd name="connsiteX10606" fmla="*/ 2850587 w 5854673"/>
              <a:gd name="connsiteY10606" fmla="*/ 584908 h 6858000"/>
              <a:gd name="connsiteX10607" fmla="*/ 2858036 w 5854673"/>
              <a:gd name="connsiteY10607" fmla="*/ 578381 h 6858000"/>
              <a:gd name="connsiteX10608" fmla="*/ 2860942 w 5854673"/>
              <a:gd name="connsiteY10608" fmla="*/ 583431 h 6858000"/>
              <a:gd name="connsiteX10609" fmla="*/ 2854726 w 5854673"/>
              <a:gd name="connsiteY10609" fmla="*/ 557722 h 6858000"/>
              <a:gd name="connsiteX10610" fmla="*/ 2854040 w 5854673"/>
              <a:gd name="connsiteY10610" fmla="*/ 557186 h 6858000"/>
              <a:gd name="connsiteX10611" fmla="*/ 2850031 w 5854673"/>
              <a:gd name="connsiteY10611" fmla="*/ 568226 h 6858000"/>
              <a:gd name="connsiteX10612" fmla="*/ 2845443 w 5854673"/>
              <a:gd name="connsiteY10612" fmla="*/ 556493 h 6858000"/>
              <a:gd name="connsiteX10613" fmla="*/ 2851563 w 5854673"/>
              <a:gd name="connsiteY10613" fmla="*/ 558536 h 6858000"/>
              <a:gd name="connsiteX10614" fmla="*/ 2853793 w 5854673"/>
              <a:gd name="connsiteY10614" fmla="*/ 556993 h 6858000"/>
              <a:gd name="connsiteX10615" fmla="*/ 2844476 w 5854673"/>
              <a:gd name="connsiteY10615" fmla="*/ 549711 h 6858000"/>
              <a:gd name="connsiteX10616" fmla="*/ 2865694 w 5854673"/>
              <a:gd name="connsiteY10616" fmla="*/ 550329 h 6858000"/>
              <a:gd name="connsiteX10617" fmla="*/ 2907601 w 5854673"/>
              <a:gd name="connsiteY10617" fmla="*/ 632158 h 6858000"/>
              <a:gd name="connsiteX10618" fmla="*/ 2910246 w 5854673"/>
              <a:gd name="connsiteY10618" fmla="*/ 655825 h 6858000"/>
              <a:gd name="connsiteX10619" fmla="*/ 2917584 w 5854673"/>
              <a:gd name="connsiteY10619" fmla="*/ 681740 h 6858000"/>
              <a:gd name="connsiteX10620" fmla="*/ 2926817 w 5854673"/>
              <a:gd name="connsiteY10620" fmla="*/ 680059 h 6858000"/>
              <a:gd name="connsiteX10621" fmla="*/ 2922631 w 5854673"/>
              <a:gd name="connsiteY10621" fmla="*/ 691585 h 6858000"/>
              <a:gd name="connsiteX10622" fmla="*/ 2936549 w 5854673"/>
              <a:gd name="connsiteY10622" fmla="*/ 717653 h 6858000"/>
              <a:gd name="connsiteX10623" fmla="*/ 2969332 w 5854673"/>
              <a:gd name="connsiteY10623" fmla="*/ 768722 h 6858000"/>
              <a:gd name="connsiteX10624" fmla="*/ 2996610 w 5854673"/>
              <a:gd name="connsiteY10624" fmla="*/ 806730 h 6858000"/>
              <a:gd name="connsiteX10625" fmla="*/ 2980361 w 5854673"/>
              <a:gd name="connsiteY10625" fmla="*/ 728530 h 6858000"/>
              <a:gd name="connsiteX10626" fmla="*/ 2967418 w 5854673"/>
              <a:gd name="connsiteY10626" fmla="*/ 681192 h 6858000"/>
              <a:gd name="connsiteX10627" fmla="*/ 2952525 w 5854673"/>
              <a:gd name="connsiteY10627" fmla="*/ 678944 h 6858000"/>
              <a:gd name="connsiteX10628" fmla="*/ 2953292 w 5854673"/>
              <a:gd name="connsiteY10628" fmla="*/ 674098 h 6858000"/>
              <a:gd name="connsiteX10629" fmla="*/ 2980932 w 5854673"/>
              <a:gd name="connsiteY10629" fmla="*/ 691653 h 6858000"/>
              <a:gd name="connsiteX10630" fmla="*/ 3016819 w 5854673"/>
              <a:gd name="connsiteY10630" fmla="*/ 772152 h 6858000"/>
              <a:gd name="connsiteX10631" fmla="*/ 3042258 w 5854673"/>
              <a:gd name="connsiteY10631" fmla="*/ 820260 h 6858000"/>
              <a:gd name="connsiteX10632" fmla="*/ 3048482 w 5854673"/>
              <a:gd name="connsiteY10632" fmla="*/ 820466 h 6858000"/>
              <a:gd name="connsiteX10633" fmla="*/ 3061944 w 5854673"/>
              <a:gd name="connsiteY10633" fmla="*/ 830569 h 6858000"/>
              <a:gd name="connsiteX10634" fmla="*/ 3070467 w 5854673"/>
              <a:gd name="connsiteY10634" fmla="*/ 816239 h 6858000"/>
              <a:gd name="connsiteX10635" fmla="*/ 3049611 w 5854673"/>
              <a:gd name="connsiteY10635" fmla="*/ 795166 h 6858000"/>
              <a:gd name="connsiteX10636" fmla="*/ 3038698 w 5854673"/>
              <a:gd name="connsiteY10636" fmla="*/ 785064 h 6858000"/>
              <a:gd name="connsiteX10637" fmla="*/ 3050542 w 5854673"/>
              <a:gd name="connsiteY10637" fmla="*/ 748035 h 6858000"/>
              <a:gd name="connsiteX10638" fmla="*/ 3019029 w 5854673"/>
              <a:gd name="connsiteY10638" fmla="*/ 713546 h 6858000"/>
              <a:gd name="connsiteX10639" fmla="*/ 3005032 w 5854673"/>
              <a:gd name="connsiteY10639" fmla="*/ 605150 h 6858000"/>
              <a:gd name="connsiteX10640" fmla="*/ 3010186 w 5854673"/>
              <a:gd name="connsiteY10640" fmla="*/ 595307 h 6858000"/>
              <a:gd name="connsiteX10641" fmla="*/ 3000291 w 5854673"/>
              <a:gd name="connsiteY10641" fmla="*/ 594897 h 6858000"/>
              <a:gd name="connsiteX10642" fmla="*/ 2992187 w 5854673"/>
              <a:gd name="connsiteY10642" fmla="*/ 573828 h 6858000"/>
              <a:gd name="connsiteX10643" fmla="*/ 2999177 w 5854673"/>
              <a:gd name="connsiteY10643" fmla="*/ 569189 h 6858000"/>
              <a:gd name="connsiteX10644" fmla="*/ 2987497 w 5854673"/>
              <a:gd name="connsiteY10644" fmla="*/ 563932 h 6858000"/>
              <a:gd name="connsiteX10645" fmla="*/ 2996793 w 5854673"/>
              <a:gd name="connsiteY10645" fmla="*/ 519251 h 6858000"/>
              <a:gd name="connsiteX10646" fmla="*/ 2985981 w 5854673"/>
              <a:gd name="connsiteY10646" fmla="*/ 514963 h 6858000"/>
              <a:gd name="connsiteX10647" fmla="*/ 2981030 w 5854673"/>
              <a:gd name="connsiteY10647" fmla="*/ 523684 h 6858000"/>
              <a:gd name="connsiteX10648" fmla="*/ 2981291 w 5854673"/>
              <a:gd name="connsiteY10648" fmla="*/ 505066 h 6858000"/>
              <a:gd name="connsiteX10649" fmla="*/ 2998540 w 5854673"/>
              <a:gd name="connsiteY10649" fmla="*/ 475283 h 6858000"/>
              <a:gd name="connsiteX10650" fmla="*/ 2978087 w 5854673"/>
              <a:gd name="connsiteY10650" fmla="*/ 469819 h 6858000"/>
              <a:gd name="connsiteX10651" fmla="*/ 2956408 w 5854673"/>
              <a:gd name="connsiteY10651" fmla="*/ 471089 h 6858000"/>
              <a:gd name="connsiteX10652" fmla="*/ 2966771 w 5854673"/>
              <a:gd name="connsiteY10652" fmla="*/ 444108 h 6858000"/>
              <a:gd name="connsiteX10653" fmla="*/ 2950045 w 5854673"/>
              <a:gd name="connsiteY10653" fmla="*/ 429006 h 6858000"/>
              <a:gd name="connsiteX10654" fmla="*/ 2951322 w 5854673"/>
              <a:gd name="connsiteY10654" fmla="*/ 420079 h 6858000"/>
              <a:gd name="connsiteX10655" fmla="*/ 2932247 w 5854673"/>
              <a:gd name="connsiteY10655" fmla="*/ 411505 h 6858000"/>
              <a:gd name="connsiteX10656" fmla="*/ 2929149 w 5854673"/>
              <a:gd name="connsiteY10656" fmla="*/ 364220 h 6858000"/>
              <a:gd name="connsiteX10657" fmla="*/ 2916198 w 5854673"/>
              <a:gd name="connsiteY10657" fmla="*/ 350037 h 6858000"/>
              <a:gd name="connsiteX10658" fmla="*/ 2920279 w 5854673"/>
              <a:gd name="connsiteY10658" fmla="*/ 347997 h 6858000"/>
              <a:gd name="connsiteX10659" fmla="*/ 2927877 w 5854673"/>
              <a:gd name="connsiteY10659" fmla="*/ 355293 h 6858000"/>
              <a:gd name="connsiteX10660" fmla="*/ 2931714 w 5854673"/>
              <a:gd name="connsiteY10660" fmla="*/ 313213 h 6858000"/>
              <a:gd name="connsiteX10661" fmla="*/ 2891383 w 5854673"/>
              <a:gd name="connsiteY10661" fmla="*/ 255206 h 6858000"/>
              <a:gd name="connsiteX10662" fmla="*/ 2897764 w 5854673"/>
              <a:gd name="connsiteY10662" fmla="*/ 238630 h 6858000"/>
              <a:gd name="connsiteX10663" fmla="*/ 2886085 w 5854673"/>
              <a:gd name="connsiteY10663" fmla="*/ 233373 h 6858000"/>
              <a:gd name="connsiteX10664" fmla="*/ 2899808 w 5854673"/>
              <a:gd name="connsiteY10664" fmla="*/ 224859 h 6858000"/>
              <a:gd name="connsiteX10665" fmla="*/ 2882008 w 5854673"/>
              <a:gd name="connsiteY10665" fmla="*/ 217560 h 6858000"/>
              <a:gd name="connsiteX10666" fmla="*/ 2863157 w 5854673"/>
              <a:gd name="connsiteY10666" fmla="*/ 141553 h 6858000"/>
              <a:gd name="connsiteX10667" fmla="*/ 2851374 w 5854673"/>
              <a:gd name="connsiteY10667" fmla="*/ 143233 h 6858000"/>
              <a:gd name="connsiteX10668" fmla="*/ 2849030 w 5854673"/>
              <a:gd name="connsiteY10668" fmla="*/ 134460 h 6858000"/>
              <a:gd name="connsiteX10669" fmla="*/ 2843833 w 5854673"/>
              <a:gd name="connsiteY10669" fmla="*/ 110791 h 6858000"/>
              <a:gd name="connsiteX10670" fmla="*/ 2852607 w 5854673"/>
              <a:gd name="connsiteY10670" fmla="*/ 110998 h 6858000"/>
              <a:gd name="connsiteX10671" fmla="*/ 2821570 w 5854673"/>
              <a:gd name="connsiteY10671" fmla="*/ 15962 h 6858000"/>
              <a:gd name="connsiteX10672" fmla="*/ 2809614 w 5854673"/>
              <a:gd name="connsiteY10672" fmla="*/ 0 h 6858000"/>
              <a:gd name="connsiteX10673" fmla="*/ 2827311 w 5854673"/>
              <a:gd name="connsiteY10673" fmla="*/ 0 h 6858000"/>
              <a:gd name="connsiteX10674" fmla="*/ 2827848 w 5854673"/>
              <a:gd name="connsiteY10674" fmla="*/ 1223 h 6858000"/>
              <a:gd name="connsiteX10675" fmla="*/ 2838456 w 5854673"/>
              <a:gd name="connsiteY10675" fmla="*/ 6633 h 6858000"/>
              <a:gd name="connsiteX10676" fmla="*/ 2843126 w 5854673"/>
              <a:gd name="connsiteY10676" fmla="*/ 0 h 6858000"/>
              <a:gd name="connsiteX10677" fmla="*/ 2843832 w 5854673"/>
              <a:gd name="connsiteY10677" fmla="*/ 0 h 6858000"/>
              <a:gd name="connsiteX10678" fmla="*/ 2847996 w 5854673"/>
              <a:gd name="connsiteY10678" fmla="*/ 1994 h 6858000"/>
              <a:gd name="connsiteX10679" fmla="*/ 2837587 w 5854673"/>
              <a:gd name="connsiteY10679" fmla="*/ 13314 h 6858000"/>
              <a:gd name="connsiteX10680" fmla="*/ 2859573 w 5854673"/>
              <a:gd name="connsiteY10680" fmla="*/ 9087 h 6858000"/>
              <a:gd name="connsiteX10681" fmla="*/ 2866498 w 5854673"/>
              <a:gd name="connsiteY10681" fmla="*/ 47446 h 6858000"/>
              <a:gd name="connsiteX10682" fmla="*/ 2870884 w 5854673"/>
              <a:gd name="connsiteY10682" fmla="*/ 52650 h 6858000"/>
              <a:gd name="connsiteX10683" fmla="*/ 2858998 w 5854673"/>
              <a:gd name="connsiteY10683" fmla="*/ 56166 h 6858000"/>
              <a:gd name="connsiteX10684" fmla="*/ 2865523 w 5854673"/>
              <a:gd name="connsiteY10684" fmla="*/ 71265 h 6858000"/>
              <a:gd name="connsiteX10685" fmla="*/ 2868942 w 5854673"/>
              <a:gd name="connsiteY10685" fmla="*/ 64586 h 6858000"/>
              <a:gd name="connsiteX10686" fmla="*/ 2880519 w 5854673"/>
              <a:gd name="connsiteY10686" fmla="*/ 71679 h 6858000"/>
              <a:gd name="connsiteX10687" fmla="*/ 2897751 w 5854673"/>
              <a:gd name="connsiteY10687" fmla="*/ 100554 h 6858000"/>
              <a:gd name="connsiteX10688" fmla="*/ 2891835 w 5854673"/>
              <a:gd name="connsiteY10688" fmla="*/ 97389 h 6858000"/>
              <a:gd name="connsiteX10689" fmla="*/ 2902488 w 5854673"/>
              <a:gd name="connsiteY10689" fmla="*/ 126109 h 6858000"/>
              <a:gd name="connsiteX10690" fmla="*/ 2916918 w 5854673"/>
              <a:gd name="connsiteY10690" fmla="*/ 148098 h 6858000"/>
              <a:gd name="connsiteX10691" fmla="*/ 2901461 w 5854673"/>
              <a:gd name="connsiteY10691" fmla="*/ 149572 h 6858000"/>
              <a:gd name="connsiteX10692" fmla="*/ 2900443 w 5854673"/>
              <a:gd name="connsiteY10692" fmla="*/ 139881 h 6858000"/>
              <a:gd name="connsiteX10693" fmla="*/ 2897893 w 5854673"/>
              <a:gd name="connsiteY10693" fmla="*/ 139880 h 6858000"/>
              <a:gd name="connsiteX10694" fmla="*/ 2905429 w 5854673"/>
              <a:gd name="connsiteY10694" fmla="*/ 190175 h 6858000"/>
              <a:gd name="connsiteX10695" fmla="*/ 2921192 w 5854673"/>
              <a:gd name="connsiteY10695" fmla="*/ 185742 h 6858000"/>
              <a:gd name="connsiteX10696" fmla="*/ 2921651 w 5854673"/>
              <a:gd name="connsiteY10696" fmla="*/ 183855 h 6858000"/>
              <a:gd name="connsiteX10697" fmla="*/ 2944342 w 5854673"/>
              <a:gd name="connsiteY10697" fmla="*/ 210131 h 6858000"/>
              <a:gd name="connsiteX10698" fmla="*/ 2949240 w 5854673"/>
              <a:gd name="connsiteY10698" fmla="*/ 203603 h 6858000"/>
              <a:gd name="connsiteX10699" fmla="*/ 2956429 w 5854673"/>
              <a:gd name="connsiteY10699" fmla="*/ 215693 h 6858000"/>
              <a:gd name="connsiteX10700" fmla="*/ 2952756 w 5854673"/>
              <a:gd name="connsiteY10700" fmla="*/ 215489 h 6858000"/>
              <a:gd name="connsiteX10701" fmla="*/ 2967944 w 5854673"/>
              <a:gd name="connsiteY10701" fmla="*/ 258135 h 6858000"/>
              <a:gd name="connsiteX10702" fmla="*/ 2985847 w 5854673"/>
              <a:gd name="connsiteY10702" fmla="*/ 263598 h 6858000"/>
              <a:gd name="connsiteX10703" fmla="*/ 3002819 w 5854673"/>
              <a:gd name="connsiteY10703" fmla="*/ 311091 h 6858000"/>
              <a:gd name="connsiteX10704" fmla="*/ 3007653 w 5854673"/>
              <a:gd name="connsiteY10704" fmla="*/ 355214 h 6858000"/>
              <a:gd name="connsiteX10705" fmla="*/ 3017139 w 5854673"/>
              <a:gd name="connsiteY10705" fmla="*/ 360419 h 6858000"/>
              <a:gd name="connsiteX10706" fmla="*/ 3008105 w 5854673"/>
              <a:gd name="connsiteY10706" fmla="*/ 378831 h 6858000"/>
              <a:gd name="connsiteX10707" fmla="*/ 3043753 w 5854673"/>
              <a:gd name="connsiteY10707" fmla="*/ 401437 h 6858000"/>
              <a:gd name="connsiteX10708" fmla="*/ 3060742 w 5854673"/>
              <a:gd name="connsiteY10708" fmla="*/ 390271 h 6858000"/>
              <a:gd name="connsiteX10709" fmla="*/ 3065432 w 5854673"/>
              <a:gd name="connsiteY10709" fmla="*/ 400168 h 6858000"/>
              <a:gd name="connsiteX10710" fmla="*/ 3073647 w 5854673"/>
              <a:gd name="connsiteY10710" fmla="*/ 388796 h 6858000"/>
              <a:gd name="connsiteX10711" fmla="*/ 3048097 w 5854673"/>
              <a:gd name="connsiteY10711" fmla="*/ 373129 h 6858000"/>
              <a:gd name="connsiteX10712" fmla="*/ 3040664 w 5854673"/>
              <a:gd name="connsiteY10712" fmla="*/ 320997 h 6858000"/>
              <a:gd name="connsiteX10713" fmla="*/ 3014560 w 5854673"/>
              <a:gd name="connsiteY10713" fmla="*/ 275899 h 6858000"/>
              <a:gd name="connsiteX10714" fmla="*/ 2993047 w 5854673"/>
              <a:gd name="connsiteY10714" fmla="*/ 234883 h 6858000"/>
              <a:gd name="connsiteX10715" fmla="*/ 2991428 w 5854673"/>
              <a:gd name="connsiteY10715" fmla="*/ 187751 h 6858000"/>
              <a:gd name="connsiteX10716" fmla="*/ 2983473 w 5854673"/>
              <a:gd name="connsiteY10716" fmla="*/ 180506 h 6858000"/>
              <a:gd name="connsiteX10717" fmla="*/ 3008468 w 5854673"/>
              <a:gd name="connsiteY10717" fmla="*/ 174392 h 6858000"/>
              <a:gd name="connsiteX10718" fmla="*/ 3039000 w 5854673"/>
              <a:gd name="connsiteY10718" fmla="*/ 248004 h 6858000"/>
              <a:gd name="connsiteX10719" fmla="*/ 3045217 w 5854673"/>
              <a:gd name="connsiteY10719" fmla="*/ 273714 h 6858000"/>
              <a:gd name="connsiteX10720" fmla="*/ 3053990 w 5854673"/>
              <a:gd name="connsiteY10720" fmla="*/ 273921 h 6858000"/>
              <a:gd name="connsiteX10721" fmla="*/ 3051345 w 5854673"/>
              <a:gd name="connsiteY10721" fmla="*/ 250252 h 6858000"/>
              <a:gd name="connsiteX10722" fmla="*/ 3067060 w 5854673"/>
              <a:gd name="connsiteY10722" fmla="*/ 230159 h 6858000"/>
              <a:gd name="connsiteX10723" fmla="*/ 3047783 w 5854673"/>
              <a:gd name="connsiteY10723" fmla="*/ 215056 h 6858000"/>
              <a:gd name="connsiteX10724" fmla="*/ 3028149 w 5854673"/>
              <a:gd name="connsiteY10724" fmla="*/ 202554 h 6858000"/>
              <a:gd name="connsiteX10725" fmla="*/ 3029427 w 5854673"/>
              <a:gd name="connsiteY10725" fmla="*/ 193628 h 6858000"/>
              <a:gd name="connsiteX10726" fmla="*/ 3043657 w 5854673"/>
              <a:gd name="connsiteY10726" fmla="*/ 198885 h 6858000"/>
              <a:gd name="connsiteX10727" fmla="*/ 3033822 w 5854673"/>
              <a:gd name="connsiteY10727" fmla="*/ 163127 h 6858000"/>
              <a:gd name="connsiteX10728" fmla="*/ 3053004 w 5854673"/>
              <a:gd name="connsiteY10728" fmla="*/ 152012 h 6858000"/>
              <a:gd name="connsiteX10729" fmla="*/ 3064313 w 5854673"/>
              <a:gd name="connsiteY10729" fmla="*/ 203227 h 6858000"/>
              <a:gd name="connsiteX10730" fmla="*/ 3076199 w 5854673"/>
              <a:gd name="connsiteY10730" fmla="*/ 199711 h 6858000"/>
              <a:gd name="connsiteX10731" fmla="*/ 3080838 w 5854673"/>
              <a:gd name="connsiteY10731" fmla="*/ 211801 h 6858000"/>
              <a:gd name="connsiteX10732" fmla="*/ 3089611 w 5854673"/>
              <a:gd name="connsiteY10732" fmla="*/ 212008 h 6858000"/>
              <a:gd name="connsiteX10733" fmla="*/ 3089100 w 5854673"/>
              <a:gd name="connsiteY10733" fmla="*/ 216088 h 6858000"/>
              <a:gd name="connsiteX10734" fmla="*/ 3070787 w 5854673"/>
              <a:gd name="connsiteY10734" fmla="*/ 220521 h 6858000"/>
              <a:gd name="connsiteX10735" fmla="*/ 3083983 w 5854673"/>
              <a:gd name="connsiteY10735" fmla="*/ 274745 h 6858000"/>
              <a:gd name="connsiteX10736" fmla="*/ 3091223 w 5854673"/>
              <a:gd name="connsiteY10736" fmla="*/ 284642 h 6858000"/>
              <a:gd name="connsiteX10737" fmla="*/ 3067454 w 5854673"/>
              <a:gd name="connsiteY10737" fmla="*/ 284024 h 6858000"/>
              <a:gd name="connsiteX10738" fmla="*/ 3060771 w 5854673"/>
              <a:gd name="connsiteY10738" fmla="*/ 285705 h 6858000"/>
              <a:gd name="connsiteX10739" fmla="*/ 3056593 w 5854673"/>
              <a:gd name="connsiteY10739" fmla="*/ 271728 h 6858000"/>
              <a:gd name="connsiteX10740" fmla="*/ 3047611 w 5854673"/>
              <a:gd name="connsiteY10740" fmla="*/ 287946 h 6858000"/>
              <a:gd name="connsiteX10741" fmla="*/ 3065869 w 5854673"/>
              <a:gd name="connsiteY10741" fmla="*/ 293358 h 6858000"/>
              <a:gd name="connsiteX10742" fmla="*/ 3075245 w 5854673"/>
              <a:gd name="connsiteY10742" fmla="*/ 331004 h 6858000"/>
              <a:gd name="connsiteX10743" fmla="*/ 3079431 w 5854673"/>
              <a:gd name="connsiteY10743" fmla="*/ 319477 h 6858000"/>
              <a:gd name="connsiteX10744" fmla="*/ 3115594 w 5854673"/>
              <a:gd name="connsiteY10744" fmla="*/ 322701 h 6858000"/>
              <a:gd name="connsiteX10745" fmla="*/ 3129517 w 5854673"/>
              <a:gd name="connsiteY10745" fmla="*/ 330917 h 6858000"/>
              <a:gd name="connsiteX10746" fmla="*/ 3116560 w 5854673"/>
              <a:gd name="connsiteY10746" fmla="*/ 334586 h 6858000"/>
              <a:gd name="connsiteX10747" fmla="*/ 3143269 w 5854673"/>
              <a:gd name="connsiteY10747" fmla="*/ 399272 h 6858000"/>
              <a:gd name="connsiteX10748" fmla="*/ 3152762 w 5854673"/>
              <a:gd name="connsiteY10748" fmla="*/ 378973 h 6858000"/>
              <a:gd name="connsiteX10749" fmla="*/ 3137472 w 5854673"/>
              <a:gd name="connsiteY10749" fmla="*/ 338162 h 6858000"/>
              <a:gd name="connsiteX10750" fmla="*/ 3151144 w 5854673"/>
              <a:gd name="connsiteY10750" fmla="*/ 331841 h 6858000"/>
              <a:gd name="connsiteX10751" fmla="*/ 3137221 w 5854673"/>
              <a:gd name="connsiteY10751" fmla="*/ 323625 h 6858000"/>
              <a:gd name="connsiteX10752" fmla="*/ 3162215 w 5854673"/>
              <a:gd name="connsiteY10752" fmla="*/ 317511 h 6858000"/>
              <a:gd name="connsiteX10753" fmla="*/ 3146714 w 5854673"/>
              <a:gd name="connsiteY10753" fmla="*/ 303327 h 6858000"/>
              <a:gd name="connsiteX10754" fmla="*/ 3138255 w 5854673"/>
              <a:gd name="connsiteY10754" fmla="*/ 274658 h 6858000"/>
              <a:gd name="connsiteX10755" fmla="*/ 3104486 w 5854673"/>
              <a:gd name="connsiteY10755" fmla="*/ 280565 h 6858000"/>
              <a:gd name="connsiteX10756" fmla="*/ 3103215 w 5854673"/>
              <a:gd name="connsiteY10756" fmla="*/ 263988 h 6858000"/>
              <a:gd name="connsiteX10757" fmla="*/ 3116679 w 5854673"/>
              <a:gd name="connsiteY10757" fmla="*/ 274091 h 6858000"/>
              <a:gd name="connsiteX10758" fmla="*/ 3137391 w 5854673"/>
              <a:gd name="connsiteY10758" fmla="*/ 260937 h 6858000"/>
              <a:gd name="connsiteX10759" fmla="*/ 3156210 w 5854673"/>
              <a:gd name="connsiteY10759" fmla="*/ 270277 h 6858000"/>
              <a:gd name="connsiteX10760" fmla="*/ 3179406 w 5854673"/>
              <a:gd name="connsiteY10760" fmla="*/ 317975 h 6858000"/>
              <a:gd name="connsiteX10761" fmla="*/ 3202662 w 5854673"/>
              <a:gd name="connsiteY10761" fmla="*/ 330326 h 6858000"/>
              <a:gd name="connsiteX10762" fmla="*/ 3213679 w 5854673"/>
              <a:gd name="connsiteY10762" fmla="*/ 333491 h 6858000"/>
              <a:gd name="connsiteX10763" fmla="*/ 3218788 w 5854673"/>
              <a:gd name="connsiteY10763" fmla="*/ 300337 h 6858000"/>
              <a:gd name="connsiteX10764" fmla="*/ 3259087 w 5854673"/>
              <a:gd name="connsiteY10764" fmla="*/ 291677 h 6858000"/>
              <a:gd name="connsiteX10765" fmla="*/ 3284438 w 5854673"/>
              <a:gd name="connsiteY10765" fmla="*/ 290614 h 6858000"/>
              <a:gd name="connsiteX10766" fmla="*/ 3276638 w 5854673"/>
              <a:gd name="connsiteY10766" fmla="*/ 276788 h 6858000"/>
              <a:gd name="connsiteX10767" fmla="*/ 3309174 w 5854673"/>
              <a:gd name="connsiteY10767" fmla="*/ 303118 h 6858000"/>
              <a:gd name="connsiteX10768" fmla="*/ 3309269 w 5854673"/>
              <a:gd name="connsiteY10768" fmla="*/ 326785 h 6858000"/>
              <a:gd name="connsiteX10769" fmla="*/ 3320695 w 5854673"/>
              <a:gd name="connsiteY10769" fmla="*/ 325156 h 6858000"/>
              <a:gd name="connsiteX10770" fmla="*/ 3321147 w 5854673"/>
              <a:gd name="connsiteY10770" fmla="*/ 348773 h 6858000"/>
              <a:gd name="connsiteX10771" fmla="*/ 3305692 w 5854673"/>
              <a:gd name="connsiteY10771" fmla="*/ 350247 h 6858000"/>
              <a:gd name="connsiteX10772" fmla="*/ 3286831 w 5854673"/>
              <a:gd name="connsiteY10772" fmla="*/ 307396 h 6858000"/>
              <a:gd name="connsiteX10773" fmla="*/ 3267291 w 5854673"/>
              <a:gd name="connsiteY10773" fmla="*/ 318561 h 6858000"/>
              <a:gd name="connsiteX10774" fmla="*/ 3256431 w 5854673"/>
              <a:gd name="connsiteY10774" fmla="*/ 306265 h 6858000"/>
              <a:gd name="connsiteX10775" fmla="*/ 3252602 w 5854673"/>
              <a:gd name="connsiteY10775" fmla="*/ 315190 h 6858000"/>
              <a:gd name="connsiteX10776" fmla="*/ 3263515 w 5854673"/>
              <a:gd name="connsiteY10776" fmla="*/ 325293 h 6858000"/>
              <a:gd name="connsiteX10777" fmla="*/ 3233263 w 5854673"/>
              <a:gd name="connsiteY10777" fmla="*/ 343086 h 6858000"/>
              <a:gd name="connsiteX10778" fmla="*/ 3242036 w 5854673"/>
              <a:gd name="connsiteY10778" fmla="*/ 343293 h 6858000"/>
              <a:gd name="connsiteX10779" fmla="*/ 3241269 w 5854673"/>
              <a:gd name="connsiteY10779" fmla="*/ 348138 h 6858000"/>
              <a:gd name="connsiteX10780" fmla="*/ 3262489 w 5854673"/>
              <a:gd name="connsiteY10780" fmla="*/ 348756 h 6858000"/>
              <a:gd name="connsiteX10781" fmla="*/ 3245448 w 5854673"/>
              <a:gd name="connsiteY10781" fmla="*/ 362115 h 6858000"/>
              <a:gd name="connsiteX10782" fmla="*/ 3296403 w 5854673"/>
              <a:gd name="connsiteY10782" fmla="*/ 366873 h 6858000"/>
              <a:gd name="connsiteX10783" fmla="*/ 3310940 w 5854673"/>
              <a:gd name="connsiteY10783" fmla="*/ 369173 h 6858000"/>
              <a:gd name="connsiteX10784" fmla="*/ 3315126 w 5854673"/>
              <a:gd name="connsiteY10784" fmla="*/ 357646 h 6858000"/>
              <a:gd name="connsiteX10785" fmla="*/ 3340114 w 5854673"/>
              <a:gd name="connsiteY10785" fmla="*/ 377036 h 6858000"/>
              <a:gd name="connsiteX10786" fmla="*/ 3336997 w 5854673"/>
              <a:gd name="connsiteY10786" fmla="*/ 398612 h 6858000"/>
              <a:gd name="connsiteX10787" fmla="*/ 3351226 w 5854673"/>
              <a:gd name="connsiteY10787" fmla="*/ 403869 h 6858000"/>
              <a:gd name="connsiteX10788" fmla="*/ 3377296 w 5854673"/>
              <a:gd name="connsiteY10788" fmla="*/ 389951 h 6858000"/>
              <a:gd name="connsiteX10789" fmla="*/ 3390656 w 5854673"/>
              <a:gd name="connsiteY10789" fmla="*/ 401891 h 6858000"/>
              <a:gd name="connsiteX10790" fmla="*/ 3393501 w 5854673"/>
              <a:gd name="connsiteY10790" fmla="*/ 442290 h 6858000"/>
              <a:gd name="connsiteX10791" fmla="*/ 3417722 w 5854673"/>
              <a:gd name="connsiteY10791" fmla="*/ 466526 h 6858000"/>
              <a:gd name="connsiteX10792" fmla="*/ 3413284 w 5854673"/>
              <a:gd name="connsiteY10792" fmla="*/ 471165 h 6858000"/>
              <a:gd name="connsiteX10793" fmla="*/ 3404970 w 5854673"/>
              <a:gd name="connsiteY10793" fmla="*/ 469072 h 6858000"/>
              <a:gd name="connsiteX10794" fmla="*/ 3401551 w 5854673"/>
              <a:gd name="connsiteY10794" fmla="*/ 475752 h 6858000"/>
              <a:gd name="connsiteX10795" fmla="*/ 3393092 w 5854673"/>
              <a:gd name="connsiteY10795" fmla="*/ 447084 h 6858000"/>
              <a:gd name="connsiteX10796" fmla="*/ 3397173 w 5854673"/>
              <a:gd name="connsiteY10796" fmla="*/ 445045 h 6858000"/>
              <a:gd name="connsiteX10797" fmla="*/ 3385294 w 5854673"/>
              <a:gd name="connsiteY10797" fmla="*/ 423057 h 6858000"/>
              <a:gd name="connsiteX10798" fmla="*/ 3360046 w 5854673"/>
              <a:gd name="connsiteY10798" fmla="*/ 422285 h 6858000"/>
              <a:gd name="connsiteX10799" fmla="*/ 3363910 w 5854673"/>
              <a:gd name="connsiteY10799" fmla="*/ 464725 h 6858000"/>
              <a:gd name="connsiteX10800" fmla="*/ 3375223 w 5854673"/>
              <a:gd name="connsiteY10800" fmla="*/ 482392 h 6858000"/>
              <a:gd name="connsiteX10801" fmla="*/ 3377167 w 5854673"/>
              <a:gd name="connsiteY10801" fmla="*/ 481047 h 6858000"/>
              <a:gd name="connsiteX10802" fmla="*/ 3377255 w 5854673"/>
              <a:gd name="connsiteY10802" fmla="*/ 481071 h 6858000"/>
              <a:gd name="connsiteX10803" fmla="*/ 3375233 w 5854673"/>
              <a:gd name="connsiteY10803" fmla="*/ 482408 h 6858000"/>
              <a:gd name="connsiteX10804" fmla="*/ 3376095 w 5854673"/>
              <a:gd name="connsiteY10804" fmla="*/ 483754 h 6858000"/>
              <a:gd name="connsiteX10805" fmla="*/ 3392404 w 5854673"/>
              <a:gd name="connsiteY10805" fmla="*/ 534256 h 6858000"/>
              <a:gd name="connsiteX10806" fmla="*/ 3369192 w 5854673"/>
              <a:gd name="connsiteY10806" fmla="*/ 545216 h 6858000"/>
              <a:gd name="connsiteX10807" fmla="*/ 3354771 w 5854673"/>
              <a:gd name="connsiteY10807" fmla="*/ 497724 h 6858000"/>
              <a:gd name="connsiteX10808" fmla="*/ 3327731 w 5854673"/>
              <a:gd name="connsiteY10808" fmla="*/ 517610 h 6858000"/>
              <a:gd name="connsiteX10809" fmla="*/ 3310600 w 5854673"/>
              <a:gd name="connsiteY10809" fmla="*/ 489449 h 6858000"/>
              <a:gd name="connsiteX10810" fmla="*/ 3320140 w 5854673"/>
              <a:gd name="connsiteY10810" fmla="*/ 484810 h 6858000"/>
              <a:gd name="connsiteX10811" fmla="*/ 3331524 w 5854673"/>
              <a:gd name="connsiteY10811" fmla="*/ 449668 h 6858000"/>
              <a:gd name="connsiteX10812" fmla="*/ 3296120 w 5854673"/>
              <a:gd name="connsiteY10812" fmla="*/ 467103 h 6858000"/>
              <a:gd name="connsiteX10813" fmla="*/ 3308766 w 5854673"/>
              <a:gd name="connsiteY10813" fmla="*/ 484246 h 6858000"/>
              <a:gd name="connsiteX10814" fmla="*/ 3286581 w 5854673"/>
              <a:gd name="connsiteY10814" fmla="*/ 471743 h 6858000"/>
              <a:gd name="connsiteX10815" fmla="*/ 3263369 w 5854673"/>
              <a:gd name="connsiteY10815" fmla="*/ 482703 h 6858000"/>
              <a:gd name="connsiteX10816" fmla="*/ 3292083 w 5854673"/>
              <a:gd name="connsiteY10816" fmla="*/ 492453 h 6858000"/>
              <a:gd name="connsiteX10817" fmla="*/ 3291011 w 5854673"/>
              <a:gd name="connsiteY10817" fmla="*/ 500257 h 6858000"/>
              <a:gd name="connsiteX10818" fmla="*/ 3252960 w 5854673"/>
              <a:gd name="connsiteY10818" fmla="*/ 494023 h 6858000"/>
              <a:gd name="connsiteX10819" fmla="*/ 3255244 w 5854673"/>
              <a:gd name="connsiteY10819" fmla="*/ 538145 h 6858000"/>
              <a:gd name="connsiteX10820" fmla="*/ 3291351 w 5854673"/>
              <a:gd name="connsiteY10820" fmla="*/ 558864 h 6858000"/>
              <a:gd name="connsiteX10821" fmla="*/ 3288688 w 5854673"/>
              <a:gd name="connsiteY10821" fmla="*/ 593855 h 6858000"/>
              <a:gd name="connsiteX10822" fmla="*/ 3312399 w 5854673"/>
              <a:gd name="connsiteY10822" fmla="*/ 622170 h 6858000"/>
              <a:gd name="connsiteX10823" fmla="*/ 3305965 w 5854673"/>
              <a:gd name="connsiteY10823" fmla="*/ 648591 h 6858000"/>
              <a:gd name="connsiteX10824" fmla="*/ 3331582 w 5854673"/>
              <a:gd name="connsiteY10824" fmla="*/ 611057 h 6858000"/>
              <a:gd name="connsiteX10825" fmla="*/ 3306751 w 5854673"/>
              <a:gd name="connsiteY10825" fmla="*/ 574885 h 6858000"/>
              <a:gd name="connsiteX10826" fmla="*/ 3329003 w 5854673"/>
              <a:gd name="connsiteY10826" fmla="*/ 526536 h 6858000"/>
              <a:gd name="connsiteX10827" fmla="*/ 3367506 w 5854673"/>
              <a:gd name="connsiteY10827" fmla="*/ 556387 h 6858000"/>
              <a:gd name="connsiteX10828" fmla="*/ 3374495 w 5854673"/>
              <a:gd name="connsiteY10828" fmla="*/ 551747 h 6858000"/>
              <a:gd name="connsiteX10829" fmla="*/ 3374235 w 5854673"/>
              <a:gd name="connsiteY10829" fmla="*/ 570364 h 6858000"/>
              <a:gd name="connsiteX10830" fmla="*/ 3382241 w 5854673"/>
              <a:gd name="connsiteY10830" fmla="*/ 575417 h 6858000"/>
              <a:gd name="connsiteX10831" fmla="*/ 3402137 w 5854673"/>
              <a:gd name="connsiteY10831" fmla="*/ 569301 h 6858000"/>
              <a:gd name="connsiteX10832" fmla="*/ 3402444 w 5854673"/>
              <a:gd name="connsiteY10832" fmla="*/ 566342 h 6858000"/>
              <a:gd name="connsiteX10833" fmla="*/ 3416872 w 5854673"/>
              <a:gd name="connsiteY10833" fmla="*/ 588331 h 6858000"/>
              <a:gd name="connsiteX10834" fmla="*/ 3446142 w 5854673"/>
              <a:gd name="connsiteY10834" fmla="*/ 619862 h 6858000"/>
              <a:gd name="connsiteX10835" fmla="*/ 3419718 w 5854673"/>
              <a:gd name="connsiteY10835" fmla="*/ 628730 h 6858000"/>
              <a:gd name="connsiteX10836" fmla="*/ 3438892 w 5854673"/>
              <a:gd name="connsiteY10836" fmla="*/ 643119 h 6858000"/>
              <a:gd name="connsiteX10837" fmla="*/ 3465767 w 5854673"/>
              <a:gd name="connsiteY10837" fmla="*/ 665519 h 6858000"/>
              <a:gd name="connsiteX10838" fmla="*/ 3477946 w 5854673"/>
              <a:gd name="connsiteY10838" fmla="*/ 710052 h 6858000"/>
              <a:gd name="connsiteX10839" fmla="*/ 3488047 w 5854673"/>
              <a:gd name="connsiteY10839" fmla="*/ 701690 h 6858000"/>
              <a:gd name="connsiteX10840" fmla="*/ 3496662 w 5854673"/>
              <a:gd name="connsiteY10840" fmla="*/ 718678 h 6858000"/>
              <a:gd name="connsiteX10841" fmla="*/ 3491000 w 5854673"/>
              <a:gd name="connsiteY10841" fmla="*/ 722399 h 6858000"/>
              <a:gd name="connsiteX10842" fmla="*/ 3480139 w 5854673"/>
              <a:gd name="connsiteY10842" fmla="*/ 710103 h 6858000"/>
              <a:gd name="connsiteX10843" fmla="*/ 3487934 w 5854673"/>
              <a:gd name="connsiteY10843" fmla="*/ 741782 h 6858000"/>
              <a:gd name="connsiteX10844" fmla="*/ 3517422 w 5854673"/>
              <a:gd name="connsiteY10844" fmla="*/ 721183 h 6858000"/>
              <a:gd name="connsiteX10845" fmla="*/ 3504004 w 5854673"/>
              <a:gd name="connsiteY10845" fmla="*/ 734390 h 6858000"/>
              <a:gd name="connsiteX10846" fmla="*/ 3499258 w 5854673"/>
              <a:gd name="connsiteY10846" fmla="*/ 741989 h 6858000"/>
              <a:gd name="connsiteX10847" fmla="*/ 3490485 w 5854673"/>
              <a:gd name="connsiteY10847" fmla="*/ 741782 h 6858000"/>
              <a:gd name="connsiteX10848" fmla="*/ 3488998 w 5854673"/>
              <a:gd name="connsiteY10848" fmla="*/ 767133 h 6858000"/>
              <a:gd name="connsiteX10849" fmla="*/ 3512863 w 5854673"/>
              <a:gd name="connsiteY10849" fmla="*/ 793969 h 6858000"/>
              <a:gd name="connsiteX10850" fmla="*/ 3540799 w 5854673"/>
              <a:gd name="connsiteY10850" fmla="*/ 849372 h 6858000"/>
              <a:gd name="connsiteX10851" fmla="*/ 3583090 w 5854673"/>
              <a:gd name="connsiteY10851" fmla="*/ 829134 h 6858000"/>
              <a:gd name="connsiteX10852" fmla="*/ 3564482 w 5854673"/>
              <a:gd name="connsiteY10852" fmla="*/ 793168 h 6858000"/>
              <a:gd name="connsiteX10853" fmla="*/ 3563915 w 5854673"/>
              <a:gd name="connsiteY10853" fmla="*/ 814744 h 6858000"/>
              <a:gd name="connsiteX10854" fmla="*/ 3554682 w 5854673"/>
              <a:gd name="connsiteY10854" fmla="*/ 816424 h 6858000"/>
              <a:gd name="connsiteX10855" fmla="*/ 3553149 w 5854673"/>
              <a:gd name="connsiteY10855" fmla="*/ 826116 h 6858000"/>
              <a:gd name="connsiteX10856" fmla="*/ 3552540 w 5854673"/>
              <a:gd name="connsiteY10856" fmla="*/ 814180 h 6858000"/>
              <a:gd name="connsiteX10857" fmla="*/ 3535814 w 5854673"/>
              <a:gd name="connsiteY10857" fmla="*/ 799077 h 6858000"/>
              <a:gd name="connsiteX10858" fmla="*/ 3544081 w 5854673"/>
              <a:gd name="connsiteY10858" fmla="*/ 785511 h 6858000"/>
              <a:gd name="connsiteX10859" fmla="*/ 3561219 w 5854673"/>
              <a:gd name="connsiteY10859" fmla="*/ 788169 h 6858000"/>
              <a:gd name="connsiteX10860" fmla="*/ 3539301 w 5854673"/>
              <a:gd name="connsiteY10860" fmla="*/ 731543 h 6858000"/>
              <a:gd name="connsiteX10861" fmla="*/ 3536188 w 5854673"/>
              <a:gd name="connsiteY10861" fmla="*/ 735266 h 6858000"/>
              <a:gd name="connsiteX10862" fmla="*/ 3528181 w 5854673"/>
              <a:gd name="connsiteY10862" fmla="*/ 735315 h 6858000"/>
              <a:gd name="connsiteX10863" fmla="*/ 3541651 w 5854673"/>
              <a:gd name="connsiteY10863" fmla="*/ 719914 h 6858000"/>
              <a:gd name="connsiteX10864" fmla="*/ 3523044 w 5854673"/>
              <a:gd name="connsiteY10864" fmla="*/ 683949 h 6858000"/>
              <a:gd name="connsiteX10865" fmla="*/ 3516371 w 5854673"/>
              <a:gd name="connsiteY10865" fmla="*/ 652475 h 6858000"/>
              <a:gd name="connsiteX10866" fmla="*/ 3496735 w 5854673"/>
              <a:gd name="connsiteY10866" fmla="*/ 639973 h 6858000"/>
              <a:gd name="connsiteX10867" fmla="*/ 3508622 w 5854673"/>
              <a:gd name="connsiteY10867" fmla="*/ 636457 h 6858000"/>
              <a:gd name="connsiteX10868" fmla="*/ 3478135 w 5854673"/>
              <a:gd name="connsiteY10868" fmla="*/ 578504 h 6858000"/>
              <a:gd name="connsiteX10869" fmla="*/ 3471973 w 5854673"/>
              <a:gd name="connsiteY10869" fmla="*/ 542949 h 6858000"/>
              <a:gd name="connsiteX10870" fmla="*/ 3446133 w 5854673"/>
              <a:gd name="connsiteY10870" fmla="*/ 471583 h 6858000"/>
              <a:gd name="connsiteX10871" fmla="*/ 3401109 w 5854673"/>
              <a:gd name="connsiteY10871" fmla="*/ 411330 h 6858000"/>
              <a:gd name="connsiteX10872" fmla="*/ 3400100 w 5854673"/>
              <a:gd name="connsiteY10872" fmla="*/ 376135 h 6858000"/>
              <a:gd name="connsiteX10873" fmla="*/ 3385972 w 5854673"/>
              <a:gd name="connsiteY10873" fmla="*/ 369041 h 6858000"/>
              <a:gd name="connsiteX10874" fmla="*/ 3376445 w 5854673"/>
              <a:gd name="connsiteY10874" fmla="*/ 330323 h 6858000"/>
              <a:gd name="connsiteX10875" fmla="*/ 3362727 w 5854673"/>
              <a:gd name="connsiteY10875" fmla="*/ 320985 h 6858000"/>
              <a:gd name="connsiteX10876" fmla="*/ 3368246 w 5854673"/>
              <a:gd name="connsiteY10876" fmla="*/ 283037 h 6858000"/>
              <a:gd name="connsiteX10877" fmla="*/ 3354527 w 5854673"/>
              <a:gd name="connsiteY10877" fmla="*/ 273699 h 6858000"/>
              <a:gd name="connsiteX10878" fmla="*/ 3367383 w 5854673"/>
              <a:gd name="connsiteY10878" fmla="*/ 264215 h 6858000"/>
              <a:gd name="connsiteX10879" fmla="*/ 3344590 w 5854673"/>
              <a:gd name="connsiteY10879" fmla="*/ 239776 h 6858000"/>
              <a:gd name="connsiteX10880" fmla="*/ 3348418 w 5854673"/>
              <a:gd name="connsiteY10880" fmla="*/ 230850 h 6858000"/>
              <a:gd name="connsiteX10881" fmla="*/ 3333989 w 5854673"/>
              <a:gd name="connsiteY10881" fmla="*/ 208862 h 6858000"/>
              <a:gd name="connsiteX10882" fmla="*/ 3323895 w 5854673"/>
              <a:gd name="connsiteY10882" fmla="*/ 191721 h 6858000"/>
              <a:gd name="connsiteX10883" fmla="*/ 3330884 w 5854673"/>
              <a:gd name="connsiteY10883" fmla="*/ 187081 h 6858000"/>
              <a:gd name="connsiteX10884" fmla="*/ 3322570 w 5854673"/>
              <a:gd name="connsiteY10884" fmla="*/ 184987 h 6858000"/>
              <a:gd name="connsiteX10885" fmla="*/ 3325990 w 5854673"/>
              <a:gd name="connsiteY10885" fmla="*/ 178307 h 6858000"/>
              <a:gd name="connsiteX10886" fmla="*/ 3320533 w 5854673"/>
              <a:gd name="connsiteY10886" fmla="*/ 173255 h 6858000"/>
              <a:gd name="connsiteX10887" fmla="*/ 3314666 w 5854673"/>
              <a:gd name="connsiteY10887" fmla="*/ 178099 h 6858000"/>
              <a:gd name="connsiteX10888" fmla="*/ 3303805 w 5854673"/>
              <a:gd name="connsiteY10888" fmla="*/ 165803 h 6858000"/>
              <a:gd name="connsiteX10889" fmla="*/ 3317476 w 5854673"/>
              <a:gd name="connsiteY10889" fmla="*/ 159482 h 6858000"/>
              <a:gd name="connsiteX10890" fmla="*/ 3301010 w 5854673"/>
              <a:gd name="connsiteY10890" fmla="*/ 125761 h 6858000"/>
              <a:gd name="connsiteX10891" fmla="*/ 3264302 w 5854673"/>
              <a:gd name="connsiteY10891" fmla="*/ 67602 h 6858000"/>
              <a:gd name="connsiteX10892" fmla="*/ 3267112 w 5854673"/>
              <a:gd name="connsiteY10892" fmla="*/ 48985 h 6858000"/>
              <a:gd name="connsiteX10893" fmla="*/ 3259105 w 5854673"/>
              <a:gd name="connsiteY10893" fmla="*/ 43935 h 6858000"/>
              <a:gd name="connsiteX10894" fmla="*/ 3259616 w 5854673"/>
              <a:gd name="connsiteY10894" fmla="*/ 39854 h 6858000"/>
              <a:gd name="connsiteX10895" fmla="*/ 3262167 w 5854673"/>
              <a:gd name="connsiteY10895" fmla="*/ 39855 h 6858000"/>
              <a:gd name="connsiteX10896" fmla="*/ 3254850 w 5854673"/>
              <a:gd name="connsiteY10896" fmla="*/ 9931 h 6858000"/>
              <a:gd name="connsiteX10897" fmla="*/ 3256151 w 5854673"/>
              <a:gd name="connsiteY10897" fmla="*/ 0 h 6858000"/>
              <a:gd name="connsiteX10898" fmla="*/ 3363307 w 5854673"/>
              <a:gd name="connsiteY10898" fmla="*/ 0 h 6858000"/>
              <a:gd name="connsiteX10899" fmla="*/ 3362038 w 5854673"/>
              <a:gd name="connsiteY10899" fmla="*/ 1206 h 6858000"/>
              <a:gd name="connsiteX10900" fmla="*/ 3363068 w 5854673"/>
              <a:gd name="connsiteY10900" fmla="*/ 14175 h 6858000"/>
              <a:gd name="connsiteX10901" fmla="*/ 3384486 w 5854673"/>
              <a:gd name="connsiteY10901" fmla="*/ 31524 h 6858000"/>
              <a:gd name="connsiteX10902" fmla="*/ 3388672 w 5854673"/>
              <a:gd name="connsiteY10902" fmla="*/ 19997 h 6858000"/>
              <a:gd name="connsiteX10903" fmla="*/ 3414529 w 5854673"/>
              <a:gd name="connsiteY10903" fmla="*/ 32705 h 6858000"/>
              <a:gd name="connsiteX10904" fmla="*/ 3413502 w 5854673"/>
              <a:gd name="connsiteY10904" fmla="*/ 56169 h 6858000"/>
              <a:gd name="connsiteX10905" fmla="*/ 3428958 w 5854673"/>
              <a:gd name="connsiteY10905" fmla="*/ 54694 h 6858000"/>
              <a:gd name="connsiteX10906" fmla="*/ 3442430 w 5854673"/>
              <a:gd name="connsiteY10906" fmla="*/ 31641 h 6858000"/>
              <a:gd name="connsiteX10907" fmla="*/ 3419023 w 5854673"/>
              <a:gd name="connsiteY10907" fmla="*/ 13119 h 6858000"/>
              <a:gd name="connsiteX10908" fmla="*/ 3416112 w 5854673"/>
              <a:gd name="connsiteY10908" fmla="*/ 0 h 6858000"/>
              <a:gd name="connsiteX10909" fmla="*/ 3431215 w 5854673"/>
              <a:gd name="connsiteY10909" fmla="*/ 0 h 6858000"/>
              <a:gd name="connsiteX10910" fmla="*/ 3433868 w 5854673"/>
              <a:gd name="connsiteY10910" fmla="*/ 4809 h 6858000"/>
              <a:gd name="connsiteX10911" fmla="*/ 3443102 w 5854673"/>
              <a:gd name="connsiteY10911" fmla="*/ 3129 h 6858000"/>
              <a:gd name="connsiteX10912" fmla="*/ 3441824 w 5854673"/>
              <a:gd name="connsiteY10912" fmla="*/ 12054 h 6858000"/>
              <a:gd name="connsiteX10913" fmla="*/ 3451926 w 5854673"/>
              <a:gd name="connsiteY10913" fmla="*/ 3693 h 6858000"/>
              <a:gd name="connsiteX10914" fmla="*/ 3457279 w 5854673"/>
              <a:gd name="connsiteY10914" fmla="*/ 10580 h 6858000"/>
              <a:gd name="connsiteX10915" fmla="*/ 3444422 w 5854673"/>
              <a:gd name="connsiteY10915" fmla="*/ 20064 h 6858000"/>
              <a:gd name="connsiteX10916" fmla="*/ 3500011 w 5854673"/>
              <a:gd name="connsiteY10916" fmla="*/ 52213 h 6858000"/>
              <a:gd name="connsiteX10917" fmla="*/ 3481144 w 5854673"/>
              <a:gd name="connsiteY10917" fmla="*/ 34867 h 6858000"/>
              <a:gd name="connsiteX10918" fmla="*/ 3497673 w 5854673"/>
              <a:gd name="connsiteY10918" fmla="*/ 25588 h 6858000"/>
              <a:gd name="connsiteX10919" fmla="*/ 3477732 w 5854673"/>
              <a:gd name="connsiteY10919" fmla="*/ 16044 h 6858000"/>
              <a:gd name="connsiteX10920" fmla="*/ 3482192 w 5854673"/>
              <a:gd name="connsiteY10920" fmla="*/ 3886 h 6858000"/>
              <a:gd name="connsiteX10921" fmla="*/ 3476741 w 5854673"/>
              <a:gd name="connsiteY10921" fmla="*/ 0 h 6858000"/>
              <a:gd name="connsiteX10922" fmla="*/ 3533883 w 5854673"/>
              <a:gd name="connsiteY10922" fmla="*/ 0 h 6858000"/>
              <a:gd name="connsiteX10923" fmla="*/ 3529711 w 5854673"/>
              <a:gd name="connsiteY10923" fmla="*/ 4988 h 6858000"/>
              <a:gd name="connsiteX10924" fmla="*/ 3539103 w 5854673"/>
              <a:gd name="connsiteY10924" fmla="*/ 3787 h 6858000"/>
              <a:gd name="connsiteX10925" fmla="*/ 3542035 w 5854673"/>
              <a:gd name="connsiteY10925" fmla="*/ 0 h 6858000"/>
              <a:gd name="connsiteX10926" fmla="*/ 3569205 w 5854673"/>
              <a:gd name="connsiteY10926" fmla="*/ 0 h 6858000"/>
              <a:gd name="connsiteX10927" fmla="*/ 3569987 w 5854673"/>
              <a:gd name="connsiteY10927" fmla="*/ 11497 h 6858000"/>
              <a:gd name="connsiteX10928" fmla="*/ 3582652 w 5854673"/>
              <a:gd name="connsiteY10928" fmla="*/ 23672 h 6858000"/>
              <a:gd name="connsiteX10929" fmla="*/ 3575464 w 5854673"/>
              <a:gd name="connsiteY10929" fmla="*/ 11583 h 6858000"/>
              <a:gd name="connsiteX10930" fmla="*/ 3601835 w 5854673"/>
              <a:gd name="connsiteY10930" fmla="*/ 12558 h 6858000"/>
              <a:gd name="connsiteX10931" fmla="*/ 3584846 w 5854673"/>
              <a:gd name="connsiteY10931" fmla="*/ 23724 h 6858000"/>
              <a:gd name="connsiteX10932" fmla="*/ 3604020 w 5854673"/>
              <a:gd name="connsiteY10932" fmla="*/ 38114 h 6858000"/>
              <a:gd name="connsiteX10933" fmla="*/ 3595246 w 5854673"/>
              <a:gd name="connsiteY10933" fmla="*/ 37907 h 6858000"/>
              <a:gd name="connsiteX10934" fmla="*/ 3620235 w 5854673"/>
              <a:gd name="connsiteY10934" fmla="*/ 57297 h 6858000"/>
              <a:gd name="connsiteX10935" fmla="*/ 3598352 w 5854673"/>
              <a:gd name="connsiteY10935" fmla="*/ 59688 h 6858000"/>
              <a:gd name="connsiteX10936" fmla="*/ 3590188 w 5854673"/>
              <a:gd name="connsiteY10936" fmla="*/ 71418 h 6858000"/>
              <a:gd name="connsiteX10937" fmla="*/ 3587076 w 5854673"/>
              <a:gd name="connsiteY10937" fmla="*/ 75140 h 6858000"/>
              <a:gd name="connsiteX10938" fmla="*/ 3612071 w 5854673"/>
              <a:gd name="connsiteY10938" fmla="*/ 69027 h 6858000"/>
              <a:gd name="connsiteX10939" fmla="*/ 3621912 w 5854673"/>
              <a:gd name="connsiteY10939" fmla="*/ 79282 h 6858000"/>
              <a:gd name="connsiteX10940" fmla="*/ 3625784 w 5854673"/>
              <a:gd name="connsiteY10940" fmla="*/ 96218 h 6858000"/>
              <a:gd name="connsiteX10941" fmla="*/ 3640781 w 5854673"/>
              <a:gd name="connsiteY10941" fmla="*/ 96629 h 6858000"/>
              <a:gd name="connsiteX10942" fmla="*/ 3642818 w 5854673"/>
              <a:gd name="connsiteY10942" fmla="*/ 108362 h 6858000"/>
              <a:gd name="connsiteX10943" fmla="*/ 3651591 w 5854673"/>
              <a:gd name="connsiteY10943" fmla="*/ 108568 h 6858000"/>
              <a:gd name="connsiteX10944" fmla="*/ 3664543 w 5854673"/>
              <a:gd name="connsiteY10944" fmla="*/ 122752 h 6858000"/>
              <a:gd name="connsiteX10945" fmla="*/ 3627102 w 5854673"/>
              <a:gd name="connsiteY10945" fmla="*/ 128454 h 6858000"/>
              <a:gd name="connsiteX10946" fmla="*/ 3670807 w 5854673"/>
              <a:gd name="connsiteY10946" fmla="*/ 156470 h 6858000"/>
              <a:gd name="connsiteX10947" fmla="*/ 3688347 w 5854673"/>
              <a:gd name="connsiteY10947" fmla="*/ 182386 h 6858000"/>
              <a:gd name="connsiteX10948" fmla="*/ 3725788 w 5854673"/>
              <a:gd name="connsiteY10948" fmla="*/ 176684 h 6858000"/>
              <a:gd name="connsiteX10949" fmla="*/ 3708748 w 5854673"/>
              <a:gd name="connsiteY10949" fmla="*/ 190043 h 6858000"/>
              <a:gd name="connsiteX10950" fmla="*/ 3736649 w 5854673"/>
              <a:gd name="connsiteY10950" fmla="*/ 188980 h 6858000"/>
              <a:gd name="connsiteX10951" fmla="*/ 3735882 w 5854673"/>
              <a:gd name="connsiteY10951" fmla="*/ 193825 h 6858000"/>
              <a:gd name="connsiteX10952" fmla="*/ 3707878 w 5854673"/>
              <a:gd name="connsiteY10952" fmla="*/ 196725 h 6858000"/>
              <a:gd name="connsiteX10953" fmla="*/ 3680591 w 5854673"/>
              <a:gd name="connsiteY10953" fmla="*/ 191872 h 6858000"/>
              <a:gd name="connsiteX10954" fmla="*/ 3685535 w 5854673"/>
              <a:gd name="connsiteY10954" fmla="*/ 201003 h 6858000"/>
              <a:gd name="connsiteX10955" fmla="*/ 3694309 w 5854673"/>
              <a:gd name="connsiteY10955" fmla="*/ 201210 h 6858000"/>
              <a:gd name="connsiteX10956" fmla="*/ 3674463 w 5854673"/>
              <a:gd name="connsiteY10956" fmla="*/ 215333 h 6858000"/>
              <a:gd name="connsiteX10957" fmla="*/ 3694405 w 5854673"/>
              <a:gd name="connsiteY10957" fmla="*/ 224877 h 6858000"/>
              <a:gd name="connsiteX10958" fmla="*/ 3684098 w 5854673"/>
              <a:gd name="connsiteY10958" fmla="*/ 234362 h 6858000"/>
              <a:gd name="connsiteX10959" fmla="*/ 3729383 w 5854673"/>
              <a:gd name="connsiteY10959" fmla="*/ 268345 h 6858000"/>
              <a:gd name="connsiteX10960" fmla="*/ 3693933 w 5854673"/>
              <a:gd name="connsiteY10960" fmla="*/ 270121 h 6858000"/>
              <a:gd name="connsiteX10961" fmla="*/ 3727537 w 5854673"/>
              <a:gd name="connsiteY10961" fmla="*/ 306499 h 6858000"/>
              <a:gd name="connsiteX10962" fmla="*/ 3737076 w 5854673"/>
              <a:gd name="connsiteY10962" fmla="*/ 301860 h 6858000"/>
              <a:gd name="connsiteX10963" fmla="*/ 3720036 w 5854673"/>
              <a:gd name="connsiteY10963" fmla="*/ 315219 h 6858000"/>
              <a:gd name="connsiteX10964" fmla="*/ 3732175 w 5854673"/>
              <a:gd name="connsiteY10964" fmla="*/ 318589 h 6858000"/>
              <a:gd name="connsiteX10965" fmla="*/ 3725186 w 5854673"/>
              <a:gd name="connsiteY10965" fmla="*/ 323228 h 6858000"/>
              <a:gd name="connsiteX10966" fmla="*/ 3735998 w 5854673"/>
              <a:gd name="connsiteY10966" fmla="*/ 327516 h 6858000"/>
              <a:gd name="connsiteX10967" fmla="*/ 3742732 w 5854673"/>
              <a:gd name="connsiteY10967" fmla="*/ 323642 h 6858000"/>
              <a:gd name="connsiteX10968" fmla="*/ 3722273 w 5854673"/>
              <a:gd name="connsiteY10968" fmla="*/ 343682 h 6858000"/>
              <a:gd name="connsiteX10969" fmla="*/ 3700287 w 5854673"/>
              <a:gd name="connsiteY10969" fmla="*/ 347910 h 6858000"/>
              <a:gd name="connsiteX10970" fmla="*/ 3752672 w 5854673"/>
              <a:gd name="connsiteY10970" fmla="*/ 344813 h 6858000"/>
              <a:gd name="connsiteX10971" fmla="*/ 3723698 w 5854673"/>
              <a:gd name="connsiteY10971" fmla="*/ 353680 h 6858000"/>
              <a:gd name="connsiteX10972" fmla="*/ 3750270 w 5854673"/>
              <a:gd name="connsiteY10972" fmla="*/ 361186 h 6858000"/>
              <a:gd name="connsiteX10973" fmla="*/ 3749505 w 5854673"/>
              <a:gd name="connsiteY10973" fmla="*/ 366031 h 6858000"/>
              <a:gd name="connsiteX10974" fmla="*/ 3741289 w 5854673"/>
              <a:gd name="connsiteY10974" fmla="*/ 377404 h 6858000"/>
              <a:gd name="connsiteX10975" fmla="*/ 3774180 w 5854673"/>
              <a:gd name="connsiteY10975" fmla="*/ 408783 h 6858000"/>
              <a:gd name="connsiteX10976" fmla="*/ 3773109 w 5854673"/>
              <a:gd name="connsiteY10976" fmla="*/ 408935 h 6858000"/>
              <a:gd name="connsiteX10977" fmla="*/ 3789984 w 5854673"/>
              <a:gd name="connsiteY10977" fmla="*/ 437861 h 6858000"/>
              <a:gd name="connsiteX10978" fmla="*/ 3778811 w 5854673"/>
              <a:gd name="connsiteY10978" fmla="*/ 446376 h 6858000"/>
              <a:gd name="connsiteX10979" fmla="*/ 3803396 w 5854673"/>
              <a:gd name="connsiteY10979" fmla="*/ 450158 h 6858000"/>
              <a:gd name="connsiteX10980" fmla="*/ 3782785 w 5854673"/>
              <a:gd name="connsiteY10980" fmla="*/ 461475 h 6858000"/>
              <a:gd name="connsiteX10981" fmla="*/ 3790281 w 5854673"/>
              <a:gd name="connsiteY10981" fmla="*/ 470608 h 6858000"/>
              <a:gd name="connsiteX10982" fmla="*/ 3796964 w 5854673"/>
              <a:gd name="connsiteY10982" fmla="*/ 468927 h 6858000"/>
              <a:gd name="connsiteX10983" fmla="*/ 3786146 w 5854673"/>
              <a:gd name="connsiteY10983" fmla="*/ 482491 h 6858000"/>
              <a:gd name="connsiteX10984" fmla="*/ 3783289 w 5854673"/>
              <a:gd name="connsiteY10984" fmla="*/ 485449 h 6858000"/>
              <a:gd name="connsiteX10985" fmla="*/ 3787623 w 5854673"/>
              <a:gd name="connsiteY10985" fmla="*/ 490296 h 6858000"/>
              <a:gd name="connsiteX10986" fmla="*/ 3794613 w 5854673"/>
              <a:gd name="connsiteY10986" fmla="*/ 485656 h 6858000"/>
              <a:gd name="connsiteX10987" fmla="*/ 3798434 w 5854673"/>
              <a:gd name="connsiteY10987" fmla="*/ 502235 h 6858000"/>
              <a:gd name="connsiteX10988" fmla="*/ 3811186 w 5854673"/>
              <a:gd name="connsiteY10988" fmla="*/ 499688 h 6858000"/>
              <a:gd name="connsiteX10989" fmla="*/ 3801586 w 5854673"/>
              <a:gd name="connsiteY10989" fmla="*/ 539676 h 6858000"/>
              <a:gd name="connsiteX10990" fmla="*/ 3835147 w 5854673"/>
              <a:gd name="connsiteY10990" fmla="*/ 542541 h 6858000"/>
              <a:gd name="connsiteX10991" fmla="*/ 3860751 w 5854673"/>
              <a:gd name="connsiteY10991" fmla="*/ 548364 h 6858000"/>
              <a:gd name="connsiteX10992" fmla="*/ 3832899 w 5854673"/>
              <a:gd name="connsiteY10992" fmla="*/ 557435 h 6858000"/>
              <a:gd name="connsiteX10993" fmla="*/ 3840395 w 5854673"/>
              <a:gd name="connsiteY10993" fmla="*/ 566567 h 6858000"/>
              <a:gd name="connsiteX10994" fmla="*/ 3831315 w 5854673"/>
              <a:gd name="connsiteY10994" fmla="*/ 569320 h 6858000"/>
              <a:gd name="connsiteX10995" fmla="*/ 3830497 w 5854673"/>
              <a:gd name="connsiteY10995" fmla="*/ 576358 h 6858000"/>
              <a:gd name="connsiteX10996" fmla="*/ 3824274 w 5854673"/>
              <a:gd name="connsiteY10996" fmla="*/ 576153 h 6858000"/>
              <a:gd name="connsiteX10997" fmla="*/ 3825499 w 5854673"/>
              <a:gd name="connsiteY10997" fmla="*/ 569419 h 6858000"/>
              <a:gd name="connsiteX10998" fmla="*/ 3793412 w 5854673"/>
              <a:gd name="connsiteY10998" fmla="*/ 582009 h 6858000"/>
              <a:gd name="connsiteX10999" fmla="*/ 3814632 w 5854673"/>
              <a:gd name="connsiteY10999" fmla="*/ 582627 h 6858000"/>
              <a:gd name="connsiteX11000" fmla="*/ 3809784 w 5854673"/>
              <a:gd name="connsiteY11000" fmla="*/ 589512 h 6858000"/>
              <a:gd name="connsiteX11001" fmla="*/ 3848600 w 5854673"/>
              <a:gd name="connsiteY11001" fmla="*/ 590900 h 6858000"/>
              <a:gd name="connsiteX11002" fmla="*/ 3842426 w 5854673"/>
              <a:gd name="connsiteY11002" fmla="*/ 598702 h 6858000"/>
              <a:gd name="connsiteX11003" fmla="*/ 3846659 w 5854673"/>
              <a:gd name="connsiteY11003" fmla="*/ 602835 h 6858000"/>
              <a:gd name="connsiteX11004" fmla="*/ 3837885 w 5854673"/>
              <a:gd name="connsiteY11004" fmla="*/ 602630 h 6858000"/>
              <a:gd name="connsiteX11005" fmla="*/ 3842524 w 5854673"/>
              <a:gd name="connsiteY11005" fmla="*/ 614719 h 6858000"/>
              <a:gd name="connsiteX11006" fmla="*/ 3848746 w 5854673"/>
              <a:gd name="connsiteY11006" fmla="*/ 614925 h 6858000"/>
              <a:gd name="connsiteX11007" fmla="*/ 3871540 w 5854673"/>
              <a:gd name="connsiteY11007" fmla="*/ 639364 h 6858000"/>
              <a:gd name="connsiteX11008" fmla="*/ 3864037 w 5854673"/>
              <a:gd name="connsiteY11008" fmla="*/ 655735 h 6858000"/>
              <a:gd name="connsiteX11009" fmla="*/ 3876231 w 5854673"/>
              <a:gd name="connsiteY11009" fmla="*/ 649261 h 6858000"/>
              <a:gd name="connsiteX11010" fmla="*/ 3877858 w 5854673"/>
              <a:gd name="connsiteY11010" fmla="*/ 663237 h 6858000"/>
              <a:gd name="connsiteX11011" fmla="*/ 3870869 w 5854673"/>
              <a:gd name="connsiteY11011" fmla="*/ 667877 h 6858000"/>
              <a:gd name="connsiteX11012" fmla="*/ 3936820 w 5854673"/>
              <a:gd name="connsiteY11012" fmla="*/ 673047 h 6858000"/>
              <a:gd name="connsiteX11013" fmla="*/ 3898510 w 5854673"/>
              <a:gd name="connsiteY11013" fmla="*/ 685432 h 6858000"/>
              <a:gd name="connsiteX11014" fmla="*/ 3893053 w 5854673"/>
              <a:gd name="connsiteY11014" fmla="*/ 680380 h 6858000"/>
              <a:gd name="connsiteX11015" fmla="*/ 3854846 w 5854673"/>
              <a:gd name="connsiteY11015" fmla="*/ 690927 h 6858000"/>
              <a:gd name="connsiteX11016" fmla="*/ 3860302 w 5854673"/>
              <a:gd name="connsiteY11016" fmla="*/ 695979 h 6858000"/>
              <a:gd name="connsiteX11017" fmla="*/ 3854182 w 5854673"/>
              <a:gd name="connsiteY11017" fmla="*/ 693937 h 6858000"/>
              <a:gd name="connsiteX11018" fmla="*/ 3844183 w 5854673"/>
              <a:gd name="connsiteY11018" fmla="*/ 700463 h 6858000"/>
              <a:gd name="connsiteX11019" fmla="*/ 3886820 w 5854673"/>
              <a:gd name="connsiteY11019" fmla="*/ 718430 h 6858000"/>
              <a:gd name="connsiteX11020" fmla="*/ 3887587 w 5854673"/>
              <a:gd name="connsiteY11020" fmla="*/ 713584 h 6858000"/>
              <a:gd name="connsiteX11021" fmla="*/ 3904417 w 5854673"/>
              <a:gd name="connsiteY11021" fmla="*/ 719200 h 6858000"/>
              <a:gd name="connsiteX11022" fmla="*/ 3910133 w 5854673"/>
              <a:gd name="connsiteY11022" fmla="*/ 710734 h 6858000"/>
              <a:gd name="connsiteX11023" fmla="*/ 3921812 w 5854673"/>
              <a:gd name="connsiteY11023" fmla="*/ 715991 h 6858000"/>
              <a:gd name="connsiteX11024" fmla="*/ 3913647 w 5854673"/>
              <a:gd name="connsiteY11024" fmla="*/ 727720 h 6858000"/>
              <a:gd name="connsiteX11025" fmla="*/ 3928644 w 5854673"/>
              <a:gd name="connsiteY11025" fmla="*/ 728133 h 6858000"/>
              <a:gd name="connsiteX11026" fmla="*/ 3924563 w 5854673"/>
              <a:gd name="connsiteY11026" fmla="*/ 730172 h 6858000"/>
              <a:gd name="connsiteX11027" fmla="*/ 3935476 w 5854673"/>
              <a:gd name="connsiteY11027" fmla="*/ 740275 h 6858000"/>
              <a:gd name="connsiteX11028" fmla="*/ 3945781 w 5854673"/>
              <a:gd name="connsiteY11028" fmla="*/ 730791 h 6858000"/>
              <a:gd name="connsiteX11029" fmla="*/ 3953736 w 5854673"/>
              <a:gd name="connsiteY11029" fmla="*/ 738035 h 6858000"/>
              <a:gd name="connsiteX11030" fmla="*/ 3917060 w 5854673"/>
              <a:gd name="connsiteY11030" fmla="*/ 746544 h 6858000"/>
              <a:gd name="connsiteX11031" fmla="*/ 3971281 w 5854673"/>
              <a:gd name="connsiteY11031" fmla="*/ 746100 h 6858000"/>
              <a:gd name="connsiteX11032" fmla="*/ 3970003 w 5854673"/>
              <a:gd name="connsiteY11032" fmla="*/ 755025 h 6858000"/>
              <a:gd name="connsiteX11033" fmla="*/ 3924807 w 5854673"/>
              <a:gd name="connsiteY11033" fmla="*/ 770214 h 6858000"/>
              <a:gd name="connsiteX11034" fmla="*/ 3970254 w 5854673"/>
              <a:gd name="connsiteY11034" fmla="*/ 769563 h 6858000"/>
              <a:gd name="connsiteX11035" fmla="*/ 3954696 w 5854673"/>
              <a:gd name="connsiteY11035" fmla="*/ 772874 h 6858000"/>
              <a:gd name="connsiteX11036" fmla="*/ 3959386 w 5854673"/>
              <a:gd name="connsiteY11036" fmla="*/ 782771 h 6858000"/>
              <a:gd name="connsiteX11037" fmla="*/ 3952397 w 5854673"/>
              <a:gd name="connsiteY11037" fmla="*/ 787411 h 6858000"/>
              <a:gd name="connsiteX11038" fmla="*/ 3945871 w 5854673"/>
              <a:gd name="connsiteY11038" fmla="*/ 772310 h 6858000"/>
              <a:gd name="connsiteX11039" fmla="*/ 3950762 w 5854673"/>
              <a:gd name="connsiteY11039" fmla="*/ 798938 h 6858000"/>
              <a:gd name="connsiteX11040" fmla="*/ 3980753 w 5854673"/>
              <a:gd name="connsiteY11040" fmla="*/ 799762 h 6858000"/>
              <a:gd name="connsiteX11041" fmla="*/ 3986725 w 5854673"/>
              <a:gd name="connsiteY11041" fmla="*/ 785431 h 6858000"/>
              <a:gd name="connsiteX11042" fmla="*/ 3985959 w 5854673"/>
              <a:gd name="connsiteY11042" fmla="*/ 790276 h 6858000"/>
              <a:gd name="connsiteX11043" fmla="*/ 4037829 w 5854673"/>
              <a:gd name="connsiteY11043" fmla="*/ 806562 h 6858000"/>
              <a:gd name="connsiteX11044" fmla="*/ 4007275 w 5854673"/>
              <a:gd name="connsiteY11044" fmla="*/ 809461 h 6858000"/>
              <a:gd name="connsiteX11045" fmla="*/ 3992887 w 5854673"/>
              <a:gd name="connsiteY11045" fmla="*/ 820985 h 6858000"/>
              <a:gd name="connsiteX11046" fmla="*/ 3961362 w 5854673"/>
              <a:gd name="connsiteY11046" fmla="*/ 829851 h 6858000"/>
              <a:gd name="connsiteX11047" fmla="*/ 3978344 w 5854673"/>
              <a:gd name="connsiteY11047" fmla="*/ 844190 h 6858000"/>
              <a:gd name="connsiteX11048" fmla="*/ 3990127 w 5854673"/>
              <a:gd name="connsiteY11048" fmla="*/ 842510 h 6858000"/>
              <a:gd name="connsiteX11049" fmla="*/ 3990893 w 5854673"/>
              <a:gd name="connsiteY11049" fmla="*/ 837664 h 6858000"/>
              <a:gd name="connsiteX11050" fmla="*/ 4025784 w 5854673"/>
              <a:gd name="connsiteY11050" fmla="*/ 831960 h 6858000"/>
              <a:gd name="connsiteX11051" fmla="*/ 4026749 w 5854673"/>
              <a:gd name="connsiteY11051" fmla="*/ 843846 h 6858000"/>
              <a:gd name="connsiteX11052" fmla="*/ 4035523 w 5854673"/>
              <a:gd name="connsiteY11052" fmla="*/ 844052 h 6858000"/>
              <a:gd name="connsiteX11053" fmla="*/ 4022564 w 5854673"/>
              <a:gd name="connsiteY11053" fmla="*/ 855372 h 6858000"/>
              <a:gd name="connsiteX11054" fmla="*/ 4049952 w 5854673"/>
              <a:gd name="connsiteY11054" fmla="*/ 866041 h 6858000"/>
              <a:gd name="connsiteX11055" fmla="*/ 4012661 w 5854673"/>
              <a:gd name="connsiteY11055" fmla="*/ 880465 h 6858000"/>
              <a:gd name="connsiteX11056" fmla="*/ 4017351 w 5854673"/>
              <a:gd name="connsiteY11056" fmla="*/ 890362 h 6858000"/>
              <a:gd name="connsiteX11057" fmla="*/ 4007099 w 5854673"/>
              <a:gd name="connsiteY11057" fmla="*/ 890002 h 6858000"/>
              <a:gd name="connsiteX11058" fmla="*/ 4011538 w 5854673"/>
              <a:gd name="connsiteY11058" fmla="*/ 885362 h 6858000"/>
              <a:gd name="connsiteX11059" fmla="*/ 3965331 w 5854673"/>
              <a:gd name="connsiteY11059" fmla="*/ 865353 h 6858000"/>
              <a:gd name="connsiteX11060" fmla="*/ 3946148 w 5854673"/>
              <a:gd name="connsiteY11060" fmla="*/ 876468 h 6858000"/>
              <a:gd name="connsiteX11061" fmla="*/ 3936916 w 5854673"/>
              <a:gd name="connsiteY11061" fmla="*/ 878149 h 6858000"/>
              <a:gd name="connsiteX11062" fmla="*/ 3942065 w 5854673"/>
              <a:gd name="connsiteY11062" fmla="*/ 886158 h 6858000"/>
              <a:gd name="connsiteX11063" fmla="*/ 3959970 w 5854673"/>
              <a:gd name="connsiteY11063" fmla="*/ 883970 h 6858000"/>
              <a:gd name="connsiteX11064" fmla="*/ 3970831 w 5854673"/>
              <a:gd name="connsiteY11064" fmla="*/ 896266 h 6858000"/>
              <a:gd name="connsiteX11065" fmla="*/ 4011431 w 5854673"/>
              <a:gd name="connsiteY11065" fmla="*/ 902500 h 6858000"/>
              <a:gd name="connsiteX11066" fmla="*/ 4008779 w 5854673"/>
              <a:gd name="connsiteY11066" fmla="*/ 904335 h 6858000"/>
              <a:gd name="connsiteX11067" fmla="*/ 4021165 w 5854673"/>
              <a:gd name="connsiteY11067" fmla="*/ 907089 h 6858000"/>
              <a:gd name="connsiteX11068" fmla="*/ 4028340 w 5854673"/>
              <a:gd name="connsiteY11068" fmla="*/ 904298 h 6858000"/>
              <a:gd name="connsiteX11069" fmla="*/ 4033158 w 5854673"/>
              <a:gd name="connsiteY11069" fmla="*/ 911790 h 6858000"/>
              <a:gd name="connsiteX11070" fmla="*/ 4063151 w 5854673"/>
              <a:gd name="connsiteY11070" fmla="*/ 912614 h 6858000"/>
              <a:gd name="connsiteX11071" fmla="*/ 4046556 w 5854673"/>
              <a:gd name="connsiteY11071" fmla="*/ 904506 h 6858000"/>
              <a:gd name="connsiteX11072" fmla="*/ 4029518 w 5854673"/>
              <a:gd name="connsiteY11072" fmla="*/ 903839 h 6858000"/>
              <a:gd name="connsiteX11073" fmla="*/ 4034697 w 5854673"/>
              <a:gd name="connsiteY11073" fmla="*/ 901825 h 6858000"/>
              <a:gd name="connsiteX11074" fmla="*/ 4063869 w 5854673"/>
              <a:gd name="connsiteY11074" fmla="*/ 897210 h 6858000"/>
              <a:gd name="connsiteX11075" fmla="*/ 4077787 w 5854673"/>
              <a:gd name="connsiteY11075" fmla="*/ 918179 h 6858000"/>
              <a:gd name="connsiteX11076" fmla="*/ 4075737 w 5854673"/>
              <a:gd name="connsiteY11076" fmla="*/ 919392 h 6858000"/>
              <a:gd name="connsiteX11077" fmla="*/ 4077328 w 5854673"/>
              <a:gd name="connsiteY11077" fmla="*/ 920062 h 6858000"/>
              <a:gd name="connsiteX11078" fmla="*/ 4073500 w 5854673"/>
              <a:gd name="connsiteY11078" fmla="*/ 928988 h 6858000"/>
              <a:gd name="connsiteX11079" fmla="*/ 4072191 w 5854673"/>
              <a:gd name="connsiteY11079" fmla="*/ 921492 h 6858000"/>
              <a:gd name="connsiteX11080" fmla="*/ 4061577 w 5854673"/>
              <a:gd name="connsiteY11080" fmla="*/ 927776 h 6858000"/>
              <a:gd name="connsiteX11081" fmla="*/ 4044984 w 5854673"/>
              <a:gd name="connsiteY11081" fmla="*/ 938521 h 6858000"/>
              <a:gd name="connsiteX11082" fmla="*/ 4063550 w 5854673"/>
              <a:gd name="connsiteY11082" fmla="*/ 940974 h 6858000"/>
              <a:gd name="connsiteX11083" fmla="*/ 4069213 w 5854673"/>
              <a:gd name="connsiteY11083" fmla="*/ 937253 h 6858000"/>
              <a:gd name="connsiteX11084" fmla="*/ 4075333 w 5854673"/>
              <a:gd name="connsiteY11084" fmla="*/ 939294 h 6858000"/>
              <a:gd name="connsiteX11085" fmla="*/ 4074567 w 5854673"/>
              <a:gd name="connsiteY11085" fmla="*/ 944140 h 6858000"/>
              <a:gd name="connsiteX11086" fmla="*/ 4041815 w 5854673"/>
              <a:gd name="connsiteY11086" fmla="*/ 959738 h 6858000"/>
              <a:gd name="connsiteX11087" fmla="*/ 4046761 w 5854673"/>
              <a:gd name="connsiteY11087" fmla="*/ 968871 h 6858000"/>
              <a:gd name="connsiteX11088" fmla="*/ 4065534 w 5854673"/>
              <a:gd name="connsiteY11088" fmla="*/ 962551 h 6858000"/>
              <a:gd name="connsiteX11089" fmla="*/ 4074760 w 5854673"/>
              <a:gd name="connsiteY11089" fmla="*/ 986374 h 6858000"/>
              <a:gd name="connsiteX11090" fmla="*/ 4105977 w 5854673"/>
              <a:gd name="connsiteY11090" fmla="*/ 980466 h 6858000"/>
              <a:gd name="connsiteX11091" fmla="*/ 4110923 w 5854673"/>
              <a:gd name="connsiteY11091" fmla="*/ 989598 h 6858000"/>
              <a:gd name="connsiteX11092" fmla="*/ 4082817 w 5854673"/>
              <a:gd name="connsiteY11092" fmla="*/ 991784 h 6858000"/>
              <a:gd name="connsiteX11093" fmla="*/ 4069598 w 5854673"/>
              <a:gd name="connsiteY11093" fmla="*/ 1021721 h 6858000"/>
              <a:gd name="connsiteX11094" fmla="*/ 4069495 w 5854673"/>
              <a:gd name="connsiteY11094" fmla="*/ 1023558 h 6858000"/>
              <a:gd name="connsiteX11095" fmla="*/ 4056282 w 5854673"/>
              <a:gd name="connsiteY11095" fmla="*/ 1027990 h 6858000"/>
              <a:gd name="connsiteX11096" fmla="*/ 4090304 w 5854673"/>
              <a:gd name="connsiteY11096" fmla="*/ 1028970 h 6858000"/>
              <a:gd name="connsiteX11097" fmla="*/ 4091940 w 5854673"/>
              <a:gd name="connsiteY11097" fmla="*/ 1017442 h 6858000"/>
              <a:gd name="connsiteX11098" fmla="*/ 4096630 w 5854673"/>
              <a:gd name="connsiteY11098" fmla="*/ 1027340 h 6858000"/>
              <a:gd name="connsiteX11099" fmla="*/ 4080408 w 5854673"/>
              <a:gd name="connsiteY11099" fmla="*/ 1033660 h 6858000"/>
              <a:gd name="connsiteX11100" fmla="*/ 4087126 w 5854673"/>
              <a:gd name="connsiteY11100" fmla="*/ 1047562 h 6858000"/>
              <a:gd name="connsiteX11101" fmla="*/ 4122593 w 5854673"/>
              <a:gd name="connsiteY11101" fmla="*/ 1028010 h 6858000"/>
              <a:gd name="connsiteX11102" fmla="*/ 4139972 w 5854673"/>
              <a:gd name="connsiteY11102" fmla="*/ 1037476 h 6858000"/>
              <a:gd name="connsiteX11103" fmla="*/ 4109214 w 5854673"/>
              <a:gd name="connsiteY11103" fmla="*/ 1041498 h 6858000"/>
              <a:gd name="connsiteX11104" fmla="*/ 4118187 w 5854673"/>
              <a:gd name="connsiteY11104" fmla="*/ 1058437 h 6858000"/>
              <a:gd name="connsiteX11105" fmla="*/ 4094974 w 5854673"/>
              <a:gd name="connsiteY11105" fmla="*/ 1069396 h 6858000"/>
              <a:gd name="connsiteX11106" fmla="*/ 4105069 w 5854673"/>
              <a:gd name="connsiteY11106" fmla="*/ 1086534 h 6858000"/>
              <a:gd name="connsiteX11107" fmla="*/ 4120373 w 5854673"/>
              <a:gd name="connsiteY11107" fmla="*/ 1083990 h 6858000"/>
              <a:gd name="connsiteX11108" fmla="*/ 4136889 w 5854673"/>
              <a:gd name="connsiteY11108" fmla="*/ 1118068 h 6858000"/>
              <a:gd name="connsiteX11109" fmla="*/ 4162391 w 5854673"/>
              <a:gd name="connsiteY11109" fmla="*/ 1125725 h 6858000"/>
              <a:gd name="connsiteX11110" fmla="*/ 4121025 w 5854673"/>
              <a:gd name="connsiteY11110" fmla="*/ 1124338 h 6858000"/>
              <a:gd name="connsiteX11111" fmla="*/ 4108379 w 5854673"/>
              <a:gd name="connsiteY11111" fmla="*/ 1107195 h 6858000"/>
              <a:gd name="connsiteX11112" fmla="*/ 4084095 w 5854673"/>
              <a:gd name="connsiteY11112" fmla="*/ 1125958 h 6858000"/>
              <a:gd name="connsiteX11113" fmla="*/ 4078734 w 5854673"/>
              <a:gd name="connsiteY11113" fmla="*/ 1144576 h 6858000"/>
              <a:gd name="connsiteX11114" fmla="*/ 4091590 w 5854673"/>
              <a:gd name="connsiteY11114" fmla="*/ 1135091 h 6858000"/>
              <a:gd name="connsiteX11115" fmla="*/ 4089449 w 5854673"/>
              <a:gd name="connsiteY11115" fmla="*/ 1132849 h 6858000"/>
              <a:gd name="connsiteX11116" fmla="*/ 4130713 w 5854673"/>
              <a:gd name="connsiteY11116" fmla="*/ 1136073 h 6858000"/>
              <a:gd name="connsiteX11117" fmla="*/ 4124743 w 5854673"/>
              <a:gd name="connsiteY11117" fmla="*/ 1142751 h 6858000"/>
              <a:gd name="connsiteX11118" fmla="*/ 4150347 w 5854673"/>
              <a:gd name="connsiteY11118" fmla="*/ 1148576 h 6858000"/>
              <a:gd name="connsiteX11119" fmla="*/ 4142540 w 5854673"/>
              <a:gd name="connsiteY11119" fmla="*/ 1160255 h 6858000"/>
              <a:gd name="connsiteX11120" fmla="*/ 4124993 w 5854673"/>
              <a:gd name="connsiteY11120" fmla="*/ 1159840 h 6858000"/>
              <a:gd name="connsiteX11121" fmla="*/ 4121574 w 5854673"/>
              <a:gd name="connsiteY11121" fmla="*/ 1166521 h 6858000"/>
              <a:gd name="connsiteX11122" fmla="*/ 4131824 w 5854673"/>
              <a:gd name="connsiteY11122" fmla="*/ 1174531 h 6858000"/>
              <a:gd name="connsiteX11123" fmla="*/ 4175994 w 5854673"/>
              <a:gd name="connsiteY11123" fmla="*/ 1182807 h 6858000"/>
              <a:gd name="connsiteX11124" fmla="*/ 4164819 w 5854673"/>
              <a:gd name="connsiteY11124" fmla="*/ 1198974 h 6858000"/>
              <a:gd name="connsiteX11125" fmla="*/ 4176902 w 5854673"/>
              <a:gd name="connsiteY11125" fmla="*/ 1219838 h 6858000"/>
              <a:gd name="connsiteX11126" fmla="*/ 4147161 w 5854673"/>
              <a:gd name="connsiteY11126" fmla="*/ 1233551 h 6858000"/>
              <a:gd name="connsiteX11127" fmla="*/ 4093655 w 5854673"/>
              <a:gd name="connsiteY11127" fmla="*/ 1228793 h 6858000"/>
              <a:gd name="connsiteX11128" fmla="*/ 4058259 w 5854673"/>
              <a:gd name="connsiteY11128" fmla="*/ 1220726 h 6858000"/>
              <a:gd name="connsiteX11129" fmla="*/ 4066110 w 5854673"/>
              <a:gd name="connsiteY11129" fmla="*/ 1234906 h 6858000"/>
              <a:gd name="connsiteX11130" fmla="*/ 4046010 w 5854673"/>
              <a:gd name="connsiteY11130" fmla="*/ 1242145 h 6858000"/>
              <a:gd name="connsiteX11131" fmla="*/ 4052637 w 5854673"/>
              <a:gd name="connsiteY11131" fmla="*/ 1257961 h 6858000"/>
              <a:gd name="connsiteX11132" fmla="*/ 4050086 w 5854673"/>
              <a:gd name="connsiteY11132" fmla="*/ 1257957 h 6858000"/>
              <a:gd name="connsiteX11133" fmla="*/ 4062982 w 5854673"/>
              <a:gd name="connsiteY11133" fmla="*/ 1289635 h 6858000"/>
              <a:gd name="connsiteX11134" fmla="*/ 4069513 w 5854673"/>
              <a:gd name="connsiteY11134" fmla="*/ 1286886 h 6858000"/>
              <a:gd name="connsiteX11135" fmla="*/ 4072315 w 5854673"/>
              <a:gd name="connsiteY11135" fmla="*/ 1293771 h 6858000"/>
              <a:gd name="connsiteX11136" fmla="*/ 4077468 w 5854673"/>
              <a:gd name="connsiteY11136" fmla="*/ 1294129 h 6858000"/>
              <a:gd name="connsiteX11137" fmla="*/ 4077161 w 5854673"/>
              <a:gd name="connsiteY11137" fmla="*/ 1297088 h 6858000"/>
              <a:gd name="connsiteX11138" fmla="*/ 4035794 w 5854673"/>
              <a:gd name="connsiteY11138" fmla="*/ 1295698 h 6858000"/>
              <a:gd name="connsiteX11139" fmla="*/ 4042783 w 5854673"/>
              <a:gd name="connsiteY11139" fmla="*/ 1291060 h 6858000"/>
              <a:gd name="connsiteX11140" fmla="*/ 4014882 w 5854673"/>
              <a:gd name="connsiteY11140" fmla="*/ 1292123 h 6858000"/>
              <a:gd name="connsiteX11141" fmla="*/ 4024210 w 5854673"/>
              <a:gd name="connsiteY11141" fmla="*/ 1314109 h 6858000"/>
              <a:gd name="connsiteX11142" fmla="*/ 4001765 w 5854673"/>
              <a:gd name="connsiteY11142" fmla="*/ 1320226 h 6858000"/>
              <a:gd name="connsiteX11143" fmla="*/ 4022166 w 5854673"/>
              <a:gd name="connsiteY11143" fmla="*/ 1327882 h 6858000"/>
              <a:gd name="connsiteX11144" fmla="*/ 4029865 w 5854673"/>
              <a:gd name="connsiteY11144" fmla="*/ 1335891 h 6858000"/>
              <a:gd name="connsiteX11145" fmla="*/ 4014410 w 5854673"/>
              <a:gd name="connsiteY11145" fmla="*/ 1337366 h 6858000"/>
              <a:gd name="connsiteX11146" fmla="*/ 4004870 w 5854673"/>
              <a:gd name="connsiteY11146" fmla="*/ 1342006 h 6858000"/>
              <a:gd name="connsiteX11147" fmla="*/ 4017056 w 5854673"/>
              <a:gd name="connsiteY11147" fmla="*/ 1361035 h 6858000"/>
              <a:gd name="connsiteX11148" fmla="*/ 4002669 w 5854673"/>
              <a:gd name="connsiteY11148" fmla="*/ 1372558 h 6858000"/>
              <a:gd name="connsiteX11149" fmla="*/ 4033121 w 5854673"/>
              <a:gd name="connsiteY11149" fmla="*/ 1371496 h 6858000"/>
              <a:gd name="connsiteX11150" fmla="*/ 4079799 w 5854673"/>
              <a:gd name="connsiteY11150" fmla="*/ 1346261 h 6858000"/>
              <a:gd name="connsiteX11151" fmla="*/ 4093263 w 5854673"/>
              <a:gd name="connsiteY11151" fmla="*/ 1356365 h 6858000"/>
              <a:gd name="connsiteX11152" fmla="*/ 4102904 w 5854673"/>
              <a:gd name="connsiteY11152" fmla="*/ 1349888 h 6858000"/>
              <a:gd name="connsiteX11153" fmla="*/ 4094898 w 5854673"/>
              <a:gd name="connsiteY11153" fmla="*/ 1344835 h 6858000"/>
              <a:gd name="connsiteX11154" fmla="*/ 4110659 w 5854673"/>
              <a:gd name="connsiteY11154" fmla="*/ 1340402 h 6858000"/>
              <a:gd name="connsiteX11155" fmla="*/ 4104541 w 5854673"/>
              <a:gd name="connsiteY11155" fmla="*/ 1338361 h 6858000"/>
              <a:gd name="connsiteX11156" fmla="*/ 4135254 w 5854673"/>
              <a:gd name="connsiteY11156" fmla="*/ 1311029 h 6858000"/>
              <a:gd name="connsiteX11157" fmla="*/ 4150251 w 5854673"/>
              <a:gd name="connsiteY11157" fmla="*/ 1311443 h 6858000"/>
              <a:gd name="connsiteX11158" fmla="*/ 4151783 w 5854673"/>
              <a:gd name="connsiteY11158" fmla="*/ 1301750 h 6858000"/>
              <a:gd name="connsiteX11159" fmla="*/ 4195187 w 5854673"/>
              <a:gd name="connsiteY11159" fmla="*/ 1314873 h 6858000"/>
              <a:gd name="connsiteX11160" fmla="*/ 4205542 w 5854673"/>
              <a:gd name="connsiteY11160" fmla="*/ 1313396 h 6858000"/>
              <a:gd name="connsiteX11161" fmla="*/ 4194880 w 5854673"/>
              <a:gd name="connsiteY11161" fmla="*/ 1317832 h 6858000"/>
              <a:gd name="connsiteX11162" fmla="*/ 4200484 w 5854673"/>
              <a:gd name="connsiteY11162" fmla="*/ 1322034 h 6858000"/>
              <a:gd name="connsiteX11163" fmla="*/ 4201273 w 5854673"/>
              <a:gd name="connsiteY11163" fmla="*/ 1321465 h 6858000"/>
              <a:gd name="connsiteX11164" fmla="*/ 4211354 w 5854673"/>
              <a:gd name="connsiteY11164" fmla="*/ 1320939 h 6858000"/>
              <a:gd name="connsiteX11165" fmla="*/ 4204058 w 5854673"/>
              <a:gd name="connsiteY11165" fmla="*/ 1325987 h 6858000"/>
              <a:gd name="connsiteX11166" fmla="*/ 4214615 w 5854673"/>
              <a:gd name="connsiteY11166" fmla="*/ 1331038 h 6858000"/>
              <a:gd name="connsiteX11167" fmla="*/ 4186763 w 5854673"/>
              <a:gd name="connsiteY11167" fmla="*/ 1340111 h 6858000"/>
              <a:gd name="connsiteX11168" fmla="*/ 4203292 w 5854673"/>
              <a:gd name="connsiteY11168" fmla="*/ 1330835 h 6858000"/>
              <a:gd name="connsiteX11169" fmla="*/ 4195284 w 5854673"/>
              <a:gd name="connsiteY11169" fmla="*/ 1325780 h 6858000"/>
              <a:gd name="connsiteX11170" fmla="*/ 4200345 w 5854673"/>
              <a:gd name="connsiteY11170" fmla="*/ 1322135 h 6858000"/>
              <a:gd name="connsiteX11171" fmla="*/ 4183926 w 5854673"/>
              <a:gd name="connsiteY11171" fmla="*/ 1323401 h 6858000"/>
              <a:gd name="connsiteX11172" fmla="*/ 4168101 w 5854673"/>
              <a:gd name="connsiteY11172" fmla="*/ 1319098 h 6858000"/>
              <a:gd name="connsiteX11173" fmla="*/ 4162644 w 5854673"/>
              <a:gd name="connsiteY11173" fmla="*/ 1314046 h 6858000"/>
              <a:gd name="connsiteX11174" fmla="*/ 4149535 w 5854673"/>
              <a:gd name="connsiteY11174" fmla="*/ 1316644 h 6858000"/>
              <a:gd name="connsiteX11175" fmla="*/ 4161469 w 5854673"/>
              <a:gd name="connsiteY11175" fmla="*/ 1321136 h 6858000"/>
              <a:gd name="connsiteX11176" fmla="*/ 4157845 w 5854673"/>
              <a:gd name="connsiteY11176" fmla="*/ 1328939 h 6858000"/>
              <a:gd name="connsiteX11177" fmla="*/ 4157892 w 5854673"/>
              <a:gd name="connsiteY11177" fmla="*/ 1344599 h 6858000"/>
              <a:gd name="connsiteX11178" fmla="*/ 4142589 w 5854673"/>
              <a:gd name="connsiteY11178" fmla="*/ 1347144 h 6858000"/>
              <a:gd name="connsiteX11179" fmla="*/ 4156819 w 5854673"/>
              <a:gd name="connsiteY11179" fmla="*/ 1352402 h 6858000"/>
              <a:gd name="connsiteX11180" fmla="*/ 4223741 w 5854673"/>
              <a:gd name="connsiteY11180" fmla="*/ 1351604 h 6858000"/>
              <a:gd name="connsiteX11181" fmla="*/ 4307704 w 5854673"/>
              <a:gd name="connsiteY11181" fmla="*/ 1337451 h 6858000"/>
              <a:gd name="connsiteX11182" fmla="*/ 4414625 w 5854673"/>
              <a:gd name="connsiteY11182" fmla="*/ 1305446 h 6858000"/>
              <a:gd name="connsiteX11183" fmla="*/ 4679668 w 5854673"/>
              <a:gd name="connsiteY11183" fmla="*/ 1278588 h 6858000"/>
              <a:gd name="connsiteX11184" fmla="*/ 4689918 w 5854673"/>
              <a:gd name="connsiteY11184" fmla="*/ 1286598 h 6858000"/>
              <a:gd name="connsiteX11185" fmla="*/ 4689100 w 5854673"/>
              <a:gd name="connsiteY11185" fmla="*/ 1293639 h 6858000"/>
              <a:gd name="connsiteX11186" fmla="*/ 4534136 w 5854673"/>
              <a:gd name="connsiteY11186" fmla="*/ 1300429 h 6858000"/>
              <a:gd name="connsiteX11187" fmla="*/ 4443952 w 5854673"/>
              <a:gd name="connsiteY11187" fmla="*/ 1314381 h 6858000"/>
              <a:gd name="connsiteX11188" fmla="*/ 4341216 w 5854673"/>
              <a:gd name="connsiteY11188" fmla="*/ 1334855 h 6858000"/>
              <a:gd name="connsiteX11189" fmla="*/ 4261382 w 5854673"/>
              <a:gd name="connsiteY11189" fmla="*/ 1362634 h 6858000"/>
              <a:gd name="connsiteX11190" fmla="*/ 4188536 w 5854673"/>
              <a:gd name="connsiteY11190" fmla="*/ 1385771 h 6858000"/>
              <a:gd name="connsiteX11191" fmla="*/ 4160430 w 5854673"/>
              <a:gd name="connsiteY11191" fmla="*/ 1387955 h 6858000"/>
              <a:gd name="connsiteX11192" fmla="*/ 4220364 w 5854673"/>
              <a:gd name="connsiteY11192" fmla="*/ 1391798 h 6858000"/>
              <a:gd name="connsiteX11193" fmla="*/ 4342733 w 5854673"/>
              <a:gd name="connsiteY11193" fmla="*/ 1383824 h 6858000"/>
              <a:gd name="connsiteX11194" fmla="*/ 4284326 w 5854673"/>
              <a:gd name="connsiteY11194" fmla="*/ 1395795 h 6858000"/>
              <a:gd name="connsiteX11195" fmla="*/ 4290851 w 5854673"/>
              <a:gd name="connsiteY11195" fmla="*/ 1410897 h 6858000"/>
              <a:gd name="connsiteX11196" fmla="*/ 4254942 w 5854673"/>
              <a:gd name="connsiteY11196" fmla="*/ 1406906 h 6858000"/>
              <a:gd name="connsiteX11197" fmla="*/ 4275854 w 5854673"/>
              <a:gd name="connsiteY11197" fmla="*/ 1410483 h 6858000"/>
              <a:gd name="connsiteX11198" fmla="*/ 4237646 w 5854673"/>
              <a:gd name="connsiteY11198" fmla="*/ 1421029 h 6858000"/>
              <a:gd name="connsiteX11199" fmla="*/ 4300897 w 5854673"/>
              <a:gd name="connsiteY11199" fmla="*/ 1420029 h 6858000"/>
              <a:gd name="connsiteX11200" fmla="*/ 4268145 w 5854673"/>
              <a:gd name="connsiteY11200" fmla="*/ 1435628 h 6858000"/>
              <a:gd name="connsiteX11201" fmla="*/ 4317005 w 5854673"/>
              <a:gd name="connsiteY11201" fmla="*/ 1453802 h 6858000"/>
              <a:gd name="connsiteX11202" fmla="*/ 4322568 w 5854673"/>
              <a:gd name="connsiteY11202" fmla="*/ 1444262 h 6858000"/>
              <a:gd name="connsiteX11203" fmla="*/ 4329958 w 5854673"/>
              <a:gd name="connsiteY11203" fmla="*/ 1467983 h 6858000"/>
              <a:gd name="connsiteX11204" fmla="*/ 4307972 w 5854673"/>
              <a:gd name="connsiteY11204" fmla="*/ 1472211 h 6858000"/>
              <a:gd name="connsiteX11205" fmla="*/ 4312662 w 5854673"/>
              <a:gd name="connsiteY11205" fmla="*/ 1482108 h 6858000"/>
              <a:gd name="connsiteX11206" fmla="*/ 4330565 w 5854673"/>
              <a:gd name="connsiteY11206" fmla="*/ 1487572 h 6858000"/>
              <a:gd name="connsiteX11207" fmla="*/ 4363056 w 5854673"/>
              <a:gd name="connsiteY11207" fmla="*/ 1490589 h 6858000"/>
              <a:gd name="connsiteX11208" fmla="*/ 4306534 w 5854673"/>
              <a:gd name="connsiteY11208" fmla="*/ 1505570 h 6858000"/>
              <a:gd name="connsiteX11209" fmla="*/ 4349172 w 5854673"/>
              <a:gd name="connsiteY11209" fmla="*/ 1523535 h 6858000"/>
              <a:gd name="connsiteX11210" fmla="*/ 4369018 w 5854673"/>
              <a:gd name="connsiteY11210" fmla="*/ 1509413 h 6858000"/>
              <a:gd name="connsiteX11211" fmla="*/ 4372384 w 5854673"/>
              <a:gd name="connsiteY11211" fmla="*/ 1512577 h 6858000"/>
              <a:gd name="connsiteX11212" fmla="*/ 4327693 w 5854673"/>
              <a:gd name="connsiteY11212" fmla="*/ 1541536 h 6858000"/>
              <a:gd name="connsiteX11213" fmla="*/ 4293515 w 5854673"/>
              <a:gd name="connsiteY11213" fmla="*/ 1552240 h 6858000"/>
              <a:gd name="connsiteX11214" fmla="*/ 4286525 w 5854673"/>
              <a:gd name="connsiteY11214" fmla="*/ 1556877 h 6858000"/>
              <a:gd name="connsiteX11215" fmla="*/ 4311156 w 5854673"/>
              <a:gd name="connsiteY11215" fmla="*/ 1576319 h 6858000"/>
              <a:gd name="connsiteX11216" fmla="*/ 4343141 w 5854673"/>
              <a:gd name="connsiteY11216" fmla="*/ 1565566 h 6858000"/>
              <a:gd name="connsiteX11217" fmla="*/ 4374406 w 5854673"/>
              <a:gd name="connsiteY11217" fmla="*/ 1575317 h 6858000"/>
              <a:gd name="connsiteX11218" fmla="*/ 4313707 w 5854673"/>
              <a:gd name="connsiteY11218" fmla="*/ 1576320 h 6858000"/>
              <a:gd name="connsiteX11219" fmla="*/ 4320436 w 5854673"/>
              <a:gd name="connsiteY11219" fmla="*/ 1590298 h 6858000"/>
              <a:gd name="connsiteX11220" fmla="*/ 4304214 w 5854673"/>
              <a:gd name="connsiteY11220" fmla="*/ 1596619 h 6858000"/>
              <a:gd name="connsiteX11221" fmla="*/ 4336702 w 5854673"/>
              <a:gd name="connsiteY11221" fmla="*/ 1607287 h 6858000"/>
              <a:gd name="connsiteX11222" fmla="*/ 4303951 w 5854673"/>
              <a:gd name="connsiteY11222" fmla="*/ 1622886 h 6858000"/>
              <a:gd name="connsiteX11223" fmla="*/ 4348581 w 5854673"/>
              <a:gd name="connsiteY11223" fmla="*/ 1629274 h 6858000"/>
              <a:gd name="connsiteX11224" fmla="*/ 4353168 w 5854673"/>
              <a:gd name="connsiteY11224" fmla="*/ 1641006 h 6858000"/>
              <a:gd name="connsiteX11225" fmla="*/ 4377445 w 5854673"/>
              <a:gd name="connsiteY11225" fmla="*/ 1655399 h 6858000"/>
              <a:gd name="connsiteX11226" fmla="*/ 4491866 w 5854673"/>
              <a:gd name="connsiteY11226" fmla="*/ 1612125 h 6858000"/>
              <a:gd name="connsiteX11227" fmla="*/ 4406670 w 5854673"/>
              <a:gd name="connsiteY11227" fmla="*/ 1661069 h 6858000"/>
              <a:gd name="connsiteX11228" fmla="*/ 4368360 w 5854673"/>
              <a:gd name="connsiteY11228" fmla="*/ 1673453 h 6858000"/>
              <a:gd name="connsiteX11229" fmla="*/ 4350553 w 5854673"/>
              <a:gd name="connsiteY11229" fmla="*/ 1691657 h 6858000"/>
              <a:gd name="connsiteX11230" fmla="*/ 4330098 w 5854673"/>
              <a:gd name="connsiteY11230" fmla="*/ 1693845 h 6858000"/>
              <a:gd name="connsiteX11231" fmla="*/ 4332387 w 5854673"/>
              <a:gd name="connsiteY11231" fmla="*/ 1712463 h 6858000"/>
              <a:gd name="connsiteX11232" fmla="*/ 4357637 w 5854673"/>
              <a:gd name="connsiteY11232" fmla="*/ 1713235 h 6858000"/>
              <a:gd name="connsiteX11233" fmla="*/ 4359421 w 5854673"/>
              <a:gd name="connsiteY11233" fmla="*/ 1718082 h 6858000"/>
              <a:gd name="connsiteX11234" fmla="*/ 4414260 w 5854673"/>
              <a:gd name="connsiteY11234" fmla="*/ 1696419 h 6858000"/>
              <a:gd name="connsiteX11235" fmla="*/ 4423033 w 5854673"/>
              <a:gd name="connsiteY11235" fmla="*/ 1696627 h 6858000"/>
              <a:gd name="connsiteX11236" fmla="*/ 4419155 w 5854673"/>
              <a:gd name="connsiteY11236" fmla="*/ 1705193 h 6858000"/>
              <a:gd name="connsiteX11237" fmla="*/ 4389413 w 5854673"/>
              <a:gd name="connsiteY11237" fmla="*/ 1718906 h 6858000"/>
              <a:gd name="connsiteX11238" fmla="*/ 4428127 w 5854673"/>
              <a:gd name="connsiteY11238" fmla="*/ 1722130 h 6858000"/>
              <a:gd name="connsiteX11239" fmla="*/ 4449086 w 5854673"/>
              <a:gd name="connsiteY11239" fmla="*/ 1741368 h 6858000"/>
              <a:gd name="connsiteX11240" fmla="*/ 4489286 w 5854673"/>
              <a:gd name="connsiteY11240" fmla="*/ 1719240 h 6858000"/>
              <a:gd name="connsiteX11241" fmla="*/ 4445871 w 5854673"/>
              <a:gd name="connsiteY11241" fmla="*/ 1744375 h 6858000"/>
              <a:gd name="connsiteX11242" fmla="*/ 4438064 w 5854673"/>
              <a:gd name="connsiteY11242" fmla="*/ 1756053 h 6858000"/>
              <a:gd name="connsiteX11243" fmla="*/ 4423834 w 5854673"/>
              <a:gd name="connsiteY11243" fmla="*/ 1750796 h 6858000"/>
              <a:gd name="connsiteX11244" fmla="*/ 4413835 w 5854673"/>
              <a:gd name="connsiteY11244" fmla="*/ 1757323 h 6858000"/>
              <a:gd name="connsiteX11245" fmla="*/ 4464228 w 5854673"/>
              <a:gd name="connsiteY11245" fmla="*/ 1765802 h 6858000"/>
              <a:gd name="connsiteX11246" fmla="*/ 4456732 w 5854673"/>
              <a:gd name="connsiteY11246" fmla="*/ 1756670 h 6858000"/>
              <a:gd name="connsiteX11247" fmla="*/ 4490241 w 5854673"/>
              <a:gd name="connsiteY11247" fmla="*/ 1769382 h 6858000"/>
              <a:gd name="connsiteX11248" fmla="*/ 4446263 w 5854673"/>
              <a:gd name="connsiteY11248" fmla="*/ 1803339 h 6858000"/>
              <a:gd name="connsiteX11249" fmla="*/ 4440347 w 5854673"/>
              <a:gd name="connsiteY11249" fmla="*/ 1800177 h 6858000"/>
              <a:gd name="connsiteX11250" fmla="*/ 4436161 w 5854673"/>
              <a:gd name="connsiteY11250" fmla="*/ 1811703 h 6858000"/>
              <a:gd name="connsiteX11251" fmla="*/ 4434071 w 5854673"/>
              <a:gd name="connsiteY11251" fmla="*/ 1809814 h 6858000"/>
              <a:gd name="connsiteX11252" fmla="*/ 4429939 w 5854673"/>
              <a:gd name="connsiteY11252" fmla="*/ 1811497 h 6858000"/>
              <a:gd name="connsiteX11253" fmla="*/ 4437638 w 5854673"/>
              <a:gd name="connsiteY11253" fmla="*/ 1819507 h 6858000"/>
              <a:gd name="connsiteX11254" fmla="*/ 4458606 w 5854673"/>
              <a:gd name="connsiteY11254" fmla="*/ 1805587 h 6858000"/>
              <a:gd name="connsiteX11255" fmla="*/ 4454166 w 5854673"/>
              <a:gd name="connsiteY11255" fmla="*/ 1810227 h 6858000"/>
              <a:gd name="connsiteX11256" fmla="*/ 4459624 w 5854673"/>
              <a:gd name="connsiteY11256" fmla="*/ 1815278 h 6858000"/>
              <a:gd name="connsiteX11257" fmla="*/ 4475647 w 5854673"/>
              <a:gd name="connsiteY11257" fmla="*/ 1792229 h 6858000"/>
              <a:gd name="connsiteX11258" fmla="*/ 4477788 w 5854673"/>
              <a:gd name="connsiteY11258" fmla="*/ 1794474 h 6858000"/>
              <a:gd name="connsiteX11259" fmla="*/ 4499728 w 5854673"/>
              <a:gd name="connsiteY11259" fmla="*/ 1774587 h 6858000"/>
              <a:gd name="connsiteX11260" fmla="*/ 4520641 w 5854673"/>
              <a:gd name="connsiteY11260" fmla="*/ 1770511 h 6858000"/>
              <a:gd name="connsiteX11261" fmla="*/ 4489416 w 5854673"/>
              <a:gd name="connsiteY11261" fmla="*/ 1801924 h 6858000"/>
              <a:gd name="connsiteX11262" fmla="*/ 4485079 w 5854673"/>
              <a:gd name="connsiteY11262" fmla="*/ 1804729 h 6858000"/>
              <a:gd name="connsiteX11263" fmla="*/ 4496248 w 5854673"/>
              <a:gd name="connsiteY11263" fmla="*/ 1814066 h 6858000"/>
              <a:gd name="connsiteX11264" fmla="*/ 4453390 w 5854673"/>
              <a:gd name="connsiteY11264" fmla="*/ 1855878 h 6858000"/>
              <a:gd name="connsiteX11265" fmla="*/ 4498587 w 5854673"/>
              <a:gd name="connsiteY11265" fmla="*/ 1840693 h 6858000"/>
              <a:gd name="connsiteX11266" fmla="*/ 4516491 w 5854673"/>
              <a:gd name="connsiteY11266" fmla="*/ 1838503 h 6858000"/>
              <a:gd name="connsiteX11267" fmla="*/ 4497411 w 5854673"/>
              <a:gd name="connsiteY11267" fmla="*/ 1847780 h 6858000"/>
              <a:gd name="connsiteX11268" fmla="*/ 4504652 w 5854673"/>
              <a:gd name="connsiteY11268" fmla="*/ 1857677 h 6858000"/>
              <a:gd name="connsiteX11269" fmla="*/ 4489195 w 5854673"/>
              <a:gd name="connsiteY11269" fmla="*/ 1859153 h 6858000"/>
              <a:gd name="connsiteX11270" fmla="*/ 4487821 w 5854673"/>
              <a:gd name="connsiteY11270" fmla="*/ 1852062 h 6858000"/>
              <a:gd name="connsiteX11271" fmla="*/ 4474608 w 5854673"/>
              <a:gd name="connsiteY11271" fmla="*/ 1856496 h 6858000"/>
              <a:gd name="connsiteX11272" fmla="*/ 4476700 w 5854673"/>
              <a:gd name="connsiteY11272" fmla="*/ 1858384 h 6858000"/>
              <a:gd name="connsiteX11273" fmla="*/ 4467159 w 5854673"/>
              <a:gd name="connsiteY11273" fmla="*/ 1863023 h 6858000"/>
              <a:gd name="connsiteX11274" fmla="*/ 4494697 w 5854673"/>
              <a:gd name="connsiteY11274" fmla="*/ 1882413 h 6858000"/>
              <a:gd name="connsiteX11275" fmla="*/ 4487708 w 5854673"/>
              <a:gd name="connsiteY11275" fmla="*/ 1887053 h 6858000"/>
              <a:gd name="connsiteX11276" fmla="*/ 4479242 w 5854673"/>
              <a:gd name="connsiteY11276" fmla="*/ 1883888 h 6858000"/>
              <a:gd name="connsiteX11277" fmla="*/ 4505099 w 5854673"/>
              <a:gd name="connsiteY11277" fmla="*/ 1896597 h 6858000"/>
              <a:gd name="connsiteX11278" fmla="*/ 4511015 w 5854673"/>
              <a:gd name="connsiteY11278" fmla="*/ 1899761 h 6858000"/>
              <a:gd name="connsiteX11279" fmla="*/ 4469901 w 5854673"/>
              <a:gd name="connsiteY11279" fmla="*/ 1905258 h 6858000"/>
              <a:gd name="connsiteX11280" fmla="*/ 4447666 w 5854673"/>
              <a:gd name="connsiteY11280" fmla="*/ 1894948 h 6858000"/>
              <a:gd name="connsiteX11281" fmla="*/ 4468317 w 5854673"/>
              <a:gd name="connsiteY11281" fmla="*/ 1917142 h 6858000"/>
              <a:gd name="connsiteX11282" fmla="*/ 4484539 w 5854673"/>
              <a:gd name="connsiteY11282" fmla="*/ 1910822 h 6858000"/>
              <a:gd name="connsiteX11283" fmla="*/ 4494941 w 5854673"/>
              <a:gd name="connsiteY11283" fmla="*/ 1925005 h 6858000"/>
              <a:gd name="connsiteX11284" fmla="*/ 4477186 w 5854673"/>
              <a:gd name="connsiteY11284" fmla="*/ 1941018 h 6858000"/>
              <a:gd name="connsiteX11285" fmla="*/ 4515853 w 5854673"/>
              <a:gd name="connsiteY11285" fmla="*/ 1928581 h 6858000"/>
              <a:gd name="connsiteX11286" fmla="*/ 4594882 w 5854673"/>
              <a:gd name="connsiteY11286" fmla="*/ 1864487 h 6858000"/>
              <a:gd name="connsiteX11287" fmla="*/ 4625594 w 5854673"/>
              <a:gd name="connsiteY11287" fmla="*/ 1844806 h 6858000"/>
              <a:gd name="connsiteX11288" fmla="*/ 4625134 w 5854673"/>
              <a:gd name="connsiteY11288" fmla="*/ 1846693 h 6858000"/>
              <a:gd name="connsiteX11289" fmla="*/ 4780166 w 5854673"/>
              <a:gd name="connsiteY11289" fmla="*/ 1779051 h 6858000"/>
              <a:gd name="connsiteX11290" fmla="*/ 4797513 w 5854673"/>
              <a:gd name="connsiteY11290" fmla="*/ 1762733 h 6858000"/>
              <a:gd name="connsiteX11291" fmla="*/ 4778844 w 5854673"/>
              <a:gd name="connsiteY11291" fmla="*/ 1762118 h 6858000"/>
              <a:gd name="connsiteX11292" fmla="*/ 4794101 w 5854673"/>
              <a:gd name="connsiteY11292" fmla="*/ 1743910 h 6858000"/>
              <a:gd name="connsiteX11293" fmla="*/ 4788139 w 5854673"/>
              <a:gd name="connsiteY11293" fmla="*/ 1725089 h 6858000"/>
              <a:gd name="connsiteX11294" fmla="*/ 4818896 w 5854673"/>
              <a:gd name="connsiteY11294" fmla="*/ 1721068 h 6858000"/>
              <a:gd name="connsiteX11295" fmla="*/ 4808488 w 5854673"/>
              <a:gd name="connsiteY11295" fmla="*/ 1732387 h 6858000"/>
              <a:gd name="connsiteX11296" fmla="*/ 4846538 w 5854673"/>
              <a:gd name="connsiteY11296" fmla="*/ 1738621 h 6858000"/>
              <a:gd name="connsiteX11297" fmla="*/ 4830056 w 5854673"/>
              <a:gd name="connsiteY11297" fmla="*/ 1763559 h 6858000"/>
              <a:gd name="connsiteX11298" fmla="*/ 4817966 w 5854673"/>
              <a:gd name="connsiteY11298" fmla="*/ 1768198 h 6858000"/>
              <a:gd name="connsiteX11299" fmla="*/ 4881517 w 5854673"/>
              <a:gd name="connsiteY11299" fmla="*/ 1782090 h 6858000"/>
              <a:gd name="connsiteX11300" fmla="*/ 4888404 w 5854673"/>
              <a:gd name="connsiteY11300" fmla="*/ 1779285 h 6858000"/>
              <a:gd name="connsiteX11301" fmla="*/ 4893861 w 5854673"/>
              <a:gd name="connsiteY11301" fmla="*/ 1784339 h 6858000"/>
              <a:gd name="connsiteX11302" fmla="*/ 4831316 w 5854673"/>
              <a:gd name="connsiteY11302" fmla="*/ 1815841 h 6858000"/>
              <a:gd name="connsiteX11303" fmla="*/ 4793821 w 5854673"/>
              <a:gd name="connsiteY11303" fmla="*/ 1831388 h 6858000"/>
              <a:gd name="connsiteX11304" fmla="*/ 4763828 w 5854673"/>
              <a:gd name="connsiteY11304" fmla="*/ 1830563 h 6858000"/>
              <a:gd name="connsiteX11305" fmla="*/ 4786991 w 5854673"/>
              <a:gd name="connsiteY11305" fmla="*/ 1811595 h 6858000"/>
              <a:gd name="connsiteX11306" fmla="*/ 4823207 w 5854673"/>
              <a:gd name="connsiteY11306" fmla="*/ 1812625 h 6858000"/>
              <a:gd name="connsiteX11307" fmla="*/ 4801022 w 5854673"/>
              <a:gd name="connsiteY11307" fmla="*/ 1800123 h 6858000"/>
              <a:gd name="connsiteX11308" fmla="*/ 4840349 w 5854673"/>
              <a:gd name="connsiteY11308" fmla="*/ 1797430 h 6858000"/>
              <a:gd name="connsiteX11309" fmla="*/ 4815511 w 5854673"/>
              <a:gd name="connsiteY11309" fmla="*/ 1786763 h 6858000"/>
              <a:gd name="connsiteX11310" fmla="*/ 4809289 w 5854673"/>
              <a:gd name="connsiteY11310" fmla="*/ 1786556 h 6858000"/>
              <a:gd name="connsiteX11311" fmla="*/ 4809748 w 5854673"/>
              <a:gd name="connsiteY11311" fmla="*/ 1784670 h 6858000"/>
              <a:gd name="connsiteX11312" fmla="*/ 4784753 w 5854673"/>
              <a:gd name="connsiteY11312" fmla="*/ 1790784 h 6858000"/>
              <a:gd name="connsiteX11313" fmla="*/ 4792248 w 5854673"/>
              <a:gd name="connsiteY11313" fmla="*/ 1799917 h 6858000"/>
              <a:gd name="connsiteX11314" fmla="*/ 4732055 w 5854673"/>
              <a:gd name="connsiteY11314" fmla="*/ 1814690 h 6858000"/>
              <a:gd name="connsiteX11315" fmla="*/ 4720983 w 5854673"/>
              <a:gd name="connsiteY11315" fmla="*/ 1829021 h 6858000"/>
              <a:gd name="connsiteX11316" fmla="*/ 4715526 w 5854673"/>
              <a:gd name="connsiteY11316" fmla="*/ 1823969 h 6858000"/>
              <a:gd name="connsiteX11317" fmla="*/ 4516359 w 5854673"/>
              <a:gd name="connsiteY11317" fmla="*/ 1942354 h 6858000"/>
              <a:gd name="connsiteX11318" fmla="*/ 4521713 w 5854673"/>
              <a:gd name="connsiteY11318" fmla="*/ 1949241 h 6858000"/>
              <a:gd name="connsiteX11319" fmla="*/ 4555481 w 5854673"/>
              <a:gd name="connsiteY11319" fmla="*/ 1943334 h 6858000"/>
              <a:gd name="connsiteX11320" fmla="*/ 4600939 w 5854673"/>
              <a:gd name="connsiteY11320" fmla="*/ 1909528 h 6858000"/>
              <a:gd name="connsiteX11321" fmla="*/ 4665518 w 5854673"/>
              <a:gd name="connsiteY11321" fmla="*/ 1899957 h 6858000"/>
              <a:gd name="connsiteX11322" fmla="*/ 4701472 w 5854673"/>
              <a:gd name="connsiteY11322" fmla="*/ 1919606 h 6858000"/>
              <a:gd name="connsiteX11323" fmla="*/ 4716921 w 5854673"/>
              <a:gd name="connsiteY11323" fmla="*/ 1943634 h 6858000"/>
              <a:gd name="connsiteX11324" fmla="*/ 4718704 w 5854673"/>
              <a:gd name="connsiteY11324" fmla="*/ 1948475 h 6858000"/>
              <a:gd name="connsiteX11325" fmla="*/ 4651072 w 5854673"/>
              <a:gd name="connsiteY11325" fmla="*/ 1936627 h 6858000"/>
              <a:gd name="connsiteX11326" fmla="*/ 4637860 w 5854673"/>
              <a:gd name="connsiteY11326" fmla="*/ 1941062 h 6858000"/>
              <a:gd name="connsiteX11327" fmla="*/ 4656268 w 5854673"/>
              <a:gd name="connsiteY11327" fmla="*/ 1960291 h 6858000"/>
              <a:gd name="connsiteX11328" fmla="*/ 4646728 w 5854673"/>
              <a:gd name="connsiteY11328" fmla="*/ 1964930 h 6858000"/>
              <a:gd name="connsiteX11329" fmla="*/ 4614648 w 5854673"/>
              <a:gd name="connsiteY11329" fmla="*/ 1952022 h 6858000"/>
              <a:gd name="connsiteX11330" fmla="*/ 4593734 w 5854673"/>
              <a:gd name="connsiteY11330" fmla="*/ 1956096 h 6858000"/>
              <a:gd name="connsiteX11331" fmla="*/ 4629296 w 5854673"/>
              <a:gd name="connsiteY11331" fmla="*/ 1921880 h 6858000"/>
              <a:gd name="connsiteX11332" fmla="*/ 4623840 w 5854673"/>
              <a:gd name="connsiteY11332" fmla="*/ 1916830 h 6858000"/>
              <a:gd name="connsiteX11333" fmla="*/ 4590679 w 5854673"/>
              <a:gd name="connsiteY11333" fmla="*/ 1937223 h 6858000"/>
              <a:gd name="connsiteX11334" fmla="*/ 4561908 w 5854673"/>
              <a:gd name="connsiteY11334" fmla="*/ 1944968 h 6858000"/>
              <a:gd name="connsiteX11335" fmla="*/ 4566598 w 5854673"/>
              <a:gd name="connsiteY11335" fmla="*/ 1954866 h 6858000"/>
              <a:gd name="connsiteX11336" fmla="*/ 4544613 w 5854673"/>
              <a:gd name="connsiteY11336" fmla="*/ 1959092 h 6858000"/>
              <a:gd name="connsiteX11337" fmla="*/ 4526702 w 5854673"/>
              <a:gd name="connsiteY11337" fmla="*/ 1979128 h 6858000"/>
              <a:gd name="connsiteX11338" fmla="*/ 4560060 w 5854673"/>
              <a:gd name="connsiteY11338" fmla="*/ 1983116 h 6858000"/>
              <a:gd name="connsiteX11339" fmla="*/ 4547355 w 5854673"/>
              <a:gd name="connsiteY11339" fmla="*/ 2001322 h 6858000"/>
              <a:gd name="connsiteX11340" fmla="*/ 4566989 w 5854673"/>
              <a:gd name="connsiteY11340" fmla="*/ 2013824 h 6858000"/>
              <a:gd name="connsiteX11341" fmla="*/ 4563673 w 5854673"/>
              <a:gd name="connsiteY11341" fmla="*/ 2018669 h 6858000"/>
              <a:gd name="connsiteX11342" fmla="*/ 4595499 w 5854673"/>
              <a:gd name="connsiteY11342" fmla="*/ 2024697 h 6858000"/>
              <a:gd name="connsiteX11343" fmla="*/ 4623708 w 5854673"/>
              <a:gd name="connsiteY11343" fmla="*/ 2020675 h 6858000"/>
              <a:gd name="connsiteX11344" fmla="*/ 4616258 w 5854673"/>
              <a:gd name="connsiteY11344" fmla="*/ 2027202 h 6858000"/>
              <a:gd name="connsiteX11345" fmla="*/ 4642935 w 5854673"/>
              <a:gd name="connsiteY11345" fmla="*/ 2032872 h 6858000"/>
              <a:gd name="connsiteX11346" fmla="*/ 4638853 w 5854673"/>
              <a:gd name="connsiteY11346" fmla="*/ 2034911 h 6858000"/>
              <a:gd name="connsiteX11347" fmla="*/ 4661856 w 5854673"/>
              <a:gd name="connsiteY11347" fmla="*/ 2040375 h 6858000"/>
              <a:gd name="connsiteX11348" fmla="*/ 4682058 w 5854673"/>
              <a:gd name="connsiteY11348" fmla="*/ 2031301 h 6858000"/>
              <a:gd name="connsiteX11349" fmla="*/ 4662423 w 5854673"/>
              <a:gd name="connsiteY11349" fmla="*/ 2018799 h 6858000"/>
              <a:gd name="connsiteX11350" fmla="*/ 4659565 w 5854673"/>
              <a:gd name="connsiteY11350" fmla="*/ 2021757 h 6858000"/>
              <a:gd name="connsiteX11351" fmla="*/ 4658192 w 5854673"/>
              <a:gd name="connsiteY11351" fmla="*/ 2007015 h 6858000"/>
              <a:gd name="connsiteX11352" fmla="*/ 4658652 w 5854673"/>
              <a:gd name="connsiteY11352" fmla="*/ 2005127 h 6858000"/>
              <a:gd name="connsiteX11353" fmla="*/ 4724808 w 5854673"/>
              <a:gd name="connsiteY11353" fmla="*/ 2009176 h 6858000"/>
              <a:gd name="connsiteX11354" fmla="*/ 4721533 w 5854673"/>
              <a:gd name="connsiteY11354" fmla="*/ 2047533 h 6858000"/>
              <a:gd name="connsiteX11355" fmla="*/ 4727755 w 5854673"/>
              <a:gd name="connsiteY11355" fmla="*/ 2047738 h 6858000"/>
              <a:gd name="connsiteX11356" fmla="*/ 4715104 w 5854673"/>
              <a:gd name="connsiteY11356" fmla="*/ 2056100 h 6858000"/>
              <a:gd name="connsiteX11357" fmla="*/ 4746364 w 5854673"/>
              <a:gd name="connsiteY11357" fmla="*/ 2083704 h 6858000"/>
              <a:gd name="connsiteX11358" fmla="*/ 4767842 w 5854673"/>
              <a:gd name="connsiteY11358" fmla="*/ 2065704 h 6858000"/>
              <a:gd name="connsiteX11359" fmla="*/ 4828549 w 5854673"/>
              <a:gd name="connsiteY11359" fmla="*/ 2039197 h 6858000"/>
              <a:gd name="connsiteX11360" fmla="*/ 4871604 w 5854673"/>
              <a:gd name="connsiteY11360" fmla="*/ 2021765 h 6858000"/>
              <a:gd name="connsiteX11361" fmla="*/ 4979552 w 5854673"/>
              <a:gd name="connsiteY11361" fmla="*/ 1966298 h 6858000"/>
              <a:gd name="connsiteX11362" fmla="*/ 4990467 w 5854673"/>
              <a:gd name="connsiteY11362" fmla="*/ 1968750 h 6858000"/>
              <a:gd name="connsiteX11363" fmla="*/ 4982964 w 5854673"/>
              <a:gd name="connsiteY11363" fmla="*/ 1985121 h 6858000"/>
              <a:gd name="connsiteX11364" fmla="*/ 4949344 w 5854673"/>
              <a:gd name="connsiteY11364" fmla="*/ 2007403 h 6858000"/>
              <a:gd name="connsiteX11365" fmla="*/ 4939085 w 5854673"/>
              <a:gd name="connsiteY11365" fmla="*/ 2032546 h 6858000"/>
              <a:gd name="connsiteX11366" fmla="*/ 4947960 w 5854673"/>
              <a:gd name="connsiteY11366" fmla="*/ 2030916 h 6858000"/>
              <a:gd name="connsiteX11367" fmla="*/ 4943616 w 5854673"/>
              <a:gd name="connsiteY11367" fmla="*/ 2059225 h 6858000"/>
              <a:gd name="connsiteX11368" fmla="*/ 4981564 w 5854673"/>
              <a:gd name="connsiteY11368" fmla="*/ 2067295 h 6858000"/>
              <a:gd name="connsiteX11369" fmla="*/ 4957335 w 5854673"/>
              <a:gd name="connsiteY11369" fmla="*/ 2068563 h 6858000"/>
              <a:gd name="connsiteX11370" fmla="*/ 4971304 w 5854673"/>
              <a:gd name="connsiteY11370" fmla="*/ 2092438 h 6858000"/>
              <a:gd name="connsiteX11371" fmla="*/ 5014401 w 5854673"/>
              <a:gd name="connsiteY11371" fmla="*/ 2108517 h 6858000"/>
              <a:gd name="connsiteX11372" fmla="*/ 4933800 w 5854673"/>
              <a:gd name="connsiteY11372" fmla="*/ 2141141 h 6858000"/>
              <a:gd name="connsiteX11373" fmla="*/ 4988632 w 5854673"/>
              <a:gd name="connsiteY11373" fmla="*/ 2144981 h 6858000"/>
              <a:gd name="connsiteX11374" fmla="*/ 5015404 w 5854673"/>
              <a:gd name="connsiteY11374" fmla="*/ 2169218 h 6858000"/>
              <a:gd name="connsiteX11375" fmla="*/ 5014638 w 5854673"/>
              <a:gd name="connsiteY11375" fmla="*/ 2174062 h 6858000"/>
              <a:gd name="connsiteX11376" fmla="*/ 5002498 w 5854673"/>
              <a:gd name="connsiteY11376" fmla="*/ 2170693 h 6858000"/>
              <a:gd name="connsiteX11377" fmla="*/ 5005656 w 5854673"/>
              <a:gd name="connsiteY11377" fmla="*/ 2190280 h 6858000"/>
              <a:gd name="connsiteX11378" fmla="*/ 4977295 w 5854673"/>
              <a:gd name="connsiteY11378" fmla="*/ 2193231 h 6858000"/>
              <a:gd name="connsiteX11379" fmla="*/ 4997338 w 5854673"/>
              <a:gd name="connsiteY11379" fmla="*/ 2203489 h 6858000"/>
              <a:gd name="connsiteX11380" fmla="*/ 4989174 w 5854673"/>
              <a:gd name="connsiteY11380" fmla="*/ 2215218 h 6858000"/>
              <a:gd name="connsiteX11381" fmla="*/ 4979026 w 5854673"/>
              <a:gd name="connsiteY11381" fmla="*/ 2207922 h 6858000"/>
              <a:gd name="connsiteX11382" fmla="*/ 4954536 w 5854673"/>
              <a:gd name="connsiteY11382" fmla="*/ 2227807 h 6858000"/>
              <a:gd name="connsiteX11383" fmla="*/ 4970498 w 5854673"/>
              <a:gd name="connsiteY11383" fmla="*/ 2240105 h 6858000"/>
              <a:gd name="connsiteX11384" fmla="*/ 4967181 w 5854673"/>
              <a:gd name="connsiteY11384" fmla="*/ 2244950 h 6858000"/>
              <a:gd name="connsiteX11385" fmla="*/ 4954229 w 5854673"/>
              <a:gd name="connsiteY11385" fmla="*/ 2230766 h 6858000"/>
              <a:gd name="connsiteX11386" fmla="*/ 4884961 w 5854673"/>
              <a:gd name="connsiteY11386" fmla="*/ 2230441 h 6858000"/>
              <a:gd name="connsiteX11387" fmla="*/ 4888278 w 5854673"/>
              <a:gd name="connsiteY11387" fmla="*/ 2225596 h 6858000"/>
              <a:gd name="connsiteX11388" fmla="*/ 4850180 w 5854673"/>
              <a:gd name="connsiteY11388" fmla="*/ 2206254 h 6858000"/>
              <a:gd name="connsiteX11389" fmla="*/ 4861455 w 5854673"/>
              <a:gd name="connsiteY11389" fmla="*/ 2201003 h 6858000"/>
              <a:gd name="connsiteX11390" fmla="*/ 4829423 w 5854673"/>
              <a:gd name="connsiteY11390" fmla="*/ 2196097 h 6858000"/>
              <a:gd name="connsiteX11391" fmla="*/ 4815960 w 5854673"/>
              <a:gd name="connsiteY11391" fmla="*/ 2185994 h 6858000"/>
              <a:gd name="connsiteX11392" fmla="*/ 4811112 w 5854673"/>
              <a:gd name="connsiteY11392" fmla="*/ 2192878 h 6858000"/>
              <a:gd name="connsiteX11393" fmla="*/ 4828197 w 5854673"/>
              <a:gd name="connsiteY11393" fmla="*/ 2205380 h 6858000"/>
              <a:gd name="connsiteX11394" fmla="*/ 4812434 w 5854673"/>
              <a:gd name="connsiteY11394" fmla="*/ 2209813 h 6858000"/>
              <a:gd name="connsiteX11395" fmla="*/ 4843393 w 5854673"/>
              <a:gd name="connsiteY11395" fmla="*/ 2222523 h 6858000"/>
              <a:gd name="connsiteX11396" fmla="*/ 4826863 w 5854673"/>
              <a:gd name="connsiteY11396" fmla="*/ 2231802 h 6858000"/>
              <a:gd name="connsiteX11397" fmla="*/ 4822677 w 5854673"/>
              <a:gd name="connsiteY11397" fmla="*/ 2243328 h 6858000"/>
              <a:gd name="connsiteX11398" fmla="*/ 4797326 w 5854673"/>
              <a:gd name="connsiteY11398" fmla="*/ 2244393 h 6858000"/>
              <a:gd name="connsiteX11399" fmla="*/ 4791576 w 5854673"/>
              <a:gd name="connsiteY11399" fmla="*/ 2233923 h 6858000"/>
              <a:gd name="connsiteX11400" fmla="*/ 4788838 w 5854673"/>
              <a:gd name="connsiteY11400" fmla="*/ 2222223 h 6858000"/>
              <a:gd name="connsiteX11401" fmla="*/ 4805392 w 5854673"/>
              <a:gd name="connsiteY11401" fmla="*/ 2219197 h 6858000"/>
              <a:gd name="connsiteX11402" fmla="*/ 4796619 w 5854673"/>
              <a:gd name="connsiteY11402" fmla="*/ 2218990 h 6858000"/>
              <a:gd name="connsiteX11403" fmla="*/ 4790460 w 5854673"/>
              <a:gd name="connsiteY11403" fmla="*/ 2218912 h 6858000"/>
              <a:gd name="connsiteX11404" fmla="*/ 4788380 w 5854673"/>
              <a:gd name="connsiteY11404" fmla="*/ 2221265 h 6858000"/>
              <a:gd name="connsiteX11405" fmla="*/ 4782465 w 5854673"/>
              <a:gd name="connsiteY11405" fmla="*/ 2213466 h 6858000"/>
              <a:gd name="connsiteX11406" fmla="*/ 4766525 w 5854673"/>
              <a:gd name="connsiteY11406" fmla="*/ 2214902 h 6858000"/>
              <a:gd name="connsiteX11407" fmla="*/ 4741435 w 5854673"/>
              <a:gd name="connsiteY11407" fmla="*/ 2197347 h 6858000"/>
              <a:gd name="connsiteX11408" fmla="*/ 4735212 w 5854673"/>
              <a:gd name="connsiteY11408" fmla="*/ 2197142 h 6858000"/>
              <a:gd name="connsiteX11409" fmla="*/ 4768015 w 5854673"/>
              <a:gd name="connsiteY11409" fmla="*/ 2179349 h 6858000"/>
              <a:gd name="connsiteX11410" fmla="*/ 4781687 w 5854673"/>
              <a:gd name="connsiteY11410" fmla="*/ 2173029 h 6858000"/>
              <a:gd name="connsiteX11411" fmla="*/ 4760008 w 5854673"/>
              <a:gd name="connsiteY11411" fmla="*/ 2174297 h 6858000"/>
              <a:gd name="connsiteX11412" fmla="*/ 4759241 w 5854673"/>
              <a:gd name="connsiteY11412" fmla="*/ 2179143 h 6858000"/>
              <a:gd name="connsiteX11413" fmla="*/ 4742410 w 5854673"/>
              <a:gd name="connsiteY11413" fmla="*/ 2173527 h 6858000"/>
              <a:gd name="connsiteX11414" fmla="*/ 4757414 w 5854673"/>
              <a:gd name="connsiteY11414" fmla="*/ 2148435 h 6858000"/>
              <a:gd name="connsiteX11415" fmla="*/ 4709973 w 5854673"/>
              <a:gd name="connsiteY11415" fmla="*/ 2160665 h 6858000"/>
              <a:gd name="connsiteX11416" fmla="*/ 4710485 w 5854673"/>
              <a:gd name="connsiteY11416" fmla="*/ 2156584 h 6858000"/>
              <a:gd name="connsiteX11417" fmla="*/ 4757215 w 5854673"/>
              <a:gd name="connsiteY11417" fmla="*/ 2131705 h 6858000"/>
              <a:gd name="connsiteX11418" fmla="*/ 4756455 w 5854673"/>
              <a:gd name="connsiteY11418" fmla="*/ 2111047 h 6858000"/>
              <a:gd name="connsiteX11419" fmla="*/ 4630399 w 5854673"/>
              <a:gd name="connsiteY11419" fmla="*/ 2169824 h 6858000"/>
              <a:gd name="connsiteX11420" fmla="*/ 4533269 w 5854673"/>
              <a:gd name="connsiteY11420" fmla="*/ 2211725 h 6858000"/>
              <a:gd name="connsiteX11421" fmla="*/ 4598658 w 5854673"/>
              <a:gd name="connsiteY11421" fmla="*/ 2220619 h 6858000"/>
              <a:gd name="connsiteX11422" fmla="*/ 4560910 w 5854673"/>
              <a:gd name="connsiteY11422" fmla="*/ 2229279 h 6858000"/>
              <a:gd name="connsiteX11423" fmla="*/ 4612372 w 5854673"/>
              <a:gd name="connsiteY11423" fmla="*/ 2247809 h 6858000"/>
              <a:gd name="connsiteX11424" fmla="*/ 4651086 w 5854673"/>
              <a:gd name="connsiteY11424" fmla="*/ 2251033 h 6858000"/>
              <a:gd name="connsiteX11425" fmla="*/ 4647666 w 5854673"/>
              <a:gd name="connsiteY11425" fmla="*/ 2257715 h 6858000"/>
              <a:gd name="connsiteX11426" fmla="*/ 4668578 w 5854673"/>
              <a:gd name="connsiteY11426" fmla="*/ 2261291 h 6858000"/>
              <a:gd name="connsiteX11427" fmla="*/ 4688771 w 5854673"/>
              <a:gd name="connsiteY11427" fmla="*/ 2285372 h 6858000"/>
              <a:gd name="connsiteX11428" fmla="*/ 4681828 w 5854673"/>
              <a:gd name="connsiteY11428" fmla="*/ 2305671 h 6858000"/>
              <a:gd name="connsiteX11429" fmla="*/ 4683558 w 5854673"/>
              <a:gd name="connsiteY11429" fmla="*/ 2320362 h 6858000"/>
              <a:gd name="connsiteX11430" fmla="*/ 4707374 w 5854673"/>
              <a:gd name="connsiteY11430" fmla="*/ 2336640 h 6858000"/>
              <a:gd name="connsiteX11431" fmla="*/ 4660393 w 5854673"/>
              <a:gd name="connsiteY11431" fmla="*/ 2346981 h 6858000"/>
              <a:gd name="connsiteX11432" fmla="*/ 4715066 w 5854673"/>
              <a:gd name="connsiteY11432" fmla="*/ 2370154 h 6858000"/>
              <a:gd name="connsiteX11433" fmla="*/ 4705527 w 5854673"/>
              <a:gd name="connsiteY11433" fmla="*/ 2374793 h 6858000"/>
              <a:gd name="connsiteX11434" fmla="*/ 4736791 w 5854673"/>
              <a:gd name="connsiteY11434" fmla="*/ 2384545 h 6858000"/>
              <a:gd name="connsiteX11435" fmla="*/ 4711030 w 5854673"/>
              <a:gd name="connsiteY11435" fmla="*/ 2395504 h 6858000"/>
              <a:gd name="connsiteX11436" fmla="*/ 4715720 w 5854673"/>
              <a:gd name="connsiteY11436" fmla="*/ 2405401 h 6858000"/>
              <a:gd name="connsiteX11437" fmla="*/ 4702507 w 5854673"/>
              <a:gd name="connsiteY11437" fmla="*/ 2409834 h 6858000"/>
              <a:gd name="connsiteX11438" fmla="*/ 4732091 w 5854673"/>
              <a:gd name="connsiteY11438" fmla="*/ 2415454 h 6858000"/>
              <a:gd name="connsiteX11439" fmla="*/ 4716163 w 5854673"/>
              <a:gd name="connsiteY11439" fmla="*/ 2462172 h 6858000"/>
              <a:gd name="connsiteX11440" fmla="*/ 4732125 w 5854673"/>
              <a:gd name="connsiteY11440" fmla="*/ 2474470 h 6858000"/>
              <a:gd name="connsiteX11441" fmla="*/ 4753809 w 5854673"/>
              <a:gd name="connsiteY11441" fmla="*/ 2455348 h 6858000"/>
              <a:gd name="connsiteX11442" fmla="*/ 4776095 w 5854673"/>
              <a:gd name="connsiteY11442" fmla="*/ 2466015 h 6858000"/>
              <a:gd name="connsiteX11443" fmla="*/ 4747428 w 5854673"/>
              <a:gd name="connsiteY11443" fmla="*/ 2471923 h 6858000"/>
              <a:gd name="connsiteX11444" fmla="*/ 4758698 w 5854673"/>
              <a:gd name="connsiteY11444" fmla="*/ 2481975 h 6858000"/>
              <a:gd name="connsiteX11445" fmla="*/ 4740692 w 5854673"/>
              <a:gd name="connsiteY11445" fmla="*/ 2483449 h 6858000"/>
              <a:gd name="connsiteX11446" fmla="*/ 4778332 w 5854673"/>
              <a:gd name="connsiteY11446" fmla="*/ 2494477 h 6858000"/>
              <a:gd name="connsiteX11447" fmla="*/ 4777054 w 5854673"/>
              <a:gd name="connsiteY11447" fmla="*/ 2503403 h 6858000"/>
              <a:gd name="connsiteX11448" fmla="*/ 4813270 w 5854673"/>
              <a:gd name="connsiteY11448" fmla="*/ 2504434 h 6858000"/>
              <a:gd name="connsiteX11449" fmla="*/ 4774754 w 5854673"/>
              <a:gd name="connsiteY11449" fmla="*/ 2517940 h 6858000"/>
              <a:gd name="connsiteX11450" fmla="*/ 4794896 w 5854673"/>
              <a:gd name="connsiteY11450" fmla="*/ 2544214 h 6858000"/>
              <a:gd name="connsiteX11451" fmla="*/ 4796782 w 5854673"/>
              <a:gd name="connsiteY11451" fmla="*/ 2547224 h 6858000"/>
              <a:gd name="connsiteX11452" fmla="*/ 4810658 w 5854673"/>
              <a:gd name="connsiteY11452" fmla="*/ 2539781 h 6858000"/>
              <a:gd name="connsiteX11453" fmla="*/ 4818358 w 5854673"/>
              <a:gd name="connsiteY11453" fmla="*/ 2547791 h 6858000"/>
              <a:gd name="connsiteX11454" fmla="*/ 4791011 w 5854673"/>
              <a:gd name="connsiteY11454" fmla="*/ 2570635 h 6858000"/>
              <a:gd name="connsiteX11455" fmla="*/ 4823043 w 5854673"/>
              <a:gd name="connsiteY11455" fmla="*/ 2575541 h 6858000"/>
              <a:gd name="connsiteX11456" fmla="*/ 4804163 w 5854673"/>
              <a:gd name="connsiteY11456" fmla="*/ 2601549 h 6858000"/>
              <a:gd name="connsiteX11457" fmla="*/ 4822730 w 5854673"/>
              <a:gd name="connsiteY11457" fmla="*/ 2604003 h 6858000"/>
              <a:gd name="connsiteX11458" fmla="*/ 4817325 w 5854673"/>
              <a:gd name="connsiteY11458" fmla="*/ 2596758 h 6858000"/>
              <a:gd name="connsiteX11459" fmla="*/ 4855072 w 5854673"/>
              <a:gd name="connsiteY11459" fmla="*/ 2588098 h 6858000"/>
              <a:gd name="connsiteX11460" fmla="*/ 4841196 w 5854673"/>
              <a:gd name="connsiteY11460" fmla="*/ 2595541 h 6858000"/>
              <a:gd name="connsiteX11461" fmla="*/ 4865828 w 5854673"/>
              <a:gd name="connsiteY11461" fmla="*/ 2614982 h 6858000"/>
              <a:gd name="connsiteX11462" fmla="*/ 4885674 w 5854673"/>
              <a:gd name="connsiteY11462" fmla="*/ 2600858 h 6858000"/>
              <a:gd name="connsiteX11463" fmla="*/ 4901129 w 5854673"/>
              <a:gd name="connsiteY11463" fmla="*/ 2599383 h 6858000"/>
              <a:gd name="connsiteX11464" fmla="*/ 4919538 w 5854673"/>
              <a:gd name="connsiteY11464" fmla="*/ 2618619 h 6858000"/>
              <a:gd name="connsiteX11465" fmla="*/ 4935760 w 5854673"/>
              <a:gd name="connsiteY11465" fmla="*/ 2612298 h 6858000"/>
              <a:gd name="connsiteX11466" fmla="*/ 4926656 w 5854673"/>
              <a:gd name="connsiteY11466" fmla="*/ 2608176 h 6858000"/>
              <a:gd name="connsiteX11467" fmla="*/ 4924680 w 5854673"/>
              <a:gd name="connsiteY11467" fmla="*/ 2606376 h 6858000"/>
              <a:gd name="connsiteX11468" fmla="*/ 4931632 w 5854673"/>
              <a:gd name="connsiteY11468" fmla="*/ 2598678 h 6858000"/>
              <a:gd name="connsiteX11469" fmla="*/ 4967580 w 5854673"/>
              <a:gd name="connsiteY11469" fmla="*/ 2643829 h 6858000"/>
              <a:gd name="connsiteX11470" fmla="*/ 4983541 w 5854673"/>
              <a:gd name="connsiteY11470" fmla="*/ 2656127 h 6858000"/>
              <a:gd name="connsiteX11471" fmla="*/ 4970323 w 5854673"/>
              <a:gd name="connsiteY11471" fmla="*/ 2686065 h 6858000"/>
              <a:gd name="connsiteX11472" fmla="*/ 4988123 w 5854673"/>
              <a:gd name="connsiteY11472" fmla="*/ 2690813 h 6858000"/>
              <a:gd name="connsiteX11473" fmla="*/ 4987103 w 5854673"/>
              <a:gd name="connsiteY11473" fmla="*/ 2691323 h 6858000"/>
              <a:gd name="connsiteX11474" fmla="*/ 5046057 w 5854673"/>
              <a:gd name="connsiteY11474" fmla="*/ 2726636 h 6858000"/>
              <a:gd name="connsiteX11475" fmla="*/ 5063604 w 5854673"/>
              <a:gd name="connsiteY11475" fmla="*/ 2727050 h 6858000"/>
              <a:gd name="connsiteX11476" fmla="*/ 5026172 w 5854673"/>
              <a:gd name="connsiteY11476" fmla="*/ 2699597 h 6858000"/>
              <a:gd name="connsiteX11477" fmla="*/ 5043986 w 5854673"/>
              <a:gd name="connsiteY11477" fmla="*/ 2655888 h 6858000"/>
              <a:gd name="connsiteX11478" fmla="*/ 5035473 w 5854673"/>
              <a:gd name="connsiteY11478" fmla="*/ 2637065 h 6858000"/>
              <a:gd name="connsiteX11479" fmla="*/ 4991349 w 5854673"/>
              <a:gd name="connsiteY11479" fmla="*/ 2644448 h 6858000"/>
              <a:gd name="connsiteX11480" fmla="*/ 5006805 w 5854673"/>
              <a:gd name="connsiteY11480" fmla="*/ 2642973 h 6858000"/>
              <a:gd name="connsiteX11481" fmla="*/ 5010382 w 5854673"/>
              <a:gd name="connsiteY11481" fmla="*/ 2619510 h 6858000"/>
              <a:gd name="connsiteX11482" fmla="*/ 5027928 w 5854673"/>
              <a:gd name="connsiteY11482" fmla="*/ 2619924 h 6858000"/>
              <a:gd name="connsiteX11483" fmla="*/ 4988504 w 5854673"/>
              <a:gd name="connsiteY11483" fmla="*/ 2604050 h 6858000"/>
              <a:gd name="connsiteX11484" fmla="*/ 4976161 w 5854673"/>
              <a:gd name="connsiteY11484" fmla="*/ 2601802 h 6858000"/>
              <a:gd name="connsiteX11485" fmla="*/ 4999424 w 5854673"/>
              <a:gd name="connsiteY11485" fmla="*/ 2588648 h 6858000"/>
              <a:gd name="connsiteX11486" fmla="*/ 5015953 w 5854673"/>
              <a:gd name="connsiteY11486" fmla="*/ 2579369 h 6858000"/>
              <a:gd name="connsiteX11487" fmla="*/ 5004376 w 5854673"/>
              <a:gd name="connsiteY11487" fmla="*/ 2572276 h 6858000"/>
              <a:gd name="connsiteX11488" fmla="*/ 5020905 w 5854673"/>
              <a:gd name="connsiteY11488" fmla="*/ 2562997 h 6858000"/>
              <a:gd name="connsiteX11489" fmla="*/ 5002086 w 5854673"/>
              <a:gd name="connsiteY11489" fmla="*/ 2553658 h 6858000"/>
              <a:gd name="connsiteX11490" fmla="*/ 4998981 w 5854673"/>
              <a:gd name="connsiteY11490" fmla="*/ 2531876 h 6858000"/>
              <a:gd name="connsiteX11491" fmla="*/ 4981174 w 5854673"/>
              <a:gd name="connsiteY11491" fmla="*/ 2550082 h 6858000"/>
              <a:gd name="connsiteX11492" fmla="*/ 4997136 w 5854673"/>
              <a:gd name="connsiteY11492" fmla="*/ 2562379 h 6858000"/>
              <a:gd name="connsiteX11493" fmla="*/ 4969591 w 5854673"/>
              <a:gd name="connsiteY11493" fmla="*/ 2568492 h 6858000"/>
              <a:gd name="connsiteX11494" fmla="*/ 4975717 w 5854673"/>
              <a:gd name="connsiteY11494" fmla="*/ 2545030 h 6858000"/>
              <a:gd name="connsiteX11495" fmla="*/ 4915325 w 5854673"/>
              <a:gd name="connsiteY11495" fmla="*/ 2543075 h 6858000"/>
              <a:gd name="connsiteX11496" fmla="*/ 4945010 w 5854673"/>
              <a:gd name="connsiteY11496" fmla="*/ 2546858 h 6858000"/>
              <a:gd name="connsiteX11497" fmla="*/ 4981488 w 5854673"/>
              <a:gd name="connsiteY11497" fmla="*/ 2521620 h 6858000"/>
              <a:gd name="connsiteX11498" fmla="*/ 4945533 w 5854673"/>
              <a:gd name="connsiteY11498" fmla="*/ 2501972 h 6858000"/>
              <a:gd name="connsiteX11499" fmla="*/ 4997868 w 5854673"/>
              <a:gd name="connsiteY11499" fmla="*/ 2498517 h 6858000"/>
              <a:gd name="connsiteX11500" fmla="*/ 4988232 w 5854673"/>
              <a:gd name="connsiteY11500" fmla="*/ 2479489 h 6858000"/>
              <a:gd name="connsiteX11501" fmla="*/ 4953855 w 5854673"/>
              <a:gd name="connsiteY11501" fmla="*/ 2473461 h 6858000"/>
              <a:gd name="connsiteX11502" fmla="*/ 4946106 w 5854673"/>
              <a:gd name="connsiteY11502" fmla="*/ 2457442 h 6858000"/>
              <a:gd name="connsiteX11503" fmla="*/ 4926265 w 5854673"/>
              <a:gd name="connsiteY11503" fmla="*/ 2453713 h 6858000"/>
              <a:gd name="connsiteX11504" fmla="*/ 4917239 w 5854673"/>
              <a:gd name="connsiteY11504" fmla="*/ 2446620 h 6858000"/>
              <a:gd name="connsiteX11505" fmla="*/ 4895048 w 5854673"/>
              <a:gd name="connsiteY11505" fmla="*/ 2459620 h 6858000"/>
              <a:gd name="connsiteX11506" fmla="*/ 4910851 w 5854673"/>
              <a:gd name="connsiteY11506" fmla="*/ 2488700 h 6858000"/>
              <a:gd name="connsiteX11507" fmla="*/ 4920747 w 5854673"/>
              <a:gd name="connsiteY11507" fmla="*/ 2489110 h 6858000"/>
              <a:gd name="connsiteX11508" fmla="*/ 4908603 w 5854673"/>
              <a:gd name="connsiteY11508" fmla="*/ 2503593 h 6858000"/>
              <a:gd name="connsiteX11509" fmla="*/ 4917629 w 5854673"/>
              <a:gd name="connsiteY11509" fmla="*/ 2510685 h 6858000"/>
              <a:gd name="connsiteX11510" fmla="*/ 4926710 w 5854673"/>
              <a:gd name="connsiteY11510" fmla="*/ 2507934 h 6858000"/>
              <a:gd name="connsiteX11511" fmla="*/ 4913497 w 5854673"/>
              <a:gd name="connsiteY11511" fmla="*/ 2512367 h 6858000"/>
              <a:gd name="connsiteX11512" fmla="*/ 4918851 w 5854673"/>
              <a:gd name="connsiteY11512" fmla="*/ 2519256 h 6858000"/>
              <a:gd name="connsiteX11513" fmla="*/ 4912629 w 5854673"/>
              <a:gd name="connsiteY11513" fmla="*/ 2519050 h 6858000"/>
              <a:gd name="connsiteX11514" fmla="*/ 4901296 w 5854673"/>
              <a:gd name="connsiteY11514" fmla="*/ 2551997 h 6858000"/>
              <a:gd name="connsiteX11515" fmla="*/ 4893288 w 5854673"/>
              <a:gd name="connsiteY11515" fmla="*/ 2546945 h 6858000"/>
              <a:gd name="connsiteX11516" fmla="*/ 4884516 w 5854673"/>
              <a:gd name="connsiteY11516" fmla="*/ 2546739 h 6858000"/>
              <a:gd name="connsiteX11517" fmla="*/ 4864574 w 5854673"/>
              <a:gd name="connsiteY11517" fmla="*/ 2537195 h 6858000"/>
              <a:gd name="connsiteX11518" fmla="*/ 4883907 w 5854673"/>
              <a:gd name="connsiteY11518" fmla="*/ 2534803 h 6858000"/>
              <a:gd name="connsiteX11519" fmla="*/ 4883600 w 5854673"/>
              <a:gd name="connsiteY11519" fmla="*/ 2537761 h 6858000"/>
              <a:gd name="connsiteX11520" fmla="*/ 4902219 w 5854673"/>
              <a:gd name="connsiteY11520" fmla="*/ 2530371 h 6858000"/>
              <a:gd name="connsiteX11521" fmla="*/ 4879269 w 5854673"/>
              <a:gd name="connsiteY11521" fmla="*/ 2522713 h 6858000"/>
              <a:gd name="connsiteX11522" fmla="*/ 4910589 w 5854673"/>
              <a:gd name="connsiteY11522" fmla="*/ 2514969 h 6858000"/>
              <a:gd name="connsiteX11523" fmla="*/ 4891721 w 5854673"/>
              <a:gd name="connsiteY11523" fmla="*/ 2497620 h 6858000"/>
              <a:gd name="connsiteX11524" fmla="*/ 4900801 w 5854673"/>
              <a:gd name="connsiteY11524" fmla="*/ 2494868 h 6858000"/>
              <a:gd name="connsiteX11525" fmla="*/ 4887850 w 5854673"/>
              <a:gd name="connsiteY11525" fmla="*/ 2480684 h 6858000"/>
              <a:gd name="connsiteX11526" fmla="*/ 4859434 w 5854673"/>
              <a:gd name="connsiteY11526" fmla="*/ 2493480 h 6858000"/>
              <a:gd name="connsiteX11527" fmla="*/ 4855864 w 5854673"/>
              <a:gd name="connsiteY11527" fmla="*/ 2491439 h 6858000"/>
              <a:gd name="connsiteX11528" fmla="*/ 4878008 w 5854673"/>
              <a:gd name="connsiteY11528" fmla="*/ 2470430 h 6858000"/>
              <a:gd name="connsiteX11529" fmla="*/ 4889894 w 5854673"/>
              <a:gd name="connsiteY11529" fmla="*/ 2466914 h 6858000"/>
              <a:gd name="connsiteX11530" fmla="*/ 4883368 w 5854673"/>
              <a:gd name="connsiteY11530" fmla="*/ 2451814 h 6858000"/>
              <a:gd name="connsiteX11531" fmla="*/ 4858266 w 5854673"/>
              <a:gd name="connsiteY11531" fmla="*/ 2477616 h 6858000"/>
              <a:gd name="connsiteX11532" fmla="*/ 4824202 w 5854673"/>
              <a:gd name="connsiteY11532" fmla="*/ 2443126 h 6858000"/>
              <a:gd name="connsiteX11533" fmla="*/ 4828286 w 5854673"/>
              <a:gd name="connsiteY11533" fmla="*/ 2433435 h 6858000"/>
              <a:gd name="connsiteX11534" fmla="*/ 4870923 w 5854673"/>
              <a:gd name="connsiteY11534" fmla="*/ 2451402 h 6858000"/>
              <a:gd name="connsiteX11535" fmla="*/ 4879905 w 5854673"/>
              <a:gd name="connsiteY11535" fmla="*/ 2435184 h 6858000"/>
              <a:gd name="connsiteX11536" fmla="*/ 4867822 w 5854673"/>
              <a:gd name="connsiteY11536" fmla="*/ 2414318 h 6858000"/>
              <a:gd name="connsiteX11537" fmla="*/ 4916682 w 5854673"/>
              <a:gd name="connsiteY11537" fmla="*/ 2432490 h 6858000"/>
              <a:gd name="connsiteX11538" fmla="*/ 4913569 w 5854673"/>
              <a:gd name="connsiteY11538" fmla="*/ 2436214 h 6858000"/>
              <a:gd name="connsiteX11539" fmla="*/ 4954630 w 5854673"/>
              <a:gd name="connsiteY11539" fmla="*/ 2440561 h 6858000"/>
              <a:gd name="connsiteX11540" fmla="*/ 4941166 w 5854673"/>
              <a:gd name="connsiteY11540" fmla="*/ 2430457 h 6858000"/>
              <a:gd name="connsiteX11541" fmla="*/ 4964430 w 5854673"/>
              <a:gd name="connsiteY11541" fmla="*/ 2417304 h 6858000"/>
              <a:gd name="connsiteX11542" fmla="*/ 4969374 w 5854673"/>
              <a:gd name="connsiteY11542" fmla="*/ 2426436 h 6858000"/>
              <a:gd name="connsiteX11543" fmla="*/ 4995137 w 5854673"/>
              <a:gd name="connsiteY11543" fmla="*/ 2415477 h 6858000"/>
              <a:gd name="connsiteX11544" fmla="*/ 4980242 w 5854673"/>
              <a:gd name="connsiteY11544" fmla="*/ 2413227 h 6858000"/>
              <a:gd name="connsiteX11545" fmla="*/ 4977590 w 5854673"/>
              <a:gd name="connsiteY11545" fmla="*/ 2415063 h 6858000"/>
              <a:gd name="connsiteX11546" fmla="*/ 4948875 w 5854673"/>
              <a:gd name="connsiteY11546" fmla="*/ 2405313 h 6858000"/>
              <a:gd name="connsiteX11547" fmla="*/ 4948416 w 5854673"/>
              <a:gd name="connsiteY11547" fmla="*/ 2407200 h 6858000"/>
              <a:gd name="connsiteX11548" fmla="*/ 4938521 w 5854673"/>
              <a:gd name="connsiteY11548" fmla="*/ 2406790 h 6858000"/>
              <a:gd name="connsiteX11549" fmla="*/ 4938980 w 5854673"/>
              <a:gd name="connsiteY11549" fmla="*/ 2404902 h 6858000"/>
              <a:gd name="connsiteX11550" fmla="*/ 4951733 w 5854673"/>
              <a:gd name="connsiteY11550" fmla="*/ 2402355 h 6858000"/>
              <a:gd name="connsiteX11551" fmla="*/ 4935771 w 5854673"/>
              <a:gd name="connsiteY11551" fmla="*/ 2390058 h 6858000"/>
              <a:gd name="connsiteX11552" fmla="*/ 4930156 w 5854673"/>
              <a:gd name="connsiteY11552" fmla="*/ 2401788 h 6858000"/>
              <a:gd name="connsiteX11553" fmla="*/ 4924445 w 5854673"/>
              <a:gd name="connsiteY11553" fmla="*/ 2397501 h 6858000"/>
              <a:gd name="connsiteX11554" fmla="*/ 4900216 w 5854673"/>
              <a:gd name="connsiteY11554" fmla="*/ 2398770 h 6858000"/>
              <a:gd name="connsiteX11555" fmla="*/ 4940775 w 5854673"/>
              <a:gd name="connsiteY11555" fmla="*/ 2371492 h 6858000"/>
              <a:gd name="connsiteX11556" fmla="*/ 4919607 w 5854673"/>
              <a:gd name="connsiteY11556" fmla="*/ 2368681 h 6858000"/>
              <a:gd name="connsiteX11557" fmla="*/ 4969495 w 5854673"/>
              <a:gd name="connsiteY11557" fmla="*/ 2363390 h 6858000"/>
              <a:gd name="connsiteX11558" fmla="*/ 4977808 w 5854673"/>
              <a:gd name="connsiteY11558" fmla="*/ 2365484 h 6858000"/>
              <a:gd name="connsiteX11559" fmla="*/ 4995450 w 5854673"/>
              <a:gd name="connsiteY11559" fmla="*/ 2389565 h 6858000"/>
              <a:gd name="connsiteX11560" fmla="*/ 4972238 w 5854673"/>
              <a:gd name="connsiteY11560" fmla="*/ 2400525 h 6858000"/>
              <a:gd name="connsiteX11561" fmla="*/ 4995241 w 5854673"/>
              <a:gd name="connsiteY11561" fmla="*/ 2405989 h 6858000"/>
              <a:gd name="connsiteX11562" fmla="*/ 4992589 w 5854673"/>
              <a:gd name="connsiteY11562" fmla="*/ 2407825 h 6858000"/>
              <a:gd name="connsiteX11563" fmla="*/ 5019463 w 5854673"/>
              <a:gd name="connsiteY11563" fmla="*/ 2430225 h 6858000"/>
              <a:gd name="connsiteX11564" fmla="*/ 5052214 w 5854673"/>
              <a:gd name="connsiteY11564" fmla="*/ 2414625 h 6858000"/>
              <a:gd name="connsiteX11565" fmla="*/ 5042579 w 5854673"/>
              <a:gd name="connsiteY11565" fmla="*/ 2395596 h 6858000"/>
              <a:gd name="connsiteX11566" fmla="*/ 5069761 w 5854673"/>
              <a:gd name="connsiteY11566" fmla="*/ 2415038 h 6858000"/>
              <a:gd name="connsiteX11567" fmla="*/ 5069603 w 5854673"/>
              <a:gd name="connsiteY11567" fmla="*/ 2431820 h 6858000"/>
              <a:gd name="connsiteX11568" fmla="*/ 5081440 w 5854673"/>
              <a:gd name="connsiteY11568" fmla="*/ 2420295 h 6858000"/>
              <a:gd name="connsiteX11569" fmla="*/ 5072249 w 5854673"/>
              <a:gd name="connsiteY11569" fmla="*/ 2455488 h 6858000"/>
              <a:gd name="connsiteX11570" fmla="*/ 5068377 w 5854673"/>
              <a:gd name="connsiteY11570" fmla="*/ 2438552 h 6858000"/>
              <a:gd name="connsiteX11571" fmla="*/ 5040831 w 5854673"/>
              <a:gd name="connsiteY11571" fmla="*/ 2444665 h 6858000"/>
              <a:gd name="connsiteX11572" fmla="*/ 5003650 w 5854673"/>
              <a:gd name="connsiteY11572" fmla="*/ 2431750 h 6858000"/>
              <a:gd name="connsiteX11573" fmla="*/ 4993693 w 5854673"/>
              <a:gd name="connsiteY11573" fmla="*/ 2471788 h 6858000"/>
              <a:gd name="connsiteX11574" fmla="*/ 5007922 w 5854673"/>
              <a:gd name="connsiteY11574" fmla="*/ 2477046 h 6858000"/>
              <a:gd name="connsiteX11575" fmla="*/ 5016497 w 5854673"/>
              <a:gd name="connsiteY11575" fmla="*/ 2460522 h 6858000"/>
              <a:gd name="connsiteX11576" fmla="*/ 5065305 w 5854673"/>
              <a:gd name="connsiteY11576" fmla="*/ 2480887 h 6858000"/>
              <a:gd name="connsiteX11577" fmla="*/ 5086984 w 5854673"/>
              <a:gd name="connsiteY11577" fmla="*/ 2479618 h 6858000"/>
              <a:gd name="connsiteX11578" fmla="*/ 5057549 w 5854673"/>
              <a:gd name="connsiteY11578" fmla="*/ 2490373 h 6858000"/>
              <a:gd name="connsiteX11579" fmla="*/ 5082640 w 5854673"/>
              <a:gd name="connsiteY11579" fmla="*/ 2507927 h 6858000"/>
              <a:gd name="connsiteX11580" fmla="*/ 5059376 w 5854673"/>
              <a:gd name="connsiteY11580" fmla="*/ 2521079 h 6858000"/>
              <a:gd name="connsiteX11581" fmla="*/ 5113389 w 5854673"/>
              <a:gd name="connsiteY11581" fmla="*/ 2539610 h 6858000"/>
              <a:gd name="connsiteX11582" fmla="*/ 5105434 w 5854673"/>
              <a:gd name="connsiteY11582" fmla="*/ 2532366 h 6858000"/>
              <a:gd name="connsiteX11583" fmla="*/ 5126601 w 5854673"/>
              <a:gd name="connsiteY11583" fmla="*/ 2535176 h 6858000"/>
              <a:gd name="connsiteX11584" fmla="*/ 5109970 w 5854673"/>
              <a:gd name="connsiteY11584" fmla="*/ 2546292 h 6858000"/>
              <a:gd name="connsiteX11585" fmla="*/ 5132920 w 5854673"/>
              <a:gd name="connsiteY11585" fmla="*/ 2553949 h 6858000"/>
              <a:gd name="connsiteX11586" fmla="*/ 5138535 w 5854673"/>
              <a:gd name="connsiteY11586" fmla="*/ 2542219 h 6858000"/>
              <a:gd name="connsiteX11587" fmla="*/ 5153270 w 5854673"/>
              <a:gd name="connsiteY11587" fmla="*/ 2561249 h 6858000"/>
              <a:gd name="connsiteX11588" fmla="*/ 5142102 w 5854673"/>
              <a:gd name="connsiteY11588" fmla="*/ 2551912 h 6858000"/>
              <a:gd name="connsiteX11589" fmla="*/ 5124348 w 5854673"/>
              <a:gd name="connsiteY11589" fmla="*/ 2567923 h 6858000"/>
              <a:gd name="connsiteX11590" fmla="*/ 5094662 w 5854673"/>
              <a:gd name="connsiteY11590" fmla="*/ 2564140 h 6858000"/>
              <a:gd name="connsiteX11591" fmla="*/ 5091605 w 5854673"/>
              <a:gd name="connsiteY11591" fmla="*/ 2550368 h 6858000"/>
              <a:gd name="connsiteX11592" fmla="*/ 5068394 w 5854673"/>
              <a:gd name="connsiteY11592" fmla="*/ 2561328 h 6858000"/>
              <a:gd name="connsiteX11593" fmla="*/ 5073747 w 5854673"/>
              <a:gd name="connsiteY11593" fmla="*/ 2568215 h 6858000"/>
              <a:gd name="connsiteX11594" fmla="*/ 5085837 w 5854673"/>
              <a:gd name="connsiteY11594" fmla="*/ 2563576 h 6858000"/>
              <a:gd name="connsiteX11595" fmla="*/ 5118066 w 5854673"/>
              <a:gd name="connsiteY11595" fmla="*/ 2592864 h 6858000"/>
              <a:gd name="connsiteX11596" fmla="*/ 5078841 w 5854673"/>
              <a:gd name="connsiteY11596" fmla="*/ 2593720 h 6858000"/>
              <a:gd name="connsiteX11597" fmla="*/ 5071852 w 5854673"/>
              <a:gd name="connsiteY11597" fmla="*/ 2598360 h 6858000"/>
              <a:gd name="connsiteX11598" fmla="*/ 5149791 w 5854673"/>
              <a:gd name="connsiteY11598" fmla="*/ 2600727 h 6858000"/>
              <a:gd name="connsiteX11599" fmla="*/ 5165553 w 5854673"/>
              <a:gd name="connsiteY11599" fmla="*/ 2596294 h 6858000"/>
              <a:gd name="connsiteX11600" fmla="*/ 5168919 w 5854673"/>
              <a:gd name="connsiteY11600" fmla="*/ 2599458 h 6858000"/>
              <a:gd name="connsiteX11601" fmla="*/ 5137134 w 5854673"/>
              <a:gd name="connsiteY11601" fmla="*/ 2626942 h 6858000"/>
              <a:gd name="connsiteX11602" fmla="*/ 5129434 w 5854673"/>
              <a:gd name="connsiteY11602" fmla="*/ 2618932 h 6858000"/>
              <a:gd name="connsiteX11603" fmla="*/ 5127135 w 5854673"/>
              <a:gd name="connsiteY11603" fmla="*/ 2633469 h 6858000"/>
              <a:gd name="connsiteX11604" fmla="*/ 5159625 w 5854673"/>
              <a:gd name="connsiteY11604" fmla="*/ 2636487 h 6858000"/>
              <a:gd name="connsiteX11605" fmla="*/ 5151356 w 5854673"/>
              <a:gd name="connsiteY11605" fmla="*/ 2657704 h 6858000"/>
              <a:gd name="connsiteX11606" fmla="*/ 5161662 w 5854673"/>
              <a:gd name="connsiteY11606" fmla="*/ 2648219 h 6858000"/>
              <a:gd name="connsiteX11607" fmla="*/ 5176858 w 5854673"/>
              <a:gd name="connsiteY11607" fmla="*/ 2665362 h 6858000"/>
              <a:gd name="connsiteX11608" fmla="*/ 5164665 w 5854673"/>
              <a:gd name="connsiteY11608" fmla="*/ 2671837 h 6858000"/>
              <a:gd name="connsiteX11609" fmla="*/ 5187868 w 5854673"/>
              <a:gd name="connsiteY11609" fmla="*/ 2694031 h 6858000"/>
              <a:gd name="connsiteX11610" fmla="*/ 5185214 w 5854673"/>
              <a:gd name="connsiteY11610" fmla="*/ 2695867 h 6858000"/>
              <a:gd name="connsiteX11611" fmla="*/ 5195362 w 5854673"/>
              <a:gd name="connsiteY11611" fmla="*/ 2703164 h 6858000"/>
              <a:gd name="connsiteX11612" fmla="*/ 5192506 w 5854673"/>
              <a:gd name="connsiteY11612" fmla="*/ 2706122 h 6858000"/>
              <a:gd name="connsiteX11613" fmla="*/ 5172872 w 5854673"/>
              <a:gd name="connsiteY11613" fmla="*/ 2693620 h 6858000"/>
              <a:gd name="connsiteX11614" fmla="*/ 5145223 w 5854673"/>
              <a:gd name="connsiteY11614" fmla="*/ 2701569 h 6858000"/>
              <a:gd name="connsiteX11615" fmla="*/ 5155057 w 5854673"/>
              <a:gd name="connsiteY11615" fmla="*/ 2737328 h 6858000"/>
              <a:gd name="connsiteX11616" fmla="*/ 5207450 w 5854673"/>
              <a:gd name="connsiteY11616" fmla="*/ 2708727 h 6858000"/>
              <a:gd name="connsiteX11617" fmla="*/ 5220914 w 5854673"/>
              <a:gd name="connsiteY11617" fmla="*/ 2718830 h 6858000"/>
              <a:gd name="connsiteX11618" fmla="*/ 5208467 w 5854673"/>
              <a:gd name="connsiteY11618" fmla="*/ 2718419 h 6858000"/>
              <a:gd name="connsiteX11619" fmla="*/ 5211271 w 5854673"/>
              <a:gd name="connsiteY11619" fmla="*/ 2725306 h 6858000"/>
              <a:gd name="connsiteX11620" fmla="*/ 5217494 w 5854673"/>
              <a:gd name="connsiteY11620" fmla="*/ 2725512 h 6858000"/>
              <a:gd name="connsiteX11621" fmla="*/ 5180662 w 5854673"/>
              <a:gd name="connsiteY11621" fmla="*/ 2743150 h 6858000"/>
              <a:gd name="connsiteX11622" fmla="*/ 5181932 w 5854673"/>
              <a:gd name="connsiteY11622" fmla="*/ 2759727 h 6858000"/>
              <a:gd name="connsiteX11623" fmla="*/ 5192438 w 5854673"/>
              <a:gd name="connsiteY11623" fmla="*/ 2766973 h 6858000"/>
              <a:gd name="connsiteX11624" fmla="*/ 5197286 w 5854673"/>
              <a:gd name="connsiteY11624" fmla="*/ 2760089 h 6858000"/>
              <a:gd name="connsiteX11625" fmla="*/ 5219522 w 5854673"/>
              <a:gd name="connsiteY11625" fmla="*/ 2770399 h 6858000"/>
              <a:gd name="connsiteX11626" fmla="*/ 5243291 w 5854673"/>
              <a:gd name="connsiteY11626" fmla="*/ 2771017 h 6858000"/>
              <a:gd name="connsiteX11627" fmla="*/ 5238646 w 5854673"/>
              <a:gd name="connsiteY11627" fmla="*/ 2784431 h 6858000"/>
              <a:gd name="connsiteX11628" fmla="*/ 5220080 w 5854673"/>
              <a:gd name="connsiteY11628" fmla="*/ 2781978 h 6858000"/>
              <a:gd name="connsiteX11629" fmla="*/ 5210438 w 5854673"/>
              <a:gd name="connsiteY11629" fmla="*/ 2788453 h 6858000"/>
              <a:gd name="connsiteX11630" fmla="*/ 5239152 w 5854673"/>
              <a:gd name="connsiteY11630" fmla="*/ 2798204 h 6858000"/>
              <a:gd name="connsiteX11631" fmla="*/ 5242980 w 5854673"/>
              <a:gd name="connsiteY11631" fmla="*/ 2789278 h 6858000"/>
              <a:gd name="connsiteX11632" fmla="*/ 5266594 w 5854673"/>
              <a:gd name="connsiteY11632" fmla="*/ 2799028 h 6858000"/>
              <a:gd name="connsiteX11633" fmla="*/ 5229863 w 5854673"/>
              <a:gd name="connsiteY11633" fmla="*/ 2817380 h 6858000"/>
              <a:gd name="connsiteX11634" fmla="*/ 5220221 w 5854673"/>
              <a:gd name="connsiteY11634" fmla="*/ 2823856 h 6858000"/>
              <a:gd name="connsiteX11635" fmla="*/ 5264898 w 5854673"/>
              <a:gd name="connsiteY11635" fmla="*/ 2845902 h 6858000"/>
              <a:gd name="connsiteX11636" fmla="*/ 5271120 w 5854673"/>
              <a:gd name="connsiteY11636" fmla="*/ 2846108 h 6858000"/>
              <a:gd name="connsiteX11637" fmla="*/ 5260814 w 5854673"/>
              <a:gd name="connsiteY11637" fmla="*/ 2855593 h 6858000"/>
              <a:gd name="connsiteX11638" fmla="*/ 5254591 w 5854673"/>
              <a:gd name="connsiteY11638" fmla="*/ 2855387 h 6858000"/>
              <a:gd name="connsiteX11639" fmla="*/ 5256943 w 5854673"/>
              <a:gd name="connsiteY11639" fmla="*/ 2838658 h 6858000"/>
              <a:gd name="connsiteX11640" fmla="*/ 5208177 w 5854673"/>
              <a:gd name="connsiteY11640" fmla="*/ 2844153 h 6858000"/>
              <a:gd name="connsiteX11641" fmla="*/ 5205374 w 5854673"/>
              <a:gd name="connsiteY11641" fmla="*/ 2837265 h 6858000"/>
              <a:gd name="connsiteX11642" fmla="*/ 5209047 w 5854673"/>
              <a:gd name="connsiteY11642" fmla="*/ 2837471 h 6858000"/>
              <a:gd name="connsiteX11643" fmla="*/ 5199003 w 5854673"/>
              <a:gd name="connsiteY11643" fmla="*/ 2820686 h 6858000"/>
              <a:gd name="connsiteX11644" fmla="*/ 5175792 w 5854673"/>
              <a:gd name="connsiteY11644" fmla="*/ 2831647 h 6858000"/>
              <a:gd name="connsiteX11645" fmla="*/ 5201039 w 5854673"/>
              <a:gd name="connsiteY11645" fmla="*/ 2832420 h 6858000"/>
              <a:gd name="connsiteX11646" fmla="*/ 5200013 w 5854673"/>
              <a:gd name="connsiteY11646" fmla="*/ 2855882 h 6858000"/>
              <a:gd name="connsiteX11647" fmla="*/ 5183744 w 5854673"/>
              <a:gd name="connsiteY11647" fmla="*/ 2846543 h 6858000"/>
              <a:gd name="connsiteX11648" fmla="*/ 5176755 w 5854673"/>
              <a:gd name="connsiteY11648" fmla="*/ 2851183 h 6858000"/>
              <a:gd name="connsiteX11649" fmla="*/ 5214545 w 5854673"/>
              <a:gd name="connsiteY11649" fmla="*/ 2876034 h 6858000"/>
              <a:gd name="connsiteX11650" fmla="*/ 5221841 w 5854673"/>
              <a:gd name="connsiteY11650" fmla="*/ 2868436 h 6858000"/>
              <a:gd name="connsiteX11651" fmla="*/ 5208122 w 5854673"/>
              <a:gd name="connsiteY11651" fmla="*/ 2859098 h 6858000"/>
              <a:gd name="connsiteX11652" fmla="*/ 5236331 w 5854673"/>
              <a:gd name="connsiteY11652" fmla="*/ 2855076 h 6858000"/>
              <a:gd name="connsiteX11653" fmla="*/ 5244844 w 5854673"/>
              <a:gd name="connsiteY11653" fmla="*/ 2873900 h 6858000"/>
              <a:gd name="connsiteX11654" fmla="*/ 5269429 w 5854673"/>
              <a:gd name="connsiteY11654" fmla="*/ 2877682 h 6858000"/>
              <a:gd name="connsiteX11655" fmla="*/ 5254990 w 5854673"/>
              <a:gd name="connsiteY11655" fmla="*/ 2888849 h 6858000"/>
              <a:gd name="connsiteX11656" fmla="*/ 5287985 w 5854673"/>
              <a:gd name="connsiteY11656" fmla="*/ 2913290 h 6858000"/>
              <a:gd name="connsiteX11657" fmla="*/ 5284619 w 5854673"/>
              <a:gd name="connsiteY11657" fmla="*/ 2910127 h 6858000"/>
              <a:gd name="connsiteX11658" fmla="*/ 5256767 w 5854673"/>
              <a:gd name="connsiteY11658" fmla="*/ 2919198 h 6858000"/>
              <a:gd name="connsiteX11659" fmla="*/ 5280224 w 5854673"/>
              <a:gd name="connsiteY11659" fmla="*/ 2940628 h 6858000"/>
              <a:gd name="connsiteX11660" fmla="*/ 5330310 w 5854673"/>
              <a:gd name="connsiteY11660" fmla="*/ 2952067 h 6858000"/>
              <a:gd name="connsiteX11661" fmla="*/ 5317454 w 5854673"/>
              <a:gd name="connsiteY11661" fmla="*/ 2961552 h 6858000"/>
              <a:gd name="connsiteX11662" fmla="*/ 5331173 w 5854673"/>
              <a:gd name="connsiteY11662" fmla="*/ 2970890 h 6858000"/>
              <a:gd name="connsiteX11663" fmla="*/ 5314950 w 5854673"/>
              <a:gd name="connsiteY11663" fmla="*/ 2977210 h 6858000"/>
              <a:gd name="connsiteX11664" fmla="*/ 5318569 w 5854673"/>
              <a:gd name="connsiteY11664" fmla="*/ 2987260 h 6858000"/>
              <a:gd name="connsiteX11665" fmla="*/ 5300456 w 5854673"/>
              <a:gd name="connsiteY11665" fmla="*/ 3008424 h 6858000"/>
              <a:gd name="connsiteX11666" fmla="*/ 5291989 w 5854673"/>
              <a:gd name="connsiteY11666" fmla="*/ 3005258 h 6858000"/>
              <a:gd name="connsiteX11667" fmla="*/ 5283824 w 5854673"/>
              <a:gd name="connsiteY11667" fmla="*/ 3016988 h 6858000"/>
              <a:gd name="connsiteX11668" fmla="*/ 5324171 w 5854673"/>
              <a:gd name="connsiteY11668" fmla="*/ 3016336 h 6858000"/>
              <a:gd name="connsiteX11669" fmla="*/ 5333451 w 5854673"/>
              <a:gd name="connsiteY11669" fmla="*/ 3030315 h 6858000"/>
              <a:gd name="connsiteX11670" fmla="*/ 5358542 w 5854673"/>
              <a:gd name="connsiteY11670" fmla="*/ 3047868 h 6858000"/>
              <a:gd name="connsiteX11671" fmla="*/ 5336096 w 5854673"/>
              <a:gd name="connsiteY11671" fmla="*/ 3053983 h 6858000"/>
              <a:gd name="connsiteX11672" fmla="*/ 5367924 w 5854673"/>
              <a:gd name="connsiteY11672" fmla="*/ 3060010 h 6858000"/>
              <a:gd name="connsiteX11673" fmla="*/ 5369195 w 5854673"/>
              <a:gd name="connsiteY11673" fmla="*/ 3076589 h 6858000"/>
              <a:gd name="connsiteX11674" fmla="*/ 5394696 w 5854673"/>
              <a:gd name="connsiteY11674" fmla="*/ 3084247 h 6858000"/>
              <a:gd name="connsiteX11675" fmla="*/ 5387500 w 5854673"/>
              <a:gd name="connsiteY11675" fmla="*/ 3097660 h 6858000"/>
              <a:gd name="connsiteX11676" fmla="*/ 5374897 w 5854673"/>
              <a:gd name="connsiteY11676" fmla="*/ 3114030 h 6858000"/>
              <a:gd name="connsiteX11677" fmla="*/ 5405341 w 5854673"/>
              <a:gd name="connsiteY11677" fmla="*/ 3138470 h 6858000"/>
              <a:gd name="connsiteX11678" fmla="*/ 5422888 w 5854673"/>
              <a:gd name="connsiteY11678" fmla="*/ 3138884 h 6858000"/>
              <a:gd name="connsiteX11679" fmla="*/ 5425027 w 5854673"/>
              <a:gd name="connsiteY11679" fmla="*/ 3148780 h 6858000"/>
              <a:gd name="connsiteX11680" fmla="*/ 5401764 w 5854673"/>
              <a:gd name="connsiteY11680" fmla="*/ 3161933 h 6858000"/>
              <a:gd name="connsiteX11681" fmla="*/ 5425835 w 5854673"/>
              <a:gd name="connsiteY11681" fmla="*/ 3177446 h 6858000"/>
              <a:gd name="connsiteX11682" fmla="*/ 5398953 w 5854673"/>
              <a:gd name="connsiteY11682" fmla="*/ 3180550 h 6858000"/>
              <a:gd name="connsiteX11683" fmla="*/ 5427463 w 5854673"/>
              <a:gd name="connsiteY11683" fmla="*/ 3191423 h 6858000"/>
              <a:gd name="connsiteX11684" fmla="*/ 5453010 w 5854673"/>
              <a:gd name="connsiteY11684" fmla="*/ 3222391 h 6858000"/>
              <a:gd name="connsiteX11685" fmla="*/ 5470557 w 5854673"/>
              <a:gd name="connsiteY11685" fmla="*/ 3222805 h 6858000"/>
              <a:gd name="connsiteX11686" fmla="*/ 5462801 w 5854673"/>
              <a:gd name="connsiteY11686" fmla="*/ 3232289 h 6858000"/>
              <a:gd name="connsiteX11687" fmla="*/ 5432348 w 5854673"/>
              <a:gd name="connsiteY11687" fmla="*/ 3233352 h 6858000"/>
              <a:gd name="connsiteX11688" fmla="*/ 5451676 w 5854673"/>
              <a:gd name="connsiteY11688" fmla="*/ 3248813 h 6858000"/>
              <a:gd name="connsiteX11689" fmla="*/ 5495143 w 5854673"/>
              <a:gd name="connsiteY11689" fmla="*/ 3218935 h 6858000"/>
              <a:gd name="connsiteX11690" fmla="*/ 5500600 w 5854673"/>
              <a:gd name="connsiteY11690" fmla="*/ 3223986 h 6858000"/>
              <a:gd name="connsiteX11691" fmla="*/ 5489528 w 5854673"/>
              <a:gd name="connsiteY11691" fmla="*/ 3238317 h 6858000"/>
              <a:gd name="connsiteX11692" fmla="*/ 5481061 w 5854673"/>
              <a:gd name="connsiteY11692" fmla="*/ 3235151 h 6858000"/>
              <a:gd name="connsiteX11693" fmla="*/ 5481305 w 5854673"/>
              <a:gd name="connsiteY11693" fmla="*/ 3275192 h 6858000"/>
              <a:gd name="connsiteX11694" fmla="*/ 5489051 w 5854673"/>
              <a:gd name="connsiteY11694" fmla="*/ 3298862 h 6858000"/>
              <a:gd name="connsiteX11695" fmla="*/ 5487559 w 5854673"/>
              <a:gd name="connsiteY11695" fmla="*/ 3301712 h 6858000"/>
              <a:gd name="connsiteX11696" fmla="*/ 5481141 w 5854673"/>
              <a:gd name="connsiteY11696" fmla="*/ 3313972 h 6858000"/>
              <a:gd name="connsiteX11697" fmla="*/ 5475525 w 5854673"/>
              <a:gd name="connsiteY11697" fmla="*/ 3331758 h 6858000"/>
              <a:gd name="connsiteX11698" fmla="*/ 5515050 w 5854673"/>
              <a:gd name="connsiteY11698" fmla="*/ 3353448 h 6858000"/>
              <a:gd name="connsiteX11699" fmla="*/ 5539585 w 5854673"/>
              <a:gd name="connsiteY11699" fmla="*/ 3349220 h 6858000"/>
              <a:gd name="connsiteX11700" fmla="*/ 5537792 w 5854673"/>
              <a:gd name="connsiteY11700" fmla="*/ 3377530 h 6858000"/>
              <a:gd name="connsiteX11701" fmla="*/ 5518913 w 5854673"/>
              <a:gd name="connsiteY11701" fmla="*/ 3403538 h 6858000"/>
              <a:gd name="connsiteX11702" fmla="*/ 5532021 w 5854673"/>
              <a:gd name="connsiteY11702" fmla="*/ 3400941 h 6858000"/>
              <a:gd name="connsiteX11703" fmla="*/ 5535634 w 5854673"/>
              <a:gd name="connsiteY11703" fmla="*/ 3436494 h 6858000"/>
              <a:gd name="connsiteX11704" fmla="*/ 5520480 w 5854673"/>
              <a:gd name="connsiteY11704" fmla="*/ 3452863 h 6858000"/>
              <a:gd name="connsiteX11705" fmla="*/ 5537513 w 5854673"/>
              <a:gd name="connsiteY11705" fmla="*/ 3465007 h 6858000"/>
              <a:gd name="connsiteX11706" fmla="*/ 5563377 w 5854673"/>
              <a:gd name="connsiteY11706" fmla="*/ 3452211 h 6858000"/>
              <a:gd name="connsiteX11707" fmla="*/ 5574546 w 5854673"/>
              <a:gd name="connsiteY11707" fmla="*/ 3461549 h 6858000"/>
              <a:gd name="connsiteX11708" fmla="*/ 5536797 w 5854673"/>
              <a:gd name="connsiteY11708" fmla="*/ 3470210 h 6858000"/>
              <a:gd name="connsiteX11709" fmla="*/ 5530774 w 5854673"/>
              <a:gd name="connsiteY11709" fmla="*/ 3486734 h 6858000"/>
              <a:gd name="connsiteX11710" fmla="*/ 5548164 w 5854673"/>
              <a:gd name="connsiteY11710" fmla="*/ 3496279 h 6858000"/>
              <a:gd name="connsiteX11711" fmla="*/ 5535055 w 5854673"/>
              <a:gd name="connsiteY11711" fmla="*/ 3498876 h 6858000"/>
              <a:gd name="connsiteX11712" fmla="*/ 5542551 w 5854673"/>
              <a:gd name="connsiteY11712" fmla="*/ 3508008 h 6858000"/>
              <a:gd name="connsiteX11713" fmla="*/ 5558313 w 5854673"/>
              <a:gd name="connsiteY11713" fmla="*/ 3503575 h 6858000"/>
              <a:gd name="connsiteX11714" fmla="*/ 5566580 w 5854673"/>
              <a:gd name="connsiteY11714" fmla="*/ 3490010 h 6858000"/>
              <a:gd name="connsiteX11715" fmla="*/ 5588868 w 5854673"/>
              <a:gd name="connsiteY11715" fmla="*/ 3500677 h 6858000"/>
              <a:gd name="connsiteX11716" fmla="*/ 5576215 w 5854673"/>
              <a:gd name="connsiteY11716" fmla="*/ 3509038 h 6858000"/>
              <a:gd name="connsiteX11717" fmla="*/ 5595186 w 5854673"/>
              <a:gd name="connsiteY11717" fmla="*/ 3524550 h 6858000"/>
              <a:gd name="connsiteX11718" fmla="*/ 5554072 w 5854673"/>
              <a:gd name="connsiteY11718" fmla="*/ 3530047 h 6858000"/>
              <a:gd name="connsiteX11719" fmla="*/ 5610114 w 5854673"/>
              <a:gd name="connsiteY11719" fmla="*/ 3585814 h 6858000"/>
              <a:gd name="connsiteX11720" fmla="*/ 5618886 w 5854673"/>
              <a:gd name="connsiteY11720" fmla="*/ 3586020 h 6858000"/>
              <a:gd name="connsiteX11721" fmla="*/ 5610262 w 5854673"/>
              <a:gd name="connsiteY11721" fmla="*/ 3602187 h 6858000"/>
              <a:gd name="connsiteX11722" fmla="*/ 5630403 w 5854673"/>
              <a:gd name="connsiteY11722" fmla="*/ 3628461 h 6858000"/>
              <a:gd name="connsiteX11723" fmla="*/ 5612090 w 5854673"/>
              <a:gd name="connsiteY11723" fmla="*/ 3632894 h 6858000"/>
              <a:gd name="connsiteX11724" fmla="*/ 5614936 w 5854673"/>
              <a:gd name="connsiteY11724" fmla="*/ 3673293 h 6858000"/>
              <a:gd name="connsiteX11725" fmla="*/ 5613709 w 5854673"/>
              <a:gd name="connsiteY11725" fmla="*/ 3680026 h 6858000"/>
              <a:gd name="connsiteX11726" fmla="*/ 5629165 w 5854673"/>
              <a:gd name="connsiteY11726" fmla="*/ 3678551 h 6858000"/>
              <a:gd name="connsiteX11727" fmla="*/ 5624718 w 5854673"/>
              <a:gd name="connsiteY11727" fmla="*/ 3708695 h 6858000"/>
              <a:gd name="connsiteX11728" fmla="*/ 5649203 w 5854673"/>
              <a:gd name="connsiteY11728" fmla="*/ 3706662 h 6858000"/>
              <a:gd name="connsiteX11729" fmla="*/ 5627312 w 5854673"/>
              <a:gd name="connsiteY11729" fmla="*/ 3734557 h 6858000"/>
              <a:gd name="connsiteX11730" fmla="*/ 5644859 w 5854673"/>
              <a:gd name="connsiteY11730" fmla="*/ 3734969 h 6858000"/>
              <a:gd name="connsiteX11731" fmla="*/ 5616240 w 5854673"/>
              <a:gd name="connsiteY11731" fmla="*/ 3748887 h 6858000"/>
              <a:gd name="connsiteX11732" fmla="*/ 5645972 w 5854673"/>
              <a:gd name="connsiteY11732" fmla="*/ 3768329 h 6858000"/>
              <a:gd name="connsiteX11733" fmla="*/ 5642101 w 5854673"/>
              <a:gd name="connsiteY11733" fmla="*/ 3751393 h 6858000"/>
              <a:gd name="connsiteX11734" fmla="*/ 5668776 w 5854673"/>
              <a:gd name="connsiteY11734" fmla="*/ 3757063 h 6858000"/>
              <a:gd name="connsiteX11735" fmla="*/ 5647959 w 5854673"/>
              <a:gd name="connsiteY11735" fmla="*/ 3777154 h 6858000"/>
              <a:gd name="connsiteX11736" fmla="*/ 5664791 w 5854673"/>
              <a:gd name="connsiteY11736" fmla="*/ 3782769 h 6858000"/>
              <a:gd name="connsiteX11737" fmla="*/ 5654223 w 5854673"/>
              <a:gd name="connsiteY11737" fmla="*/ 3810873 h 6858000"/>
              <a:gd name="connsiteX11738" fmla="*/ 5678453 w 5854673"/>
              <a:gd name="connsiteY11738" fmla="*/ 3809604 h 6858000"/>
              <a:gd name="connsiteX11739" fmla="*/ 5639778 w 5854673"/>
              <a:gd name="connsiteY11739" fmla="*/ 3847542 h 6858000"/>
              <a:gd name="connsiteX11740" fmla="*/ 5650640 w 5854673"/>
              <a:gd name="connsiteY11740" fmla="*/ 3859837 h 6858000"/>
              <a:gd name="connsiteX11741" fmla="*/ 5664774 w 5854673"/>
              <a:gd name="connsiteY11741" fmla="*/ 3841428 h 6858000"/>
              <a:gd name="connsiteX11742" fmla="*/ 5674101 w 5854673"/>
              <a:gd name="connsiteY11742" fmla="*/ 3863415 h 6858000"/>
              <a:gd name="connsiteX11743" fmla="*/ 5706696 w 5854673"/>
              <a:gd name="connsiteY11743" fmla="*/ 3864597 h 6858000"/>
              <a:gd name="connsiteX11744" fmla="*/ 5703685 w 5854673"/>
              <a:gd name="connsiteY11744" fmla="*/ 3866484 h 6858000"/>
              <a:gd name="connsiteX11745" fmla="*/ 5717097 w 5854673"/>
              <a:gd name="connsiteY11745" fmla="*/ 3878781 h 6858000"/>
              <a:gd name="connsiteX11746" fmla="*/ 5724037 w 5854673"/>
              <a:gd name="connsiteY11746" fmla="*/ 3866133 h 6858000"/>
              <a:gd name="connsiteX11747" fmla="*/ 5735410 w 5854673"/>
              <a:gd name="connsiteY11747" fmla="*/ 3874348 h 6858000"/>
              <a:gd name="connsiteX11748" fmla="*/ 5734336 w 5854673"/>
              <a:gd name="connsiteY11748" fmla="*/ 3882152 h 6858000"/>
              <a:gd name="connsiteX11749" fmla="*/ 5728114 w 5854673"/>
              <a:gd name="connsiteY11749" fmla="*/ 3881946 h 6858000"/>
              <a:gd name="connsiteX11750" fmla="*/ 5726330 w 5854673"/>
              <a:gd name="connsiteY11750" fmla="*/ 3877100 h 6858000"/>
              <a:gd name="connsiteX11751" fmla="*/ 5705513 w 5854673"/>
              <a:gd name="connsiteY11751" fmla="*/ 3897191 h 6858000"/>
              <a:gd name="connsiteX11752" fmla="*/ 5739584 w 5854673"/>
              <a:gd name="connsiteY11752" fmla="*/ 3906178 h 6858000"/>
              <a:gd name="connsiteX11753" fmla="*/ 5729174 w 5854673"/>
              <a:gd name="connsiteY11753" fmla="*/ 3917498 h 6858000"/>
              <a:gd name="connsiteX11754" fmla="*/ 5714179 w 5854673"/>
              <a:gd name="connsiteY11754" fmla="*/ 3917086 h 6858000"/>
              <a:gd name="connsiteX11755" fmla="*/ 5724580 w 5854673"/>
              <a:gd name="connsiteY11755" fmla="*/ 3931269 h 6858000"/>
              <a:gd name="connsiteX11756" fmla="*/ 5733711 w 5854673"/>
              <a:gd name="connsiteY11756" fmla="*/ 3928875 h 6858000"/>
              <a:gd name="connsiteX11757" fmla="*/ 5718506 w 5854673"/>
              <a:gd name="connsiteY11757" fmla="*/ 3944887 h 6858000"/>
              <a:gd name="connsiteX11758" fmla="*/ 5713406 w 5854673"/>
              <a:gd name="connsiteY11758" fmla="*/ 3944885 h 6858000"/>
              <a:gd name="connsiteX11759" fmla="*/ 5713754 w 5854673"/>
              <a:gd name="connsiteY11759" fmla="*/ 3975439 h 6858000"/>
              <a:gd name="connsiteX11760" fmla="*/ 5741656 w 5854673"/>
              <a:gd name="connsiteY11760" fmla="*/ 3974375 h 6858000"/>
              <a:gd name="connsiteX11761" fmla="*/ 5727512 w 5854673"/>
              <a:gd name="connsiteY11761" fmla="*/ 4025940 h 6858000"/>
              <a:gd name="connsiteX11762" fmla="*/ 5739855 w 5854673"/>
              <a:gd name="connsiteY11762" fmla="*/ 4028187 h 6858000"/>
              <a:gd name="connsiteX11763" fmla="*/ 5737556 w 5854673"/>
              <a:gd name="connsiteY11763" fmla="*/ 4042724 h 6858000"/>
              <a:gd name="connsiteX11764" fmla="*/ 5728220 w 5854673"/>
              <a:gd name="connsiteY11764" fmla="*/ 4046241 h 6858000"/>
              <a:gd name="connsiteX11765" fmla="*/ 5763876 w 5854673"/>
              <a:gd name="connsiteY11765" fmla="*/ 4043344 h 6858000"/>
              <a:gd name="connsiteX11766" fmla="*/ 5763102 w 5854673"/>
              <a:gd name="connsiteY11766" fmla="*/ 4073694 h 6858000"/>
              <a:gd name="connsiteX11767" fmla="*/ 5759021 w 5854673"/>
              <a:gd name="connsiteY11767" fmla="*/ 4075732 h 6858000"/>
              <a:gd name="connsiteX11768" fmla="*/ 5739333 w 5854673"/>
              <a:gd name="connsiteY11768" fmla="*/ 4073074 h 6858000"/>
              <a:gd name="connsiteX11769" fmla="*/ 5748613 w 5854673"/>
              <a:gd name="connsiteY11769" fmla="*/ 4087054 h 6858000"/>
              <a:gd name="connsiteX11770" fmla="*/ 5739073 w 5854673"/>
              <a:gd name="connsiteY11770" fmla="*/ 4091693 h 6858000"/>
              <a:gd name="connsiteX11771" fmla="*/ 5733353 w 5854673"/>
              <a:gd name="connsiteY11771" fmla="*/ 4112910 h 6858000"/>
              <a:gd name="connsiteX11772" fmla="*/ 5764921 w 5854673"/>
              <a:gd name="connsiteY11772" fmla="*/ 4137555 h 6858000"/>
              <a:gd name="connsiteX11773" fmla="*/ 5738141 w 5854673"/>
              <a:gd name="connsiteY11773" fmla="*/ 4138823 h 6858000"/>
              <a:gd name="connsiteX11774" fmla="*/ 5759402 w 5854673"/>
              <a:gd name="connsiteY11774" fmla="*/ 4172953 h 6858000"/>
              <a:gd name="connsiteX11775" fmla="*/ 5743843 w 5854673"/>
              <a:gd name="connsiteY11775" fmla="*/ 4176264 h 6858000"/>
              <a:gd name="connsiteX11776" fmla="*/ 5764488 w 5854673"/>
              <a:gd name="connsiteY11776" fmla="*/ 4223962 h 6858000"/>
              <a:gd name="connsiteX11777" fmla="*/ 5786673 w 5854673"/>
              <a:gd name="connsiteY11777" fmla="*/ 4236465 h 6858000"/>
              <a:gd name="connsiteX11778" fmla="*/ 5762137 w 5854673"/>
              <a:gd name="connsiteY11778" fmla="*/ 4240692 h 6858000"/>
              <a:gd name="connsiteX11779" fmla="*/ 5771465 w 5854673"/>
              <a:gd name="connsiteY11779" fmla="*/ 4262679 h 6858000"/>
              <a:gd name="connsiteX11780" fmla="*/ 5749020 w 5854673"/>
              <a:gd name="connsiteY11780" fmla="*/ 4268794 h 6858000"/>
              <a:gd name="connsiteX11781" fmla="*/ 5778037 w 5854673"/>
              <a:gd name="connsiteY11781" fmla="*/ 4293439 h 6858000"/>
              <a:gd name="connsiteX11782" fmla="*/ 5759622 w 5854673"/>
              <a:gd name="connsiteY11782" fmla="*/ 4299707 h 6858000"/>
              <a:gd name="connsiteX11783" fmla="*/ 5781143 w 5854673"/>
              <a:gd name="connsiteY11783" fmla="*/ 4315219 h 6858000"/>
              <a:gd name="connsiteX11784" fmla="*/ 5788899 w 5854673"/>
              <a:gd name="connsiteY11784" fmla="*/ 4305735 h 6858000"/>
              <a:gd name="connsiteX11785" fmla="*/ 5792310 w 5854673"/>
              <a:gd name="connsiteY11785" fmla="*/ 4324558 h 6858000"/>
              <a:gd name="connsiteX11786" fmla="*/ 5772977 w 5854673"/>
              <a:gd name="connsiteY11786" fmla="*/ 4326948 h 6858000"/>
              <a:gd name="connsiteX11787" fmla="*/ 5795162 w 5854673"/>
              <a:gd name="connsiteY11787" fmla="*/ 4339452 h 6858000"/>
              <a:gd name="connsiteX11788" fmla="*/ 5768532 w 5854673"/>
              <a:gd name="connsiteY11788" fmla="*/ 4357093 h 6858000"/>
              <a:gd name="connsiteX11789" fmla="*/ 5776538 w 5854673"/>
              <a:gd name="connsiteY11789" fmla="*/ 4362145 h 6858000"/>
              <a:gd name="connsiteX11790" fmla="*/ 5769291 w 5854673"/>
              <a:gd name="connsiteY11790" fmla="*/ 4377751 h 6858000"/>
              <a:gd name="connsiteX11791" fmla="*/ 5774391 w 5854673"/>
              <a:gd name="connsiteY11791" fmla="*/ 4377753 h 6858000"/>
              <a:gd name="connsiteX11792" fmla="*/ 5772093 w 5854673"/>
              <a:gd name="connsiteY11792" fmla="*/ 4392289 h 6858000"/>
              <a:gd name="connsiteX11793" fmla="*/ 5749082 w 5854673"/>
              <a:gd name="connsiteY11793" fmla="*/ 4412329 h 6858000"/>
              <a:gd name="connsiteX11794" fmla="*/ 5763005 w 5854673"/>
              <a:gd name="connsiteY11794" fmla="*/ 4420545 h 6858000"/>
              <a:gd name="connsiteX11795" fmla="*/ 5738420 w 5854673"/>
              <a:gd name="connsiteY11795" fmla="*/ 4416764 h 6858000"/>
              <a:gd name="connsiteX11796" fmla="*/ 5735973 w 5854673"/>
              <a:gd name="connsiteY11796" fmla="*/ 4414927 h 6858000"/>
              <a:gd name="connsiteX11797" fmla="*/ 5730202 w 5854673"/>
              <a:gd name="connsiteY11797" fmla="*/ 4438337 h 6858000"/>
              <a:gd name="connsiteX11798" fmla="*/ 5701796 w 5854673"/>
              <a:gd name="connsiteY11798" fmla="*/ 4425629 h 6858000"/>
              <a:gd name="connsiteX11799" fmla="*/ 5699655 w 5854673"/>
              <a:gd name="connsiteY11799" fmla="*/ 4415733 h 6858000"/>
              <a:gd name="connsiteX11800" fmla="*/ 5686737 w 5854673"/>
              <a:gd name="connsiteY11800" fmla="*/ 4460564 h 6858000"/>
              <a:gd name="connsiteX11801" fmla="*/ 5697139 w 5854673"/>
              <a:gd name="connsiteY11801" fmla="*/ 4474748 h 6858000"/>
              <a:gd name="connsiteX11802" fmla="*/ 5672144 w 5854673"/>
              <a:gd name="connsiteY11802" fmla="*/ 4480861 h 6858000"/>
              <a:gd name="connsiteX11803" fmla="*/ 5693562 w 5854673"/>
              <a:gd name="connsiteY11803" fmla="*/ 4498210 h 6858000"/>
              <a:gd name="connsiteX11804" fmla="*/ 5677902 w 5854673"/>
              <a:gd name="connsiteY11804" fmla="*/ 4500807 h 6858000"/>
              <a:gd name="connsiteX11805" fmla="*/ 5663980 w 5854673"/>
              <a:gd name="connsiteY11805" fmla="*/ 4492591 h 6858000"/>
              <a:gd name="connsiteX11806" fmla="*/ 5616936 w 5854673"/>
              <a:gd name="connsiteY11806" fmla="*/ 4545932 h 6858000"/>
              <a:gd name="connsiteX11807" fmla="*/ 5608469 w 5854673"/>
              <a:gd name="connsiteY11807" fmla="*/ 4542767 h 6858000"/>
              <a:gd name="connsiteX11808" fmla="*/ 5596283 w 5854673"/>
              <a:gd name="connsiteY11808" fmla="*/ 4523738 h 6858000"/>
              <a:gd name="connsiteX11809" fmla="*/ 5585717 w 5854673"/>
              <a:gd name="connsiteY11809" fmla="*/ 4551840 h 6858000"/>
              <a:gd name="connsiteX11810" fmla="*/ 5615397 w 5854673"/>
              <a:gd name="connsiteY11810" fmla="*/ 4573476 h 6858000"/>
              <a:gd name="connsiteX11811" fmla="*/ 5586224 w 5854673"/>
              <a:gd name="connsiteY11811" fmla="*/ 4565612 h 6858000"/>
              <a:gd name="connsiteX11812" fmla="*/ 5565508 w 5854673"/>
              <a:gd name="connsiteY11812" fmla="*/ 4586417 h 6858000"/>
              <a:gd name="connsiteX11813" fmla="*/ 5559034 w 5854673"/>
              <a:gd name="connsiteY11813" fmla="*/ 4571674 h 6858000"/>
              <a:gd name="connsiteX11814" fmla="*/ 5541739 w 5854673"/>
              <a:gd name="connsiteY11814" fmla="*/ 4585799 h 6858000"/>
              <a:gd name="connsiteX11815" fmla="*/ 5553925 w 5854673"/>
              <a:gd name="connsiteY11815" fmla="*/ 4604828 h 6858000"/>
              <a:gd name="connsiteX11816" fmla="*/ 5574839 w 5854673"/>
              <a:gd name="connsiteY11816" fmla="*/ 4600754 h 6858000"/>
              <a:gd name="connsiteX11817" fmla="*/ 5570504 w 5854673"/>
              <a:gd name="connsiteY11817" fmla="*/ 4595906 h 6858000"/>
              <a:gd name="connsiteX11818" fmla="*/ 5573158 w 5854673"/>
              <a:gd name="connsiteY11818" fmla="*/ 4594071 h 6858000"/>
              <a:gd name="connsiteX11819" fmla="*/ 5578613 w 5854673"/>
              <a:gd name="connsiteY11819" fmla="*/ 4599122 h 6858000"/>
              <a:gd name="connsiteX11820" fmla="*/ 5555601 w 5854673"/>
              <a:gd name="connsiteY11820" fmla="*/ 4626813 h 6858000"/>
              <a:gd name="connsiteX11821" fmla="*/ 5571741 w 5854673"/>
              <a:gd name="connsiteY11821" fmla="*/ 4639544 h 6858000"/>
              <a:gd name="connsiteX11822" fmla="*/ 5575564 w 5854673"/>
              <a:gd name="connsiteY11822" fmla="*/ 4625650 h 6858000"/>
              <a:gd name="connsiteX11823" fmla="*/ 5589829 w 5854673"/>
              <a:gd name="connsiteY11823" fmla="*/ 4619017 h 6858000"/>
              <a:gd name="connsiteX11824" fmla="*/ 5585139 w 5854673"/>
              <a:gd name="connsiteY11824" fmla="*/ 4609121 h 6858000"/>
              <a:gd name="connsiteX11825" fmla="*/ 5622938 w 5854673"/>
              <a:gd name="connsiteY11825" fmla="*/ 4598266 h 6858000"/>
              <a:gd name="connsiteX11826" fmla="*/ 5623034 w 5854673"/>
              <a:gd name="connsiteY11826" fmla="*/ 4621934 h 6858000"/>
              <a:gd name="connsiteX11827" fmla="*/ 5614007 w 5854673"/>
              <a:gd name="connsiteY11827" fmla="*/ 4617392 h 6858000"/>
              <a:gd name="connsiteX11828" fmla="*/ 5590231 w 5854673"/>
              <a:gd name="connsiteY11828" fmla="*/ 4642277 h 6858000"/>
              <a:gd name="connsiteX11829" fmla="*/ 5581503 w 5854673"/>
              <a:gd name="connsiteY11829" fmla="*/ 4638238 h 6858000"/>
              <a:gd name="connsiteX11830" fmla="*/ 5572023 w 5854673"/>
              <a:gd name="connsiteY11830" fmla="*/ 4639766 h 6858000"/>
              <a:gd name="connsiteX11831" fmla="*/ 5585721 w 5854673"/>
              <a:gd name="connsiteY11831" fmla="*/ 4650572 h 6858000"/>
              <a:gd name="connsiteX11832" fmla="*/ 5623533 w 5854673"/>
              <a:gd name="connsiteY11832" fmla="*/ 4661211 h 6858000"/>
              <a:gd name="connsiteX11833" fmla="*/ 5619450 w 5854673"/>
              <a:gd name="connsiteY11833" fmla="*/ 4670901 h 6858000"/>
              <a:gd name="connsiteX11834" fmla="*/ 5420268 w 5854673"/>
              <a:gd name="connsiteY11834" fmla="*/ 4847944 h 6858000"/>
              <a:gd name="connsiteX11835" fmla="*/ 5314445 w 5854673"/>
              <a:gd name="connsiteY11835" fmla="*/ 4964313 h 6858000"/>
              <a:gd name="connsiteX11836" fmla="*/ 5201586 w 5854673"/>
              <a:gd name="connsiteY11836" fmla="*/ 5069664 h 6858000"/>
              <a:gd name="connsiteX11837" fmla="*/ 5141954 w 5854673"/>
              <a:gd name="connsiteY11837" fmla="*/ 5088367 h 6858000"/>
              <a:gd name="connsiteX11838" fmla="*/ 5138843 w 5854673"/>
              <a:gd name="connsiteY11838" fmla="*/ 5084438 h 6858000"/>
              <a:gd name="connsiteX11839" fmla="*/ 5145833 w 5854673"/>
              <a:gd name="connsiteY11839" fmla="*/ 5079799 h 6858000"/>
              <a:gd name="connsiteX11840" fmla="*/ 5106249 w 5854673"/>
              <a:gd name="connsiteY11840" fmla="*/ 5083257 h 6858000"/>
              <a:gd name="connsiteX11841" fmla="*/ 5073248 w 5854673"/>
              <a:gd name="connsiteY11841" fmla="*/ 5084318 h 6858000"/>
              <a:gd name="connsiteX11842" fmla="*/ 5067791 w 5854673"/>
              <a:gd name="connsiteY11842" fmla="*/ 5079267 h 6858000"/>
              <a:gd name="connsiteX11843" fmla="*/ 5055900 w 5854673"/>
              <a:gd name="connsiteY11843" fmla="*/ 5100636 h 6858000"/>
              <a:gd name="connsiteX11844" fmla="*/ 5047538 w 5854673"/>
              <a:gd name="connsiteY11844" fmla="*/ 5090534 h 6858000"/>
              <a:gd name="connsiteX11845" fmla="*/ 5025648 w 5854673"/>
              <a:gd name="connsiteY11845" fmla="*/ 5118429 h 6858000"/>
              <a:gd name="connsiteX11846" fmla="*/ 4999790 w 5854673"/>
              <a:gd name="connsiteY11846" fmla="*/ 5105721 h 6858000"/>
              <a:gd name="connsiteX11847" fmla="*/ 4989485 w 5854673"/>
              <a:gd name="connsiteY11847" fmla="*/ 5115205 h 6858000"/>
              <a:gd name="connsiteX11848" fmla="*/ 4995605 w 5854673"/>
              <a:gd name="connsiteY11848" fmla="*/ 5117248 h 6858000"/>
              <a:gd name="connsiteX11849" fmla="*/ 4994838 w 5854673"/>
              <a:gd name="connsiteY11849" fmla="*/ 5122092 h 6858000"/>
              <a:gd name="connsiteX11850" fmla="*/ 4983159 w 5854673"/>
              <a:gd name="connsiteY11850" fmla="*/ 5116835 h 6858000"/>
              <a:gd name="connsiteX11851" fmla="*/ 4979075 w 5854673"/>
              <a:gd name="connsiteY11851" fmla="*/ 5126526 h 6858000"/>
              <a:gd name="connsiteX11852" fmla="*/ 4968163 w 5854673"/>
              <a:gd name="connsiteY11852" fmla="*/ 5116424 h 6858000"/>
              <a:gd name="connsiteX11853" fmla="*/ 4932253 w 5854673"/>
              <a:gd name="connsiteY11853" fmla="*/ 5120086 h 6858000"/>
              <a:gd name="connsiteX11854" fmla="*/ 4874462 w 5854673"/>
              <a:gd name="connsiteY11854" fmla="*/ 5118489 h 6858000"/>
              <a:gd name="connsiteX11855" fmla="*/ 4884863 w 5854673"/>
              <a:gd name="connsiteY11855" fmla="*/ 5132672 h 6858000"/>
              <a:gd name="connsiteX11856" fmla="*/ 4916848 w 5854673"/>
              <a:gd name="connsiteY11856" fmla="*/ 5121918 h 6858000"/>
              <a:gd name="connsiteX11857" fmla="*/ 4920467 w 5854673"/>
              <a:gd name="connsiteY11857" fmla="*/ 5131967 h 6858000"/>
              <a:gd name="connsiteX11858" fmla="*/ 4901544 w 5854673"/>
              <a:gd name="connsiteY11858" fmla="*/ 5124464 h 6858000"/>
              <a:gd name="connsiteX11859" fmla="*/ 4895828 w 5854673"/>
              <a:gd name="connsiteY11859" fmla="*/ 5138031 h 6858000"/>
              <a:gd name="connsiteX11860" fmla="*/ 4889606 w 5854673"/>
              <a:gd name="connsiteY11860" fmla="*/ 5137825 h 6858000"/>
              <a:gd name="connsiteX11861" fmla="*/ 4887822 w 5854673"/>
              <a:gd name="connsiteY11861" fmla="*/ 5132978 h 6858000"/>
              <a:gd name="connsiteX11862" fmla="*/ 4870066 w 5854673"/>
              <a:gd name="connsiteY11862" fmla="*/ 5148990 h 6858000"/>
              <a:gd name="connsiteX11863" fmla="*/ 4867255 w 5854673"/>
              <a:gd name="connsiteY11863" fmla="*/ 5167607 h 6858000"/>
              <a:gd name="connsiteX11864" fmla="*/ 4861033 w 5854673"/>
              <a:gd name="connsiteY11864" fmla="*/ 5167401 h 6858000"/>
              <a:gd name="connsiteX11865" fmla="*/ 4861492 w 5854673"/>
              <a:gd name="connsiteY11865" fmla="*/ 5165514 h 6858000"/>
              <a:gd name="connsiteX11866" fmla="*/ 4845270 w 5854673"/>
              <a:gd name="connsiteY11866" fmla="*/ 5171834 h 6858000"/>
              <a:gd name="connsiteX11867" fmla="*/ 4844503 w 5854673"/>
              <a:gd name="connsiteY11867" fmla="*/ 5176680 h 6858000"/>
              <a:gd name="connsiteX11868" fmla="*/ 4818491 w 5854673"/>
              <a:gd name="connsiteY11868" fmla="*/ 5173102 h 6858000"/>
              <a:gd name="connsiteX11869" fmla="*/ 4794206 w 5854673"/>
              <a:gd name="connsiteY11869" fmla="*/ 5191866 h 6858000"/>
              <a:gd name="connsiteX11870" fmla="*/ 4810577 w 5854673"/>
              <a:gd name="connsiteY11870" fmla="*/ 5199368 h 6858000"/>
              <a:gd name="connsiteX11871" fmla="*/ 4771960 w 5854673"/>
              <a:gd name="connsiteY11871" fmla="*/ 5214711 h 6858000"/>
              <a:gd name="connsiteX11872" fmla="*/ 4761194 w 5854673"/>
              <a:gd name="connsiteY11872" fmla="*/ 5226083 h 6858000"/>
              <a:gd name="connsiteX11873" fmla="*/ 4766855 w 5854673"/>
              <a:gd name="connsiteY11873" fmla="*/ 5230012 h 6858000"/>
              <a:gd name="connsiteX11874" fmla="*/ 4790317 w 5854673"/>
              <a:gd name="connsiteY11874" fmla="*/ 5233590 h 6858000"/>
              <a:gd name="connsiteX11875" fmla="*/ 4789551 w 5854673"/>
              <a:gd name="connsiteY11875" fmla="*/ 5238434 h 6858000"/>
              <a:gd name="connsiteX11876" fmla="*/ 4769099 w 5854673"/>
              <a:gd name="connsiteY11876" fmla="*/ 5232971 h 6858000"/>
              <a:gd name="connsiteX11877" fmla="*/ 4771442 w 5854673"/>
              <a:gd name="connsiteY11877" fmla="*/ 5241745 h 6858000"/>
              <a:gd name="connsiteX11878" fmla="*/ 4742563 w 5854673"/>
              <a:gd name="connsiteY11878" fmla="*/ 5274280 h 6858000"/>
              <a:gd name="connsiteX11879" fmla="*/ 4757457 w 5854673"/>
              <a:gd name="connsiteY11879" fmla="*/ 5276528 h 6858000"/>
              <a:gd name="connsiteX11880" fmla="*/ 4760416 w 5854673"/>
              <a:gd name="connsiteY11880" fmla="*/ 5274285 h 6858000"/>
              <a:gd name="connsiteX11881" fmla="*/ 4750160 w 5854673"/>
              <a:gd name="connsiteY11881" fmla="*/ 5284126 h 6858000"/>
              <a:gd name="connsiteX11882" fmla="*/ 4728941 w 5854673"/>
              <a:gd name="connsiteY11882" fmla="*/ 5283508 h 6858000"/>
              <a:gd name="connsiteX11883" fmla="*/ 4719908 w 5854673"/>
              <a:gd name="connsiteY11883" fmla="*/ 5301920 h 6858000"/>
              <a:gd name="connsiteX11884" fmla="*/ 4673738 w 5854673"/>
              <a:gd name="connsiteY11884" fmla="*/ 5330725 h 6858000"/>
              <a:gd name="connsiteX11885" fmla="*/ 4677664 w 5854673"/>
              <a:gd name="connsiteY11885" fmla="*/ 5337817 h 6858000"/>
              <a:gd name="connsiteX11886" fmla="*/ 4661135 w 5854673"/>
              <a:gd name="connsiteY11886" fmla="*/ 5347096 h 6858000"/>
              <a:gd name="connsiteX11887" fmla="*/ 4729334 w 5854673"/>
              <a:gd name="connsiteY11887" fmla="*/ 5337373 h 6858000"/>
              <a:gd name="connsiteX11888" fmla="*/ 4730196 w 5854673"/>
              <a:gd name="connsiteY11888" fmla="*/ 5356195 h 6858000"/>
              <a:gd name="connsiteX11889" fmla="*/ 4699744 w 5854673"/>
              <a:gd name="connsiteY11889" fmla="*/ 5357257 h 6858000"/>
              <a:gd name="connsiteX11890" fmla="*/ 4694643 w 5854673"/>
              <a:gd name="connsiteY11890" fmla="*/ 5359806 h 6858000"/>
              <a:gd name="connsiteX11891" fmla="*/ 4648585 w 5854673"/>
              <a:gd name="connsiteY11891" fmla="*/ 5353621 h 6858000"/>
              <a:gd name="connsiteX11892" fmla="*/ 4660770 w 5854673"/>
              <a:gd name="connsiteY11892" fmla="*/ 5372651 h 6858000"/>
              <a:gd name="connsiteX11893" fmla="*/ 4629245 w 5854673"/>
              <a:gd name="connsiteY11893" fmla="*/ 5381517 h 6858000"/>
              <a:gd name="connsiteX11894" fmla="*/ 4421879 w 5854673"/>
              <a:gd name="connsiteY11894" fmla="*/ 5452614 h 6858000"/>
              <a:gd name="connsiteX11895" fmla="*/ 4396884 w 5854673"/>
              <a:gd name="connsiteY11895" fmla="*/ 5458728 h 6858000"/>
              <a:gd name="connsiteX11896" fmla="*/ 4396117 w 5854673"/>
              <a:gd name="connsiteY11896" fmla="*/ 5463574 h 6858000"/>
              <a:gd name="connsiteX11897" fmla="*/ 4385814 w 5854673"/>
              <a:gd name="connsiteY11897" fmla="*/ 5465408 h 6858000"/>
              <a:gd name="connsiteX11898" fmla="*/ 4385047 w 5854673"/>
              <a:gd name="connsiteY11898" fmla="*/ 5470252 h 6858000"/>
              <a:gd name="connsiteX11899" fmla="*/ 4336793 w 5854673"/>
              <a:gd name="connsiteY11899" fmla="*/ 5471667 h 6858000"/>
              <a:gd name="connsiteX11900" fmla="*/ 4328629 w 5854673"/>
              <a:gd name="connsiteY11900" fmla="*/ 5483397 h 6858000"/>
              <a:gd name="connsiteX11901" fmla="*/ 4188055 w 5854673"/>
              <a:gd name="connsiteY11901" fmla="*/ 5471014 h 6858000"/>
              <a:gd name="connsiteX11902" fmla="*/ 4146531 w 5854673"/>
              <a:gd name="connsiteY11902" fmla="*/ 5486406 h 6858000"/>
              <a:gd name="connsiteX11903" fmla="*/ 4137450 w 5854673"/>
              <a:gd name="connsiteY11903" fmla="*/ 5489158 h 6858000"/>
              <a:gd name="connsiteX11904" fmla="*/ 4144747 w 5854673"/>
              <a:gd name="connsiteY11904" fmla="*/ 5481561 h 6858000"/>
              <a:gd name="connsiteX11905" fmla="*/ 4011209 w 5854673"/>
              <a:gd name="connsiteY11905" fmla="*/ 5480197 h 6858000"/>
              <a:gd name="connsiteX11906" fmla="*/ 3957244 w 5854673"/>
              <a:gd name="connsiteY11906" fmla="*/ 5474776 h 6858000"/>
              <a:gd name="connsiteX11907" fmla="*/ 3933073 w 5854673"/>
              <a:gd name="connsiteY11907" fmla="*/ 5455997 h 6858000"/>
              <a:gd name="connsiteX11908" fmla="*/ 3899563 w 5854673"/>
              <a:gd name="connsiteY11908" fmla="*/ 5443287 h 6858000"/>
              <a:gd name="connsiteX11909" fmla="*/ 3799804 w 5854673"/>
              <a:gd name="connsiteY11909" fmla="*/ 5402861 h 6858000"/>
              <a:gd name="connsiteX11910" fmla="*/ 3795672 w 5854673"/>
              <a:gd name="connsiteY11910" fmla="*/ 5404543 h 6858000"/>
              <a:gd name="connsiteX11911" fmla="*/ 3679865 w 5854673"/>
              <a:gd name="connsiteY11911" fmla="*/ 5294997 h 6858000"/>
              <a:gd name="connsiteX11912" fmla="*/ 3658351 w 5854673"/>
              <a:gd name="connsiteY11912" fmla="*/ 5253981 h 6858000"/>
              <a:gd name="connsiteX11913" fmla="*/ 3624332 w 5854673"/>
              <a:gd name="connsiteY11913" fmla="*/ 5141148 h 6858000"/>
              <a:gd name="connsiteX11914" fmla="*/ 3605284 w 5854673"/>
              <a:gd name="connsiteY11914" fmla="*/ 5111820 h 6858000"/>
              <a:gd name="connsiteX11915" fmla="*/ 3597766 w 5854673"/>
              <a:gd name="connsiteY11915" fmla="*/ 5114102 h 6858000"/>
              <a:gd name="connsiteX11916" fmla="*/ 3582977 w 5854673"/>
              <a:gd name="connsiteY11916" fmla="*/ 5111577 h 6858000"/>
              <a:gd name="connsiteX11917" fmla="*/ 3575042 w 5854673"/>
              <a:gd name="connsiteY11917" fmla="*/ 5124923 h 6858000"/>
              <a:gd name="connsiteX11918" fmla="*/ 3550876 w 5854673"/>
              <a:gd name="connsiteY11918" fmla="*/ 5122758 h 6858000"/>
              <a:gd name="connsiteX11919" fmla="*/ 3547270 w 5854673"/>
              <a:gd name="connsiteY11919" fmla="*/ 5144038 h 6858000"/>
              <a:gd name="connsiteX11920" fmla="*/ 3520579 w 5854673"/>
              <a:gd name="connsiteY11920" fmla="*/ 5141514 h 6858000"/>
              <a:gd name="connsiteX11921" fmla="*/ 3542221 w 5854673"/>
              <a:gd name="connsiteY11921" fmla="*/ 5152335 h 6858000"/>
              <a:gd name="connsiteX11922" fmla="*/ 3521302 w 5854673"/>
              <a:gd name="connsiteY11922" fmla="*/ 5170368 h 6858000"/>
              <a:gd name="connsiteX11923" fmla="*/ 3526712 w 5854673"/>
              <a:gd name="connsiteY11923" fmla="*/ 5194895 h 6858000"/>
              <a:gd name="connsiteX11924" fmla="*/ 3565664 w 5854673"/>
              <a:gd name="connsiteY11924" fmla="*/ 5156302 h 6858000"/>
              <a:gd name="connsiteX11925" fmla="*/ 3582617 w 5854673"/>
              <a:gd name="connsiteY11925" fmla="*/ 5143318 h 6858000"/>
              <a:gd name="connsiteX11926" fmla="*/ 3596322 w 5854673"/>
              <a:gd name="connsiteY11926" fmla="*/ 5149809 h 6858000"/>
              <a:gd name="connsiteX11927" fmla="*/ 3608225 w 5854673"/>
              <a:gd name="connsiteY11927" fmla="*/ 5140071 h 6858000"/>
              <a:gd name="connsiteX11928" fmla="*/ 3623734 w 5854673"/>
              <a:gd name="connsiteY11928" fmla="*/ 5140792 h 6858000"/>
              <a:gd name="connsiteX11929" fmla="*/ 3607504 w 5854673"/>
              <a:gd name="connsiteY11929" fmla="*/ 5151974 h 6858000"/>
              <a:gd name="connsiteX11930" fmla="*/ 3612553 w 5854673"/>
              <a:gd name="connsiteY11930" fmla="*/ 5169647 h 6858000"/>
              <a:gd name="connsiteX11931" fmla="*/ 3600290 w 5854673"/>
              <a:gd name="connsiteY11931" fmla="*/ 5189485 h 6858000"/>
              <a:gd name="connsiteX11932" fmla="*/ 3568189 w 5854673"/>
              <a:gd name="connsiteY11932" fmla="*/ 5201026 h 6858000"/>
              <a:gd name="connsiteX11933" fmla="*/ 3571436 w 5854673"/>
              <a:gd name="connsiteY11933" fmla="*/ 5220503 h 6858000"/>
              <a:gd name="connsiteX11934" fmla="*/ 3611471 w 5854673"/>
              <a:gd name="connsiteY11934" fmla="*/ 5212568 h 6858000"/>
              <a:gd name="connsiteX11935" fmla="*/ 3575042 w 5854673"/>
              <a:gd name="connsiteY11935" fmla="*/ 5230240 h 6858000"/>
              <a:gd name="connsiteX11936" fmla="*/ 3562419 w 5854673"/>
              <a:gd name="connsiteY11936" fmla="*/ 5285785 h 6858000"/>
              <a:gd name="connsiteX11937" fmla="*/ 3550155 w 5854673"/>
              <a:gd name="connsiteY11937" fmla="*/ 5305623 h 6858000"/>
              <a:gd name="connsiteX11938" fmla="*/ 3564222 w 5854673"/>
              <a:gd name="connsiteY11938" fmla="*/ 5362970 h 6858000"/>
              <a:gd name="connsiteX11939" fmla="*/ 3560254 w 5854673"/>
              <a:gd name="connsiteY11939" fmla="*/ 5376316 h 6858000"/>
              <a:gd name="connsiteX11940" fmla="*/ 3567469 w 5854673"/>
              <a:gd name="connsiteY11940" fmla="*/ 5382448 h 6858000"/>
              <a:gd name="connsiteX11941" fmla="*/ 3576125 w 5854673"/>
              <a:gd name="connsiteY11941" fmla="*/ 5383890 h 6858000"/>
              <a:gd name="connsiteX11942" fmla="*/ 3570353 w 5854673"/>
              <a:gd name="connsiteY11942" fmla="*/ 5394710 h 6858000"/>
              <a:gd name="connsiteX11943" fmla="*/ 3572156 w 5854673"/>
              <a:gd name="connsiteY11943" fmla="*/ 5396875 h 6858000"/>
              <a:gd name="connsiteX11944" fmla="*/ 3599208 w 5854673"/>
              <a:gd name="connsiteY11944" fmla="*/ 5358643 h 6858000"/>
              <a:gd name="connsiteX11945" fmla="*/ 3621209 w 5854673"/>
              <a:gd name="connsiteY11945" fmla="*/ 5389300 h 6858000"/>
              <a:gd name="connsiteX11946" fmla="*/ 3627701 w 5854673"/>
              <a:gd name="connsiteY11946" fmla="*/ 5380284 h 6858000"/>
              <a:gd name="connsiteX11947" fmla="*/ 3642490 w 5854673"/>
              <a:gd name="connsiteY11947" fmla="*/ 5382808 h 6858000"/>
              <a:gd name="connsiteX11948" fmla="*/ 3642129 w 5854673"/>
              <a:gd name="connsiteY11948" fmla="*/ 5384612 h 6858000"/>
              <a:gd name="connsiteX11949" fmla="*/ 3659080 w 5854673"/>
              <a:gd name="connsiteY11949" fmla="*/ 5380643 h 6858000"/>
              <a:gd name="connsiteX11950" fmla="*/ 3628422 w 5854673"/>
              <a:gd name="connsiteY11950" fmla="*/ 5366216 h 6858000"/>
              <a:gd name="connsiteX11951" fmla="*/ 3639965 w 5854673"/>
              <a:gd name="connsiteY11951" fmla="*/ 5358282 h 6858000"/>
              <a:gd name="connsiteX11952" fmla="*/ 3654752 w 5854673"/>
              <a:gd name="connsiteY11952" fmla="*/ 5360807 h 6858000"/>
              <a:gd name="connsiteX11953" fmla="*/ 3659080 w 5854673"/>
              <a:gd name="connsiteY11953" fmla="*/ 5368381 h 6858000"/>
              <a:gd name="connsiteX11954" fmla="*/ 3667737 w 5854673"/>
              <a:gd name="connsiteY11954" fmla="*/ 5369823 h 6858000"/>
              <a:gd name="connsiteX11955" fmla="*/ 3652948 w 5854673"/>
              <a:gd name="connsiteY11955" fmla="*/ 5336281 h 6858000"/>
              <a:gd name="connsiteX11956" fmla="*/ 3694066 w 5854673"/>
              <a:gd name="connsiteY11956" fmla="*/ 5355397 h 6858000"/>
              <a:gd name="connsiteX11957" fmla="*/ 3707050 w 5854673"/>
              <a:gd name="connsiteY11957" fmla="*/ 5386414 h 6858000"/>
              <a:gd name="connsiteX11958" fmla="*/ 3681081 w 5854673"/>
              <a:gd name="connsiteY11958" fmla="*/ 5412744 h 6858000"/>
              <a:gd name="connsiteX11959" fmla="*/ 3660524 w 5854673"/>
              <a:gd name="connsiteY11959" fmla="*/ 5407334 h 6858000"/>
              <a:gd name="connsiteX11960" fmla="*/ 3640685 w 5854673"/>
              <a:gd name="connsiteY11960" fmla="*/ 5443763 h 6858000"/>
              <a:gd name="connsiteX11961" fmla="*/ 3665211 w 5854673"/>
              <a:gd name="connsiteY11961" fmla="*/ 5453141 h 6858000"/>
              <a:gd name="connsiteX11962" fmla="*/ 3675311 w 5854673"/>
              <a:gd name="connsiteY11962" fmla="*/ 5419237 h 6858000"/>
              <a:gd name="connsiteX11963" fmla="*/ 3692984 w 5854673"/>
              <a:gd name="connsiteY11963" fmla="*/ 5456026 h 6858000"/>
              <a:gd name="connsiteX11964" fmla="*/ 3676753 w 5854673"/>
              <a:gd name="connsiteY11964" fmla="*/ 5488847 h 6858000"/>
              <a:gd name="connsiteX11965" fmla="*/ 3650785 w 5854673"/>
              <a:gd name="connsiteY11965" fmla="*/ 5515176 h 6858000"/>
              <a:gd name="connsiteX11966" fmla="*/ 3626619 w 5854673"/>
              <a:gd name="connsiteY11966" fmla="*/ 5509045 h 6858000"/>
              <a:gd name="connsiteX11967" fmla="*/ 3614717 w 5854673"/>
              <a:gd name="connsiteY11967" fmla="*/ 5530685 h 6858000"/>
              <a:gd name="connsiteX11968" fmla="*/ 3633472 w 5854673"/>
              <a:gd name="connsiteY11968" fmla="*/ 5528883 h 6858000"/>
              <a:gd name="connsiteX11969" fmla="*/ 3619046 w 5854673"/>
              <a:gd name="connsiteY11969" fmla="*/ 5585869 h 6858000"/>
              <a:gd name="connsiteX11970" fmla="*/ 3602093 w 5854673"/>
              <a:gd name="connsiteY11970" fmla="*/ 5589838 h 6858000"/>
              <a:gd name="connsiteX11971" fmla="*/ 3648981 w 5854673"/>
              <a:gd name="connsiteY11971" fmla="*/ 5603183 h 6858000"/>
              <a:gd name="connsiteX11972" fmla="*/ 3648260 w 5854673"/>
              <a:gd name="connsiteY11972" fmla="*/ 5593083 h 6858000"/>
              <a:gd name="connsiteX11973" fmla="*/ 3661965 w 5854673"/>
              <a:gd name="connsiteY11973" fmla="*/ 5559540 h 6858000"/>
              <a:gd name="connsiteX11974" fmla="*/ 3670623 w 5854673"/>
              <a:gd name="connsiteY11974" fmla="*/ 5560983 h 6858000"/>
              <a:gd name="connsiteX11975" fmla="*/ 3646096 w 5854673"/>
              <a:gd name="connsiteY11975" fmla="*/ 5621576 h 6858000"/>
              <a:gd name="connsiteX11976" fmla="*/ 3619767 w 5854673"/>
              <a:gd name="connsiteY11976" fmla="*/ 5626986 h 6858000"/>
              <a:gd name="connsiteX11977" fmla="*/ 3645014 w 5854673"/>
              <a:gd name="connsiteY11977" fmla="*/ 5638169 h 6858000"/>
              <a:gd name="connsiteX11978" fmla="*/ 3624816 w 5854673"/>
              <a:gd name="connsiteY11978" fmla="*/ 5653673 h 6858000"/>
              <a:gd name="connsiteX11979" fmla="*/ 3632030 w 5854673"/>
              <a:gd name="connsiteY11979" fmla="*/ 5668819 h 6858000"/>
              <a:gd name="connsiteX11980" fmla="*/ 3689378 w 5854673"/>
              <a:gd name="connsiteY11980" fmla="*/ 5655116 h 6858000"/>
              <a:gd name="connsiteX11981" fmla="*/ 3677114 w 5854673"/>
              <a:gd name="connsiteY11981" fmla="*/ 5652951 h 6858000"/>
              <a:gd name="connsiteX11982" fmla="*/ 3711018 w 5854673"/>
              <a:gd name="connsiteY11982" fmla="*/ 5625905 h 6858000"/>
              <a:gd name="connsiteX11983" fmla="*/ 3716789 w 5854673"/>
              <a:gd name="connsiteY11983" fmla="*/ 5667737 h 6858000"/>
              <a:gd name="connsiteX11984" fmla="*/ 3763316 w 5854673"/>
              <a:gd name="connsiteY11984" fmla="*/ 5646820 h 6858000"/>
              <a:gd name="connsiteX11985" fmla="*/ 3785678 w 5854673"/>
              <a:gd name="connsiteY11985" fmla="*/ 5676755 h 6858000"/>
              <a:gd name="connsiteX11986" fmla="*/ 3761513 w 5854673"/>
              <a:gd name="connsiteY11986" fmla="*/ 5696593 h 6858000"/>
              <a:gd name="connsiteX11987" fmla="*/ 3742036 w 5854673"/>
              <a:gd name="connsiteY11987" fmla="*/ 5688298 h 6858000"/>
              <a:gd name="connsiteX11988" fmla="*/ 3746365 w 5854673"/>
              <a:gd name="connsiteY11988" fmla="*/ 5704167 h 6858000"/>
              <a:gd name="connsiteX11989" fmla="*/ 3712460 w 5854673"/>
              <a:gd name="connsiteY11989" fmla="*/ 5691183 h 6858000"/>
              <a:gd name="connsiteX11990" fmla="*/ 3718593 w 5854673"/>
              <a:gd name="connsiteY11990" fmla="*/ 5684330 h 6858000"/>
              <a:gd name="connsiteX11991" fmla="*/ 3713542 w 5854673"/>
              <a:gd name="connsiteY11991" fmla="*/ 5679642 h 6858000"/>
              <a:gd name="connsiteX11992" fmla="*/ 3671343 w 5854673"/>
              <a:gd name="connsiteY11992" fmla="*/ 5686134 h 6858000"/>
              <a:gd name="connsiteX11993" fmla="*/ 3685771 w 5854673"/>
              <a:gd name="connsiteY11993" fmla="*/ 5729415 h 6858000"/>
              <a:gd name="connsiteX11994" fmla="*/ 3722560 w 5854673"/>
              <a:gd name="connsiteY11994" fmla="*/ 5732660 h 6858000"/>
              <a:gd name="connsiteX11995" fmla="*/ 3735905 w 5854673"/>
              <a:gd name="connsiteY11995" fmla="*/ 5709216 h 6858000"/>
              <a:gd name="connsiteX11996" fmla="*/ 3718592 w 5854673"/>
              <a:gd name="connsiteY11996" fmla="*/ 5775943 h 6858000"/>
              <a:gd name="connsiteX11997" fmla="*/ 3731577 w 5854673"/>
              <a:gd name="connsiteY11997" fmla="*/ 5754302 h 6858000"/>
              <a:gd name="connsiteX11998" fmla="*/ 3742397 w 5854673"/>
              <a:gd name="connsiteY11998" fmla="*/ 5770171 h 6858000"/>
              <a:gd name="connsiteX11999" fmla="*/ 3732299 w 5854673"/>
              <a:gd name="connsiteY11999" fmla="*/ 5782433 h 6858000"/>
              <a:gd name="connsiteX12000" fmla="*/ 3764037 w 5854673"/>
              <a:gd name="connsiteY12000" fmla="*/ 5802992 h 6858000"/>
              <a:gd name="connsiteX12001" fmla="*/ 3754299 w 5854673"/>
              <a:gd name="connsiteY12001" fmla="*/ 5813092 h 6858000"/>
              <a:gd name="connsiteX12002" fmla="*/ 3772333 w 5854673"/>
              <a:gd name="connsiteY12002" fmla="*/ 5840139 h 6858000"/>
              <a:gd name="connsiteX12003" fmla="*/ 3749971 w 5854673"/>
              <a:gd name="connsiteY12003" fmla="*/ 5850241 h 6858000"/>
              <a:gd name="connsiteX12004" fmla="*/ 3745283 w 5854673"/>
              <a:gd name="connsiteY12004" fmla="*/ 5844470 h 6858000"/>
              <a:gd name="connsiteX12005" fmla="*/ 3744200 w 5854673"/>
              <a:gd name="connsiteY12005" fmla="*/ 5892078 h 6858000"/>
              <a:gd name="connsiteX12006" fmla="*/ 3753578 w 5854673"/>
              <a:gd name="connsiteY12006" fmla="*/ 5891718 h 6858000"/>
              <a:gd name="connsiteX12007" fmla="*/ 3744200 w 5854673"/>
              <a:gd name="connsiteY12007" fmla="*/ 5936081 h 6858000"/>
              <a:gd name="connsiteX12008" fmla="*/ 3778464 w 5854673"/>
              <a:gd name="connsiteY12008" fmla="*/ 5912997 h 6858000"/>
              <a:gd name="connsiteX12009" fmla="*/ 3783876 w 5854673"/>
              <a:gd name="connsiteY12009" fmla="*/ 5925982 h 6858000"/>
              <a:gd name="connsiteX12010" fmla="*/ 3765842 w 5854673"/>
              <a:gd name="connsiteY12010" fmla="*/ 5924899 h 6858000"/>
              <a:gd name="connsiteX12011" fmla="*/ 3744562 w 5854673"/>
              <a:gd name="connsiteY12011" fmla="*/ 5988019 h 6858000"/>
              <a:gd name="connsiteX12012" fmla="*/ 3735183 w 5854673"/>
              <a:gd name="connsiteY12012" fmla="*/ 5984411 h 6858000"/>
              <a:gd name="connsiteX12013" fmla="*/ 3732298 w 5854673"/>
              <a:gd name="connsiteY12013" fmla="*/ 5985856 h 6858000"/>
              <a:gd name="connsiteX12014" fmla="*/ 3740954 w 5854673"/>
              <a:gd name="connsiteY12014" fmla="*/ 6009300 h 6858000"/>
              <a:gd name="connsiteX12015" fmla="*/ 3731576 w 5854673"/>
              <a:gd name="connsiteY12015" fmla="*/ 6009660 h 6858000"/>
              <a:gd name="connsiteX12016" fmla="*/ 3730133 w 5854673"/>
              <a:gd name="connsiteY12016" fmla="*/ 6014347 h 6858000"/>
              <a:gd name="connsiteX12017" fmla="*/ 3702361 w 5854673"/>
              <a:gd name="connsiteY12017" fmla="*/ 5971788 h 6858000"/>
              <a:gd name="connsiteX12018" fmla="*/ 3685409 w 5854673"/>
              <a:gd name="connsiteY12018" fmla="*/ 5985856 h 6858000"/>
              <a:gd name="connsiteX12019" fmla="*/ 3711739 w 5854673"/>
              <a:gd name="connsiteY12019" fmla="*/ 6011464 h 6858000"/>
              <a:gd name="connsiteX12020" fmla="*/ 3708854 w 5854673"/>
              <a:gd name="connsiteY12020" fmla="*/ 6020841 h 6858000"/>
              <a:gd name="connsiteX12021" fmla="*/ 3683607 w 5854673"/>
              <a:gd name="connsiteY12021" fmla="*/ 6013627 h 6858000"/>
              <a:gd name="connsiteX12022" fmla="*/ 3677474 w 5854673"/>
              <a:gd name="connsiteY12022" fmla="*/ 6034546 h 6858000"/>
              <a:gd name="connsiteX12023" fmla="*/ 3670623 w 5854673"/>
              <a:gd name="connsiteY12023" fmla="*/ 6038155 h 6858000"/>
              <a:gd name="connsiteX12024" fmla="*/ 3690098 w 5854673"/>
              <a:gd name="connsiteY12024" fmla="*/ 6055466 h 6858000"/>
              <a:gd name="connsiteX12025" fmla="*/ 3674590 w 5854673"/>
              <a:gd name="connsiteY12025" fmla="*/ 6067729 h 6858000"/>
              <a:gd name="connsiteX12026" fmla="*/ 3665572 w 5854673"/>
              <a:gd name="connsiteY12026" fmla="*/ 6063038 h 6858000"/>
              <a:gd name="connsiteX12027" fmla="*/ 3680722 w 5854673"/>
              <a:gd name="connsiteY12027" fmla="*/ 6077467 h 6858000"/>
              <a:gd name="connsiteX12028" fmla="*/ 3711740 w 5854673"/>
              <a:gd name="connsiteY12028" fmla="*/ 6077827 h 6858000"/>
              <a:gd name="connsiteX12029" fmla="*/ 3713904 w 5854673"/>
              <a:gd name="connsiteY12029" fmla="*/ 6092976 h 6858000"/>
              <a:gd name="connsiteX12030" fmla="*/ 3785318 w 5854673"/>
              <a:gd name="connsiteY12030" fmla="*/ 6093336 h 6858000"/>
              <a:gd name="connsiteX12031" fmla="*/ 3789285 w 5854673"/>
              <a:gd name="connsiteY12031" fmla="*/ 6120026 h 6858000"/>
              <a:gd name="connsiteX12032" fmla="*/ 3692623 w 5854673"/>
              <a:gd name="connsiteY12032" fmla="*/ 6130127 h 6858000"/>
              <a:gd name="connsiteX12033" fmla="*/ 3670623 w 5854673"/>
              <a:gd name="connsiteY12033" fmla="*/ 6142389 h 6858000"/>
              <a:gd name="connsiteX12034" fmla="*/ 3602094 w 5854673"/>
              <a:gd name="connsiteY12034" fmla="*/ 6162227 h 6858000"/>
              <a:gd name="connsiteX12035" fmla="*/ 3595962 w 5854673"/>
              <a:gd name="connsiteY12035" fmla="*/ 6161145 h 6858000"/>
              <a:gd name="connsiteX12036" fmla="*/ 3599207 w 5854673"/>
              <a:gd name="connsiteY12036" fmla="*/ 6149965 h 6858000"/>
              <a:gd name="connsiteX12037" fmla="*/ 3480184 w 5854673"/>
              <a:gd name="connsiteY12037" fmla="*/ 6143109 h 6858000"/>
              <a:gd name="connsiteX12038" fmla="*/ 3478381 w 5854673"/>
              <a:gd name="connsiteY12038" fmla="*/ 6149965 h 6858000"/>
              <a:gd name="connsiteX12039" fmla="*/ 3413819 w 5854673"/>
              <a:gd name="connsiteY12039" fmla="*/ 6143831 h 6858000"/>
              <a:gd name="connsiteX12040" fmla="*/ 3295516 w 5854673"/>
              <a:gd name="connsiteY12040" fmla="*/ 6152128 h 6858000"/>
              <a:gd name="connsiteX12041" fmla="*/ 3243940 w 5854673"/>
              <a:gd name="connsiteY12041" fmla="*/ 6149965 h 6858000"/>
              <a:gd name="connsiteX12042" fmla="*/ 3210036 w 5854673"/>
              <a:gd name="connsiteY12042" fmla="*/ 6145995 h 6858000"/>
              <a:gd name="connsiteX12043" fmla="*/ 3181904 w 5854673"/>
              <a:gd name="connsiteY12043" fmla="*/ 6148882 h 6858000"/>
              <a:gd name="connsiteX12044" fmla="*/ 3204625 w 5854673"/>
              <a:gd name="connsiteY12044" fmla="*/ 6176655 h 6858000"/>
              <a:gd name="connsiteX12045" fmla="*/ 3230234 w 5854673"/>
              <a:gd name="connsiteY12045" fmla="*/ 6226065 h 6858000"/>
              <a:gd name="connsiteX12046" fmla="*/ 3233119 w 5854673"/>
              <a:gd name="connsiteY12046" fmla="*/ 6238329 h 6858000"/>
              <a:gd name="connsiteX12047" fmla="*/ 3240333 w 5854673"/>
              <a:gd name="connsiteY12047" fmla="*/ 6222821 h 6858000"/>
              <a:gd name="connsiteX12048" fmla="*/ 3229873 w 5854673"/>
              <a:gd name="connsiteY12048" fmla="*/ 6205147 h 6858000"/>
              <a:gd name="connsiteX12049" fmla="*/ 3215447 w 5854673"/>
              <a:gd name="connsiteY12049" fmla="*/ 6170883 h 6858000"/>
              <a:gd name="connsiteX12050" fmla="*/ 3230594 w 5854673"/>
              <a:gd name="connsiteY12050" fmla="*/ 6159702 h 6858000"/>
              <a:gd name="connsiteX12051" fmla="*/ 3268826 w 5854673"/>
              <a:gd name="connsiteY12051" fmla="*/ 6171243 h 6858000"/>
              <a:gd name="connsiteX12052" fmla="*/ 3269547 w 5854673"/>
              <a:gd name="connsiteY12052" fmla="*/ 6168358 h 6858000"/>
              <a:gd name="connsiteX12053" fmla="*/ 3274958 w 5854673"/>
              <a:gd name="connsiteY12053" fmla="*/ 6189278 h 6858000"/>
              <a:gd name="connsiteX12054" fmla="*/ 3281090 w 5854673"/>
              <a:gd name="connsiteY12054" fmla="*/ 6190359 h 6858000"/>
              <a:gd name="connsiteX12055" fmla="*/ 3281811 w 5854673"/>
              <a:gd name="connsiteY12055" fmla="*/ 6262133 h 6858000"/>
              <a:gd name="connsiteX12056" fmla="*/ 3279286 w 5854673"/>
              <a:gd name="connsiteY12056" fmla="*/ 6270791 h 6858000"/>
              <a:gd name="connsiteX12057" fmla="*/ 3301649 w 5854673"/>
              <a:gd name="connsiteY12057" fmla="*/ 6269709 h 6858000"/>
              <a:gd name="connsiteX12058" fmla="*/ 3288303 w 5854673"/>
              <a:gd name="connsiteY12058" fmla="*/ 6248430 h 6858000"/>
              <a:gd name="connsiteX12059" fmla="*/ 3295877 w 5854673"/>
              <a:gd name="connsiteY12059" fmla="*/ 6192884 h 6858000"/>
              <a:gd name="connsiteX12060" fmla="*/ 3305255 w 5854673"/>
              <a:gd name="connsiteY12060" fmla="*/ 6191800 h 6858000"/>
              <a:gd name="connsiteX12061" fmla="*/ 3309943 w 5854673"/>
              <a:gd name="connsiteY12061" fmla="*/ 6259251 h 6858000"/>
              <a:gd name="connsiteX12062" fmla="*/ 3324011 w 5854673"/>
              <a:gd name="connsiteY12062" fmla="*/ 6264659 h 6858000"/>
              <a:gd name="connsiteX12063" fmla="*/ 3320764 w 5854673"/>
              <a:gd name="connsiteY12063" fmla="*/ 6318759 h 6858000"/>
              <a:gd name="connsiteX12064" fmla="*/ 3333388 w 5854673"/>
              <a:gd name="connsiteY12064" fmla="*/ 6337878 h 6858000"/>
              <a:gd name="connsiteX12065" fmla="*/ 3316796 w 5854673"/>
              <a:gd name="connsiteY12065" fmla="*/ 6353745 h 6858000"/>
              <a:gd name="connsiteX12066" fmla="*/ 3331224 w 5854673"/>
              <a:gd name="connsiteY12066" fmla="*/ 6358435 h 6858000"/>
              <a:gd name="connsiteX12067" fmla="*/ 3328339 w 5854673"/>
              <a:gd name="connsiteY12067" fmla="*/ 6389813 h 6858000"/>
              <a:gd name="connsiteX12068" fmla="*/ 3339158 w 5854673"/>
              <a:gd name="connsiteY12068" fmla="*/ 6436341 h 6858000"/>
              <a:gd name="connsiteX12069" fmla="*/ 3344930 w 5854673"/>
              <a:gd name="connsiteY12069" fmla="*/ 6461229 h 6858000"/>
              <a:gd name="connsiteX12070" fmla="*/ 3357553 w 5854673"/>
              <a:gd name="connsiteY12070" fmla="*/ 6458345 h 6858000"/>
              <a:gd name="connsiteX12071" fmla="*/ 3344209 w 5854673"/>
              <a:gd name="connsiteY12071" fmla="*/ 6472771 h 6858000"/>
              <a:gd name="connsiteX12072" fmla="*/ 3336634 w 5854673"/>
              <a:gd name="connsiteY12072" fmla="*/ 6476377 h 6858000"/>
              <a:gd name="connsiteX12073" fmla="*/ 3347093 w 5854673"/>
              <a:gd name="connsiteY12073" fmla="*/ 6485034 h 6858000"/>
              <a:gd name="connsiteX12074" fmla="*/ 3344568 w 5854673"/>
              <a:gd name="connsiteY12074" fmla="*/ 6554283 h 6858000"/>
              <a:gd name="connsiteX12075" fmla="*/ 3358275 w 5854673"/>
              <a:gd name="connsiteY12075" fmla="*/ 6647262 h 6858000"/>
              <a:gd name="connsiteX12076" fmla="*/ 3342405 w 5854673"/>
              <a:gd name="connsiteY12076" fmla="*/ 6656279 h 6858000"/>
              <a:gd name="connsiteX12077" fmla="*/ 3368013 w 5854673"/>
              <a:gd name="connsiteY12077" fmla="*/ 6696675 h 6858000"/>
              <a:gd name="connsiteX12078" fmla="*/ 3368734 w 5854673"/>
              <a:gd name="connsiteY12078" fmla="*/ 6785402 h 6858000"/>
              <a:gd name="connsiteX12079" fmla="*/ 3380636 w 5854673"/>
              <a:gd name="connsiteY12079" fmla="*/ 6820387 h 6858000"/>
              <a:gd name="connsiteX12080" fmla="*/ 3374866 w 5854673"/>
              <a:gd name="connsiteY12080" fmla="*/ 6831207 h 6858000"/>
              <a:gd name="connsiteX12081" fmla="*/ 3383522 w 5854673"/>
              <a:gd name="connsiteY12081" fmla="*/ 6832651 h 6858000"/>
              <a:gd name="connsiteX12082" fmla="*/ 3377751 w 5854673"/>
              <a:gd name="connsiteY12082" fmla="*/ 6853660 h 6858000"/>
              <a:gd name="connsiteX12083" fmla="*/ 3379404 w 5854673"/>
              <a:gd name="connsiteY12083" fmla="*/ 6858000 h 6858000"/>
              <a:gd name="connsiteX12084" fmla="*/ 2847155 w 5854673"/>
              <a:gd name="connsiteY12084" fmla="*/ 6858000 h 6858000"/>
              <a:gd name="connsiteX12085" fmla="*/ 2849313 w 5854673"/>
              <a:gd name="connsiteY12085" fmla="*/ 6838827 h 6858000"/>
              <a:gd name="connsiteX12086" fmla="*/ 2857653 w 5854673"/>
              <a:gd name="connsiteY12086" fmla="*/ 6811732 h 6858000"/>
              <a:gd name="connsiteX12087" fmla="*/ 2879654 w 5854673"/>
              <a:gd name="connsiteY12087" fmla="*/ 6820387 h 6858000"/>
              <a:gd name="connsiteX12088" fmla="*/ 2883983 w 5854673"/>
              <a:gd name="connsiteY12088" fmla="*/ 6806320 h 6858000"/>
              <a:gd name="connsiteX12089" fmla="*/ 2889033 w 5854673"/>
              <a:gd name="connsiteY12089" fmla="*/ 6767368 h 6858000"/>
              <a:gd name="connsiteX12090" fmla="*/ 2886146 w 5854673"/>
              <a:gd name="connsiteY12090" fmla="*/ 6768810 h 6858000"/>
              <a:gd name="connsiteX12091" fmla="*/ 2875327 w 5854673"/>
              <a:gd name="connsiteY12091" fmla="*/ 6761957 h 6858000"/>
              <a:gd name="connsiteX12092" fmla="*/ 2883622 w 5854673"/>
              <a:gd name="connsiteY12092" fmla="*/ 6756548 h 6858000"/>
              <a:gd name="connsiteX12093" fmla="*/ 2886508 w 5854673"/>
              <a:gd name="connsiteY12093" fmla="*/ 6757269 h 6858000"/>
              <a:gd name="connsiteX12094" fmla="*/ 2886868 w 5854673"/>
              <a:gd name="connsiteY12094" fmla="*/ 6755104 h 6858000"/>
              <a:gd name="connsiteX12095" fmla="*/ 2862343 w 5854673"/>
              <a:gd name="connsiteY12095" fmla="*/ 6745726 h 6858000"/>
              <a:gd name="connsiteX12096" fmla="*/ 2871719 w 5854673"/>
              <a:gd name="connsiteY12096" fmla="*/ 6740677 h 6858000"/>
              <a:gd name="connsiteX12097" fmla="*/ 2879294 w 5854673"/>
              <a:gd name="connsiteY12097" fmla="*/ 6743923 h 6858000"/>
              <a:gd name="connsiteX12098" fmla="*/ 2883261 w 5854673"/>
              <a:gd name="connsiteY12098" fmla="*/ 6746449 h 6858000"/>
              <a:gd name="connsiteX12099" fmla="*/ 2883983 w 5854673"/>
              <a:gd name="connsiteY12099" fmla="*/ 6744645 h 6858000"/>
              <a:gd name="connsiteX12100" fmla="*/ 2879655 w 5854673"/>
              <a:gd name="connsiteY12100" fmla="*/ 6743924 h 6858000"/>
              <a:gd name="connsiteX12101" fmla="*/ 2872081 w 5854673"/>
              <a:gd name="connsiteY12101" fmla="*/ 6740677 h 6858000"/>
              <a:gd name="connsiteX12102" fmla="*/ 2872801 w 5854673"/>
              <a:gd name="connsiteY12102" fmla="*/ 6711824 h 6858000"/>
              <a:gd name="connsiteX12103" fmla="*/ 2838177 w 5854673"/>
              <a:gd name="connsiteY12103" fmla="*/ 6619203 h 6858000"/>
              <a:gd name="connsiteX12104" fmla="*/ 2854768 w 5854673"/>
              <a:gd name="connsiteY12104" fmla="*/ 6645819 h 6858000"/>
              <a:gd name="connsiteX12105" fmla="*/ 2844308 w 5854673"/>
              <a:gd name="connsiteY12105" fmla="*/ 6667821 h 6858000"/>
              <a:gd name="connsiteX12106" fmla="*/ 2856211 w 5854673"/>
              <a:gd name="connsiteY12106" fmla="*/ 6693790 h 6858000"/>
              <a:gd name="connsiteX12107" fmla="*/ 2856211 w 5854673"/>
              <a:gd name="connsiteY12107" fmla="*/ 6732743 h 6858000"/>
              <a:gd name="connsiteX12108" fmla="*/ 2869195 w 5854673"/>
              <a:gd name="connsiteY12108" fmla="*/ 6776023 h 6858000"/>
              <a:gd name="connsiteX12109" fmla="*/ 2859096 w 5854673"/>
              <a:gd name="connsiteY12109" fmla="*/ 6809927 h 6858000"/>
              <a:gd name="connsiteX12110" fmla="*/ 2838898 w 5854673"/>
              <a:gd name="connsiteY12110" fmla="*/ 6803436 h 6858000"/>
              <a:gd name="connsiteX12111" fmla="*/ 2843226 w 5854673"/>
              <a:gd name="connsiteY12111" fmla="*/ 6797304 h 6858000"/>
              <a:gd name="connsiteX12112" fmla="*/ 2834209 w 5854673"/>
              <a:gd name="connsiteY12112" fmla="*/ 6788648 h 6858000"/>
              <a:gd name="connsiteX12113" fmla="*/ 2829882 w 5854673"/>
              <a:gd name="connsiteY12113" fmla="*/ 6789729 h 6858000"/>
              <a:gd name="connsiteX12114" fmla="*/ 2822667 w 5854673"/>
              <a:gd name="connsiteY12114" fmla="*/ 6783598 h 6858000"/>
              <a:gd name="connsiteX12115" fmla="*/ 2837095 w 5854673"/>
              <a:gd name="connsiteY12115" fmla="*/ 6778910 h 6858000"/>
              <a:gd name="connsiteX12116" fmla="*/ 2832046 w 5854673"/>
              <a:gd name="connsiteY12116" fmla="*/ 6752219 h 6858000"/>
              <a:gd name="connsiteX12117" fmla="*/ 2818700 w 5854673"/>
              <a:gd name="connsiteY12117" fmla="*/ 6713987 h 6858000"/>
              <a:gd name="connsiteX12118" fmla="*/ 2794174 w 5854673"/>
              <a:gd name="connsiteY12118" fmla="*/ 6699920 h 6858000"/>
              <a:gd name="connsiteX12119" fmla="*/ 2773976 w 5854673"/>
              <a:gd name="connsiteY12119" fmla="*/ 6715429 h 6858000"/>
              <a:gd name="connsiteX12120" fmla="*/ 2792731 w 5854673"/>
              <a:gd name="connsiteY12120" fmla="*/ 6757630 h 6858000"/>
              <a:gd name="connsiteX12121" fmla="*/ 2798862 w 5854673"/>
              <a:gd name="connsiteY12121" fmla="*/ 6758712 h 6858000"/>
              <a:gd name="connsiteX12122" fmla="*/ 2793092 w 5854673"/>
              <a:gd name="connsiteY12122" fmla="*/ 6786483 h 6858000"/>
              <a:gd name="connsiteX12123" fmla="*/ 2824471 w 5854673"/>
              <a:gd name="connsiteY12123" fmla="*/ 6807764 h 6858000"/>
              <a:gd name="connsiteX12124" fmla="*/ 2811487 w 5854673"/>
              <a:gd name="connsiteY12124" fmla="*/ 6820388 h 6858000"/>
              <a:gd name="connsiteX12125" fmla="*/ 2816175 w 5854673"/>
              <a:gd name="connsiteY12125" fmla="*/ 6826159 h 6858000"/>
              <a:gd name="connsiteX12126" fmla="*/ 2806939 w 5854673"/>
              <a:gd name="connsiteY12126" fmla="*/ 6843798 h 6858000"/>
              <a:gd name="connsiteX12127" fmla="*/ 2817029 w 5854673"/>
              <a:gd name="connsiteY12127" fmla="*/ 6858000 h 6858000"/>
              <a:gd name="connsiteX12128" fmla="*/ 2377178 w 5854673"/>
              <a:gd name="connsiteY12128" fmla="*/ 6858000 h 6858000"/>
              <a:gd name="connsiteX12129" fmla="*/ 2376509 w 5854673"/>
              <a:gd name="connsiteY12129" fmla="*/ 6857537 h 6858000"/>
              <a:gd name="connsiteX12130" fmla="*/ 2385164 w 5854673"/>
              <a:gd name="connsiteY12130" fmla="*/ 6836979 h 6858000"/>
              <a:gd name="connsiteX12131" fmla="*/ 2384804 w 5854673"/>
              <a:gd name="connsiteY12131" fmla="*/ 6808125 h 6858000"/>
              <a:gd name="connsiteX12132" fmla="*/ 2377591 w 5854673"/>
              <a:gd name="connsiteY12132" fmla="*/ 6801992 h 6858000"/>
              <a:gd name="connsiteX12133" fmla="*/ 2382639 w 5854673"/>
              <a:gd name="connsiteY12133" fmla="*/ 6793698 h 6858000"/>
              <a:gd name="connsiteX12134" fmla="*/ 2367130 w 5854673"/>
              <a:gd name="connsiteY12134" fmla="*/ 6792976 h 6858000"/>
              <a:gd name="connsiteX12135" fmla="*/ 2359196 w 5854673"/>
              <a:gd name="connsiteY12135" fmla="*/ 6758711 h 6858000"/>
              <a:gd name="connsiteX12136" fmla="*/ 2354868 w 5854673"/>
              <a:gd name="connsiteY12136" fmla="*/ 6760155 h 6858000"/>
              <a:gd name="connsiteX12137" fmla="*/ 2334670 w 5854673"/>
              <a:gd name="connsiteY12137" fmla="*/ 6744644 h 6858000"/>
              <a:gd name="connsiteX12138" fmla="*/ 2363164 w 5854673"/>
              <a:gd name="connsiteY12138" fmla="*/ 6744645 h 6858000"/>
              <a:gd name="connsiteX12139" fmla="*/ 2368935 w 5854673"/>
              <a:gd name="connsiteY12139" fmla="*/ 6724807 h 6858000"/>
              <a:gd name="connsiteX12140" fmla="*/ 2351262 w 5854673"/>
              <a:gd name="connsiteY12140" fmla="*/ 6718678 h 6858000"/>
              <a:gd name="connsiteX12141" fmla="*/ 2356671 w 5854673"/>
              <a:gd name="connsiteY12141" fmla="*/ 6712545 h 6858000"/>
              <a:gd name="connsiteX12142" fmla="*/ 2353064 w 5854673"/>
              <a:gd name="connsiteY12142" fmla="*/ 6712183 h 6858000"/>
              <a:gd name="connsiteX12143" fmla="*/ 2339720 w 5854673"/>
              <a:gd name="connsiteY12143" fmla="*/ 6673954 h 6858000"/>
              <a:gd name="connsiteX12144" fmla="*/ 2341523 w 5854673"/>
              <a:gd name="connsiteY12144" fmla="*/ 6676116 h 6858000"/>
              <a:gd name="connsiteX12145" fmla="*/ 2333227 w 5854673"/>
              <a:gd name="connsiteY12145" fmla="*/ 6686576 h 6858000"/>
              <a:gd name="connsiteX12146" fmla="*/ 2321325 w 5854673"/>
              <a:gd name="connsiteY12146" fmla="*/ 6682609 h 6858000"/>
              <a:gd name="connsiteX12147" fmla="*/ 2324210 w 5854673"/>
              <a:gd name="connsiteY12147" fmla="*/ 6681165 h 6858000"/>
              <a:gd name="connsiteX12148" fmla="*/ 2330342 w 5854673"/>
              <a:gd name="connsiteY12148" fmla="*/ 6660246 h 6858000"/>
              <a:gd name="connsiteX12149" fmla="*/ 2343327 w 5854673"/>
              <a:gd name="connsiteY12149" fmla="*/ 6660607 h 6858000"/>
              <a:gd name="connsiteX12150" fmla="*/ 2344769 w 5854673"/>
              <a:gd name="connsiteY12150" fmla="*/ 6655919 h 6858000"/>
              <a:gd name="connsiteX12151" fmla="*/ 2338277 w 5854673"/>
              <a:gd name="connsiteY12151" fmla="*/ 6626058 h 6858000"/>
              <a:gd name="connsiteX12152" fmla="*/ 2316635 w 5854673"/>
              <a:gd name="connsiteY12152" fmla="*/ 6615238 h 6858000"/>
              <a:gd name="connsiteX12153" fmla="*/ 2314472 w 5854673"/>
              <a:gd name="connsiteY12153" fmla="*/ 6621730 h 6858000"/>
              <a:gd name="connsiteX12154" fmla="*/ 2333949 w 5854673"/>
              <a:gd name="connsiteY12154" fmla="*/ 6630027 h 6858000"/>
              <a:gd name="connsiteX12155" fmla="*/ 2316635 w 5854673"/>
              <a:gd name="connsiteY12155" fmla="*/ 6635721 h 6858000"/>
              <a:gd name="connsiteX12156" fmla="*/ 2331784 w 5854673"/>
              <a:gd name="connsiteY12156" fmla="*/ 6646181 h 6858000"/>
              <a:gd name="connsiteX12157" fmla="*/ 2317719 w 5854673"/>
              <a:gd name="connsiteY12157" fmla="*/ 6671428 h 6858000"/>
              <a:gd name="connsiteX12158" fmla="*/ 2296078 w 5854673"/>
              <a:gd name="connsiteY12158" fmla="*/ 6660607 h 6858000"/>
              <a:gd name="connsiteX12159" fmla="*/ 2319522 w 5854673"/>
              <a:gd name="connsiteY12159" fmla="*/ 6655918 h 6858000"/>
              <a:gd name="connsiteX12160" fmla="*/ 2314832 w 5854673"/>
              <a:gd name="connsiteY12160" fmla="*/ 6650147 h 6858000"/>
              <a:gd name="connsiteX12161" fmla="*/ 2298601 w 5854673"/>
              <a:gd name="connsiteY12161" fmla="*/ 6652312 h 6858000"/>
              <a:gd name="connsiteX12162" fmla="*/ 2301127 w 5854673"/>
              <a:gd name="connsiteY12162" fmla="*/ 6635721 h 6858000"/>
              <a:gd name="connsiteX12163" fmla="*/ 2282011 w 5854673"/>
              <a:gd name="connsiteY12163" fmla="*/ 6625337 h 6858000"/>
              <a:gd name="connsiteX12164" fmla="*/ 2292832 w 5854673"/>
              <a:gd name="connsiteY12164" fmla="*/ 6663131 h 6858000"/>
              <a:gd name="connsiteX12165" fmla="*/ 2320603 w 5854673"/>
              <a:gd name="connsiteY12165" fmla="*/ 6683690 h 6858000"/>
              <a:gd name="connsiteX12166" fmla="*/ 2296798 w 5854673"/>
              <a:gd name="connsiteY12166" fmla="*/ 6711463 h 6858000"/>
              <a:gd name="connsiteX12167" fmla="*/ 2306898 w 5854673"/>
              <a:gd name="connsiteY12167" fmla="*/ 6739234 h 6858000"/>
              <a:gd name="connsiteX12168" fmla="*/ 2335031 w 5854673"/>
              <a:gd name="connsiteY12168" fmla="*/ 6763040 h 6858000"/>
              <a:gd name="connsiteX12169" fmla="*/ 2326013 w 5854673"/>
              <a:gd name="connsiteY12169" fmla="*/ 6771335 h 6858000"/>
              <a:gd name="connsiteX12170" fmla="*/ 2320603 w 5854673"/>
              <a:gd name="connsiteY12170" fmla="*/ 6789369 h 6858000"/>
              <a:gd name="connsiteX12171" fmla="*/ 2350901 w 5854673"/>
              <a:gd name="connsiteY12171" fmla="*/ 6801633 h 6858000"/>
              <a:gd name="connsiteX12172" fmla="*/ 2349819 w 5854673"/>
              <a:gd name="connsiteY12172" fmla="*/ 6825437 h 6858000"/>
              <a:gd name="connsiteX12173" fmla="*/ 2366770 w 5854673"/>
              <a:gd name="connsiteY12173" fmla="*/ 6814255 h 6858000"/>
              <a:gd name="connsiteX12174" fmla="*/ 2364245 w 5854673"/>
              <a:gd name="connsiteY12174" fmla="*/ 6844552 h 6858000"/>
              <a:gd name="connsiteX12175" fmla="*/ 2329982 w 5854673"/>
              <a:gd name="connsiteY12175" fmla="*/ 6833371 h 6858000"/>
              <a:gd name="connsiteX12176" fmla="*/ 2334669 w 5854673"/>
              <a:gd name="connsiteY12176" fmla="*/ 6856094 h 6858000"/>
              <a:gd name="connsiteX12177" fmla="*/ 2335243 w 5854673"/>
              <a:gd name="connsiteY12177" fmla="*/ 6858000 h 6858000"/>
              <a:gd name="connsiteX12178" fmla="*/ 2121640 w 5854673"/>
              <a:gd name="connsiteY12178" fmla="*/ 6858000 h 6858000"/>
              <a:gd name="connsiteX12179" fmla="*/ 2116460 w 5854673"/>
              <a:gd name="connsiteY12179" fmla="*/ 6855734 h 6858000"/>
              <a:gd name="connsiteX12180" fmla="*/ 2118274 w 5854673"/>
              <a:gd name="connsiteY12180" fmla="*/ 6858000 h 6858000"/>
              <a:gd name="connsiteX12181" fmla="*/ 1971580 w 5854673"/>
              <a:gd name="connsiteY12181" fmla="*/ 6858000 h 6858000"/>
              <a:gd name="connsiteX12182" fmla="*/ 1967815 w 5854673"/>
              <a:gd name="connsiteY12182" fmla="*/ 6848565 h 6858000"/>
              <a:gd name="connsiteX12183" fmla="*/ 1957039 w 5854673"/>
              <a:gd name="connsiteY12183" fmla="*/ 6842028 h 6858000"/>
              <a:gd name="connsiteX12184" fmla="*/ 1945137 w 5854673"/>
              <a:gd name="connsiteY12184" fmla="*/ 6842028 h 6858000"/>
              <a:gd name="connsiteX12185" fmla="*/ 1943695 w 5854673"/>
              <a:gd name="connsiteY12185" fmla="*/ 6846716 h 6858000"/>
              <a:gd name="connsiteX12186" fmla="*/ 1908349 w 5854673"/>
              <a:gd name="connsiteY12186" fmla="*/ 6847438 h 6858000"/>
              <a:gd name="connsiteX12187" fmla="*/ 1909070 w 5854673"/>
              <a:gd name="connsiteY12187" fmla="*/ 6835535 h 6858000"/>
              <a:gd name="connsiteX12188" fmla="*/ 1900414 w 5854673"/>
              <a:gd name="connsiteY12188" fmla="*/ 6834094 h 6858000"/>
              <a:gd name="connsiteX12189" fmla="*/ 1914840 w 5854673"/>
              <a:gd name="connsiteY12189" fmla="*/ 6824715 h 6858000"/>
              <a:gd name="connsiteX12190" fmla="*/ 1889233 w 5854673"/>
              <a:gd name="connsiteY12190" fmla="*/ 6810288 h 6858000"/>
              <a:gd name="connsiteX12191" fmla="*/ 1928186 w 5854673"/>
              <a:gd name="connsiteY12191" fmla="*/ 6801271 h 6858000"/>
              <a:gd name="connsiteX12192" fmla="*/ 1924939 w 5854673"/>
              <a:gd name="connsiteY12192" fmla="*/ 6790812 h 6858000"/>
              <a:gd name="connsiteX12193" fmla="*/ 1935039 w 5854673"/>
              <a:gd name="connsiteY12193" fmla="*/ 6792615 h 6858000"/>
              <a:gd name="connsiteX12194" fmla="*/ 1929988 w 5854673"/>
              <a:gd name="connsiteY12194" fmla="*/ 6796583 h 6858000"/>
              <a:gd name="connsiteX12195" fmla="*/ 1972909 w 5854673"/>
              <a:gd name="connsiteY12195" fmla="*/ 6822912 h 6858000"/>
              <a:gd name="connsiteX12196" fmla="*/ 1993468 w 5854673"/>
              <a:gd name="connsiteY12196" fmla="*/ 6814616 h 6858000"/>
              <a:gd name="connsiteX12197" fmla="*/ 2002846 w 5854673"/>
              <a:gd name="connsiteY12197" fmla="*/ 6814255 h 6858000"/>
              <a:gd name="connsiteX12198" fmla="*/ 1998879 w 5854673"/>
              <a:gd name="connsiteY12198" fmla="*/ 6805600 h 6858000"/>
              <a:gd name="connsiteX12199" fmla="*/ 1980845 w 5854673"/>
              <a:gd name="connsiteY12199" fmla="*/ 6805238 h 6858000"/>
              <a:gd name="connsiteX12200" fmla="*/ 1971827 w 5854673"/>
              <a:gd name="connsiteY12200" fmla="*/ 6791533 h 6858000"/>
              <a:gd name="connsiteX12201" fmla="*/ 1932514 w 5854673"/>
              <a:gd name="connsiteY12201" fmla="*/ 6779631 h 6858000"/>
              <a:gd name="connsiteX12202" fmla="*/ 1935398 w 5854673"/>
              <a:gd name="connsiteY12202" fmla="*/ 6778189 h 6858000"/>
              <a:gd name="connsiteX12203" fmla="*/ 1923525 w 5854673"/>
              <a:gd name="connsiteY12203" fmla="*/ 6773713 h 6858000"/>
              <a:gd name="connsiteX12204" fmla="*/ 1916028 w 5854673"/>
              <a:gd name="connsiteY12204" fmla="*/ 6775465 h 6858000"/>
              <a:gd name="connsiteX12205" fmla="*/ 1912316 w 5854673"/>
              <a:gd name="connsiteY12205" fmla="*/ 6767368 h 6858000"/>
              <a:gd name="connsiteX12206" fmla="*/ 1882740 w 5854673"/>
              <a:gd name="connsiteY12206" fmla="*/ 6762319 h 6858000"/>
              <a:gd name="connsiteX12207" fmla="*/ 1898024 w 5854673"/>
              <a:gd name="connsiteY12207" fmla="*/ 6772687 h 6858000"/>
              <a:gd name="connsiteX12208" fmla="*/ 1914797 w 5854673"/>
              <a:gd name="connsiteY12208" fmla="*/ 6775752 h 6858000"/>
              <a:gd name="connsiteX12209" fmla="*/ 1909385 w 5854673"/>
              <a:gd name="connsiteY12209" fmla="*/ 6777016 h 6858000"/>
              <a:gd name="connsiteX12210" fmla="*/ 1879854 w 5854673"/>
              <a:gd name="connsiteY12210" fmla="*/ 6777467 h 6858000"/>
              <a:gd name="connsiteX12211" fmla="*/ 1869035 w 5854673"/>
              <a:gd name="connsiteY12211" fmla="*/ 6754743 h 6858000"/>
              <a:gd name="connsiteX12212" fmla="*/ 1871236 w 5854673"/>
              <a:gd name="connsiteY12212" fmla="*/ 6753831 h 6858000"/>
              <a:gd name="connsiteX12213" fmla="*/ 1869756 w 5854673"/>
              <a:gd name="connsiteY12213" fmla="*/ 6752943 h 6858000"/>
              <a:gd name="connsiteX12214" fmla="*/ 1874805 w 5854673"/>
              <a:gd name="connsiteY12214" fmla="*/ 6744648 h 6858000"/>
              <a:gd name="connsiteX12215" fmla="*/ 1875042 w 5854673"/>
              <a:gd name="connsiteY12215" fmla="*/ 6752253 h 6858000"/>
              <a:gd name="connsiteX12216" fmla="*/ 1886438 w 5854673"/>
              <a:gd name="connsiteY12216" fmla="*/ 6747531 h 6858000"/>
              <a:gd name="connsiteX12217" fmla="*/ 1904381 w 5854673"/>
              <a:gd name="connsiteY12217" fmla="*/ 6739234 h 6858000"/>
              <a:gd name="connsiteX12218" fmla="*/ 1886346 w 5854673"/>
              <a:gd name="connsiteY12218" fmla="*/ 6734186 h 6858000"/>
              <a:gd name="connsiteX12219" fmla="*/ 1880215 w 5854673"/>
              <a:gd name="connsiteY12219" fmla="*/ 6737070 h 6858000"/>
              <a:gd name="connsiteX12220" fmla="*/ 1874444 w 5854673"/>
              <a:gd name="connsiteY12220" fmla="*/ 6734186 h 6858000"/>
              <a:gd name="connsiteX12221" fmla="*/ 1875888 w 5854673"/>
              <a:gd name="connsiteY12221" fmla="*/ 6729496 h 6858000"/>
              <a:gd name="connsiteX12222" fmla="*/ 1910513 w 5854673"/>
              <a:gd name="connsiteY12222" fmla="*/ 6718678 h 6858000"/>
              <a:gd name="connsiteX12223" fmla="*/ 1906906 w 5854673"/>
              <a:gd name="connsiteY12223" fmla="*/ 6708937 h 6858000"/>
              <a:gd name="connsiteX12224" fmla="*/ 1887429 w 5854673"/>
              <a:gd name="connsiteY12224" fmla="*/ 6712545 h 6858000"/>
              <a:gd name="connsiteX12225" fmla="*/ 1881658 w 5854673"/>
              <a:gd name="connsiteY12225" fmla="*/ 6687659 h 6858000"/>
              <a:gd name="connsiteX12226" fmla="*/ 1849918 w 5854673"/>
              <a:gd name="connsiteY12226" fmla="*/ 6689100 h 6858000"/>
              <a:gd name="connsiteX12227" fmla="*/ 1846312 w 5854673"/>
              <a:gd name="connsiteY12227" fmla="*/ 6679363 h 6858000"/>
              <a:gd name="connsiteX12228" fmla="*/ 1874445 w 5854673"/>
              <a:gd name="connsiteY12228" fmla="*/ 6681166 h 6858000"/>
              <a:gd name="connsiteX12229" fmla="*/ 1891756 w 5854673"/>
              <a:gd name="connsiteY12229" fmla="*/ 6653394 h 6858000"/>
              <a:gd name="connsiteX12230" fmla="*/ 1892117 w 5854673"/>
              <a:gd name="connsiteY12230" fmla="*/ 6651590 h 6858000"/>
              <a:gd name="connsiteX12231" fmla="*/ 1905823 w 5854673"/>
              <a:gd name="connsiteY12231" fmla="*/ 6649067 h 6858000"/>
              <a:gd name="connsiteX12232" fmla="*/ 1872281 w 5854673"/>
              <a:gd name="connsiteY12232" fmla="*/ 6643294 h 6858000"/>
              <a:gd name="connsiteX12233" fmla="*/ 1869035 w 5854673"/>
              <a:gd name="connsiteY12233" fmla="*/ 6654476 h 6858000"/>
              <a:gd name="connsiteX12234" fmla="*/ 1865789 w 5854673"/>
              <a:gd name="connsiteY12234" fmla="*/ 6644016 h 6858000"/>
              <a:gd name="connsiteX12235" fmla="*/ 1882739 w 5854673"/>
              <a:gd name="connsiteY12235" fmla="*/ 6640049 h 6858000"/>
              <a:gd name="connsiteX12236" fmla="*/ 1878052 w 5854673"/>
              <a:gd name="connsiteY12236" fmla="*/ 6625338 h 6858000"/>
              <a:gd name="connsiteX12237" fmla="*/ 1840179 w 5854673"/>
              <a:gd name="connsiteY12237" fmla="*/ 6639687 h 6858000"/>
              <a:gd name="connsiteX12238" fmla="*/ 1824311 w 5854673"/>
              <a:gd name="connsiteY12238" fmla="*/ 6627864 h 6858000"/>
              <a:gd name="connsiteX12239" fmla="*/ 1855329 w 5854673"/>
              <a:gd name="connsiteY12239" fmla="*/ 6628223 h 6858000"/>
              <a:gd name="connsiteX12240" fmla="*/ 1848836 w 5854673"/>
              <a:gd name="connsiteY12240" fmla="*/ 6610188 h 6858000"/>
              <a:gd name="connsiteX12241" fmla="*/ 1873363 w 5854673"/>
              <a:gd name="connsiteY12241" fmla="*/ 6602614 h 6858000"/>
              <a:gd name="connsiteX12242" fmla="*/ 1865788 w 5854673"/>
              <a:gd name="connsiteY12242" fmla="*/ 6584222 h 6858000"/>
              <a:gd name="connsiteX12243" fmla="*/ 1850279 w 5854673"/>
              <a:gd name="connsiteY12243" fmla="*/ 6584582 h 6858000"/>
              <a:gd name="connsiteX12244" fmla="*/ 1838737 w 5854673"/>
              <a:gd name="connsiteY12244" fmla="*/ 6548514 h 6858000"/>
              <a:gd name="connsiteX12245" fmla="*/ 1814571 w 5854673"/>
              <a:gd name="connsiteY12245" fmla="*/ 6537334 h 6858000"/>
              <a:gd name="connsiteX12246" fmla="*/ 1855328 w 5854673"/>
              <a:gd name="connsiteY12246" fmla="*/ 6544545 h 6858000"/>
              <a:gd name="connsiteX12247" fmla="*/ 1865428 w 5854673"/>
              <a:gd name="connsiteY12247" fmla="*/ 6563302 h 6858000"/>
              <a:gd name="connsiteX12248" fmla="*/ 1892118 w 5854673"/>
              <a:gd name="connsiteY12248" fmla="*/ 6548154 h 6858000"/>
              <a:gd name="connsiteX12249" fmla="*/ 1900053 w 5854673"/>
              <a:gd name="connsiteY12249" fmla="*/ 6530478 h 6858000"/>
              <a:gd name="connsiteX12250" fmla="*/ 1885987 w 5854673"/>
              <a:gd name="connsiteY12250" fmla="*/ 6538054 h 6858000"/>
              <a:gd name="connsiteX12251" fmla="*/ 1887790 w 5854673"/>
              <a:gd name="connsiteY12251" fmla="*/ 6540577 h 6858000"/>
              <a:gd name="connsiteX12252" fmla="*/ 1847394 w 5854673"/>
              <a:gd name="connsiteY12252" fmla="*/ 6531560 h 6858000"/>
              <a:gd name="connsiteX12253" fmla="*/ 1854246 w 5854673"/>
              <a:gd name="connsiteY12253" fmla="*/ 6525791 h 6858000"/>
              <a:gd name="connsiteX12254" fmla="*/ 1829721 w 5854673"/>
              <a:gd name="connsiteY12254" fmla="*/ 6516411 h 6858000"/>
              <a:gd name="connsiteX12255" fmla="*/ 1839098 w 5854673"/>
              <a:gd name="connsiteY12255" fmla="*/ 6505952 h 6858000"/>
              <a:gd name="connsiteX12256" fmla="*/ 1856410 w 5854673"/>
              <a:gd name="connsiteY12256" fmla="*/ 6508838 h 6858000"/>
              <a:gd name="connsiteX12257" fmla="*/ 1860738 w 5854673"/>
              <a:gd name="connsiteY12257" fmla="*/ 6502708 h 6858000"/>
              <a:gd name="connsiteX12258" fmla="*/ 1851722 w 5854673"/>
              <a:gd name="connsiteY12258" fmla="*/ 6493331 h 6858000"/>
              <a:gd name="connsiteX12259" fmla="*/ 1809162 w 5854673"/>
              <a:gd name="connsiteY12259" fmla="*/ 6478903 h 6858000"/>
              <a:gd name="connsiteX12260" fmla="*/ 1822506 w 5854673"/>
              <a:gd name="connsiteY12260" fmla="*/ 6464476 h 6858000"/>
              <a:gd name="connsiteX12261" fmla="*/ 1813490 w 5854673"/>
              <a:gd name="connsiteY12261" fmla="*/ 6442114 h 6858000"/>
              <a:gd name="connsiteX12262" fmla="*/ 1844868 w 5854673"/>
              <a:gd name="connsiteY12262" fmla="*/ 6432737 h 6858000"/>
              <a:gd name="connsiteX12263" fmla="*/ 1897168 w 5854673"/>
              <a:gd name="connsiteY12263" fmla="*/ 6445000 h 6858000"/>
              <a:gd name="connsiteX12264" fmla="*/ 1931071 w 5854673"/>
              <a:gd name="connsiteY12264" fmla="*/ 6457981 h 6858000"/>
              <a:gd name="connsiteX12265" fmla="*/ 1925300 w 5854673"/>
              <a:gd name="connsiteY12265" fmla="*/ 6442835 h 6858000"/>
              <a:gd name="connsiteX12266" fmla="*/ 1946219 w 5854673"/>
              <a:gd name="connsiteY12266" fmla="*/ 6438505 h 6858000"/>
              <a:gd name="connsiteX12267" fmla="*/ 1941892 w 5854673"/>
              <a:gd name="connsiteY12267" fmla="*/ 6421913 h 6858000"/>
              <a:gd name="connsiteX12268" fmla="*/ 1944416 w 5854673"/>
              <a:gd name="connsiteY12268" fmla="*/ 6422276 h 6858000"/>
              <a:gd name="connsiteX12269" fmla="*/ 1936120 w 5854673"/>
              <a:gd name="connsiteY12269" fmla="*/ 6389096 h 6858000"/>
              <a:gd name="connsiteX12270" fmla="*/ 1929268 w 5854673"/>
              <a:gd name="connsiteY12270" fmla="*/ 6390895 h 6858000"/>
              <a:gd name="connsiteX12271" fmla="*/ 1927465 w 5854673"/>
              <a:gd name="connsiteY12271" fmla="*/ 6383683 h 6858000"/>
              <a:gd name="connsiteX12272" fmla="*/ 1922414 w 5854673"/>
              <a:gd name="connsiteY12272" fmla="*/ 6382601 h 6858000"/>
              <a:gd name="connsiteX12273" fmla="*/ 1923135 w 5854673"/>
              <a:gd name="connsiteY12273" fmla="*/ 6379716 h 6858000"/>
              <a:gd name="connsiteX12274" fmla="*/ 1963893 w 5854673"/>
              <a:gd name="connsiteY12274" fmla="*/ 6386930 h 6858000"/>
              <a:gd name="connsiteX12275" fmla="*/ 1956319 w 5854673"/>
              <a:gd name="connsiteY12275" fmla="*/ 6390535 h 6858000"/>
              <a:gd name="connsiteX12276" fmla="*/ 1984091 w 5854673"/>
              <a:gd name="connsiteY12276" fmla="*/ 6393421 h 6858000"/>
              <a:gd name="connsiteX12277" fmla="*/ 1977959 w 5854673"/>
              <a:gd name="connsiteY12277" fmla="*/ 6370339 h 6858000"/>
              <a:gd name="connsiteX12278" fmla="*/ 2001042 w 5854673"/>
              <a:gd name="connsiteY12278" fmla="*/ 6367452 h 6858000"/>
              <a:gd name="connsiteX12279" fmla="*/ 1981927 w 5854673"/>
              <a:gd name="connsiteY12279" fmla="*/ 6356992 h 6858000"/>
              <a:gd name="connsiteX12280" fmla="*/ 1975435 w 5854673"/>
              <a:gd name="connsiteY12280" fmla="*/ 6347976 h 6858000"/>
              <a:gd name="connsiteX12281" fmla="*/ 1990943 w 5854673"/>
              <a:gd name="connsiteY12281" fmla="*/ 6348699 h 6858000"/>
              <a:gd name="connsiteX12282" fmla="*/ 2001043 w 5854673"/>
              <a:gd name="connsiteY12282" fmla="*/ 6345451 h 6858000"/>
              <a:gd name="connsiteX12283" fmla="*/ 1991664 w 5854673"/>
              <a:gd name="connsiteY12283" fmla="*/ 6324892 h 6858000"/>
              <a:gd name="connsiteX12284" fmla="*/ 2007535 w 5854673"/>
              <a:gd name="connsiteY12284" fmla="*/ 6315516 h 6858000"/>
              <a:gd name="connsiteX12285" fmla="*/ 1977238 w 5854673"/>
              <a:gd name="connsiteY12285" fmla="*/ 6312268 h 6858000"/>
              <a:gd name="connsiteX12286" fmla="*/ 1927465 w 5854673"/>
              <a:gd name="connsiteY12286" fmla="*/ 6330663 h 6858000"/>
              <a:gd name="connsiteX12287" fmla="*/ 1915562 w 5854673"/>
              <a:gd name="connsiteY12287" fmla="*/ 6318760 h 6858000"/>
              <a:gd name="connsiteX12288" fmla="*/ 1905103 w 5854673"/>
              <a:gd name="connsiteY12288" fmla="*/ 6323810 h 6858000"/>
              <a:gd name="connsiteX12289" fmla="*/ 1912316 w 5854673"/>
              <a:gd name="connsiteY12289" fmla="*/ 6329944 h 6858000"/>
              <a:gd name="connsiteX12290" fmla="*/ 1896086 w 5854673"/>
              <a:gd name="connsiteY12290" fmla="*/ 6332107 h 6858000"/>
              <a:gd name="connsiteX12291" fmla="*/ 1901856 w 5854673"/>
              <a:gd name="connsiteY12291" fmla="*/ 6334992 h 6858000"/>
              <a:gd name="connsiteX12292" fmla="*/ 1867592 w 5854673"/>
              <a:gd name="connsiteY12292" fmla="*/ 6357714 h 6858000"/>
              <a:gd name="connsiteX12293" fmla="*/ 1852803 w 5854673"/>
              <a:gd name="connsiteY12293" fmla="*/ 6355188 h 6858000"/>
              <a:gd name="connsiteX12294" fmla="*/ 1849918 w 5854673"/>
              <a:gd name="connsiteY12294" fmla="*/ 6364568 h 6858000"/>
              <a:gd name="connsiteX12295" fmla="*/ 1808801 w 5854673"/>
              <a:gd name="connsiteY12295" fmla="*/ 6345450 h 6858000"/>
              <a:gd name="connsiteX12296" fmla="*/ 1798342 w 5854673"/>
              <a:gd name="connsiteY12296" fmla="*/ 6345451 h 6858000"/>
              <a:gd name="connsiteX12297" fmla="*/ 1809522 w 5854673"/>
              <a:gd name="connsiteY12297" fmla="*/ 6342565 h 6858000"/>
              <a:gd name="connsiteX12298" fmla="*/ 1804569 w 5854673"/>
              <a:gd name="connsiteY12298" fmla="*/ 6337613 h 6858000"/>
              <a:gd name="connsiteX12299" fmla="*/ 1803707 w 5854673"/>
              <a:gd name="connsiteY12299" fmla="*/ 6338065 h 6858000"/>
              <a:gd name="connsiteX12300" fmla="*/ 1793653 w 5854673"/>
              <a:gd name="connsiteY12300" fmla="*/ 6337162 h 6858000"/>
              <a:gd name="connsiteX12301" fmla="*/ 1801588 w 5854673"/>
              <a:gd name="connsiteY12301" fmla="*/ 6333196 h 6858000"/>
              <a:gd name="connsiteX12302" fmla="*/ 1791850 w 5854673"/>
              <a:gd name="connsiteY12302" fmla="*/ 6326704 h 6858000"/>
              <a:gd name="connsiteX12303" fmla="*/ 1820704 w 5854673"/>
              <a:gd name="connsiteY12303" fmla="*/ 6321653 h 6858000"/>
              <a:gd name="connsiteX12304" fmla="*/ 1803031 w 5854673"/>
              <a:gd name="connsiteY12304" fmla="*/ 6328504 h 6858000"/>
              <a:gd name="connsiteX12305" fmla="*/ 1810245 w 5854673"/>
              <a:gd name="connsiteY12305" fmla="*/ 6334638 h 6858000"/>
              <a:gd name="connsiteX12306" fmla="*/ 1804721 w 5854673"/>
              <a:gd name="connsiteY12306" fmla="*/ 6337532 h 6858000"/>
              <a:gd name="connsiteX12307" fmla="*/ 1821154 w 5854673"/>
              <a:gd name="connsiteY12307" fmla="*/ 6338596 h 6858000"/>
              <a:gd name="connsiteX12308" fmla="*/ 1836213 w 5854673"/>
              <a:gd name="connsiteY12308" fmla="*/ 6345091 h 6858000"/>
              <a:gd name="connsiteX12309" fmla="*/ 1840902 w 5854673"/>
              <a:gd name="connsiteY12309" fmla="*/ 6350863 h 6858000"/>
              <a:gd name="connsiteX12310" fmla="*/ 1854246 w 5854673"/>
              <a:gd name="connsiteY12310" fmla="*/ 6350141 h 6858000"/>
              <a:gd name="connsiteX12311" fmla="*/ 1843066 w 5854673"/>
              <a:gd name="connsiteY12311" fmla="*/ 6344009 h 6858000"/>
              <a:gd name="connsiteX12312" fmla="*/ 1847755 w 5854673"/>
              <a:gd name="connsiteY12312" fmla="*/ 6336796 h 6858000"/>
              <a:gd name="connsiteX12313" fmla="*/ 1849918 w 5854673"/>
              <a:gd name="connsiteY12313" fmla="*/ 6321286 h 6858000"/>
              <a:gd name="connsiteX12314" fmla="*/ 1865428 w 5854673"/>
              <a:gd name="connsiteY12314" fmla="*/ 6320926 h 6858000"/>
              <a:gd name="connsiteX12315" fmla="*/ 1852083 w 5854673"/>
              <a:gd name="connsiteY12315" fmla="*/ 6313713 h 6858000"/>
              <a:gd name="connsiteX12316" fmla="*/ 1785718 w 5854673"/>
              <a:gd name="connsiteY12316" fmla="*/ 6305056 h 6858000"/>
              <a:gd name="connsiteX12317" fmla="*/ 1700598 w 5854673"/>
              <a:gd name="connsiteY12317" fmla="*/ 6307218 h 6858000"/>
              <a:gd name="connsiteX12318" fmla="*/ 1590230 w 5854673"/>
              <a:gd name="connsiteY12318" fmla="*/ 6323811 h 6858000"/>
              <a:gd name="connsiteX12319" fmla="*/ 1324050 w 5854673"/>
              <a:gd name="connsiteY12319" fmla="*/ 6312990 h 6858000"/>
              <a:gd name="connsiteX12320" fmla="*/ 1315032 w 5854673"/>
              <a:gd name="connsiteY12320" fmla="*/ 6303613 h 6858000"/>
              <a:gd name="connsiteX12321" fmla="*/ 1316836 w 5854673"/>
              <a:gd name="connsiteY12321" fmla="*/ 6296758 h 6858000"/>
              <a:gd name="connsiteX12322" fmla="*/ 1471206 w 5854673"/>
              <a:gd name="connsiteY12322" fmla="*/ 6311908 h 6858000"/>
              <a:gd name="connsiteX12323" fmla="*/ 1562458 w 5854673"/>
              <a:gd name="connsiteY12323" fmla="*/ 6310826 h 6858000"/>
              <a:gd name="connsiteX12324" fmla="*/ 1667055 w 5854673"/>
              <a:gd name="connsiteY12324" fmla="*/ 6305057 h 6858000"/>
              <a:gd name="connsiteX12325" fmla="*/ 1750010 w 5854673"/>
              <a:gd name="connsiteY12325" fmla="*/ 6288824 h 6858000"/>
              <a:gd name="connsiteX12326" fmla="*/ 1825392 w 5854673"/>
              <a:gd name="connsiteY12326" fmla="*/ 6276200 h 6858000"/>
              <a:gd name="connsiteX12327" fmla="*/ 1853526 w 5854673"/>
              <a:gd name="connsiteY12327" fmla="*/ 6278006 h 6858000"/>
              <a:gd name="connsiteX12328" fmla="*/ 1794735 w 5854673"/>
              <a:gd name="connsiteY12328" fmla="*/ 6265742 h 6858000"/>
              <a:gd name="connsiteX12329" fmla="*/ 1672465 w 5854673"/>
              <a:gd name="connsiteY12329" fmla="*/ 6256365 h 6858000"/>
              <a:gd name="connsiteX12330" fmla="*/ 1731977 w 5854673"/>
              <a:gd name="connsiteY12330" fmla="*/ 6252757 h 6858000"/>
              <a:gd name="connsiteX12331" fmla="*/ 1727649 w 5854673"/>
              <a:gd name="connsiteY12331" fmla="*/ 6236886 h 6858000"/>
              <a:gd name="connsiteX12332" fmla="*/ 1762635 w 5854673"/>
              <a:gd name="connsiteY12332" fmla="*/ 6245905 h 6858000"/>
              <a:gd name="connsiteX12333" fmla="*/ 1742436 w 5854673"/>
              <a:gd name="connsiteY12333" fmla="*/ 6239412 h 6858000"/>
              <a:gd name="connsiteX12334" fmla="*/ 1781750 w 5854673"/>
              <a:gd name="connsiteY12334" fmla="*/ 6234363 h 6858000"/>
              <a:gd name="connsiteX12335" fmla="*/ 1718992 w 5854673"/>
              <a:gd name="connsiteY12335" fmla="*/ 6226427 h 6858000"/>
              <a:gd name="connsiteX12336" fmla="*/ 1753617 w 5854673"/>
              <a:gd name="connsiteY12336" fmla="*/ 6215606 h 6858000"/>
              <a:gd name="connsiteX12337" fmla="*/ 1707812 w 5854673"/>
              <a:gd name="connsiteY12337" fmla="*/ 6190718 h 6858000"/>
              <a:gd name="connsiteX12338" fmla="*/ 1700958 w 5854673"/>
              <a:gd name="connsiteY12338" fmla="*/ 6199377 h 6858000"/>
              <a:gd name="connsiteX12339" fmla="*/ 1696991 w 5854673"/>
              <a:gd name="connsiteY12339" fmla="*/ 6174851 h 6858000"/>
              <a:gd name="connsiteX12340" fmla="*/ 1719353 w 5854673"/>
              <a:gd name="connsiteY12340" fmla="*/ 6173769 h 6858000"/>
              <a:gd name="connsiteX12341" fmla="*/ 1716107 w 5854673"/>
              <a:gd name="connsiteY12341" fmla="*/ 6163308 h 6858000"/>
              <a:gd name="connsiteX12342" fmla="*/ 1699154 w 5854673"/>
              <a:gd name="connsiteY12342" fmla="*/ 6155373 h 6858000"/>
              <a:gd name="connsiteX12343" fmla="*/ 1667415 w 5854673"/>
              <a:gd name="connsiteY12343" fmla="*/ 6147800 h 6858000"/>
              <a:gd name="connsiteX12344" fmla="*/ 1725485 w 5854673"/>
              <a:gd name="connsiteY12344" fmla="*/ 6140947 h 6858000"/>
              <a:gd name="connsiteX12345" fmla="*/ 1685810 w 5854673"/>
              <a:gd name="connsiteY12345" fmla="*/ 6117142 h 6858000"/>
              <a:gd name="connsiteX12346" fmla="*/ 1664169 w 5854673"/>
              <a:gd name="connsiteY12346" fmla="*/ 6128323 h 6858000"/>
              <a:gd name="connsiteX12347" fmla="*/ 1661284 w 5854673"/>
              <a:gd name="connsiteY12347" fmla="*/ 6124716 h 6858000"/>
              <a:gd name="connsiteX12348" fmla="*/ 1709615 w 5854673"/>
              <a:gd name="connsiteY12348" fmla="*/ 6102353 h 6858000"/>
              <a:gd name="connsiteX12349" fmla="*/ 1744961 w 5854673"/>
              <a:gd name="connsiteY12349" fmla="*/ 6096582 h 6858000"/>
              <a:gd name="connsiteX12350" fmla="*/ 1752536 w 5854673"/>
              <a:gd name="connsiteY12350" fmla="*/ 6092976 h 6858000"/>
              <a:gd name="connsiteX12351" fmla="*/ 1730895 w 5854673"/>
              <a:gd name="connsiteY12351" fmla="*/ 6070253 h 6858000"/>
              <a:gd name="connsiteX12352" fmla="*/ 1697713 w 5854673"/>
              <a:gd name="connsiteY12352" fmla="*/ 6076384 h 6858000"/>
              <a:gd name="connsiteX12353" fmla="*/ 1668137 w 5854673"/>
              <a:gd name="connsiteY12353" fmla="*/ 6062318 h 6858000"/>
              <a:gd name="connsiteX12354" fmla="*/ 1728370 w 5854673"/>
              <a:gd name="connsiteY12354" fmla="*/ 6069892 h 6858000"/>
              <a:gd name="connsiteX12355" fmla="*/ 1723681 w 5854673"/>
              <a:gd name="connsiteY12355" fmla="*/ 6055105 h 6858000"/>
              <a:gd name="connsiteX12356" fmla="*/ 1740632 w 5854673"/>
              <a:gd name="connsiteY12356" fmla="*/ 6051137 h 6858000"/>
              <a:gd name="connsiteX12357" fmla="*/ 1709975 w 5854673"/>
              <a:gd name="connsiteY12357" fmla="*/ 6035989 h 6858000"/>
              <a:gd name="connsiteX12358" fmla="*/ 1744601 w 5854673"/>
              <a:gd name="connsiteY12358" fmla="*/ 6025170 h 6858000"/>
              <a:gd name="connsiteX12359" fmla="*/ 1701319 w 5854673"/>
              <a:gd name="connsiteY12359" fmla="*/ 6012545 h 6858000"/>
              <a:gd name="connsiteX12360" fmla="*/ 1698434 w 5854673"/>
              <a:gd name="connsiteY12360" fmla="*/ 6000284 h 6858000"/>
              <a:gd name="connsiteX12361" fmla="*/ 1676432 w 5854673"/>
              <a:gd name="connsiteY12361" fmla="*/ 5982608 h 6858000"/>
              <a:gd name="connsiteX12362" fmla="*/ 1557047 w 5854673"/>
              <a:gd name="connsiteY12362" fmla="*/ 6009300 h 6858000"/>
              <a:gd name="connsiteX12363" fmla="*/ 1648300 w 5854673"/>
              <a:gd name="connsiteY12363" fmla="*/ 5972870 h 6858000"/>
              <a:gd name="connsiteX12364" fmla="*/ 1687974 w 5854673"/>
              <a:gd name="connsiteY12364" fmla="*/ 5966018 h 6858000"/>
              <a:gd name="connsiteX12365" fmla="*/ 1708171 w 5854673"/>
              <a:gd name="connsiteY12365" fmla="*/ 5950510 h 6858000"/>
              <a:gd name="connsiteX12366" fmla="*/ 1728731 w 5854673"/>
              <a:gd name="connsiteY12366" fmla="*/ 5951230 h 6858000"/>
              <a:gd name="connsiteX12367" fmla="*/ 1729091 w 5854673"/>
              <a:gd name="connsiteY12367" fmla="*/ 5932476 h 6858000"/>
              <a:gd name="connsiteX12368" fmla="*/ 1704204 w 5854673"/>
              <a:gd name="connsiteY12368" fmla="*/ 5928148 h 6858000"/>
              <a:gd name="connsiteX12369" fmla="*/ 1703123 w 5854673"/>
              <a:gd name="connsiteY12369" fmla="*/ 5923096 h 6858000"/>
              <a:gd name="connsiteX12370" fmla="*/ 1645775 w 5854673"/>
              <a:gd name="connsiteY12370" fmla="*/ 5936803 h 6858000"/>
              <a:gd name="connsiteX12371" fmla="*/ 1637119 w 5854673"/>
              <a:gd name="connsiteY12371" fmla="*/ 5935359 h 6858000"/>
              <a:gd name="connsiteX12372" fmla="*/ 1642167 w 5854673"/>
              <a:gd name="connsiteY12372" fmla="*/ 5927426 h 6858000"/>
              <a:gd name="connsiteX12373" fmla="*/ 1673547 w 5854673"/>
              <a:gd name="connsiteY12373" fmla="*/ 5918048 h 6858000"/>
              <a:gd name="connsiteX12374" fmla="*/ 1635676 w 5854673"/>
              <a:gd name="connsiteY12374" fmla="*/ 5909393 h 6858000"/>
              <a:gd name="connsiteX12375" fmla="*/ 1617642 w 5854673"/>
              <a:gd name="connsiteY12375" fmla="*/ 5887389 h 6858000"/>
              <a:gd name="connsiteX12376" fmla="*/ 1574720 w 5854673"/>
              <a:gd name="connsiteY12376" fmla="*/ 5903620 h 6858000"/>
              <a:gd name="connsiteX12377" fmla="*/ 1621249 w 5854673"/>
              <a:gd name="connsiteY12377" fmla="*/ 5884865 h 6858000"/>
              <a:gd name="connsiteX12378" fmla="*/ 1630625 w 5854673"/>
              <a:gd name="connsiteY12378" fmla="*/ 5874406 h 6858000"/>
              <a:gd name="connsiteX12379" fmla="*/ 1643971 w 5854673"/>
              <a:gd name="connsiteY12379" fmla="*/ 5881620 h 6858000"/>
              <a:gd name="connsiteX12380" fmla="*/ 1654792 w 5854673"/>
              <a:gd name="connsiteY12380" fmla="*/ 5876569 h 6858000"/>
              <a:gd name="connsiteX12381" fmla="*/ 1606099 w 5854673"/>
              <a:gd name="connsiteY12381" fmla="*/ 5861061 h 6858000"/>
              <a:gd name="connsiteX12382" fmla="*/ 1612231 w 5854673"/>
              <a:gd name="connsiteY12382" fmla="*/ 5871161 h 6858000"/>
              <a:gd name="connsiteX12383" fmla="*/ 1580853 w 5854673"/>
              <a:gd name="connsiteY12383" fmla="*/ 5853845 h 6858000"/>
              <a:gd name="connsiteX12384" fmla="*/ 1629183 w 5854673"/>
              <a:gd name="connsiteY12384" fmla="*/ 5826437 h 6858000"/>
              <a:gd name="connsiteX12385" fmla="*/ 1634594 w 5854673"/>
              <a:gd name="connsiteY12385" fmla="*/ 5830402 h 6858000"/>
              <a:gd name="connsiteX12386" fmla="*/ 1640365 w 5854673"/>
              <a:gd name="connsiteY12386" fmla="*/ 5819582 h 6858000"/>
              <a:gd name="connsiteX12387" fmla="*/ 1642167 w 5854673"/>
              <a:gd name="connsiteY12387" fmla="*/ 5821747 h 6858000"/>
              <a:gd name="connsiteX12388" fmla="*/ 1646496 w 5854673"/>
              <a:gd name="connsiteY12388" fmla="*/ 5820663 h 6858000"/>
              <a:gd name="connsiteX12389" fmla="*/ 1640003 w 5854673"/>
              <a:gd name="connsiteY12389" fmla="*/ 5811647 h 6858000"/>
              <a:gd name="connsiteX12390" fmla="*/ 1617281 w 5854673"/>
              <a:gd name="connsiteY12390" fmla="*/ 5822469 h 6858000"/>
              <a:gd name="connsiteX12391" fmla="*/ 1622331 w 5854673"/>
              <a:gd name="connsiteY12391" fmla="*/ 5818501 h 6858000"/>
              <a:gd name="connsiteX12392" fmla="*/ 1617641 w 5854673"/>
              <a:gd name="connsiteY12392" fmla="*/ 5812730 h 6858000"/>
              <a:gd name="connsiteX12393" fmla="*/ 1598525 w 5854673"/>
              <a:gd name="connsiteY12393" fmla="*/ 5833287 h 6858000"/>
              <a:gd name="connsiteX12394" fmla="*/ 1596723 w 5854673"/>
              <a:gd name="connsiteY12394" fmla="*/ 5830762 h 6858000"/>
              <a:gd name="connsiteX12395" fmla="*/ 1572195 w 5854673"/>
              <a:gd name="connsiteY12395" fmla="*/ 5847355 h 6858000"/>
              <a:gd name="connsiteX12396" fmla="*/ 1550917 w 5854673"/>
              <a:gd name="connsiteY12396" fmla="*/ 5848438 h 6858000"/>
              <a:gd name="connsiteX12397" fmla="*/ 1586263 w 5854673"/>
              <a:gd name="connsiteY12397" fmla="*/ 5821747 h 6858000"/>
              <a:gd name="connsiteX12398" fmla="*/ 1590952 w 5854673"/>
              <a:gd name="connsiteY12398" fmla="*/ 5819581 h 6858000"/>
              <a:gd name="connsiteX12399" fmla="*/ 1581212 w 5854673"/>
              <a:gd name="connsiteY12399" fmla="*/ 5808761 h 6858000"/>
              <a:gd name="connsiteX12400" fmla="*/ 1629544 w 5854673"/>
              <a:gd name="connsiteY12400" fmla="*/ 5773418 h 6858000"/>
              <a:gd name="connsiteX12401" fmla="*/ 1582656 w 5854673"/>
              <a:gd name="connsiteY12401" fmla="*/ 5782071 h 6858000"/>
              <a:gd name="connsiteX12402" fmla="*/ 1564622 w 5854673"/>
              <a:gd name="connsiteY12402" fmla="*/ 5781712 h 6858000"/>
              <a:gd name="connsiteX12403" fmla="*/ 1584819 w 5854673"/>
              <a:gd name="connsiteY12403" fmla="*/ 5775221 h 6858000"/>
              <a:gd name="connsiteX12404" fmla="*/ 1579049 w 5854673"/>
              <a:gd name="connsiteY12404" fmla="*/ 5764401 h 6858000"/>
              <a:gd name="connsiteX12405" fmla="*/ 1594559 w 5854673"/>
              <a:gd name="connsiteY12405" fmla="*/ 5765122 h 6858000"/>
              <a:gd name="connsiteX12406" fmla="*/ 1594918 w 5854673"/>
              <a:gd name="connsiteY12406" fmla="*/ 5772335 h 6858000"/>
              <a:gd name="connsiteX12407" fmla="*/ 1608625 w 5854673"/>
              <a:gd name="connsiteY12407" fmla="*/ 5769810 h 6858000"/>
              <a:gd name="connsiteX12408" fmla="*/ 1606821 w 5854673"/>
              <a:gd name="connsiteY12408" fmla="*/ 5767646 h 6858000"/>
              <a:gd name="connsiteX12409" fmla="*/ 1616921 w 5854673"/>
              <a:gd name="connsiteY12409" fmla="*/ 5764400 h 6858000"/>
              <a:gd name="connsiteX12410" fmla="*/ 1592395 w 5854673"/>
              <a:gd name="connsiteY12410" fmla="*/ 5741318 h 6858000"/>
              <a:gd name="connsiteX12411" fmla="*/ 1599969 w 5854673"/>
              <a:gd name="connsiteY12411" fmla="*/ 5737711 h 6858000"/>
              <a:gd name="connsiteX12412" fmla="*/ 1607904 w 5854673"/>
              <a:gd name="connsiteY12412" fmla="*/ 5742038 h 6858000"/>
              <a:gd name="connsiteX12413" fmla="*/ 1584099 w 5854673"/>
              <a:gd name="connsiteY12413" fmla="*/ 5725808 h 6858000"/>
              <a:gd name="connsiteX12414" fmla="*/ 1578689 w 5854673"/>
              <a:gd name="connsiteY12414" fmla="*/ 5721840 h 6858000"/>
              <a:gd name="connsiteX12415" fmla="*/ 1620167 w 5854673"/>
              <a:gd name="connsiteY12415" fmla="*/ 5722202 h 6858000"/>
              <a:gd name="connsiteX12416" fmla="*/ 1640724 w 5854673"/>
              <a:gd name="connsiteY12416" fmla="*/ 5735547 h 6858000"/>
              <a:gd name="connsiteX12417" fmla="*/ 1623412 w 5854673"/>
              <a:gd name="connsiteY12417" fmla="*/ 5710659 h 6858000"/>
              <a:gd name="connsiteX12418" fmla="*/ 1606461 w 5854673"/>
              <a:gd name="connsiteY12418" fmla="*/ 5714626 h 6858000"/>
              <a:gd name="connsiteX12419" fmla="*/ 1598164 w 5854673"/>
              <a:gd name="connsiteY12419" fmla="*/ 5699117 h 6858000"/>
              <a:gd name="connsiteX12420" fmla="*/ 1618002 w 5854673"/>
              <a:gd name="connsiteY12420" fmla="*/ 5685772 h 6858000"/>
              <a:gd name="connsiteX12421" fmla="*/ 1577967 w 5854673"/>
              <a:gd name="connsiteY12421" fmla="*/ 5692626 h 6858000"/>
              <a:gd name="connsiteX12422" fmla="*/ 1490683 w 5854673"/>
              <a:gd name="connsiteY12422" fmla="*/ 5744923 h 6858000"/>
              <a:gd name="connsiteX12423" fmla="*/ 1457501 w 5854673"/>
              <a:gd name="connsiteY12423" fmla="*/ 5760072 h 6858000"/>
              <a:gd name="connsiteX12424" fmla="*/ 1458222 w 5854673"/>
              <a:gd name="connsiteY12424" fmla="*/ 5758269 h 6858000"/>
              <a:gd name="connsiteX12425" fmla="*/ 1295195 w 5854673"/>
              <a:gd name="connsiteY12425" fmla="*/ 5803352 h 6858000"/>
              <a:gd name="connsiteX12426" fmla="*/ 1275718 w 5854673"/>
              <a:gd name="connsiteY12426" fmla="*/ 5817058 h 6858000"/>
              <a:gd name="connsiteX12427" fmla="*/ 1294113 w 5854673"/>
              <a:gd name="connsiteY12427" fmla="*/ 5820302 h 6858000"/>
              <a:gd name="connsiteX12428" fmla="*/ 1276440 w 5854673"/>
              <a:gd name="connsiteY12428" fmla="*/ 5836175 h 6858000"/>
              <a:gd name="connsiteX12429" fmla="*/ 1279686 w 5854673"/>
              <a:gd name="connsiteY12429" fmla="*/ 5855650 h 6858000"/>
              <a:gd name="connsiteX12430" fmla="*/ 1248667 w 5854673"/>
              <a:gd name="connsiteY12430" fmla="*/ 5855288 h 6858000"/>
              <a:gd name="connsiteX12431" fmla="*/ 1260570 w 5854673"/>
              <a:gd name="connsiteY12431" fmla="*/ 5845552 h 6858000"/>
              <a:gd name="connsiteX12432" fmla="*/ 1223781 w 5854673"/>
              <a:gd name="connsiteY12432" fmla="*/ 5834010 h 6858000"/>
              <a:gd name="connsiteX12433" fmla="*/ 1243618 w 5854673"/>
              <a:gd name="connsiteY12433" fmla="*/ 5811648 h 6858000"/>
              <a:gd name="connsiteX12434" fmla="*/ 1256242 w 5854673"/>
              <a:gd name="connsiteY12434" fmla="*/ 5808761 h 6858000"/>
              <a:gd name="connsiteX12435" fmla="*/ 1195288 w 5854673"/>
              <a:gd name="connsiteY12435" fmla="*/ 5786039 h 6858000"/>
              <a:gd name="connsiteX12436" fmla="*/ 1188073 w 5854673"/>
              <a:gd name="connsiteY12436" fmla="*/ 5787843 h 6858000"/>
              <a:gd name="connsiteX12437" fmla="*/ 1183384 w 5854673"/>
              <a:gd name="connsiteY12437" fmla="*/ 5782070 h 6858000"/>
              <a:gd name="connsiteX12438" fmla="*/ 1249750 w 5854673"/>
              <a:gd name="connsiteY12438" fmla="*/ 5759711 h 6858000"/>
              <a:gd name="connsiteX12439" fmla="*/ 1289063 w 5854673"/>
              <a:gd name="connsiteY12439" fmla="*/ 5749613 h 6858000"/>
              <a:gd name="connsiteX12440" fmla="*/ 1318640 w 5854673"/>
              <a:gd name="connsiteY12440" fmla="*/ 5754662 h 6858000"/>
              <a:gd name="connsiteX12441" fmla="*/ 1293032 w 5854673"/>
              <a:gd name="connsiteY12441" fmla="*/ 5770171 h 6858000"/>
              <a:gd name="connsiteX12442" fmla="*/ 1257324 w 5854673"/>
              <a:gd name="connsiteY12442" fmla="*/ 5764040 h 6858000"/>
              <a:gd name="connsiteX12443" fmla="*/ 1277522 w 5854673"/>
              <a:gd name="connsiteY12443" fmla="*/ 5779547 h 6858000"/>
              <a:gd name="connsiteX12444" fmla="*/ 1238209 w 5854673"/>
              <a:gd name="connsiteY12444" fmla="*/ 5776663 h 6858000"/>
              <a:gd name="connsiteX12445" fmla="*/ 1261292 w 5854673"/>
              <a:gd name="connsiteY12445" fmla="*/ 5790730 h 6858000"/>
              <a:gd name="connsiteX12446" fmla="*/ 1267423 w 5854673"/>
              <a:gd name="connsiteY12446" fmla="*/ 5791812 h 6858000"/>
              <a:gd name="connsiteX12447" fmla="*/ 1266702 w 5854673"/>
              <a:gd name="connsiteY12447" fmla="*/ 5793614 h 6858000"/>
              <a:gd name="connsiteX12448" fmla="*/ 1292310 w 5854673"/>
              <a:gd name="connsiteY12448" fmla="*/ 5791089 h 6858000"/>
              <a:gd name="connsiteX12449" fmla="*/ 1286179 w 5854673"/>
              <a:gd name="connsiteY12449" fmla="*/ 5780991 h 6858000"/>
              <a:gd name="connsiteX12450" fmla="*/ 1347854 w 5854673"/>
              <a:gd name="connsiteY12450" fmla="*/ 5774860 h 6858000"/>
              <a:gd name="connsiteX12451" fmla="*/ 1360839 w 5854673"/>
              <a:gd name="connsiteY12451" fmla="*/ 5762236 h 6858000"/>
              <a:gd name="connsiteX12452" fmla="*/ 1365528 w 5854673"/>
              <a:gd name="connsiteY12452" fmla="*/ 5768007 h 6858000"/>
              <a:gd name="connsiteX12453" fmla="*/ 1579410 w 5854673"/>
              <a:gd name="connsiteY12453" fmla="*/ 5678919 h 6858000"/>
              <a:gd name="connsiteX12454" fmla="*/ 1575082 w 5854673"/>
              <a:gd name="connsiteY12454" fmla="*/ 5671345 h 6858000"/>
              <a:gd name="connsiteX12455" fmla="*/ 1540817 w 5854673"/>
              <a:gd name="connsiteY12455" fmla="*/ 5672427 h 6858000"/>
              <a:gd name="connsiteX12456" fmla="*/ 1491044 w 5854673"/>
              <a:gd name="connsiteY12456" fmla="*/ 5699478 h 6858000"/>
              <a:gd name="connsiteX12457" fmla="*/ 1425760 w 5854673"/>
              <a:gd name="connsiteY12457" fmla="*/ 5699839 h 6858000"/>
              <a:gd name="connsiteX12458" fmla="*/ 1392940 w 5854673"/>
              <a:gd name="connsiteY12458" fmla="*/ 5675311 h 6858000"/>
              <a:gd name="connsiteX12459" fmla="*/ 1381037 w 5854673"/>
              <a:gd name="connsiteY12459" fmla="*/ 5649343 h 6858000"/>
              <a:gd name="connsiteX12460" fmla="*/ 1379955 w 5854673"/>
              <a:gd name="connsiteY12460" fmla="*/ 5644299 h 6858000"/>
              <a:gd name="connsiteX12461" fmla="*/ 1445237 w 5854673"/>
              <a:gd name="connsiteY12461" fmla="*/ 5665575 h 6858000"/>
              <a:gd name="connsiteX12462" fmla="*/ 1458943 w 5854673"/>
              <a:gd name="connsiteY12462" fmla="*/ 5663049 h 6858000"/>
              <a:gd name="connsiteX12463" fmla="*/ 1443434 w 5854673"/>
              <a:gd name="connsiteY12463" fmla="*/ 5641415 h 6858000"/>
              <a:gd name="connsiteX12464" fmla="*/ 1453533 w 5854673"/>
              <a:gd name="connsiteY12464" fmla="*/ 5638169 h 6858000"/>
              <a:gd name="connsiteX12465" fmla="*/ 1483470 w 5854673"/>
              <a:gd name="connsiteY12465" fmla="*/ 5655476 h 6858000"/>
              <a:gd name="connsiteX12466" fmla="*/ 1504750 w 5854673"/>
              <a:gd name="connsiteY12466" fmla="*/ 5654393 h 6858000"/>
              <a:gd name="connsiteX12467" fmla="*/ 1464714 w 5854673"/>
              <a:gd name="connsiteY12467" fmla="*/ 5683247 h 6858000"/>
              <a:gd name="connsiteX12468" fmla="*/ 1469403 w 5854673"/>
              <a:gd name="connsiteY12468" fmla="*/ 5689017 h 6858000"/>
              <a:gd name="connsiteX12469" fmla="*/ 1505109 w 5854673"/>
              <a:gd name="connsiteY12469" fmla="*/ 5673509 h 6858000"/>
              <a:gd name="connsiteX12470" fmla="*/ 1534685 w 5854673"/>
              <a:gd name="connsiteY12470" fmla="*/ 5669902 h 6858000"/>
              <a:gd name="connsiteX12471" fmla="*/ 1531440 w 5854673"/>
              <a:gd name="connsiteY12471" fmla="*/ 5659442 h 6858000"/>
              <a:gd name="connsiteX12472" fmla="*/ 1553802 w 5854673"/>
              <a:gd name="connsiteY12472" fmla="*/ 5658362 h 6858000"/>
              <a:gd name="connsiteX12473" fmla="*/ 1574361 w 5854673"/>
              <a:gd name="connsiteY12473" fmla="*/ 5641054 h 6858000"/>
              <a:gd name="connsiteX12474" fmla="*/ 1541900 w 5854673"/>
              <a:gd name="connsiteY12474" fmla="*/ 5632398 h 6858000"/>
              <a:gd name="connsiteX12475" fmla="*/ 1557048 w 5854673"/>
              <a:gd name="connsiteY12475" fmla="*/ 5616166 h 6858000"/>
              <a:gd name="connsiteX12476" fmla="*/ 1539375 w 5854673"/>
              <a:gd name="connsiteY12476" fmla="*/ 5601019 h 6858000"/>
              <a:gd name="connsiteX12477" fmla="*/ 1543342 w 5854673"/>
              <a:gd name="connsiteY12477" fmla="*/ 5596691 h 6858000"/>
              <a:gd name="connsiteX12478" fmla="*/ 1512685 w 5854673"/>
              <a:gd name="connsiteY12478" fmla="*/ 5586231 h 6858000"/>
              <a:gd name="connsiteX12479" fmla="*/ 1484191 w 5854673"/>
              <a:gd name="connsiteY12479" fmla="*/ 5586231 h 6858000"/>
              <a:gd name="connsiteX12480" fmla="*/ 1492487 w 5854673"/>
              <a:gd name="connsiteY12480" fmla="*/ 5580821 h 6858000"/>
              <a:gd name="connsiteX12481" fmla="*/ 1466878 w 5854673"/>
              <a:gd name="connsiteY12481" fmla="*/ 5571442 h 6858000"/>
              <a:gd name="connsiteX12482" fmla="*/ 1471206 w 5854673"/>
              <a:gd name="connsiteY12482" fmla="*/ 5570000 h 6858000"/>
              <a:gd name="connsiteX12483" fmla="*/ 1449204 w 5854673"/>
              <a:gd name="connsiteY12483" fmla="*/ 5561344 h 6858000"/>
              <a:gd name="connsiteX12484" fmla="*/ 1427925 w 5854673"/>
              <a:gd name="connsiteY12484" fmla="*/ 5567476 h 6858000"/>
              <a:gd name="connsiteX12485" fmla="*/ 1445599 w 5854673"/>
              <a:gd name="connsiteY12485" fmla="*/ 5582624 h 6858000"/>
              <a:gd name="connsiteX12486" fmla="*/ 1448845 w 5854673"/>
              <a:gd name="connsiteY12486" fmla="*/ 5580098 h 6858000"/>
              <a:gd name="connsiteX12487" fmla="*/ 1448123 w 5854673"/>
              <a:gd name="connsiteY12487" fmla="*/ 5594886 h 6858000"/>
              <a:gd name="connsiteX12488" fmla="*/ 1447401 w 5854673"/>
              <a:gd name="connsiteY12488" fmla="*/ 5596690 h 6858000"/>
              <a:gd name="connsiteX12489" fmla="*/ 1382480 w 5854673"/>
              <a:gd name="connsiteY12489" fmla="*/ 5583345 h 6858000"/>
              <a:gd name="connsiteX12490" fmla="*/ 1391136 w 5854673"/>
              <a:gd name="connsiteY12490" fmla="*/ 5545835 h 6858000"/>
              <a:gd name="connsiteX12491" fmla="*/ 1385005 w 5854673"/>
              <a:gd name="connsiteY12491" fmla="*/ 5544752 h 6858000"/>
              <a:gd name="connsiteX12492" fmla="*/ 1398710 w 5854673"/>
              <a:gd name="connsiteY12492" fmla="*/ 5538261 h 6858000"/>
              <a:gd name="connsiteX12493" fmla="*/ 1371659 w 5854673"/>
              <a:gd name="connsiteY12493" fmla="*/ 5506520 h 6858000"/>
              <a:gd name="connsiteX12494" fmla="*/ 1347855 w 5854673"/>
              <a:gd name="connsiteY12494" fmla="*/ 5521309 h 6858000"/>
              <a:gd name="connsiteX12495" fmla="*/ 1284014 w 5854673"/>
              <a:gd name="connsiteY12495" fmla="*/ 5538982 h 6858000"/>
              <a:gd name="connsiteX12496" fmla="*/ 1238930 w 5854673"/>
              <a:gd name="connsiteY12496" fmla="*/ 5550163 h 6858000"/>
              <a:gd name="connsiteX12497" fmla="*/ 1124234 w 5854673"/>
              <a:gd name="connsiteY12497" fmla="*/ 5589838 h 6858000"/>
              <a:gd name="connsiteX12498" fmla="*/ 1113774 w 5854673"/>
              <a:gd name="connsiteY12498" fmla="*/ 5585869 h 6858000"/>
              <a:gd name="connsiteX12499" fmla="*/ 1123512 w 5854673"/>
              <a:gd name="connsiteY12499" fmla="*/ 5570721 h 6858000"/>
              <a:gd name="connsiteX12500" fmla="*/ 1159940 w 5854673"/>
              <a:gd name="connsiteY12500" fmla="*/ 5553408 h 6858000"/>
              <a:gd name="connsiteX12501" fmla="*/ 1173647 w 5854673"/>
              <a:gd name="connsiteY12501" fmla="*/ 5529965 h 6858000"/>
              <a:gd name="connsiteX12502" fmla="*/ 1164629 w 5854673"/>
              <a:gd name="connsiteY12502" fmla="*/ 5530325 h 6858000"/>
              <a:gd name="connsiteX12503" fmla="*/ 1172925 w 5854673"/>
              <a:gd name="connsiteY12503" fmla="*/ 5502914 h 6858000"/>
              <a:gd name="connsiteX12504" fmla="*/ 1136497 w 5854673"/>
              <a:gd name="connsiteY12504" fmla="*/ 5489568 h 6858000"/>
              <a:gd name="connsiteX12505" fmla="*/ 1160663 w 5854673"/>
              <a:gd name="connsiteY12505" fmla="*/ 5491733 h 6858000"/>
              <a:gd name="connsiteX12506" fmla="*/ 1150202 w 5854673"/>
              <a:gd name="connsiteY12506" fmla="*/ 5466125 h 6858000"/>
              <a:gd name="connsiteX12507" fmla="*/ 1109807 w 5854673"/>
              <a:gd name="connsiteY12507" fmla="*/ 5444123 h 6858000"/>
              <a:gd name="connsiteX12508" fmla="*/ 1194206 w 5854673"/>
              <a:gd name="connsiteY12508" fmla="*/ 5423203 h 6858000"/>
              <a:gd name="connsiteX12509" fmla="*/ 1140465 w 5854673"/>
              <a:gd name="connsiteY12509" fmla="*/ 5411662 h 6858000"/>
              <a:gd name="connsiteX12510" fmla="*/ 1117381 w 5854673"/>
              <a:gd name="connsiteY12510" fmla="*/ 5383889 h 6858000"/>
              <a:gd name="connsiteX12511" fmla="*/ 1118824 w 5854673"/>
              <a:gd name="connsiteY12511" fmla="*/ 5379202 h 6858000"/>
              <a:gd name="connsiteX12512" fmla="*/ 1130366 w 5854673"/>
              <a:gd name="connsiteY12512" fmla="*/ 5384250 h 6858000"/>
              <a:gd name="connsiteX12513" fmla="*/ 1130004 w 5854673"/>
              <a:gd name="connsiteY12513" fmla="*/ 5364414 h 6858000"/>
              <a:gd name="connsiteX12514" fmla="*/ 1158498 w 5854673"/>
              <a:gd name="connsiteY12514" fmla="*/ 5365496 h 6858000"/>
              <a:gd name="connsiteX12515" fmla="*/ 1140103 w 5854673"/>
              <a:gd name="connsiteY12515" fmla="*/ 5352512 h 6858000"/>
              <a:gd name="connsiteX12516" fmla="*/ 1149842 w 5854673"/>
              <a:gd name="connsiteY12516" fmla="*/ 5342052 h 6858000"/>
              <a:gd name="connsiteX12517" fmla="*/ 1158859 w 5854673"/>
              <a:gd name="connsiteY12517" fmla="*/ 5350708 h 6858000"/>
              <a:gd name="connsiteX12518" fmla="*/ 1185910 w 5854673"/>
              <a:gd name="connsiteY12518" fmla="*/ 5334477 h 6858000"/>
              <a:gd name="connsiteX12519" fmla="*/ 1171843 w 5854673"/>
              <a:gd name="connsiteY12519" fmla="*/ 5320049 h 6858000"/>
              <a:gd name="connsiteX12520" fmla="*/ 1175811 w 5854673"/>
              <a:gd name="connsiteY12520" fmla="*/ 5315722 h 6858000"/>
              <a:gd name="connsiteX12521" fmla="*/ 1186631 w 5854673"/>
              <a:gd name="connsiteY12521" fmla="*/ 5331591 h 6858000"/>
              <a:gd name="connsiteX12522" fmla="*/ 1255160 w 5854673"/>
              <a:gd name="connsiteY12522" fmla="*/ 5341690 h 6858000"/>
              <a:gd name="connsiteX12523" fmla="*/ 1251193 w 5854673"/>
              <a:gd name="connsiteY12523" fmla="*/ 5346018 h 6858000"/>
              <a:gd name="connsiteX12524" fmla="*/ 1286179 w 5854673"/>
              <a:gd name="connsiteY12524" fmla="*/ 5370545 h 6858000"/>
              <a:gd name="connsiteX12525" fmla="*/ 1274276 w 5854673"/>
              <a:gd name="connsiteY12525" fmla="*/ 5374152 h 6858000"/>
              <a:gd name="connsiteX12526" fmla="*/ 1305295 w 5854673"/>
              <a:gd name="connsiteY12526" fmla="*/ 5383530 h 6858000"/>
              <a:gd name="connsiteX12527" fmla="*/ 1317196 w 5854673"/>
              <a:gd name="connsiteY12527" fmla="*/ 5395432 h 6858000"/>
              <a:gd name="connsiteX12528" fmla="*/ 1322968 w 5854673"/>
              <a:gd name="connsiteY12528" fmla="*/ 5389300 h 6858000"/>
              <a:gd name="connsiteX12529" fmla="*/ 1307819 w 5854673"/>
              <a:gd name="connsiteY12529" fmla="*/ 5374512 h 6858000"/>
              <a:gd name="connsiteX12530" fmla="*/ 1324050 w 5854673"/>
              <a:gd name="connsiteY12530" fmla="*/ 5372349 h 6858000"/>
              <a:gd name="connsiteX12531" fmla="*/ 1295194 w 5854673"/>
              <a:gd name="connsiteY12531" fmla="*/ 5355397 h 6858000"/>
              <a:gd name="connsiteX12532" fmla="*/ 1312869 w 5854673"/>
              <a:gd name="connsiteY12532" fmla="*/ 5348543 h 6858000"/>
              <a:gd name="connsiteX12533" fmla="*/ 1318640 w 5854673"/>
              <a:gd name="connsiteY12533" fmla="*/ 5337724 h 6858000"/>
              <a:gd name="connsiteX12534" fmla="*/ 1343886 w 5854673"/>
              <a:gd name="connsiteY12534" fmla="*/ 5340247 h 6858000"/>
              <a:gd name="connsiteX12535" fmla="*/ 1348102 w 5854673"/>
              <a:gd name="connsiteY12535" fmla="*/ 5351423 h 6858000"/>
              <a:gd name="connsiteX12536" fmla="*/ 1349160 w 5854673"/>
              <a:gd name="connsiteY12536" fmla="*/ 5363394 h 6858000"/>
              <a:gd name="connsiteX12537" fmla="*/ 1332346 w 5854673"/>
              <a:gd name="connsiteY12537" fmla="*/ 5364053 h 6858000"/>
              <a:gd name="connsiteX12538" fmla="*/ 1341001 w 5854673"/>
              <a:gd name="connsiteY12538" fmla="*/ 5365495 h 6858000"/>
              <a:gd name="connsiteX12539" fmla="*/ 1347088 w 5854673"/>
              <a:gd name="connsiteY12539" fmla="*/ 5366442 h 6858000"/>
              <a:gd name="connsiteX12540" fmla="*/ 1349478 w 5854673"/>
              <a:gd name="connsiteY12540" fmla="*/ 5364407 h 6858000"/>
              <a:gd name="connsiteX12541" fmla="*/ 1354234 w 5854673"/>
              <a:gd name="connsiteY12541" fmla="*/ 5372962 h 6858000"/>
              <a:gd name="connsiteX12542" fmla="*/ 1370217 w 5854673"/>
              <a:gd name="connsiteY12542" fmla="*/ 5373791 h 6858000"/>
              <a:gd name="connsiteX12543" fmla="*/ 1392579 w 5854673"/>
              <a:gd name="connsiteY12543" fmla="*/ 5394711 h 6858000"/>
              <a:gd name="connsiteX12544" fmla="*/ 1398710 w 5854673"/>
              <a:gd name="connsiteY12544" fmla="*/ 5395792 h 6858000"/>
              <a:gd name="connsiteX12545" fmla="*/ 1363724 w 5854673"/>
              <a:gd name="connsiteY12545" fmla="*/ 5408777 h 6858000"/>
              <a:gd name="connsiteX12546" fmla="*/ 1349297 w 5854673"/>
              <a:gd name="connsiteY12546" fmla="*/ 5413104 h 6858000"/>
              <a:gd name="connsiteX12547" fmla="*/ 1370937 w 5854673"/>
              <a:gd name="connsiteY12547" fmla="*/ 5414909 h 6858000"/>
              <a:gd name="connsiteX12548" fmla="*/ 1372381 w 5854673"/>
              <a:gd name="connsiteY12548" fmla="*/ 5410219 h 6858000"/>
              <a:gd name="connsiteX12549" fmla="*/ 1388251 w 5854673"/>
              <a:gd name="connsiteY12549" fmla="*/ 5418155 h 6858000"/>
              <a:gd name="connsiteX12550" fmla="*/ 1369856 w 5854673"/>
              <a:gd name="connsiteY12550" fmla="*/ 5440877 h 6858000"/>
              <a:gd name="connsiteX12551" fmla="*/ 1418548 w 5854673"/>
              <a:gd name="connsiteY12551" fmla="*/ 5435467 h 6858000"/>
              <a:gd name="connsiteX12552" fmla="*/ 1417465 w 5854673"/>
              <a:gd name="connsiteY12552" fmla="*/ 5439434 h 6858000"/>
              <a:gd name="connsiteX12553" fmla="*/ 1367692 w 5854673"/>
              <a:gd name="connsiteY12553" fmla="*/ 5457469 h 6858000"/>
              <a:gd name="connsiteX12554" fmla="*/ 1365528 w 5854673"/>
              <a:gd name="connsiteY12554" fmla="*/ 5478026 h 6858000"/>
              <a:gd name="connsiteX12555" fmla="*/ 1498618 w 5854673"/>
              <a:gd name="connsiteY12555" fmla="*/ 5437631 h 6858000"/>
              <a:gd name="connsiteX12556" fmla="*/ 1600690 w 5854673"/>
              <a:gd name="connsiteY12556" fmla="*/ 5409859 h 6858000"/>
              <a:gd name="connsiteX12557" fmla="*/ 1537211 w 5854673"/>
              <a:gd name="connsiteY12557" fmla="*/ 5391824 h 6858000"/>
              <a:gd name="connsiteX12558" fmla="*/ 1575803 w 5854673"/>
              <a:gd name="connsiteY12558" fmla="*/ 5388579 h 6858000"/>
              <a:gd name="connsiteX12559" fmla="*/ 1527472 w 5854673"/>
              <a:gd name="connsiteY12559" fmla="*/ 5362971 h 6858000"/>
              <a:gd name="connsiteX12560" fmla="*/ 1489601 w 5854673"/>
              <a:gd name="connsiteY12560" fmla="*/ 5354314 h 6858000"/>
              <a:gd name="connsiteX12561" fmla="*/ 1493929 w 5854673"/>
              <a:gd name="connsiteY12561" fmla="*/ 5348182 h 6858000"/>
              <a:gd name="connsiteX12562" fmla="*/ 1473731 w 5854673"/>
              <a:gd name="connsiteY12562" fmla="*/ 5341690 h 6858000"/>
              <a:gd name="connsiteX12563" fmla="*/ 1457140 w 5854673"/>
              <a:gd name="connsiteY12563" fmla="*/ 5315001 h 6858000"/>
              <a:gd name="connsiteX12564" fmla="*/ 1466878 w 5854673"/>
              <a:gd name="connsiteY12564" fmla="*/ 5295885 h 6858000"/>
              <a:gd name="connsiteX12565" fmla="*/ 1467239 w 5854673"/>
              <a:gd name="connsiteY12565" fmla="*/ 5281097 h 6858000"/>
              <a:gd name="connsiteX12566" fmla="*/ 1445958 w 5854673"/>
              <a:gd name="connsiteY12566" fmla="*/ 5261619 h 6858000"/>
              <a:gd name="connsiteX12567" fmla="*/ 1493929 w 5854673"/>
              <a:gd name="connsiteY12567" fmla="*/ 5258014 h 6858000"/>
              <a:gd name="connsiteX12568" fmla="*/ 1443073 w 5854673"/>
              <a:gd name="connsiteY12568" fmla="*/ 5227356 h 6858000"/>
              <a:gd name="connsiteX12569" fmla="*/ 1453172 w 5854673"/>
              <a:gd name="connsiteY12569" fmla="*/ 5224110 h 6858000"/>
              <a:gd name="connsiteX12570" fmla="*/ 1423597 w 5854673"/>
              <a:gd name="connsiteY12570" fmla="*/ 5210042 h 6858000"/>
              <a:gd name="connsiteX12571" fmla="*/ 1450648 w 5854673"/>
              <a:gd name="connsiteY12571" fmla="*/ 5202830 h 6858000"/>
              <a:gd name="connsiteX12572" fmla="*/ 1447402 w 5854673"/>
              <a:gd name="connsiteY12572" fmla="*/ 5192369 h 6858000"/>
              <a:gd name="connsiteX12573" fmla="*/ 1461108 w 5854673"/>
              <a:gd name="connsiteY12573" fmla="*/ 5189846 h 6858000"/>
              <a:gd name="connsiteX12574" fmla="*/ 1432614 w 5854673"/>
              <a:gd name="connsiteY12574" fmla="*/ 5180107 h 6858000"/>
              <a:gd name="connsiteX12575" fmla="*/ 1454976 w 5854673"/>
              <a:gd name="connsiteY12575" fmla="*/ 5136104 h 6858000"/>
              <a:gd name="connsiteX12576" fmla="*/ 1440910 w 5854673"/>
              <a:gd name="connsiteY12576" fmla="*/ 5121677 h 6858000"/>
              <a:gd name="connsiteX12577" fmla="*/ 1416744 w 5854673"/>
              <a:gd name="connsiteY12577" fmla="*/ 5137547 h 6858000"/>
              <a:gd name="connsiteX12578" fmla="*/ 1396185 w 5854673"/>
              <a:gd name="connsiteY12578" fmla="*/ 5123840 h 6858000"/>
              <a:gd name="connsiteX12579" fmla="*/ 1425399 w 5854673"/>
              <a:gd name="connsiteY12579" fmla="*/ 5122038 h 6858000"/>
              <a:gd name="connsiteX12580" fmla="*/ 1415662 w 5854673"/>
              <a:gd name="connsiteY12580" fmla="*/ 5110496 h 6858000"/>
              <a:gd name="connsiteX12581" fmla="*/ 1433696 w 5854673"/>
              <a:gd name="connsiteY12581" fmla="*/ 5111577 h 6858000"/>
              <a:gd name="connsiteX12582" fmla="*/ 1397989 w 5854673"/>
              <a:gd name="connsiteY12582" fmla="*/ 5095347 h 6858000"/>
              <a:gd name="connsiteX12583" fmla="*/ 1400513 w 5854673"/>
              <a:gd name="connsiteY12583" fmla="*/ 5086691 h 6858000"/>
              <a:gd name="connsiteX12584" fmla="*/ 1364805 w 5854673"/>
              <a:gd name="connsiteY12584" fmla="*/ 5080559 h 6858000"/>
              <a:gd name="connsiteX12585" fmla="*/ 1404841 w 5854673"/>
              <a:gd name="connsiteY12585" fmla="*/ 5072625 h 6858000"/>
              <a:gd name="connsiteX12586" fmla="*/ 1388611 w 5854673"/>
              <a:gd name="connsiteY12586" fmla="*/ 5043771 h 6858000"/>
              <a:gd name="connsiteX12587" fmla="*/ 1387169 w 5854673"/>
              <a:gd name="connsiteY12587" fmla="*/ 5040525 h 6858000"/>
              <a:gd name="connsiteX12588" fmla="*/ 1372381 w 5854673"/>
              <a:gd name="connsiteY12588" fmla="*/ 5045934 h 6858000"/>
              <a:gd name="connsiteX12589" fmla="*/ 1365888 w 5854673"/>
              <a:gd name="connsiteY12589" fmla="*/ 5036917 h 6858000"/>
              <a:gd name="connsiteX12590" fmla="*/ 1396186 w 5854673"/>
              <a:gd name="connsiteY12590" fmla="*/ 5018162 h 6858000"/>
              <a:gd name="connsiteX12591" fmla="*/ 1365166 w 5854673"/>
              <a:gd name="connsiteY12591" fmla="*/ 5008785 h 6858000"/>
              <a:gd name="connsiteX12592" fmla="*/ 1387528 w 5854673"/>
              <a:gd name="connsiteY12592" fmla="*/ 4985701 h 6858000"/>
              <a:gd name="connsiteX12593" fmla="*/ 1369495 w 5854673"/>
              <a:gd name="connsiteY12593" fmla="*/ 4980651 h 6858000"/>
              <a:gd name="connsiteX12594" fmla="*/ 1373822 w 5854673"/>
              <a:gd name="connsiteY12594" fmla="*/ 4988587 h 6858000"/>
              <a:gd name="connsiteX12595" fmla="*/ 1335231 w 5854673"/>
              <a:gd name="connsiteY12595" fmla="*/ 4991832 h 6858000"/>
              <a:gd name="connsiteX12596" fmla="*/ 1350019 w 5854673"/>
              <a:gd name="connsiteY12596" fmla="*/ 4986423 h 6858000"/>
              <a:gd name="connsiteX12597" fmla="*/ 1328378 w 5854673"/>
              <a:gd name="connsiteY12597" fmla="*/ 4963700 h 6858000"/>
              <a:gd name="connsiteX12598" fmla="*/ 1306737 w 5854673"/>
              <a:gd name="connsiteY12598" fmla="*/ 4974880 h 6858000"/>
              <a:gd name="connsiteX12599" fmla="*/ 1291228 w 5854673"/>
              <a:gd name="connsiteY12599" fmla="*/ 4974160 h 6858000"/>
              <a:gd name="connsiteX12600" fmla="*/ 1275718 w 5854673"/>
              <a:gd name="connsiteY12600" fmla="*/ 4952518 h 6858000"/>
              <a:gd name="connsiteX12601" fmla="*/ 1258767 w 5854673"/>
              <a:gd name="connsiteY12601" fmla="*/ 4956487 h 6858000"/>
              <a:gd name="connsiteX12602" fmla="*/ 1267197 w 5854673"/>
              <a:gd name="connsiteY12602" fmla="*/ 4961852 h 6858000"/>
              <a:gd name="connsiteX12603" fmla="*/ 1268899 w 5854673"/>
              <a:gd name="connsiteY12603" fmla="*/ 4963913 h 6858000"/>
              <a:gd name="connsiteX12604" fmla="*/ 1260931 w 5854673"/>
              <a:gd name="connsiteY12604" fmla="*/ 4970552 h 6858000"/>
              <a:gd name="connsiteX12605" fmla="*/ 1231716 w 5854673"/>
              <a:gd name="connsiteY12605" fmla="*/ 4920779 h 6858000"/>
              <a:gd name="connsiteX12606" fmla="*/ 1217650 w 5854673"/>
              <a:gd name="connsiteY12606" fmla="*/ 4906351 h 6858000"/>
              <a:gd name="connsiteX12607" fmla="*/ 1234961 w 5854673"/>
              <a:gd name="connsiteY12607" fmla="*/ 4878580 h 6858000"/>
              <a:gd name="connsiteX12608" fmla="*/ 1218009 w 5854673"/>
              <a:gd name="connsiteY12608" fmla="*/ 4871366 h 6858000"/>
              <a:gd name="connsiteX12609" fmla="*/ 1219091 w 5854673"/>
              <a:gd name="connsiteY12609" fmla="*/ 4871006 h 6858000"/>
              <a:gd name="connsiteX12610" fmla="*/ 1165712 w 5854673"/>
              <a:gd name="connsiteY12610" fmla="*/ 4827725 h 6858000"/>
              <a:gd name="connsiteX12611" fmla="*/ 1148398 w 5854673"/>
              <a:gd name="connsiteY12611" fmla="*/ 4824839 h 6858000"/>
              <a:gd name="connsiteX12612" fmla="*/ 1181581 w 5854673"/>
              <a:gd name="connsiteY12612" fmla="*/ 4857300 h 6858000"/>
              <a:gd name="connsiteX12613" fmla="*/ 1157777 w 5854673"/>
              <a:gd name="connsiteY12613" fmla="*/ 4898057 h 6858000"/>
              <a:gd name="connsiteX12614" fmla="*/ 1163547 w 5854673"/>
              <a:gd name="connsiteY12614" fmla="*/ 4917894 h 6858000"/>
              <a:gd name="connsiteX12615" fmla="*/ 1208271 w 5854673"/>
              <a:gd name="connsiteY12615" fmla="*/ 4916812 h 6858000"/>
              <a:gd name="connsiteX12616" fmla="*/ 1192762 w 5854673"/>
              <a:gd name="connsiteY12616" fmla="*/ 4916090 h 6858000"/>
              <a:gd name="connsiteX12617" fmla="*/ 1185910 w 5854673"/>
              <a:gd name="connsiteY12617" fmla="*/ 4938813 h 6858000"/>
              <a:gd name="connsiteX12618" fmla="*/ 1168597 w 5854673"/>
              <a:gd name="connsiteY12618" fmla="*/ 4935928 h 6858000"/>
              <a:gd name="connsiteX12619" fmla="*/ 1205387 w 5854673"/>
              <a:gd name="connsiteY12619" fmla="*/ 4957207 h 6858000"/>
              <a:gd name="connsiteX12620" fmla="*/ 1217289 w 5854673"/>
              <a:gd name="connsiteY12620" fmla="*/ 4961174 h 6858000"/>
              <a:gd name="connsiteX12621" fmla="*/ 1192402 w 5854673"/>
              <a:gd name="connsiteY12621" fmla="*/ 4970913 h 6858000"/>
              <a:gd name="connsiteX12622" fmla="*/ 1174729 w 5854673"/>
              <a:gd name="connsiteY12622" fmla="*/ 4977766 h 6858000"/>
              <a:gd name="connsiteX12623" fmla="*/ 1185188 w 5854673"/>
              <a:gd name="connsiteY12623" fmla="*/ 4986423 h 6858000"/>
              <a:gd name="connsiteX12624" fmla="*/ 1167516 w 5854673"/>
              <a:gd name="connsiteY12624" fmla="*/ 4993276 h 6858000"/>
              <a:gd name="connsiteX12625" fmla="*/ 1184828 w 5854673"/>
              <a:gd name="connsiteY12625" fmla="*/ 5005177 h 6858000"/>
              <a:gd name="connsiteX12626" fmla="*/ 1184827 w 5854673"/>
              <a:gd name="connsiteY12626" fmla="*/ 5027180 h 6858000"/>
              <a:gd name="connsiteX12627" fmla="*/ 1205025 w 5854673"/>
              <a:gd name="connsiteY12627" fmla="*/ 5011669 h 6858000"/>
              <a:gd name="connsiteX12628" fmla="*/ 1190959 w 5854673"/>
              <a:gd name="connsiteY12628" fmla="*/ 4997242 h 6858000"/>
              <a:gd name="connsiteX12629" fmla="*/ 1219092 w 5854673"/>
              <a:gd name="connsiteY12629" fmla="*/ 4995079 h 6858000"/>
              <a:gd name="connsiteX12630" fmla="*/ 1209715 w 5854673"/>
              <a:gd name="connsiteY12630" fmla="*/ 5017440 h 6858000"/>
              <a:gd name="connsiteX12631" fmla="*/ 1269227 w 5854673"/>
              <a:gd name="connsiteY12631" fmla="*/ 5027900 h 6858000"/>
              <a:gd name="connsiteX12632" fmla="*/ 1240372 w 5854673"/>
              <a:gd name="connsiteY12632" fmla="*/ 5019965 h 6858000"/>
              <a:gd name="connsiteX12633" fmla="*/ 1200698 w 5854673"/>
              <a:gd name="connsiteY12633" fmla="*/ 5039803 h 6858000"/>
              <a:gd name="connsiteX12634" fmla="*/ 1233519 w 5854673"/>
              <a:gd name="connsiteY12634" fmla="*/ 5064329 h 6858000"/>
              <a:gd name="connsiteX12635" fmla="*/ 1181221 w 5854673"/>
              <a:gd name="connsiteY12635" fmla="*/ 5060362 h 6858000"/>
              <a:gd name="connsiteX12636" fmla="*/ 1188074 w 5854673"/>
              <a:gd name="connsiteY12636" fmla="*/ 5080560 h 6858000"/>
              <a:gd name="connsiteX12637" fmla="*/ 1221257 w 5854673"/>
              <a:gd name="connsiteY12637" fmla="*/ 5091379 h 6858000"/>
              <a:gd name="connsiteX12638" fmla="*/ 1226666 w 5854673"/>
              <a:gd name="connsiteY12638" fmla="*/ 5108332 h 6858000"/>
              <a:gd name="connsiteX12639" fmla="*/ 1245783 w 5854673"/>
              <a:gd name="connsiteY12639" fmla="*/ 5114823 h 6858000"/>
              <a:gd name="connsiteX12640" fmla="*/ 1253717 w 5854673"/>
              <a:gd name="connsiteY12640" fmla="*/ 5123120 h 6858000"/>
              <a:gd name="connsiteX12641" fmla="*/ 1277521 w 5854673"/>
              <a:gd name="connsiteY12641" fmla="*/ 5113381 h 6858000"/>
              <a:gd name="connsiteX12642" fmla="*/ 1265981 w 5854673"/>
              <a:gd name="connsiteY12642" fmla="*/ 5082363 h 6858000"/>
              <a:gd name="connsiteX12643" fmla="*/ 1256242 w 5854673"/>
              <a:gd name="connsiteY12643" fmla="*/ 5080559 h 6858000"/>
              <a:gd name="connsiteX12644" fmla="*/ 1270309 w 5854673"/>
              <a:gd name="connsiteY12644" fmla="*/ 5067935 h 6858000"/>
              <a:gd name="connsiteX12645" fmla="*/ 1262373 w 5854673"/>
              <a:gd name="connsiteY12645" fmla="*/ 5059640 h 6858000"/>
              <a:gd name="connsiteX12646" fmla="*/ 1252996 w 5854673"/>
              <a:gd name="connsiteY12646" fmla="*/ 5061082 h 6858000"/>
              <a:gd name="connsiteX12647" fmla="*/ 1266702 w 5854673"/>
              <a:gd name="connsiteY12647" fmla="*/ 5058559 h 6858000"/>
              <a:gd name="connsiteX12648" fmla="*/ 1262374 w 5854673"/>
              <a:gd name="connsiteY12648" fmla="*/ 5050984 h 6858000"/>
              <a:gd name="connsiteX12649" fmla="*/ 1268505 w 5854673"/>
              <a:gd name="connsiteY12649" fmla="*/ 5052065 h 6858000"/>
              <a:gd name="connsiteX12650" fmla="*/ 1284374 w 5854673"/>
              <a:gd name="connsiteY12650" fmla="*/ 5021048 h 6858000"/>
              <a:gd name="connsiteX12651" fmla="*/ 1291589 w 5854673"/>
              <a:gd name="connsiteY12651" fmla="*/ 5027180 h 6858000"/>
              <a:gd name="connsiteX12652" fmla="*/ 1300244 w 5854673"/>
              <a:gd name="connsiteY12652" fmla="*/ 5028622 h 6858000"/>
              <a:gd name="connsiteX12653" fmla="*/ 1318639 w 5854673"/>
              <a:gd name="connsiteY12653" fmla="*/ 5040885 h 6858000"/>
              <a:gd name="connsiteX12654" fmla="*/ 1299163 w 5854673"/>
              <a:gd name="connsiteY12654" fmla="*/ 5040524 h 6858000"/>
              <a:gd name="connsiteX12655" fmla="*/ 1299883 w 5854673"/>
              <a:gd name="connsiteY12655" fmla="*/ 5037639 h 6858000"/>
              <a:gd name="connsiteX12656" fmla="*/ 1280407 w 5854673"/>
              <a:gd name="connsiteY12656" fmla="*/ 5042328 h 6858000"/>
              <a:gd name="connsiteX12657" fmla="*/ 1302048 w 5854673"/>
              <a:gd name="connsiteY12657" fmla="*/ 5053147 h 6858000"/>
              <a:gd name="connsiteX12658" fmla="*/ 1269948 w 5854673"/>
              <a:gd name="connsiteY12658" fmla="*/ 5056394 h 6858000"/>
              <a:gd name="connsiteX12659" fmla="*/ 1286178 w 5854673"/>
              <a:gd name="connsiteY12659" fmla="*/ 5076231 h 6858000"/>
              <a:gd name="connsiteX12660" fmla="*/ 1276800 w 5854673"/>
              <a:gd name="connsiteY12660" fmla="*/ 5077675 h 6858000"/>
              <a:gd name="connsiteX12661" fmla="*/ 1287620 w 5854673"/>
              <a:gd name="connsiteY12661" fmla="*/ 5093544 h 6858000"/>
              <a:gd name="connsiteX12662" fmla="*/ 1317557 w 5854673"/>
              <a:gd name="connsiteY12662" fmla="*/ 5084887 h 6858000"/>
              <a:gd name="connsiteX12663" fmla="*/ 1320803 w 5854673"/>
              <a:gd name="connsiteY12663" fmla="*/ 5087412 h 6858000"/>
              <a:gd name="connsiteX12664" fmla="*/ 1295917 w 5854673"/>
              <a:gd name="connsiteY12664" fmla="*/ 5105086 h 6858000"/>
              <a:gd name="connsiteX12665" fmla="*/ 1283653 w 5854673"/>
              <a:gd name="connsiteY12665" fmla="*/ 5106889 h 6858000"/>
              <a:gd name="connsiteX12666" fmla="*/ 1287982 w 5854673"/>
              <a:gd name="connsiteY12666" fmla="*/ 5122759 h 6858000"/>
              <a:gd name="connsiteX12667" fmla="*/ 1316475 w 5854673"/>
              <a:gd name="connsiteY12667" fmla="*/ 5100758 h 6858000"/>
              <a:gd name="connsiteX12668" fmla="*/ 1345329 w 5854673"/>
              <a:gd name="connsiteY12668" fmla="*/ 5139710 h 6858000"/>
              <a:gd name="connsiteX12669" fmla="*/ 1339920 w 5854673"/>
              <a:gd name="connsiteY12669" fmla="*/ 5148728 h 6858000"/>
              <a:gd name="connsiteX12670" fmla="*/ 1300245 w 5854673"/>
              <a:gd name="connsiteY12670" fmla="*/ 5124923 h 6858000"/>
              <a:gd name="connsiteX12671" fmla="*/ 1289064 w 5854673"/>
              <a:gd name="connsiteY12671" fmla="*/ 5139711 h 6858000"/>
              <a:gd name="connsiteX12672" fmla="*/ 1298081 w 5854673"/>
              <a:gd name="connsiteY12672" fmla="*/ 5162073 h 6858000"/>
              <a:gd name="connsiteX12673" fmla="*/ 1252274 w 5854673"/>
              <a:gd name="connsiteY12673" fmla="*/ 5137186 h 6858000"/>
              <a:gd name="connsiteX12674" fmla="*/ 1255881 w 5854673"/>
              <a:gd name="connsiteY12674" fmla="*/ 5133939 h 6858000"/>
              <a:gd name="connsiteX12675" fmla="*/ 1215846 w 5854673"/>
              <a:gd name="connsiteY12675" fmla="*/ 5123840 h 6858000"/>
              <a:gd name="connsiteX12676" fmla="*/ 1227748 w 5854673"/>
              <a:gd name="connsiteY12676" fmla="*/ 5135743 h 6858000"/>
              <a:gd name="connsiteX12677" fmla="*/ 1202862 w 5854673"/>
              <a:gd name="connsiteY12677" fmla="*/ 5145481 h 6858000"/>
              <a:gd name="connsiteX12678" fmla="*/ 1199255 w 5854673"/>
              <a:gd name="connsiteY12678" fmla="*/ 5135743 h 6858000"/>
              <a:gd name="connsiteX12679" fmla="*/ 1172203 w 5854673"/>
              <a:gd name="connsiteY12679" fmla="*/ 5142956 h 6858000"/>
              <a:gd name="connsiteX12680" fmla="*/ 1186632 w 5854673"/>
              <a:gd name="connsiteY12680" fmla="*/ 5147285 h 6858000"/>
              <a:gd name="connsiteX12681" fmla="*/ 1189517 w 5854673"/>
              <a:gd name="connsiteY12681" fmla="*/ 5145843 h 6858000"/>
              <a:gd name="connsiteX12682" fmla="*/ 1216568 w 5854673"/>
              <a:gd name="connsiteY12682" fmla="*/ 5159548 h 6858000"/>
              <a:gd name="connsiteX12683" fmla="*/ 1217289 w 5854673"/>
              <a:gd name="connsiteY12683" fmla="*/ 5157745 h 6858000"/>
              <a:gd name="connsiteX12684" fmla="*/ 1227027 w 5854673"/>
              <a:gd name="connsiteY12684" fmla="*/ 5159547 h 6858000"/>
              <a:gd name="connsiteX12685" fmla="*/ 1226305 w 5854673"/>
              <a:gd name="connsiteY12685" fmla="*/ 5161351 h 6858000"/>
              <a:gd name="connsiteX12686" fmla="*/ 1213322 w 5854673"/>
              <a:gd name="connsiteY12686" fmla="*/ 5162072 h 6858000"/>
              <a:gd name="connsiteX12687" fmla="*/ 1227388 w 5854673"/>
              <a:gd name="connsiteY12687" fmla="*/ 5176499 h 6858000"/>
              <a:gd name="connsiteX12688" fmla="*/ 1234602 w 5854673"/>
              <a:gd name="connsiteY12688" fmla="*/ 5165680 h 6858000"/>
              <a:gd name="connsiteX12689" fmla="*/ 1239651 w 5854673"/>
              <a:gd name="connsiteY12689" fmla="*/ 5170730 h 6858000"/>
              <a:gd name="connsiteX12690" fmla="*/ 1263817 w 5854673"/>
              <a:gd name="connsiteY12690" fmla="*/ 5172893 h 6858000"/>
              <a:gd name="connsiteX12691" fmla="*/ 1219814 w 5854673"/>
              <a:gd name="connsiteY12691" fmla="*/ 5194173 h 6858000"/>
              <a:gd name="connsiteX12692" fmla="*/ 1240372 w 5854673"/>
              <a:gd name="connsiteY12692" fmla="*/ 5199944 h 6858000"/>
              <a:gd name="connsiteX12693" fmla="*/ 1190238 w 5854673"/>
              <a:gd name="connsiteY12693" fmla="*/ 5198140 h 6858000"/>
              <a:gd name="connsiteX12694" fmla="*/ 1182303 w 5854673"/>
              <a:gd name="connsiteY12694" fmla="*/ 5194895 h 6858000"/>
              <a:gd name="connsiteX12695" fmla="*/ 1168237 w 5854673"/>
              <a:gd name="connsiteY12695" fmla="*/ 5168565 h 6858000"/>
              <a:gd name="connsiteX12696" fmla="*/ 1192762 w 5854673"/>
              <a:gd name="connsiteY12696" fmla="*/ 5160990 h 6858000"/>
              <a:gd name="connsiteX12697" fmla="*/ 1170762 w 5854673"/>
              <a:gd name="connsiteY12697" fmla="*/ 5152335 h 6858000"/>
              <a:gd name="connsiteX12698" fmla="*/ 1173647 w 5854673"/>
              <a:gd name="connsiteY12698" fmla="*/ 5150891 h 6858000"/>
              <a:gd name="connsiteX12699" fmla="*/ 1150203 w 5854673"/>
              <a:gd name="connsiteY12699" fmla="*/ 5124922 h 6858000"/>
              <a:gd name="connsiteX12700" fmla="*/ 1115577 w 5854673"/>
              <a:gd name="connsiteY12700" fmla="*/ 5135744 h 6858000"/>
              <a:gd name="connsiteX12701" fmla="*/ 1122431 w 5854673"/>
              <a:gd name="connsiteY12701" fmla="*/ 5155942 h 6858000"/>
              <a:gd name="connsiteX12702" fmla="*/ 1098265 w 5854673"/>
              <a:gd name="connsiteY12702" fmla="*/ 5132857 h 6858000"/>
              <a:gd name="connsiteX12703" fmla="*/ 1100789 w 5854673"/>
              <a:gd name="connsiteY12703" fmla="*/ 5116267 h 6858000"/>
              <a:gd name="connsiteX12704" fmla="*/ 1087445 w 5854673"/>
              <a:gd name="connsiteY12704" fmla="*/ 5126005 h 6858000"/>
              <a:gd name="connsiteX12705" fmla="*/ 1101511 w 5854673"/>
              <a:gd name="connsiteY12705" fmla="*/ 5092462 h 6858000"/>
              <a:gd name="connsiteX12706" fmla="*/ 1102954 w 5854673"/>
              <a:gd name="connsiteY12706" fmla="*/ 5109774 h 6858000"/>
              <a:gd name="connsiteX12707" fmla="*/ 1131087 w 5854673"/>
              <a:gd name="connsiteY12707" fmla="*/ 5107611 h 6858000"/>
              <a:gd name="connsiteX12708" fmla="*/ 1166072 w 5854673"/>
              <a:gd name="connsiteY12708" fmla="*/ 5125644 h 6858000"/>
              <a:gd name="connsiteX12709" fmla="*/ 1181581 w 5854673"/>
              <a:gd name="connsiteY12709" fmla="*/ 5087413 h 6858000"/>
              <a:gd name="connsiteX12710" fmla="*/ 1168237 w 5854673"/>
              <a:gd name="connsiteY12710" fmla="*/ 5080199 h 6858000"/>
              <a:gd name="connsiteX12711" fmla="*/ 1157416 w 5854673"/>
              <a:gd name="connsiteY12711" fmla="*/ 5095348 h 6858000"/>
              <a:gd name="connsiteX12712" fmla="*/ 1111970 w 5854673"/>
              <a:gd name="connsiteY12712" fmla="*/ 5068297 h 6858000"/>
              <a:gd name="connsiteX12713" fmla="*/ 1090329 w 5854673"/>
              <a:gd name="connsiteY12713" fmla="*/ 5066494 h 6858000"/>
              <a:gd name="connsiteX12714" fmla="*/ 1120988 w 5854673"/>
              <a:gd name="connsiteY12714" fmla="*/ 5060001 h 6858000"/>
              <a:gd name="connsiteX12715" fmla="*/ 1098625 w 5854673"/>
              <a:gd name="connsiteY12715" fmla="*/ 5039082 h 6858000"/>
              <a:gd name="connsiteX12716" fmla="*/ 1123513 w 5854673"/>
              <a:gd name="connsiteY12716" fmla="*/ 5029343 h 6858000"/>
              <a:gd name="connsiteX12717" fmla="*/ 1072657 w 5854673"/>
              <a:gd name="connsiteY12717" fmla="*/ 5003375 h 6858000"/>
              <a:gd name="connsiteX12718" fmla="*/ 1079510 w 5854673"/>
              <a:gd name="connsiteY12718" fmla="*/ 5011669 h 6858000"/>
              <a:gd name="connsiteX12719" fmla="*/ 1058951 w 5854673"/>
              <a:gd name="connsiteY12719" fmla="*/ 5005899 h 6858000"/>
              <a:gd name="connsiteX12720" fmla="*/ 1076984 w 5854673"/>
              <a:gd name="connsiteY12720" fmla="*/ 4997242 h 6858000"/>
              <a:gd name="connsiteX12721" fmla="*/ 1055345 w 5854673"/>
              <a:gd name="connsiteY12721" fmla="*/ 4986422 h 6858000"/>
              <a:gd name="connsiteX12722" fmla="*/ 1048131 w 5854673"/>
              <a:gd name="connsiteY12722" fmla="*/ 4997243 h 6858000"/>
              <a:gd name="connsiteX12723" fmla="*/ 1036229 w 5854673"/>
              <a:gd name="connsiteY12723" fmla="*/ 4976323 h 6858000"/>
              <a:gd name="connsiteX12724" fmla="*/ 1045966 w 5854673"/>
              <a:gd name="connsiteY12724" fmla="*/ 4987143 h 6858000"/>
              <a:gd name="connsiteX12725" fmla="*/ 1065803 w 5854673"/>
              <a:gd name="connsiteY12725" fmla="*/ 4973799 h 6858000"/>
              <a:gd name="connsiteX12726" fmla="*/ 1094657 w 5854673"/>
              <a:gd name="connsiteY12726" fmla="*/ 4981734 h 6858000"/>
              <a:gd name="connsiteX12727" fmla="*/ 1095739 w 5854673"/>
              <a:gd name="connsiteY12727" fmla="*/ 4995800 h 6858000"/>
              <a:gd name="connsiteX12728" fmla="*/ 1120267 w 5854673"/>
              <a:gd name="connsiteY12728" fmla="*/ 4988226 h 6858000"/>
              <a:gd name="connsiteX12729" fmla="*/ 1115939 w 5854673"/>
              <a:gd name="connsiteY12729" fmla="*/ 4980652 h 6858000"/>
              <a:gd name="connsiteX12730" fmla="*/ 1103315 w 5854673"/>
              <a:gd name="connsiteY12730" fmla="*/ 4983538 h 6858000"/>
              <a:gd name="connsiteX12731" fmla="*/ 1075543 w 5854673"/>
              <a:gd name="connsiteY12731" fmla="*/ 4949994 h 6858000"/>
              <a:gd name="connsiteX12732" fmla="*/ 1114496 w 5854673"/>
              <a:gd name="connsiteY12732" fmla="*/ 4954683 h 6858000"/>
              <a:gd name="connsiteX12733" fmla="*/ 1122070 w 5854673"/>
              <a:gd name="connsiteY12733" fmla="*/ 4951076 h 6858000"/>
              <a:gd name="connsiteX12734" fmla="*/ 1045245 w 5854673"/>
              <a:gd name="connsiteY12734" fmla="*/ 4937731 h 6858000"/>
              <a:gd name="connsiteX12735" fmla="*/ 1029015 w 5854673"/>
              <a:gd name="connsiteY12735" fmla="*/ 4939896 h 6858000"/>
              <a:gd name="connsiteX12736" fmla="*/ 1026130 w 5854673"/>
              <a:gd name="connsiteY12736" fmla="*/ 4936289 h 6858000"/>
              <a:gd name="connsiteX12737" fmla="*/ 1061476 w 5854673"/>
              <a:gd name="connsiteY12737" fmla="*/ 4913566 h 6858000"/>
              <a:gd name="connsiteX12738" fmla="*/ 1067967 w 5854673"/>
              <a:gd name="connsiteY12738" fmla="*/ 4922583 h 6858000"/>
              <a:gd name="connsiteX12739" fmla="*/ 1072296 w 5854673"/>
              <a:gd name="connsiteY12739" fmla="*/ 4908516 h 6858000"/>
              <a:gd name="connsiteX12740" fmla="*/ 1040556 w 5854673"/>
              <a:gd name="connsiteY12740" fmla="*/ 4900942 h 6858000"/>
              <a:gd name="connsiteX12741" fmla="*/ 1051737 w 5854673"/>
              <a:gd name="connsiteY12741" fmla="*/ 4881104 h 6858000"/>
              <a:gd name="connsiteX12742" fmla="*/ 1040196 w 5854673"/>
              <a:gd name="connsiteY12742" fmla="*/ 4889040 h 6858000"/>
              <a:gd name="connsiteX12743" fmla="*/ 1027571 w 5854673"/>
              <a:gd name="connsiteY12743" fmla="*/ 4869923 h 6858000"/>
              <a:gd name="connsiteX12744" fmla="*/ 1040556 w 5854673"/>
              <a:gd name="connsiteY12744" fmla="*/ 4865234 h 6858000"/>
              <a:gd name="connsiteX12745" fmla="*/ 1020718 w 5854673"/>
              <a:gd name="connsiteY12745" fmla="*/ 4839988 h 6858000"/>
              <a:gd name="connsiteX12746" fmla="*/ 1023605 w 5854673"/>
              <a:gd name="connsiteY12746" fmla="*/ 4838545 h 6858000"/>
              <a:gd name="connsiteX12747" fmla="*/ 1014588 w 5854673"/>
              <a:gd name="connsiteY12747" fmla="*/ 4829889 h 6858000"/>
              <a:gd name="connsiteX12748" fmla="*/ 1017834 w 5854673"/>
              <a:gd name="connsiteY12748" fmla="*/ 4827363 h 6858000"/>
              <a:gd name="connsiteX12749" fmla="*/ 1035507 w 5854673"/>
              <a:gd name="connsiteY12749" fmla="*/ 4842512 h 6858000"/>
              <a:gd name="connsiteX12750" fmla="*/ 1064001 w 5854673"/>
              <a:gd name="connsiteY12750" fmla="*/ 4838544 h 6858000"/>
              <a:gd name="connsiteX12751" fmla="*/ 1059312 w 5854673"/>
              <a:gd name="connsiteY12751" fmla="*/ 4801756 h 6858000"/>
              <a:gd name="connsiteX12752" fmla="*/ 1003407 w 5854673"/>
              <a:gd name="connsiteY12752" fmla="*/ 4822675 h 6858000"/>
              <a:gd name="connsiteX12753" fmla="*/ 991503 w 5854673"/>
              <a:gd name="connsiteY12753" fmla="*/ 4810773 h 6858000"/>
              <a:gd name="connsiteX12754" fmla="*/ 1003768 w 5854673"/>
              <a:gd name="connsiteY12754" fmla="*/ 4812936 h 6858000"/>
              <a:gd name="connsiteX12755" fmla="*/ 1001963 w 5854673"/>
              <a:gd name="connsiteY12755" fmla="*/ 4805723 h 6858000"/>
              <a:gd name="connsiteX12756" fmla="*/ 995832 w 5854673"/>
              <a:gd name="connsiteY12756" fmla="*/ 4804640 h 6858000"/>
              <a:gd name="connsiteX12757" fmla="*/ 1034785 w 5854673"/>
              <a:gd name="connsiteY12757" fmla="*/ 4792378 h 6858000"/>
              <a:gd name="connsiteX12758" fmla="*/ 1035868 w 5854673"/>
              <a:gd name="connsiteY12758" fmla="*/ 4775787 h 6858000"/>
              <a:gd name="connsiteX12759" fmla="*/ 1026490 w 5854673"/>
              <a:gd name="connsiteY12759" fmla="*/ 4767131 h 6858000"/>
              <a:gd name="connsiteX12760" fmla="*/ 1020718 w 5854673"/>
              <a:gd name="connsiteY12760" fmla="*/ 4773262 h 6858000"/>
              <a:gd name="connsiteX12761" fmla="*/ 1000161 w 5854673"/>
              <a:gd name="connsiteY12761" fmla="*/ 4759917 h 6858000"/>
              <a:gd name="connsiteX12762" fmla="*/ 976717 w 5854673"/>
              <a:gd name="connsiteY12762" fmla="*/ 4755950 h 6858000"/>
              <a:gd name="connsiteX12763" fmla="*/ 983209 w 5854673"/>
              <a:gd name="connsiteY12763" fmla="*/ 4743325 h 6858000"/>
              <a:gd name="connsiteX12764" fmla="*/ 1001243 w 5854673"/>
              <a:gd name="connsiteY12764" fmla="*/ 4748374 h 6858000"/>
              <a:gd name="connsiteX12765" fmla="*/ 1011702 w 5854673"/>
              <a:gd name="connsiteY12765" fmla="*/ 4743326 h 6858000"/>
              <a:gd name="connsiteX12766" fmla="*/ 984652 w 5854673"/>
              <a:gd name="connsiteY12766" fmla="*/ 4729619 h 6858000"/>
              <a:gd name="connsiteX12767" fmla="*/ 979602 w 5854673"/>
              <a:gd name="connsiteY12767" fmla="*/ 4737915 h 6858000"/>
              <a:gd name="connsiteX12768" fmla="*/ 957601 w 5854673"/>
              <a:gd name="connsiteY12768" fmla="*/ 4724930 h 6858000"/>
              <a:gd name="connsiteX12769" fmla="*/ 996553 w 5854673"/>
              <a:gd name="connsiteY12769" fmla="*/ 4711947 h 6858000"/>
              <a:gd name="connsiteX12770" fmla="*/ 1007013 w 5854673"/>
              <a:gd name="connsiteY12770" fmla="*/ 4706897 h 6858000"/>
              <a:gd name="connsiteX12771" fmla="*/ 965896 w 5854673"/>
              <a:gd name="connsiteY12771" fmla="*/ 4678765 h 6858000"/>
              <a:gd name="connsiteX12772" fmla="*/ 959765 w 5854673"/>
              <a:gd name="connsiteY12772" fmla="*/ 4677682 h 6858000"/>
              <a:gd name="connsiteX12773" fmla="*/ 971306 w 5854673"/>
              <a:gd name="connsiteY12773" fmla="*/ 4669748 h 6858000"/>
              <a:gd name="connsiteX12774" fmla="*/ 977437 w 5854673"/>
              <a:gd name="connsiteY12774" fmla="*/ 4670829 h 6858000"/>
              <a:gd name="connsiteX12775" fmla="*/ 972748 w 5854673"/>
              <a:gd name="connsiteY12775" fmla="*/ 4687059 h 6858000"/>
              <a:gd name="connsiteX12776" fmla="*/ 1021802 w 5854673"/>
              <a:gd name="connsiteY12776" fmla="*/ 4688502 h 6858000"/>
              <a:gd name="connsiteX12777" fmla="*/ 1023604 w 5854673"/>
              <a:gd name="connsiteY12777" fmla="*/ 4695717 h 6858000"/>
              <a:gd name="connsiteX12778" fmla="*/ 1019997 w 5854673"/>
              <a:gd name="connsiteY12778" fmla="*/ 4694995 h 6858000"/>
              <a:gd name="connsiteX12779" fmla="*/ 1027571 w 5854673"/>
              <a:gd name="connsiteY12779" fmla="*/ 4713028 h 6858000"/>
              <a:gd name="connsiteX12780" fmla="*/ 1052098 w 5854673"/>
              <a:gd name="connsiteY12780" fmla="*/ 4705454 h 6858000"/>
              <a:gd name="connsiteX12781" fmla="*/ 1027212 w 5854673"/>
              <a:gd name="connsiteY12781" fmla="*/ 4701126 h 6858000"/>
              <a:gd name="connsiteX12782" fmla="*/ 1031540 w 5854673"/>
              <a:gd name="connsiteY12782" fmla="*/ 4678042 h 6858000"/>
              <a:gd name="connsiteX12783" fmla="*/ 1046327 w 5854673"/>
              <a:gd name="connsiteY12783" fmla="*/ 4689584 h 6858000"/>
              <a:gd name="connsiteX12784" fmla="*/ 1053902 w 5854673"/>
              <a:gd name="connsiteY12784" fmla="*/ 4685977 h 6858000"/>
              <a:gd name="connsiteX12785" fmla="*/ 1019997 w 5854673"/>
              <a:gd name="connsiteY12785" fmla="*/ 4656042 h 6858000"/>
              <a:gd name="connsiteX12786" fmla="*/ 1011702 w 5854673"/>
              <a:gd name="connsiteY12786" fmla="*/ 4662534 h 6858000"/>
              <a:gd name="connsiteX12787" fmla="*/ 1023965 w 5854673"/>
              <a:gd name="connsiteY12787" fmla="*/ 4673715 h 6858000"/>
              <a:gd name="connsiteX12788" fmla="*/ 995471 w 5854673"/>
              <a:gd name="connsiteY12788" fmla="*/ 4673715 h 6858000"/>
              <a:gd name="connsiteX12789" fmla="*/ 989701 w 5854673"/>
              <a:gd name="connsiteY12789" fmla="*/ 4653877 h 6858000"/>
              <a:gd name="connsiteX12790" fmla="*/ 965896 w 5854673"/>
              <a:gd name="connsiteY12790" fmla="*/ 4646663 h 6858000"/>
              <a:gd name="connsiteX12791" fmla="*/ 981765 w 5854673"/>
              <a:gd name="connsiteY12791" fmla="*/ 4637647 h 6858000"/>
              <a:gd name="connsiteX12792" fmla="*/ 952551 w 5854673"/>
              <a:gd name="connsiteY12792" fmla="*/ 4608793 h 6858000"/>
              <a:gd name="connsiteX12793" fmla="*/ 955437 w 5854673"/>
              <a:gd name="connsiteY12793" fmla="*/ 4612399 h 6858000"/>
              <a:gd name="connsiteX12794" fmla="*/ 984290 w 5854673"/>
              <a:gd name="connsiteY12794" fmla="*/ 4607349 h 6858000"/>
              <a:gd name="connsiteX12795" fmla="*/ 964092 w 5854673"/>
              <a:gd name="connsiteY12795" fmla="*/ 4582824 h 6858000"/>
              <a:gd name="connsiteX12796" fmla="*/ 916123 w 5854673"/>
              <a:gd name="connsiteY12796" fmla="*/ 4564429 h 6858000"/>
              <a:gd name="connsiteX12797" fmla="*/ 930189 w 5854673"/>
              <a:gd name="connsiteY12797" fmla="*/ 4556855 h 6858000"/>
              <a:gd name="connsiteX12798" fmla="*/ 917926 w 5854673"/>
              <a:gd name="connsiteY12798" fmla="*/ 4545674 h 6858000"/>
              <a:gd name="connsiteX12799" fmla="*/ 934877 w 5854673"/>
              <a:gd name="connsiteY12799" fmla="*/ 4541707 h 6858000"/>
              <a:gd name="connsiteX12800" fmla="*/ 932713 w 5854673"/>
              <a:gd name="connsiteY12800" fmla="*/ 4531246 h 6858000"/>
              <a:gd name="connsiteX12801" fmla="*/ 953632 w 5854673"/>
              <a:gd name="connsiteY12801" fmla="*/ 4512851 h 6858000"/>
              <a:gd name="connsiteX12802" fmla="*/ 961568 w 5854673"/>
              <a:gd name="connsiteY12802" fmla="*/ 4517181 h 6858000"/>
              <a:gd name="connsiteX12803" fmla="*/ 971307 w 5854673"/>
              <a:gd name="connsiteY12803" fmla="*/ 4506720 h 6858000"/>
              <a:gd name="connsiteX12804" fmla="*/ 931271 w 5854673"/>
              <a:gd name="connsiteY12804" fmla="*/ 4501671 h 6858000"/>
              <a:gd name="connsiteX12805" fmla="*/ 924057 w 5854673"/>
              <a:gd name="connsiteY12805" fmla="*/ 4486522 h 6858000"/>
              <a:gd name="connsiteX12806" fmla="*/ 901696 w 5854673"/>
              <a:gd name="connsiteY12806" fmla="*/ 4465603 h 6858000"/>
              <a:gd name="connsiteX12807" fmla="*/ 924778 w 5854673"/>
              <a:gd name="connsiteY12807" fmla="*/ 4462717 h 6858000"/>
              <a:gd name="connsiteX12808" fmla="*/ 894120 w 5854673"/>
              <a:gd name="connsiteY12808" fmla="*/ 4452259 h 6858000"/>
              <a:gd name="connsiteX12809" fmla="*/ 895202 w 5854673"/>
              <a:gd name="connsiteY12809" fmla="*/ 4435667 h 6858000"/>
              <a:gd name="connsiteX12810" fmla="*/ 871037 w 5854673"/>
              <a:gd name="connsiteY12810" fmla="*/ 4424486 h 6858000"/>
              <a:gd name="connsiteX12811" fmla="*/ 880055 w 5854673"/>
              <a:gd name="connsiteY12811" fmla="*/ 4412222 h 6858000"/>
              <a:gd name="connsiteX12812" fmla="*/ 894842 w 5854673"/>
              <a:gd name="connsiteY12812" fmla="*/ 4397796 h 6858000"/>
              <a:gd name="connsiteX12813" fmla="*/ 868153 w 5854673"/>
              <a:gd name="connsiteY12813" fmla="*/ 4369302 h 6858000"/>
              <a:gd name="connsiteX12814" fmla="*/ 850840 w 5854673"/>
              <a:gd name="connsiteY12814" fmla="*/ 4366416 h 6858000"/>
              <a:gd name="connsiteX12815" fmla="*/ 850118 w 5854673"/>
              <a:gd name="connsiteY12815" fmla="*/ 4356318 h 6858000"/>
              <a:gd name="connsiteX12816" fmla="*/ 875006 w 5854673"/>
              <a:gd name="connsiteY12816" fmla="*/ 4346580 h 6858000"/>
              <a:gd name="connsiteX12817" fmla="*/ 853365 w 5854673"/>
              <a:gd name="connsiteY12817" fmla="*/ 4327824 h 6858000"/>
              <a:gd name="connsiteX12818" fmla="*/ 880416 w 5854673"/>
              <a:gd name="connsiteY12818" fmla="*/ 4328546 h 6858000"/>
              <a:gd name="connsiteX12819" fmla="*/ 853725 w 5854673"/>
              <a:gd name="connsiteY12819" fmla="*/ 4313758 h 6858000"/>
              <a:gd name="connsiteX12820" fmla="*/ 832806 w 5854673"/>
              <a:gd name="connsiteY12820" fmla="*/ 4279493 h 6858000"/>
              <a:gd name="connsiteX12821" fmla="*/ 815493 w 5854673"/>
              <a:gd name="connsiteY12821" fmla="*/ 4276607 h 6858000"/>
              <a:gd name="connsiteX12822" fmla="*/ 824510 w 5854673"/>
              <a:gd name="connsiteY12822" fmla="*/ 4268312 h 6858000"/>
              <a:gd name="connsiteX12823" fmla="*/ 854808 w 5854673"/>
              <a:gd name="connsiteY12823" fmla="*/ 4271558 h 6858000"/>
              <a:gd name="connsiteX12824" fmla="*/ 837856 w 5854673"/>
              <a:gd name="connsiteY12824" fmla="*/ 4253525 h 6858000"/>
              <a:gd name="connsiteX12825" fmla="*/ 790607 w 5854673"/>
              <a:gd name="connsiteY12825" fmla="*/ 4276968 h 6858000"/>
              <a:gd name="connsiteX12826" fmla="*/ 785917 w 5854673"/>
              <a:gd name="connsiteY12826" fmla="*/ 4271197 h 6858000"/>
              <a:gd name="connsiteX12827" fmla="*/ 798902 w 5854673"/>
              <a:gd name="connsiteY12827" fmla="*/ 4258573 h 6858000"/>
              <a:gd name="connsiteX12828" fmla="*/ 806837 w 5854673"/>
              <a:gd name="connsiteY12828" fmla="*/ 4262903 h 6858000"/>
              <a:gd name="connsiteX12829" fmla="*/ 812246 w 5854673"/>
              <a:gd name="connsiteY12829" fmla="*/ 4223228 h 6858000"/>
              <a:gd name="connsiteX12830" fmla="*/ 807918 w 5854673"/>
              <a:gd name="connsiteY12830" fmla="*/ 4198701 h 6858000"/>
              <a:gd name="connsiteX12831" fmla="*/ 809799 w 5854673"/>
              <a:gd name="connsiteY12831" fmla="*/ 4196091 h 6858000"/>
              <a:gd name="connsiteX12832" fmla="*/ 817882 w 5854673"/>
              <a:gd name="connsiteY12832" fmla="*/ 4184859 h 6858000"/>
              <a:gd name="connsiteX12833" fmla="*/ 825953 w 5854673"/>
              <a:gd name="connsiteY12833" fmla="*/ 4168044 h 6858000"/>
              <a:gd name="connsiteX12834" fmla="*/ 789884 w 5854673"/>
              <a:gd name="connsiteY12834" fmla="*/ 4140993 h 6858000"/>
              <a:gd name="connsiteX12835" fmla="*/ 764999 w 5854673"/>
              <a:gd name="connsiteY12835" fmla="*/ 4141714 h 6858000"/>
              <a:gd name="connsiteX12836" fmla="*/ 770770 w 5854673"/>
              <a:gd name="connsiteY12836" fmla="*/ 4113941 h 6858000"/>
              <a:gd name="connsiteX12837" fmla="*/ 793131 w 5854673"/>
              <a:gd name="connsiteY12837" fmla="*/ 4090859 h 6858000"/>
              <a:gd name="connsiteX12838" fmla="*/ 779787 w 5854673"/>
              <a:gd name="connsiteY12838" fmla="*/ 4091579 h 6858000"/>
              <a:gd name="connsiteX12839" fmla="*/ 781229 w 5854673"/>
              <a:gd name="connsiteY12839" fmla="*/ 4055872 h 6858000"/>
              <a:gd name="connsiteX12840" fmla="*/ 798540 w 5854673"/>
              <a:gd name="connsiteY12840" fmla="*/ 4041806 h 6858000"/>
              <a:gd name="connsiteX12841" fmla="*/ 783393 w 5854673"/>
              <a:gd name="connsiteY12841" fmla="*/ 4027380 h 6858000"/>
              <a:gd name="connsiteX12842" fmla="*/ 755982 w 5854673"/>
              <a:gd name="connsiteY12842" fmla="*/ 4036397 h 6858000"/>
              <a:gd name="connsiteX12843" fmla="*/ 746243 w 5854673"/>
              <a:gd name="connsiteY12843" fmla="*/ 4025575 h 6858000"/>
              <a:gd name="connsiteX12844" fmla="*/ 784835 w 5854673"/>
              <a:gd name="connsiteY12844" fmla="*/ 4022330 h 6858000"/>
              <a:gd name="connsiteX12845" fmla="*/ 793130 w 5854673"/>
              <a:gd name="connsiteY12845" fmla="*/ 4006820 h 6858000"/>
              <a:gd name="connsiteX12846" fmla="*/ 777261 w 5854673"/>
              <a:gd name="connsiteY12846" fmla="*/ 3994917 h 6858000"/>
              <a:gd name="connsiteX12847" fmla="*/ 790606 w 5854673"/>
              <a:gd name="connsiteY12847" fmla="*/ 3994196 h 6858000"/>
              <a:gd name="connsiteX12848" fmla="*/ 784474 w 5854673"/>
              <a:gd name="connsiteY12848" fmla="*/ 3984098 h 6858000"/>
              <a:gd name="connsiteX12849" fmla="*/ 768244 w 5854673"/>
              <a:gd name="connsiteY12849" fmla="*/ 3986261 h 6858000"/>
              <a:gd name="connsiteX12850" fmla="*/ 758146 w 5854673"/>
              <a:gd name="connsiteY12850" fmla="*/ 3998524 h 6858000"/>
              <a:gd name="connsiteX12851" fmla="*/ 737587 w 5854673"/>
              <a:gd name="connsiteY12851" fmla="*/ 3984819 h 6858000"/>
              <a:gd name="connsiteX12852" fmla="*/ 751293 w 5854673"/>
              <a:gd name="connsiteY12852" fmla="*/ 3978326 h 6858000"/>
              <a:gd name="connsiteX12853" fmla="*/ 734701 w 5854673"/>
              <a:gd name="connsiteY12853" fmla="*/ 3960293 h 6858000"/>
              <a:gd name="connsiteX12854" fmla="*/ 776179 w 5854673"/>
              <a:gd name="connsiteY12854" fmla="*/ 3960654 h 6858000"/>
              <a:gd name="connsiteX12855" fmla="*/ 728570 w 5854673"/>
              <a:gd name="connsiteY12855" fmla="*/ 3897535 h 6858000"/>
              <a:gd name="connsiteX12856" fmla="*/ 719914 w 5854673"/>
              <a:gd name="connsiteY12856" fmla="*/ 3896092 h 6858000"/>
              <a:gd name="connsiteX12857" fmla="*/ 730734 w 5854673"/>
              <a:gd name="connsiteY12857" fmla="*/ 3881305 h 6858000"/>
              <a:gd name="connsiteX12858" fmla="*/ 714504 w 5854673"/>
              <a:gd name="connsiteY12858" fmla="*/ 3852451 h 6858000"/>
              <a:gd name="connsiteX12859" fmla="*/ 733259 w 5854673"/>
              <a:gd name="connsiteY12859" fmla="*/ 3850647 h 6858000"/>
              <a:gd name="connsiteX12860" fmla="*/ 736144 w 5854673"/>
              <a:gd name="connsiteY12860" fmla="*/ 3810251 h 6858000"/>
              <a:gd name="connsiteX12861" fmla="*/ 738307 w 5854673"/>
              <a:gd name="connsiteY12861" fmla="*/ 3803759 h 6858000"/>
              <a:gd name="connsiteX12862" fmla="*/ 722798 w 5854673"/>
              <a:gd name="connsiteY12862" fmla="*/ 3803038 h 6858000"/>
              <a:gd name="connsiteX12863" fmla="*/ 731455 w 5854673"/>
              <a:gd name="connsiteY12863" fmla="*/ 3773822 h 6858000"/>
              <a:gd name="connsiteX12864" fmla="*/ 706928 w 5854673"/>
              <a:gd name="connsiteY12864" fmla="*/ 3772380 h 6858000"/>
              <a:gd name="connsiteX12865" fmla="*/ 732538 w 5854673"/>
              <a:gd name="connsiteY12865" fmla="*/ 3747853 h 6858000"/>
              <a:gd name="connsiteX12866" fmla="*/ 715225 w 5854673"/>
              <a:gd name="connsiteY12866" fmla="*/ 3744969 h 6858000"/>
              <a:gd name="connsiteX12867" fmla="*/ 745521 w 5854673"/>
              <a:gd name="connsiteY12867" fmla="*/ 3735230 h 6858000"/>
              <a:gd name="connsiteX12868" fmla="*/ 718832 w 5854673"/>
              <a:gd name="connsiteY12868" fmla="*/ 3711786 h 6858000"/>
              <a:gd name="connsiteX12869" fmla="*/ 720274 w 5854673"/>
              <a:gd name="connsiteY12869" fmla="*/ 3729099 h 6858000"/>
              <a:gd name="connsiteX12870" fmla="*/ 694666 w 5854673"/>
              <a:gd name="connsiteY12870" fmla="*/ 3719721 h 6858000"/>
              <a:gd name="connsiteX12871" fmla="*/ 718110 w 5854673"/>
              <a:gd name="connsiteY12871" fmla="*/ 3702769 h 6858000"/>
              <a:gd name="connsiteX12872" fmla="*/ 702239 w 5854673"/>
              <a:gd name="connsiteY12872" fmla="*/ 3694834 h 6858000"/>
              <a:gd name="connsiteX12873" fmla="*/ 716667 w 5854673"/>
              <a:gd name="connsiteY12873" fmla="*/ 3668504 h 6858000"/>
              <a:gd name="connsiteX12874" fmla="*/ 692502 w 5854673"/>
              <a:gd name="connsiteY12874" fmla="*/ 3666340 h 6858000"/>
              <a:gd name="connsiteX12875" fmla="*/ 736144 w 5854673"/>
              <a:gd name="connsiteY12875" fmla="*/ 3634240 h 6858000"/>
              <a:gd name="connsiteX12876" fmla="*/ 727126 w 5854673"/>
              <a:gd name="connsiteY12876" fmla="*/ 3620535 h 6858000"/>
              <a:gd name="connsiteX12877" fmla="*/ 710536 w 5854673"/>
              <a:gd name="connsiteY12877" fmla="*/ 3636765 h 6858000"/>
              <a:gd name="connsiteX12878" fmla="*/ 704405 w 5854673"/>
              <a:gd name="connsiteY12878" fmla="*/ 3613682 h 6858000"/>
              <a:gd name="connsiteX12879" fmla="*/ 672304 w 5854673"/>
              <a:gd name="connsiteY12879" fmla="*/ 3607911 h 6858000"/>
              <a:gd name="connsiteX12880" fmla="*/ 675551 w 5854673"/>
              <a:gd name="connsiteY12880" fmla="*/ 3606467 h 6858000"/>
              <a:gd name="connsiteX12881" fmla="*/ 664009 w 5854673"/>
              <a:gd name="connsiteY12881" fmla="*/ 3592401 h 6858000"/>
              <a:gd name="connsiteX12882" fmla="*/ 655353 w 5854673"/>
              <a:gd name="connsiteY12882" fmla="*/ 3603943 h 6858000"/>
              <a:gd name="connsiteX12883" fmla="*/ 645253 w 5854673"/>
              <a:gd name="connsiteY12883" fmla="*/ 3594205 h 6858000"/>
              <a:gd name="connsiteX12884" fmla="*/ 647418 w 5854673"/>
              <a:gd name="connsiteY12884" fmla="*/ 3586631 h 6858000"/>
              <a:gd name="connsiteX12885" fmla="*/ 653548 w 5854673"/>
              <a:gd name="connsiteY12885" fmla="*/ 3587713 h 6858000"/>
              <a:gd name="connsiteX12886" fmla="*/ 654631 w 5854673"/>
              <a:gd name="connsiteY12886" fmla="*/ 3592762 h 6858000"/>
              <a:gd name="connsiteX12887" fmla="*/ 678075 w 5854673"/>
              <a:gd name="connsiteY12887" fmla="*/ 3575809 h 6858000"/>
              <a:gd name="connsiteX12888" fmla="*/ 645613 w 5854673"/>
              <a:gd name="connsiteY12888" fmla="*/ 3562104 h 6858000"/>
              <a:gd name="connsiteX12889" fmla="*/ 657517 w 5854673"/>
              <a:gd name="connsiteY12889" fmla="*/ 3552366 h 6858000"/>
              <a:gd name="connsiteX12890" fmla="*/ 672303 w 5854673"/>
              <a:gd name="connsiteY12890" fmla="*/ 3554890 h 6858000"/>
              <a:gd name="connsiteX12891" fmla="*/ 664008 w 5854673"/>
              <a:gd name="connsiteY12891" fmla="*/ 3539382 h 6858000"/>
              <a:gd name="connsiteX12892" fmla="*/ 654631 w 5854673"/>
              <a:gd name="connsiteY12892" fmla="*/ 3540463 h 6858000"/>
              <a:gd name="connsiteX12893" fmla="*/ 671944 w 5854673"/>
              <a:gd name="connsiteY12893" fmla="*/ 3526758 h 6858000"/>
              <a:gd name="connsiteX12894" fmla="*/ 676992 w 5854673"/>
              <a:gd name="connsiteY12894" fmla="*/ 3527479 h 6858000"/>
              <a:gd name="connsiteX12895" fmla="*/ 680961 w 5854673"/>
              <a:gd name="connsiteY12895" fmla="*/ 3497182 h 6858000"/>
              <a:gd name="connsiteX12896" fmla="*/ 653188 w 5854673"/>
              <a:gd name="connsiteY12896" fmla="*/ 3494297 h 6858000"/>
              <a:gd name="connsiteX12897" fmla="*/ 674469 w 5854673"/>
              <a:gd name="connsiteY12897" fmla="*/ 3445245 h 6858000"/>
              <a:gd name="connsiteX12898" fmla="*/ 662566 w 5854673"/>
              <a:gd name="connsiteY12898" fmla="*/ 3441277 h 6858000"/>
              <a:gd name="connsiteX12899" fmla="*/ 666894 w 5854673"/>
              <a:gd name="connsiteY12899" fmla="*/ 3427211 h 6858000"/>
              <a:gd name="connsiteX12900" fmla="*/ 676633 w 5854673"/>
              <a:gd name="connsiteY12900" fmla="*/ 3425047 h 6858000"/>
              <a:gd name="connsiteX12901" fmla="*/ 640925 w 5854673"/>
              <a:gd name="connsiteY12901" fmla="*/ 3422883 h 6858000"/>
              <a:gd name="connsiteX12902" fmla="*/ 645974 w 5854673"/>
              <a:gd name="connsiteY12902" fmla="*/ 3392945 h 6858000"/>
              <a:gd name="connsiteX12903" fmla="*/ 650303 w 5854673"/>
              <a:gd name="connsiteY12903" fmla="*/ 3391504 h 6858000"/>
              <a:gd name="connsiteX12904" fmla="*/ 669419 w 5854673"/>
              <a:gd name="connsiteY12904" fmla="*/ 3396913 h 6858000"/>
              <a:gd name="connsiteX12905" fmla="*/ 662205 w 5854673"/>
              <a:gd name="connsiteY12905" fmla="*/ 3381765 h 6858000"/>
              <a:gd name="connsiteX12906" fmla="*/ 672303 w 5854673"/>
              <a:gd name="connsiteY12906" fmla="*/ 3378519 h 6858000"/>
              <a:gd name="connsiteX12907" fmla="*/ 680960 w 5854673"/>
              <a:gd name="connsiteY12907" fmla="*/ 3358321 h 6858000"/>
              <a:gd name="connsiteX12908" fmla="*/ 653188 w 5854673"/>
              <a:gd name="connsiteY12908" fmla="*/ 3329467 h 6858000"/>
              <a:gd name="connsiteX12909" fmla="*/ 679878 w 5854673"/>
              <a:gd name="connsiteY12909" fmla="*/ 3331992 h 6858000"/>
              <a:gd name="connsiteX12910" fmla="*/ 663647 w 5854673"/>
              <a:gd name="connsiteY12910" fmla="*/ 3295202 h 6858000"/>
              <a:gd name="connsiteX12911" fmla="*/ 679517 w 5854673"/>
              <a:gd name="connsiteY12911" fmla="*/ 3294121 h 6858000"/>
              <a:gd name="connsiteX12912" fmla="*/ 665812 w 5854673"/>
              <a:gd name="connsiteY12912" fmla="*/ 3243987 h 6858000"/>
              <a:gd name="connsiteX12913" fmla="*/ 645614 w 5854673"/>
              <a:gd name="connsiteY12913" fmla="*/ 3228477 h 6858000"/>
              <a:gd name="connsiteX12914" fmla="*/ 670501 w 5854673"/>
              <a:gd name="connsiteY12914" fmla="*/ 3227756 h 6858000"/>
              <a:gd name="connsiteX12915" fmla="*/ 664370 w 5854673"/>
              <a:gd name="connsiteY12915" fmla="*/ 3204672 h 6858000"/>
              <a:gd name="connsiteX12916" fmla="*/ 687453 w 5854673"/>
              <a:gd name="connsiteY12916" fmla="*/ 3201787 h 6858000"/>
              <a:gd name="connsiteX12917" fmla="*/ 662205 w 5854673"/>
              <a:gd name="connsiteY12917" fmla="*/ 3173293 h 6858000"/>
              <a:gd name="connsiteX12918" fmla="*/ 681320 w 5854673"/>
              <a:gd name="connsiteY12918" fmla="*/ 3169686 h 6858000"/>
              <a:gd name="connsiteX12919" fmla="*/ 662205 w 5854673"/>
              <a:gd name="connsiteY12919" fmla="*/ 3151291 h 6858000"/>
              <a:gd name="connsiteX12920" fmla="*/ 653188 w 5854673"/>
              <a:gd name="connsiteY12920" fmla="*/ 3159587 h 6858000"/>
              <a:gd name="connsiteX12921" fmla="*/ 652467 w 5854673"/>
              <a:gd name="connsiteY12921" fmla="*/ 3140471 h 6858000"/>
              <a:gd name="connsiteX12922" fmla="*/ 671944 w 5854673"/>
              <a:gd name="connsiteY12922" fmla="*/ 3140833 h 6858000"/>
              <a:gd name="connsiteX12923" fmla="*/ 651746 w 5854673"/>
              <a:gd name="connsiteY12923" fmla="*/ 3125322 h 6858000"/>
              <a:gd name="connsiteX12924" fmla="*/ 680600 w 5854673"/>
              <a:gd name="connsiteY12924" fmla="*/ 3111618 h 6858000"/>
              <a:gd name="connsiteX12925" fmla="*/ 673386 w 5854673"/>
              <a:gd name="connsiteY12925" fmla="*/ 3105486 h 6858000"/>
              <a:gd name="connsiteX12926" fmla="*/ 682764 w 5854673"/>
              <a:gd name="connsiteY12926" fmla="*/ 3091058 h 6858000"/>
              <a:gd name="connsiteX12927" fmla="*/ 677714 w 5854673"/>
              <a:gd name="connsiteY12927" fmla="*/ 3090337 h 6858000"/>
              <a:gd name="connsiteX12928" fmla="*/ 682041 w 5854673"/>
              <a:gd name="connsiteY12928" fmla="*/ 3076271 h 6858000"/>
              <a:gd name="connsiteX12929" fmla="*/ 707651 w 5854673"/>
              <a:gd name="connsiteY12929" fmla="*/ 3059680 h 6858000"/>
              <a:gd name="connsiteX12930" fmla="*/ 695026 w 5854673"/>
              <a:gd name="connsiteY12930" fmla="*/ 3049581 h 6858000"/>
              <a:gd name="connsiteX12931" fmla="*/ 718832 w 5854673"/>
              <a:gd name="connsiteY12931" fmla="*/ 3056794 h 6858000"/>
              <a:gd name="connsiteX12932" fmla="*/ 720996 w 5854673"/>
              <a:gd name="connsiteY12932" fmla="*/ 3058958 h 6858000"/>
              <a:gd name="connsiteX12933" fmla="*/ 730013 w 5854673"/>
              <a:gd name="connsiteY12933" fmla="*/ 3036596 h 6858000"/>
              <a:gd name="connsiteX12934" fmla="*/ 756342 w 5854673"/>
              <a:gd name="connsiteY12934" fmla="*/ 3053186 h 6858000"/>
              <a:gd name="connsiteX12935" fmla="*/ 757064 w 5854673"/>
              <a:gd name="connsiteY12935" fmla="*/ 3063286 h 6858000"/>
              <a:gd name="connsiteX12936" fmla="*/ 776180 w 5854673"/>
              <a:gd name="connsiteY12936" fmla="*/ 3020726 h 6858000"/>
              <a:gd name="connsiteX12937" fmla="*/ 767884 w 5854673"/>
              <a:gd name="connsiteY12937" fmla="*/ 3005217 h 6858000"/>
              <a:gd name="connsiteX12938" fmla="*/ 793492 w 5854673"/>
              <a:gd name="connsiteY12938" fmla="*/ 3002692 h 6858000"/>
              <a:gd name="connsiteX12939" fmla="*/ 774736 w 5854673"/>
              <a:gd name="connsiteY12939" fmla="*/ 2982495 h 6858000"/>
              <a:gd name="connsiteX12940" fmla="*/ 790606 w 5854673"/>
              <a:gd name="connsiteY12940" fmla="*/ 2982134 h 6858000"/>
              <a:gd name="connsiteX12941" fmla="*/ 803230 w 5854673"/>
              <a:gd name="connsiteY12941" fmla="*/ 2992232 h 6858000"/>
              <a:gd name="connsiteX12942" fmla="*/ 857332 w 5854673"/>
              <a:gd name="connsiteY12942" fmla="*/ 2946066 h 6858000"/>
              <a:gd name="connsiteX12943" fmla="*/ 865267 w 5854673"/>
              <a:gd name="connsiteY12943" fmla="*/ 2950394 h 6858000"/>
              <a:gd name="connsiteX12944" fmla="*/ 874645 w 5854673"/>
              <a:gd name="connsiteY12944" fmla="*/ 2970953 h 6858000"/>
              <a:gd name="connsiteX12945" fmla="*/ 889072 w 5854673"/>
              <a:gd name="connsiteY12945" fmla="*/ 2944623 h 6858000"/>
              <a:gd name="connsiteX12946" fmla="*/ 862743 w 5854673"/>
              <a:gd name="connsiteY12946" fmla="*/ 2919015 h 6858000"/>
              <a:gd name="connsiteX12947" fmla="*/ 890514 w 5854673"/>
              <a:gd name="connsiteY12947" fmla="*/ 2930918 h 6858000"/>
              <a:gd name="connsiteX12948" fmla="*/ 913959 w 5854673"/>
              <a:gd name="connsiteY12948" fmla="*/ 2913245 h 6858000"/>
              <a:gd name="connsiteX12949" fmla="*/ 918286 w 5854673"/>
              <a:gd name="connsiteY12949" fmla="*/ 2928754 h 6858000"/>
              <a:gd name="connsiteX12950" fmla="*/ 937402 w 5854673"/>
              <a:gd name="connsiteY12950" fmla="*/ 2917211 h 6858000"/>
              <a:gd name="connsiteX12951" fmla="*/ 928025 w 5854673"/>
              <a:gd name="connsiteY12951" fmla="*/ 2896653 h 6858000"/>
              <a:gd name="connsiteX12952" fmla="*/ 906745 w 5854673"/>
              <a:gd name="connsiteY12952" fmla="*/ 2897734 h 6858000"/>
              <a:gd name="connsiteX12953" fmla="*/ 910351 w 5854673"/>
              <a:gd name="connsiteY12953" fmla="*/ 2903146 h 6858000"/>
              <a:gd name="connsiteX12954" fmla="*/ 907466 w 5854673"/>
              <a:gd name="connsiteY12954" fmla="*/ 2904587 h 6858000"/>
              <a:gd name="connsiteX12955" fmla="*/ 902778 w 5854673"/>
              <a:gd name="connsiteY12955" fmla="*/ 2898816 h 6858000"/>
              <a:gd name="connsiteX12956" fmla="*/ 929468 w 5854673"/>
              <a:gd name="connsiteY12956" fmla="*/ 2874651 h 6858000"/>
              <a:gd name="connsiteX12957" fmla="*/ 915287 w 5854673"/>
              <a:gd name="connsiteY12957" fmla="*/ 2859770 h 6858000"/>
              <a:gd name="connsiteX12958" fmla="*/ 909540 w 5854673"/>
              <a:gd name="connsiteY12958" fmla="*/ 2872985 h 6858000"/>
              <a:gd name="connsiteX12959" fmla="*/ 894482 w 5854673"/>
              <a:gd name="connsiteY12959" fmla="*/ 2877539 h 6858000"/>
              <a:gd name="connsiteX12960" fmla="*/ 897729 w 5854673"/>
              <a:gd name="connsiteY12960" fmla="*/ 2887998 h 6858000"/>
              <a:gd name="connsiteX12961" fmla="*/ 858776 w 5854673"/>
              <a:gd name="connsiteY12961" fmla="*/ 2893409 h 6858000"/>
              <a:gd name="connsiteX12962" fmla="*/ 862022 w 5854673"/>
              <a:gd name="connsiteY12962" fmla="*/ 2869964 h 6858000"/>
              <a:gd name="connsiteX12963" fmla="*/ 870317 w 5854673"/>
              <a:gd name="connsiteY12963" fmla="*/ 2875735 h 6858000"/>
              <a:gd name="connsiteX12964" fmla="*/ 897368 w 5854673"/>
              <a:gd name="connsiteY12964" fmla="*/ 2854455 h 6858000"/>
              <a:gd name="connsiteX12965" fmla="*/ 905438 w 5854673"/>
              <a:gd name="connsiteY12965" fmla="*/ 2859685 h 6858000"/>
              <a:gd name="connsiteX12966" fmla="*/ 915039 w 5854673"/>
              <a:gd name="connsiteY12966" fmla="*/ 2859510 h 6858000"/>
              <a:gd name="connsiteX12967" fmla="*/ 903003 w 5854673"/>
              <a:gd name="connsiteY12967" fmla="*/ 2846879 h 6858000"/>
              <a:gd name="connsiteX12968" fmla="*/ 867070 w 5854673"/>
              <a:gd name="connsiteY12968" fmla="*/ 2831009 h 6858000"/>
              <a:gd name="connsiteX12969" fmla="*/ 872481 w 5854673"/>
              <a:gd name="connsiteY12969" fmla="*/ 2821993 h 6858000"/>
              <a:gd name="connsiteX12970" fmla="*/ 1094658 w 5854673"/>
              <a:gd name="connsiteY12970" fmla="*/ 2674835 h 6858000"/>
              <a:gd name="connsiteX12971" fmla="*/ 1215846 w 5854673"/>
              <a:gd name="connsiteY12971" fmla="*/ 2574568 h 6858000"/>
              <a:gd name="connsiteX12972" fmla="*/ 1342445 w 5854673"/>
              <a:gd name="connsiteY12972" fmla="*/ 2486201 h 6858000"/>
              <a:gd name="connsiteX12973" fmla="*/ 1404120 w 5854673"/>
              <a:gd name="connsiteY12973" fmla="*/ 2476102 h 6858000"/>
              <a:gd name="connsiteX12974" fmla="*/ 1406645 w 5854673"/>
              <a:gd name="connsiteY12974" fmla="*/ 2480431 h 6858000"/>
              <a:gd name="connsiteX12975" fmla="*/ 1399071 w 5854673"/>
              <a:gd name="connsiteY12975" fmla="*/ 2484037 h 6858000"/>
              <a:gd name="connsiteX12976" fmla="*/ 1438746 w 5854673"/>
              <a:gd name="connsiteY12976" fmla="*/ 2486201 h 6858000"/>
              <a:gd name="connsiteX12977" fmla="*/ 1471566 w 5854673"/>
              <a:gd name="connsiteY12977" fmla="*/ 2489807 h 6858000"/>
              <a:gd name="connsiteX12978" fmla="*/ 1476256 w 5854673"/>
              <a:gd name="connsiteY12978" fmla="*/ 2495578 h 6858000"/>
              <a:gd name="connsiteX12979" fmla="*/ 1491044 w 5854673"/>
              <a:gd name="connsiteY12979" fmla="*/ 2476101 h 6858000"/>
              <a:gd name="connsiteX12980" fmla="*/ 1497897 w 5854673"/>
              <a:gd name="connsiteY12980" fmla="*/ 2487283 h 6858000"/>
              <a:gd name="connsiteX12981" fmla="*/ 1523504 w 5854673"/>
              <a:gd name="connsiteY12981" fmla="*/ 2462757 h 6858000"/>
              <a:gd name="connsiteX12982" fmla="*/ 1547309 w 5854673"/>
              <a:gd name="connsiteY12982" fmla="*/ 2478987 h 6858000"/>
              <a:gd name="connsiteX12983" fmla="*/ 1558851 w 5854673"/>
              <a:gd name="connsiteY12983" fmla="*/ 2471053 h 6858000"/>
              <a:gd name="connsiteX12984" fmla="*/ 1553080 w 5854673"/>
              <a:gd name="connsiteY12984" fmla="*/ 2468167 h 6858000"/>
              <a:gd name="connsiteX12985" fmla="*/ 1554523 w 5854673"/>
              <a:gd name="connsiteY12985" fmla="*/ 2463478 h 6858000"/>
              <a:gd name="connsiteX12986" fmla="*/ 1565343 w 5854673"/>
              <a:gd name="connsiteY12986" fmla="*/ 2470332 h 6858000"/>
              <a:gd name="connsiteX12987" fmla="*/ 1570754 w 5854673"/>
              <a:gd name="connsiteY12987" fmla="*/ 2461315 h 6858000"/>
              <a:gd name="connsiteX12988" fmla="*/ 1580131 w 5854673"/>
              <a:gd name="connsiteY12988" fmla="*/ 2472855 h 6858000"/>
              <a:gd name="connsiteX12989" fmla="*/ 1616198 w 5854673"/>
              <a:gd name="connsiteY12989" fmla="*/ 2474298 h 6858000"/>
              <a:gd name="connsiteX12990" fmla="*/ 1673185 w 5854673"/>
              <a:gd name="connsiteY12990" fmla="*/ 2484037 h 6858000"/>
              <a:gd name="connsiteX12991" fmla="*/ 1664890 w 5854673"/>
              <a:gd name="connsiteY12991" fmla="*/ 2468528 h 6858000"/>
              <a:gd name="connsiteX12992" fmla="*/ 1631708 w 5854673"/>
              <a:gd name="connsiteY12992" fmla="*/ 2474660 h 6858000"/>
              <a:gd name="connsiteX12993" fmla="*/ 1629543 w 5854673"/>
              <a:gd name="connsiteY12993" fmla="*/ 2464200 h 6858000"/>
              <a:gd name="connsiteX12994" fmla="*/ 1647218 w 5854673"/>
              <a:gd name="connsiteY12994" fmla="*/ 2474299 h 6858000"/>
              <a:gd name="connsiteX12995" fmla="*/ 1654792 w 5854673"/>
              <a:gd name="connsiteY12995" fmla="*/ 2461674 h 6858000"/>
              <a:gd name="connsiteX12996" fmla="*/ 1660923 w 5854673"/>
              <a:gd name="connsiteY12996" fmla="*/ 2462757 h 6858000"/>
              <a:gd name="connsiteX12997" fmla="*/ 1662005 w 5854673"/>
              <a:gd name="connsiteY12997" fmla="*/ 2467807 h 6858000"/>
              <a:gd name="connsiteX12998" fmla="*/ 1681843 w 5854673"/>
              <a:gd name="connsiteY12998" fmla="*/ 2454461 h 6858000"/>
              <a:gd name="connsiteX12999" fmla="*/ 1687252 w 5854673"/>
              <a:gd name="connsiteY12999" fmla="*/ 2436428 h 6858000"/>
              <a:gd name="connsiteX13000" fmla="*/ 1693383 w 5854673"/>
              <a:gd name="connsiteY13000" fmla="*/ 2437510 h 6858000"/>
              <a:gd name="connsiteX13001" fmla="*/ 1692663 w 5854673"/>
              <a:gd name="connsiteY13001" fmla="*/ 2439313 h 6858000"/>
              <a:gd name="connsiteX13002" fmla="*/ 1709614 w 5854673"/>
              <a:gd name="connsiteY13002" fmla="*/ 2435345 h 6858000"/>
              <a:gd name="connsiteX13003" fmla="*/ 1711058 w 5854673"/>
              <a:gd name="connsiteY13003" fmla="*/ 2430657 h 6858000"/>
              <a:gd name="connsiteX13004" fmla="*/ 1736305 w 5854673"/>
              <a:gd name="connsiteY13004" fmla="*/ 2437870 h 6858000"/>
              <a:gd name="connsiteX13005" fmla="*/ 1762995 w 5854673"/>
              <a:gd name="connsiteY13005" fmla="*/ 2422721 h 6858000"/>
              <a:gd name="connsiteX13006" fmla="*/ 1747847 w 5854673"/>
              <a:gd name="connsiteY13006" fmla="*/ 2412984 h 6858000"/>
              <a:gd name="connsiteX13007" fmla="*/ 1788243 w 5854673"/>
              <a:gd name="connsiteY13007" fmla="*/ 2403246 h 6858000"/>
              <a:gd name="connsiteX13008" fmla="*/ 1800506 w 5854673"/>
              <a:gd name="connsiteY13008" fmla="*/ 2393507 h 6858000"/>
              <a:gd name="connsiteX13009" fmla="*/ 1795456 w 5854673"/>
              <a:gd name="connsiteY13009" fmla="*/ 2388817 h 6858000"/>
              <a:gd name="connsiteX13010" fmla="*/ 1772734 w 5854673"/>
              <a:gd name="connsiteY13010" fmla="*/ 2381965 h 6858000"/>
              <a:gd name="connsiteX13011" fmla="*/ 1774176 w 5854673"/>
              <a:gd name="connsiteY13011" fmla="*/ 2377276 h 6858000"/>
              <a:gd name="connsiteX13012" fmla="*/ 1793652 w 5854673"/>
              <a:gd name="connsiteY13012" fmla="*/ 2385571 h 6858000"/>
              <a:gd name="connsiteX13013" fmla="*/ 1792571 w 5854673"/>
              <a:gd name="connsiteY13013" fmla="*/ 2376555 h 6858000"/>
              <a:gd name="connsiteX13014" fmla="*/ 1825752 w 5854673"/>
              <a:gd name="connsiteY13014" fmla="*/ 2348422 h 6858000"/>
              <a:gd name="connsiteX13015" fmla="*/ 1811326 w 5854673"/>
              <a:gd name="connsiteY13015" fmla="*/ 2344093 h 6858000"/>
              <a:gd name="connsiteX13016" fmla="*/ 1808080 w 5854673"/>
              <a:gd name="connsiteY13016" fmla="*/ 2345897 h 6858000"/>
              <a:gd name="connsiteX13017" fmla="*/ 1819622 w 5854673"/>
              <a:gd name="connsiteY13017" fmla="*/ 2337602 h 6858000"/>
              <a:gd name="connsiteX13018" fmla="*/ 1840540 w 5854673"/>
              <a:gd name="connsiteY13018" fmla="*/ 2341208 h 6858000"/>
              <a:gd name="connsiteX13019" fmla="*/ 1852083 w 5854673"/>
              <a:gd name="connsiteY13019" fmla="*/ 2324256 h 6858000"/>
              <a:gd name="connsiteX13020" fmla="*/ 1901856 w 5854673"/>
              <a:gd name="connsiteY13020" fmla="*/ 2302256 h 6858000"/>
              <a:gd name="connsiteX13021" fmla="*/ 1898971 w 5854673"/>
              <a:gd name="connsiteY13021" fmla="*/ 2294680 h 6858000"/>
              <a:gd name="connsiteX13022" fmla="*/ 1916644 w 5854673"/>
              <a:gd name="connsiteY13022" fmla="*/ 2287827 h 6858000"/>
              <a:gd name="connsiteX13023" fmla="*/ 1847755 w 5854673"/>
              <a:gd name="connsiteY13023" fmla="*/ 2287828 h 6858000"/>
              <a:gd name="connsiteX13024" fmla="*/ 1849558 w 5854673"/>
              <a:gd name="connsiteY13024" fmla="*/ 2269072 h 6858000"/>
              <a:gd name="connsiteX13025" fmla="*/ 1879854 w 5854673"/>
              <a:gd name="connsiteY13025" fmla="*/ 2272319 h 6858000"/>
              <a:gd name="connsiteX13026" fmla="*/ 1885265 w 5854673"/>
              <a:gd name="connsiteY13026" fmla="*/ 2270516 h 6858000"/>
              <a:gd name="connsiteX13027" fmla="*/ 1929989 w 5854673"/>
              <a:gd name="connsiteY13027" fmla="*/ 2283140 h 6858000"/>
              <a:gd name="connsiteX13028" fmla="*/ 1920612 w 5854673"/>
              <a:gd name="connsiteY13028" fmla="*/ 2262580 h 6858000"/>
              <a:gd name="connsiteX13029" fmla="*/ 1953073 w 5854673"/>
              <a:gd name="connsiteY13029" fmla="*/ 2258253 h 6858000"/>
              <a:gd name="connsiteX13030" fmla="*/ 2168397 w 5854673"/>
              <a:gd name="connsiteY13030" fmla="*/ 2217136 h 6858000"/>
              <a:gd name="connsiteX13031" fmla="*/ 2194005 w 5854673"/>
              <a:gd name="connsiteY13031" fmla="*/ 2214610 h 6858000"/>
              <a:gd name="connsiteX13032" fmla="*/ 2195449 w 5854673"/>
              <a:gd name="connsiteY13032" fmla="*/ 2209922 h 6858000"/>
              <a:gd name="connsiteX13033" fmla="*/ 2205907 w 5854673"/>
              <a:gd name="connsiteY13033" fmla="*/ 2209561 h 6858000"/>
              <a:gd name="connsiteX13034" fmla="*/ 2207350 w 5854673"/>
              <a:gd name="connsiteY13034" fmla="*/ 2204872 h 6858000"/>
              <a:gd name="connsiteX13035" fmla="*/ 2255321 w 5854673"/>
              <a:gd name="connsiteY13035" fmla="*/ 2210283 h 6858000"/>
              <a:gd name="connsiteX13036" fmla="*/ 2265058 w 5854673"/>
              <a:gd name="connsiteY13036" fmla="*/ 2199822 h 6858000"/>
              <a:gd name="connsiteX13037" fmla="*/ 2369441 w 5854673"/>
              <a:gd name="connsiteY13037" fmla="*/ 2218386 h 6858000"/>
              <a:gd name="connsiteX13038" fmla="*/ 2395668 w 5854673"/>
              <a:gd name="connsiteY13038" fmla="*/ 2229132 h 6858000"/>
              <a:gd name="connsiteX13039" fmla="*/ 2402932 w 5854673"/>
              <a:gd name="connsiteY13039" fmla="*/ 2231281 h 6858000"/>
              <a:gd name="connsiteX13040" fmla="*/ 2402504 w 5854673"/>
              <a:gd name="connsiteY13040" fmla="*/ 2231923 h 6858000"/>
              <a:gd name="connsiteX13041" fmla="*/ 2426552 w 5854673"/>
              <a:gd name="connsiteY13041" fmla="*/ 2232375 h 6858000"/>
              <a:gd name="connsiteX13042" fmla="*/ 2439899 w 5854673"/>
              <a:gd name="connsiteY13042" fmla="*/ 2225544 h 6858000"/>
              <a:gd name="connsiteX13043" fmla="*/ 2427745 w 5854673"/>
              <a:gd name="connsiteY13043" fmla="*/ 2212078 h 6858000"/>
              <a:gd name="connsiteX13044" fmla="*/ 2423958 w 5854673"/>
              <a:gd name="connsiteY13044" fmla="*/ 2189665 h 6858000"/>
              <a:gd name="connsiteX13045" fmla="*/ 2387079 w 5854673"/>
              <a:gd name="connsiteY13045" fmla="*/ 2191645 h 6858000"/>
              <a:gd name="connsiteX13046" fmla="*/ 2377177 w 5854673"/>
              <a:gd name="connsiteY13046" fmla="*/ 2216737 h 6858000"/>
              <a:gd name="connsiteX13047" fmla="*/ 2384898 w 5854673"/>
              <a:gd name="connsiteY13047" fmla="*/ 2148235 h 6858000"/>
              <a:gd name="connsiteX13048" fmla="*/ 2375098 w 5854673"/>
              <a:gd name="connsiteY13048" fmla="*/ 2171493 h 6858000"/>
              <a:gd name="connsiteX13049" fmla="*/ 2362145 w 5854673"/>
              <a:gd name="connsiteY13049" fmla="*/ 2157309 h 6858000"/>
              <a:gd name="connsiteX13050" fmla="*/ 2370413 w 5854673"/>
              <a:gd name="connsiteY13050" fmla="*/ 2143744 h 6858000"/>
              <a:gd name="connsiteX13051" fmla="*/ 2336090 w 5854673"/>
              <a:gd name="connsiteY13051" fmla="*/ 2127871 h 6858000"/>
              <a:gd name="connsiteX13052" fmla="*/ 2344305 w 5854673"/>
              <a:gd name="connsiteY13052" fmla="*/ 2116498 h 6858000"/>
              <a:gd name="connsiteX13053" fmla="*/ 2322633 w 5854673"/>
              <a:gd name="connsiteY13053" fmla="*/ 2092266 h 6858000"/>
              <a:gd name="connsiteX13054" fmla="*/ 2343346 w 5854673"/>
              <a:gd name="connsiteY13054" fmla="*/ 2079110 h 6858000"/>
              <a:gd name="connsiteX13055" fmla="*/ 2348803 w 5854673"/>
              <a:gd name="connsiteY13055" fmla="*/ 2084162 h 6858000"/>
              <a:gd name="connsiteX13056" fmla="*/ 2343154 w 5854673"/>
              <a:gd name="connsiteY13056" fmla="*/ 2036876 h 6858000"/>
              <a:gd name="connsiteX13057" fmla="*/ 2333921 w 5854673"/>
              <a:gd name="connsiteY13057" fmla="*/ 2038557 h 6858000"/>
              <a:gd name="connsiteX13058" fmla="*/ 2336943 w 5854673"/>
              <a:gd name="connsiteY13058" fmla="*/ 1993315 h 6858000"/>
              <a:gd name="connsiteX13059" fmla="*/ 2306280 w 5854673"/>
              <a:gd name="connsiteY13059" fmla="*/ 2021003 h 6858000"/>
              <a:gd name="connsiteX13060" fmla="*/ 2299091 w 5854673"/>
              <a:gd name="connsiteY13060" fmla="*/ 2008913 h 6858000"/>
              <a:gd name="connsiteX13061" fmla="*/ 2317097 w 5854673"/>
              <a:gd name="connsiteY13061" fmla="*/ 2007439 h 6858000"/>
              <a:gd name="connsiteX13062" fmla="*/ 2329255 w 5854673"/>
              <a:gd name="connsiteY13062" fmla="*/ 1941948 h 6858000"/>
              <a:gd name="connsiteX13063" fmla="*/ 2339048 w 5854673"/>
              <a:gd name="connsiteY13063" fmla="*/ 1944195 h 6858000"/>
              <a:gd name="connsiteX13064" fmla="*/ 2341701 w 5854673"/>
              <a:gd name="connsiteY13064" fmla="*/ 1942358 h 6858000"/>
              <a:gd name="connsiteX13065" fmla="*/ 2329822 w 5854673"/>
              <a:gd name="connsiteY13065" fmla="*/ 1920371 h 6858000"/>
              <a:gd name="connsiteX13066" fmla="*/ 2339056 w 5854673"/>
              <a:gd name="connsiteY13066" fmla="*/ 1918691 h 6858000"/>
              <a:gd name="connsiteX13067" fmla="*/ 2339823 w 5854673"/>
              <a:gd name="connsiteY13067" fmla="*/ 1913847 h 6858000"/>
              <a:gd name="connsiteX13068" fmla="*/ 2373323 w 5854673"/>
              <a:gd name="connsiteY13068" fmla="*/ 1952059 h 6858000"/>
              <a:gd name="connsiteX13069" fmla="*/ 2388120 w 5854673"/>
              <a:gd name="connsiteY13069" fmla="*/ 1935740 h 6858000"/>
              <a:gd name="connsiteX13070" fmla="*/ 2358439 w 5854673"/>
              <a:gd name="connsiteY13070" fmla="*/ 1914105 h 6858000"/>
              <a:gd name="connsiteX13071" fmla="*/ 2359973 w 5854673"/>
              <a:gd name="connsiteY13071" fmla="*/ 1904413 h 6858000"/>
              <a:gd name="connsiteX13072" fmla="*/ 2385985 w 5854673"/>
              <a:gd name="connsiteY13072" fmla="*/ 1907992 h 6858000"/>
              <a:gd name="connsiteX13073" fmla="*/ 2389103 w 5854673"/>
              <a:gd name="connsiteY13073" fmla="*/ 1886417 h 6858000"/>
              <a:gd name="connsiteX13074" fmla="*/ 2395378 w 5854673"/>
              <a:gd name="connsiteY13074" fmla="*/ 1881878 h 6858000"/>
              <a:gd name="connsiteX13075" fmla="*/ 2373653 w 5854673"/>
              <a:gd name="connsiteY13075" fmla="*/ 1867489 h 6858000"/>
              <a:gd name="connsiteX13076" fmla="*/ 2387276 w 5854673"/>
              <a:gd name="connsiteY13076" fmla="*/ 1853160 h 6858000"/>
              <a:gd name="connsiteX13077" fmla="*/ 2396865 w 5854673"/>
              <a:gd name="connsiteY13077" fmla="*/ 1856530 h 6858000"/>
              <a:gd name="connsiteX13078" fmla="*/ 2379831 w 5854673"/>
              <a:gd name="connsiteY13078" fmla="*/ 1844385 h 6858000"/>
              <a:gd name="connsiteX13079" fmla="*/ 2349073 w 5854673"/>
              <a:gd name="connsiteY13079" fmla="*/ 1848405 h 6858000"/>
              <a:gd name="connsiteX13080" fmla="*/ 2344792 w 5854673"/>
              <a:gd name="connsiteY13080" fmla="*/ 1833714 h 6858000"/>
              <a:gd name="connsiteX13081" fmla="*/ 2274042 w 5854673"/>
              <a:gd name="connsiteY13081" fmla="*/ 1843437 h 6858000"/>
              <a:gd name="connsiteX13082" fmla="*/ 2266347 w 5854673"/>
              <a:gd name="connsiteY13082" fmla="*/ 1817575 h 6858000"/>
              <a:gd name="connsiteX13083" fmla="*/ 2360615 w 5854673"/>
              <a:gd name="connsiteY13083" fmla="*/ 1793932 h 6858000"/>
              <a:gd name="connsiteX13084" fmla="*/ 2380665 w 5854673"/>
              <a:gd name="connsiteY13084" fmla="*/ 1778686 h 6858000"/>
              <a:gd name="connsiteX13085" fmla="*/ 2445708 w 5854673"/>
              <a:gd name="connsiteY13085" fmla="*/ 1749374 h 6858000"/>
              <a:gd name="connsiteX13086" fmla="*/ 2451932 w 5854673"/>
              <a:gd name="connsiteY13086" fmla="*/ 1749581 h 6858000"/>
              <a:gd name="connsiteX13087" fmla="*/ 2450296 w 5854673"/>
              <a:gd name="connsiteY13087" fmla="*/ 1761107 h 6858000"/>
              <a:gd name="connsiteX13088" fmla="*/ 2569096 w 5854673"/>
              <a:gd name="connsiteY13088" fmla="*/ 1751095 h 6858000"/>
              <a:gd name="connsiteX13089" fmla="*/ 2569914 w 5854673"/>
              <a:gd name="connsiteY13089" fmla="*/ 1744053 h 6858000"/>
              <a:gd name="connsiteX13090" fmla="*/ 2634694 w 5854673"/>
              <a:gd name="connsiteY13090" fmla="*/ 1741013 h 6858000"/>
              <a:gd name="connsiteX13091" fmla="*/ 2750642 w 5854673"/>
              <a:gd name="connsiteY13091" fmla="*/ 1716102 h 6858000"/>
              <a:gd name="connsiteX13092" fmla="*/ 2802008 w 5854673"/>
              <a:gd name="connsiteY13092" fmla="*/ 1710963 h 6858000"/>
              <a:gd name="connsiteX13093" fmla="*/ 2836132 w 5854673"/>
              <a:gd name="connsiteY13093" fmla="*/ 1710107 h 6858000"/>
              <a:gd name="connsiteX13094" fmla="*/ 2863576 w 5854673"/>
              <a:gd name="connsiteY13094" fmla="*/ 1703279 h 6858000"/>
              <a:gd name="connsiteX13095" fmla="*/ 2837161 w 5854673"/>
              <a:gd name="connsiteY13095" fmla="*/ 1678991 h 6858000"/>
              <a:gd name="connsiteX13096" fmla="*/ 2804835 w 5854673"/>
              <a:gd name="connsiteY13096" fmla="*/ 1633689 h 6858000"/>
              <a:gd name="connsiteX13097" fmla="*/ 2800247 w 5854673"/>
              <a:gd name="connsiteY13097" fmla="*/ 1621957 h 6858000"/>
              <a:gd name="connsiteX13098" fmla="*/ 2795295 w 5854673"/>
              <a:gd name="connsiteY13098" fmla="*/ 1638326 h 6858000"/>
              <a:gd name="connsiteX13099" fmla="*/ 2808144 w 5854673"/>
              <a:gd name="connsiteY13099" fmla="*/ 1654348 h 6858000"/>
              <a:gd name="connsiteX13100" fmla="*/ 2827263 w 5854673"/>
              <a:gd name="connsiteY13100" fmla="*/ 1686233 h 6858000"/>
              <a:gd name="connsiteX13101" fmla="*/ 2813845 w 5854673"/>
              <a:gd name="connsiteY13101" fmla="*/ 1699440 h 6858000"/>
              <a:gd name="connsiteX13102" fmla="*/ 2774366 w 5854673"/>
              <a:gd name="connsiteY13102" fmla="*/ 1693410 h 6858000"/>
              <a:gd name="connsiteX13103" fmla="*/ 2774060 w 5854673"/>
              <a:gd name="connsiteY13103" fmla="*/ 1696369 h 6858000"/>
              <a:gd name="connsiteX13104" fmla="*/ 2765750 w 5854673"/>
              <a:gd name="connsiteY13104" fmla="*/ 1676421 h 6858000"/>
              <a:gd name="connsiteX13105" fmla="*/ 2759528 w 5854673"/>
              <a:gd name="connsiteY13105" fmla="*/ 1676217 h 6858000"/>
              <a:gd name="connsiteX13106" fmla="*/ 2748684 w 5854673"/>
              <a:gd name="connsiteY13106" fmla="*/ 1605262 h 6858000"/>
              <a:gd name="connsiteX13107" fmla="*/ 2749961 w 5854673"/>
              <a:gd name="connsiteY13107" fmla="*/ 1596335 h 6858000"/>
              <a:gd name="connsiteX13108" fmla="*/ 2727975 w 5854673"/>
              <a:gd name="connsiteY13108" fmla="*/ 1600562 h 6858000"/>
              <a:gd name="connsiteX13109" fmla="*/ 2744190 w 5854673"/>
              <a:gd name="connsiteY13109" fmla="*/ 1619746 h 6858000"/>
              <a:gd name="connsiteX13110" fmla="*/ 2744532 w 5854673"/>
              <a:gd name="connsiteY13110" fmla="*/ 1675805 h 6858000"/>
              <a:gd name="connsiteX13111" fmla="*/ 2735401 w 5854673"/>
              <a:gd name="connsiteY13111" fmla="*/ 1678200 h 6858000"/>
              <a:gd name="connsiteX13112" fmla="*/ 2721239 w 5854673"/>
              <a:gd name="connsiteY13112" fmla="*/ 1612087 h 6858000"/>
              <a:gd name="connsiteX13113" fmla="*/ 2706550 w 5854673"/>
              <a:gd name="connsiteY13113" fmla="*/ 1608718 h 6858000"/>
              <a:gd name="connsiteX13114" fmla="*/ 2702127 w 5854673"/>
              <a:gd name="connsiteY13114" fmla="*/ 1554701 h 6858000"/>
              <a:gd name="connsiteX13115" fmla="*/ 2686932 w 5854673"/>
              <a:gd name="connsiteY13115" fmla="*/ 1537556 h 6858000"/>
              <a:gd name="connsiteX13116" fmla="*/ 2701118 w 5854673"/>
              <a:gd name="connsiteY13116" fmla="*/ 1519506 h 6858000"/>
              <a:gd name="connsiteX13117" fmla="*/ 2686173 w 5854673"/>
              <a:gd name="connsiteY13117" fmla="*/ 1516899 h 6858000"/>
              <a:gd name="connsiteX13118" fmla="*/ 2684600 w 5854673"/>
              <a:gd name="connsiteY13118" fmla="*/ 1485428 h 6858000"/>
              <a:gd name="connsiteX13119" fmla="*/ 2667321 w 5854673"/>
              <a:gd name="connsiteY13119" fmla="*/ 1440893 h 6858000"/>
              <a:gd name="connsiteX13120" fmla="*/ 2658096 w 5854673"/>
              <a:gd name="connsiteY13120" fmla="*/ 1417069 h 6858000"/>
              <a:gd name="connsiteX13121" fmla="*/ 2646005 w 5854673"/>
              <a:gd name="connsiteY13121" fmla="*/ 1421706 h 6858000"/>
              <a:gd name="connsiteX13122" fmla="*/ 2657180 w 5854673"/>
              <a:gd name="connsiteY13122" fmla="*/ 1405541 h 6858000"/>
              <a:gd name="connsiteX13123" fmla="*/ 2664170 w 5854673"/>
              <a:gd name="connsiteY13123" fmla="*/ 1400901 h 6858000"/>
              <a:gd name="connsiteX13124" fmla="*/ 2652593 w 5854673"/>
              <a:gd name="connsiteY13124" fmla="*/ 1393808 h 6858000"/>
              <a:gd name="connsiteX13125" fmla="*/ 2645319 w 5854673"/>
              <a:gd name="connsiteY13125" fmla="*/ 1324895 h 6858000"/>
              <a:gd name="connsiteX13126" fmla="*/ 2618627 w 5854673"/>
              <a:gd name="connsiteY13126" fmla="*/ 1234781 h 6858000"/>
              <a:gd name="connsiteX13127" fmla="*/ 2633065 w 5854673"/>
              <a:gd name="connsiteY13127" fmla="*/ 1223616 h 6858000"/>
              <a:gd name="connsiteX13128" fmla="*/ 2602012 w 5854673"/>
              <a:gd name="connsiteY13128" fmla="*/ 1187238 h 6858000"/>
              <a:gd name="connsiteX13129" fmla="*/ 2588774 w 5854673"/>
              <a:gd name="connsiteY13129" fmla="*/ 1099502 h 6858000"/>
              <a:gd name="connsiteX13130" fmla="*/ 2572053 w 5854673"/>
              <a:gd name="connsiteY13130" fmla="*/ 1066546 h 6858000"/>
              <a:gd name="connsiteX13131" fmla="*/ 2576239 w 5854673"/>
              <a:gd name="connsiteY13131" fmla="*/ 1055020 h 6858000"/>
              <a:gd name="connsiteX13132" fmla="*/ 2567465 w 5854673"/>
              <a:gd name="connsiteY13132" fmla="*/ 1054813 h 6858000"/>
              <a:gd name="connsiteX13133" fmla="*/ 2565846 w 5854673"/>
              <a:gd name="connsiteY13133" fmla="*/ 1007681 h 6858000"/>
              <a:gd name="connsiteX13134" fmla="*/ 2575953 w 5854673"/>
              <a:gd name="connsiteY13134" fmla="*/ 981467 h 6858000"/>
              <a:gd name="connsiteX13135" fmla="*/ 2549329 w 5854673"/>
              <a:gd name="connsiteY13135" fmla="*/ 973604 h 6858000"/>
              <a:gd name="connsiteX13136" fmla="*/ 2537451 w 5854673"/>
              <a:gd name="connsiteY13136" fmla="*/ 951616 h 6858000"/>
              <a:gd name="connsiteX13137" fmla="*/ 2534402 w 5854673"/>
              <a:gd name="connsiteY13137" fmla="*/ 912339 h 6858000"/>
              <a:gd name="connsiteX13138" fmla="*/ 2524255 w 5854673"/>
              <a:gd name="connsiteY13138" fmla="*/ 897391 h 6858000"/>
              <a:gd name="connsiteX13139" fmla="*/ 2515187 w 5854673"/>
              <a:gd name="connsiteY13139" fmla="*/ 856786 h 6858000"/>
              <a:gd name="connsiteX13140" fmla="*/ 2494540 w 5854673"/>
              <a:gd name="connsiteY13140" fmla="*/ 816740 h 6858000"/>
              <a:gd name="connsiteX13141" fmla="*/ 2466395 w 5854673"/>
              <a:gd name="connsiteY13141" fmla="*/ 777762 h 6858000"/>
              <a:gd name="connsiteX13142" fmla="*/ 2460938 w 5854673"/>
              <a:gd name="connsiteY13142" fmla="*/ 772711 h 6858000"/>
              <a:gd name="connsiteX13143" fmla="*/ 2486698 w 5854673"/>
              <a:gd name="connsiteY13143" fmla="*/ 769402 h 6858000"/>
              <a:gd name="connsiteX13144" fmla="*/ 2464167 w 5854673"/>
              <a:gd name="connsiteY13144" fmla="*/ 718695 h 6858000"/>
              <a:gd name="connsiteX13145" fmla="*/ 2449438 w 5854673"/>
              <a:gd name="connsiteY13145" fmla="*/ 674161 h 6858000"/>
              <a:gd name="connsiteX13146" fmla="*/ 2424512 w 5854673"/>
              <a:gd name="connsiteY13146" fmla="*/ 614322 h 6858000"/>
              <a:gd name="connsiteX13147" fmla="*/ 2414119 w 5854673"/>
              <a:gd name="connsiteY13147" fmla="*/ 566984 h 6858000"/>
              <a:gd name="connsiteX13148" fmla="*/ 2413511 w 5854673"/>
              <a:gd name="connsiteY13148" fmla="*/ 555048 h 6858000"/>
              <a:gd name="connsiteX13149" fmla="*/ 2401173 w 5854673"/>
              <a:gd name="connsiteY13149" fmla="*/ 534948 h 6858000"/>
              <a:gd name="connsiteX13150" fmla="*/ 2397308 w 5854673"/>
              <a:gd name="connsiteY13150" fmla="*/ 492508 h 6858000"/>
              <a:gd name="connsiteX13151" fmla="*/ 2376150 w 5854673"/>
              <a:gd name="connsiteY13151" fmla="*/ 456543 h 6858000"/>
              <a:gd name="connsiteX13152" fmla="*/ 2361222 w 5854673"/>
              <a:gd name="connsiteY13152" fmla="*/ 395278 h 6858000"/>
              <a:gd name="connsiteX13153" fmla="*/ 2358883 w 5854673"/>
              <a:gd name="connsiteY13153" fmla="*/ 368651 h 6858000"/>
              <a:gd name="connsiteX13154" fmla="*/ 2338743 w 5854673"/>
              <a:gd name="connsiteY13154" fmla="*/ 342376 h 6858000"/>
              <a:gd name="connsiteX13155" fmla="*/ 2347272 w 5854673"/>
              <a:gd name="connsiteY13155" fmla="*/ 302542 h 6858000"/>
              <a:gd name="connsiteX13156" fmla="*/ 2315043 w 5854673"/>
              <a:gd name="connsiteY13156" fmla="*/ 273255 h 6858000"/>
              <a:gd name="connsiteX13157" fmla="*/ 2308314 w 5854673"/>
              <a:gd name="connsiteY13157" fmla="*/ 259276 h 6858000"/>
              <a:gd name="connsiteX13158" fmla="*/ 2322292 w 5854673"/>
              <a:gd name="connsiteY13158" fmla="*/ 249999 h 6858000"/>
              <a:gd name="connsiteX13159" fmla="*/ 2299088 w 5854673"/>
              <a:gd name="connsiteY13159" fmla="*/ 235453 h 6858000"/>
              <a:gd name="connsiteX13160" fmla="*/ 2309750 w 5854673"/>
              <a:gd name="connsiteY13160" fmla="*/ 231019 h 6858000"/>
              <a:gd name="connsiteX13161" fmla="*/ 2306180 w 5854673"/>
              <a:gd name="connsiteY13161" fmla="*/ 228977 h 6858000"/>
              <a:gd name="connsiteX13162" fmla="*/ 2319290 w 5854673"/>
              <a:gd name="connsiteY13162" fmla="*/ 226380 h 6858000"/>
              <a:gd name="connsiteX13163" fmla="*/ 2292115 w 5854673"/>
              <a:gd name="connsiteY13163" fmla="*/ 181435 h 6858000"/>
              <a:gd name="connsiteX13164" fmla="*/ 2272184 w 5854673"/>
              <a:gd name="connsiteY13164" fmla="*/ 138736 h 6858000"/>
              <a:gd name="connsiteX13165" fmla="*/ 2284581 w 5854673"/>
              <a:gd name="connsiteY13165" fmla="*/ 131139 h 6858000"/>
              <a:gd name="connsiteX13166" fmla="*/ 2261071 w 5854673"/>
              <a:gd name="connsiteY13166" fmla="*/ 111903 h 6858000"/>
              <a:gd name="connsiteX13167" fmla="*/ 2277396 w 5854673"/>
              <a:gd name="connsiteY13167" fmla="*/ 103747 h 6858000"/>
              <a:gd name="connsiteX13168" fmla="*/ 2253071 w 5854673"/>
              <a:gd name="connsiteY13168" fmla="*/ 81347 h 6858000"/>
              <a:gd name="connsiteX13169" fmla="*/ 2257204 w 5854673"/>
              <a:gd name="connsiteY13169" fmla="*/ 79665 h 6858000"/>
              <a:gd name="connsiteX13170" fmla="*/ 2251959 w 5854673"/>
              <a:gd name="connsiteY13170" fmla="*/ 47988 h 6858000"/>
              <a:gd name="connsiteX13171" fmla="*/ 2268948 w 5854673"/>
              <a:gd name="connsiteY13171" fmla="*/ 36823 h 6858000"/>
              <a:gd name="connsiteX13172" fmla="*/ 2275623 w 5854673"/>
              <a:gd name="connsiteY13172" fmla="*/ 60645 h 6858000"/>
              <a:gd name="connsiteX13173" fmla="*/ 2264961 w 5854673"/>
              <a:gd name="connsiteY13173" fmla="*/ 65079 h 6858000"/>
              <a:gd name="connsiteX13174" fmla="*/ 2277657 w 5854673"/>
              <a:gd name="connsiteY13174" fmla="*/ 80028 h 6858000"/>
              <a:gd name="connsiteX13175" fmla="*/ 2297093 w 5854673"/>
              <a:gd name="connsiteY13175" fmla="*/ 75800 h 6858000"/>
              <a:gd name="connsiteX13176" fmla="*/ 2289093 w 5854673"/>
              <a:gd name="connsiteY13176" fmla="*/ 45245 h 6858000"/>
              <a:gd name="connsiteX13177" fmla="*/ 2281394 w 5854673"/>
              <a:gd name="connsiteY13177" fmla="*/ 37234 h 6858000"/>
              <a:gd name="connsiteX13178" fmla="*/ 2281853 w 5854673"/>
              <a:gd name="connsiteY13178" fmla="*/ 35346 h 6858000"/>
              <a:gd name="connsiteX13179" fmla="*/ 2296082 w 5854673"/>
              <a:gd name="connsiteY13179" fmla="*/ 40605 h 6858000"/>
              <a:gd name="connsiteX13180" fmla="*/ 2275431 w 5854673"/>
              <a:gd name="connsiteY13180" fmla="*/ 18410 h 6858000"/>
              <a:gd name="connsiteX13181" fmla="*/ 2255230 w 5854673"/>
              <a:gd name="connsiteY13181" fmla="*/ 27484 h 6858000"/>
              <a:gd name="connsiteX13182" fmla="*/ 2254927 w 5854673"/>
              <a:gd name="connsiteY13182" fmla="*/ 12590 h 6858000"/>
              <a:gd name="connsiteX13183" fmla="*/ 2235081 w 5854673"/>
              <a:gd name="connsiteY13183" fmla="*/ 26714 h 6858000"/>
              <a:gd name="connsiteX13184" fmla="*/ 2236431 w 5854673"/>
              <a:gd name="connsiteY13184" fmla="*/ 12859 h 6858000"/>
              <a:gd name="connsiteX13185" fmla="*/ 2063332 w 5854673"/>
              <a:gd name="connsiteY13185" fmla="*/ 0 h 6858000"/>
              <a:gd name="connsiteX13186" fmla="*/ 2077936 w 5854673"/>
              <a:gd name="connsiteY13186" fmla="*/ 0 h 6858000"/>
              <a:gd name="connsiteX13187" fmla="*/ 2076605 w 5854673"/>
              <a:gd name="connsiteY13187" fmla="*/ 16524 h 6858000"/>
              <a:gd name="connsiteX13188" fmla="*/ 2079154 w 5854673"/>
              <a:gd name="connsiteY13188" fmla="*/ 16524 h 6858000"/>
              <a:gd name="connsiteX13189" fmla="*/ 2077519 w 5854673"/>
              <a:gd name="connsiteY13189" fmla="*/ 28051 h 6858000"/>
              <a:gd name="connsiteX13190" fmla="*/ 2061505 w 5854673"/>
              <a:gd name="connsiteY13190" fmla="*/ 17947 h 6858000"/>
              <a:gd name="connsiteX13191" fmla="*/ 2063391 w 5854673"/>
              <a:gd name="connsiteY13191" fmla="*/ 191 h 6858000"/>
              <a:gd name="connsiteX13192" fmla="*/ 1903546 w 5854673"/>
              <a:gd name="connsiteY13192" fmla="*/ 0 h 6858000"/>
              <a:gd name="connsiteX13193" fmla="*/ 1910561 w 5854673"/>
              <a:gd name="connsiteY13193" fmla="*/ 0 h 6858000"/>
              <a:gd name="connsiteX13194" fmla="*/ 1913505 w 5854673"/>
              <a:gd name="connsiteY13194" fmla="*/ 3301 h 6858000"/>
              <a:gd name="connsiteX13195" fmla="*/ 1909146 w 5854673"/>
              <a:gd name="connsiteY13195" fmla="*/ 22549 h 6858000"/>
              <a:gd name="connsiteX13196" fmla="*/ 1900372 w 5854673"/>
              <a:gd name="connsiteY13196" fmla="*/ 22342 h 6858000"/>
              <a:gd name="connsiteX13197" fmla="*/ 1903520 w 5854673"/>
              <a:gd name="connsiteY13197" fmla="*/ 481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  <a:cxn ang="0">
                <a:pos x="connsiteX9577" y="connsiteY9577"/>
              </a:cxn>
              <a:cxn ang="0">
                <a:pos x="connsiteX9578" y="connsiteY9578"/>
              </a:cxn>
              <a:cxn ang="0">
                <a:pos x="connsiteX9579" y="connsiteY9579"/>
              </a:cxn>
              <a:cxn ang="0">
                <a:pos x="connsiteX9580" y="connsiteY9580"/>
              </a:cxn>
              <a:cxn ang="0">
                <a:pos x="connsiteX9581" y="connsiteY9581"/>
              </a:cxn>
              <a:cxn ang="0">
                <a:pos x="connsiteX9582" y="connsiteY9582"/>
              </a:cxn>
              <a:cxn ang="0">
                <a:pos x="connsiteX9583" y="connsiteY9583"/>
              </a:cxn>
              <a:cxn ang="0">
                <a:pos x="connsiteX9584" y="connsiteY9584"/>
              </a:cxn>
              <a:cxn ang="0">
                <a:pos x="connsiteX9585" y="connsiteY9585"/>
              </a:cxn>
              <a:cxn ang="0">
                <a:pos x="connsiteX9586" y="connsiteY9586"/>
              </a:cxn>
              <a:cxn ang="0">
                <a:pos x="connsiteX9587" y="connsiteY9587"/>
              </a:cxn>
              <a:cxn ang="0">
                <a:pos x="connsiteX9588" y="connsiteY9588"/>
              </a:cxn>
              <a:cxn ang="0">
                <a:pos x="connsiteX9589" y="connsiteY9589"/>
              </a:cxn>
              <a:cxn ang="0">
                <a:pos x="connsiteX9590" y="connsiteY9590"/>
              </a:cxn>
              <a:cxn ang="0">
                <a:pos x="connsiteX9591" y="connsiteY9591"/>
              </a:cxn>
              <a:cxn ang="0">
                <a:pos x="connsiteX9592" y="connsiteY9592"/>
              </a:cxn>
              <a:cxn ang="0">
                <a:pos x="connsiteX9593" y="connsiteY9593"/>
              </a:cxn>
              <a:cxn ang="0">
                <a:pos x="connsiteX9594" y="connsiteY9594"/>
              </a:cxn>
              <a:cxn ang="0">
                <a:pos x="connsiteX9595" y="connsiteY9595"/>
              </a:cxn>
              <a:cxn ang="0">
                <a:pos x="connsiteX9596" y="connsiteY9596"/>
              </a:cxn>
              <a:cxn ang="0">
                <a:pos x="connsiteX9597" y="connsiteY9597"/>
              </a:cxn>
              <a:cxn ang="0">
                <a:pos x="connsiteX9598" y="connsiteY9598"/>
              </a:cxn>
              <a:cxn ang="0">
                <a:pos x="connsiteX9599" y="connsiteY9599"/>
              </a:cxn>
              <a:cxn ang="0">
                <a:pos x="connsiteX9600" y="connsiteY9600"/>
              </a:cxn>
              <a:cxn ang="0">
                <a:pos x="connsiteX9601" y="connsiteY9601"/>
              </a:cxn>
              <a:cxn ang="0">
                <a:pos x="connsiteX9602" y="connsiteY9602"/>
              </a:cxn>
              <a:cxn ang="0">
                <a:pos x="connsiteX9603" y="connsiteY9603"/>
              </a:cxn>
              <a:cxn ang="0">
                <a:pos x="connsiteX9604" y="connsiteY9604"/>
              </a:cxn>
              <a:cxn ang="0">
                <a:pos x="connsiteX9605" y="connsiteY9605"/>
              </a:cxn>
              <a:cxn ang="0">
                <a:pos x="connsiteX9606" y="connsiteY9606"/>
              </a:cxn>
              <a:cxn ang="0">
                <a:pos x="connsiteX9607" y="connsiteY9607"/>
              </a:cxn>
              <a:cxn ang="0">
                <a:pos x="connsiteX9608" y="connsiteY9608"/>
              </a:cxn>
              <a:cxn ang="0">
                <a:pos x="connsiteX9609" y="connsiteY9609"/>
              </a:cxn>
              <a:cxn ang="0">
                <a:pos x="connsiteX9610" y="connsiteY9610"/>
              </a:cxn>
              <a:cxn ang="0">
                <a:pos x="connsiteX9611" y="connsiteY9611"/>
              </a:cxn>
              <a:cxn ang="0">
                <a:pos x="connsiteX9612" y="connsiteY9612"/>
              </a:cxn>
              <a:cxn ang="0">
                <a:pos x="connsiteX9613" y="connsiteY9613"/>
              </a:cxn>
              <a:cxn ang="0">
                <a:pos x="connsiteX9614" y="connsiteY9614"/>
              </a:cxn>
              <a:cxn ang="0">
                <a:pos x="connsiteX9615" y="connsiteY9615"/>
              </a:cxn>
              <a:cxn ang="0">
                <a:pos x="connsiteX9616" y="connsiteY9616"/>
              </a:cxn>
              <a:cxn ang="0">
                <a:pos x="connsiteX9617" y="connsiteY9617"/>
              </a:cxn>
              <a:cxn ang="0">
                <a:pos x="connsiteX9618" y="connsiteY9618"/>
              </a:cxn>
              <a:cxn ang="0">
                <a:pos x="connsiteX9619" y="connsiteY9619"/>
              </a:cxn>
              <a:cxn ang="0">
                <a:pos x="connsiteX9620" y="connsiteY9620"/>
              </a:cxn>
              <a:cxn ang="0">
                <a:pos x="connsiteX9621" y="connsiteY9621"/>
              </a:cxn>
              <a:cxn ang="0">
                <a:pos x="connsiteX9622" y="connsiteY9622"/>
              </a:cxn>
              <a:cxn ang="0">
                <a:pos x="connsiteX9623" y="connsiteY9623"/>
              </a:cxn>
              <a:cxn ang="0">
                <a:pos x="connsiteX9624" y="connsiteY9624"/>
              </a:cxn>
              <a:cxn ang="0">
                <a:pos x="connsiteX9625" y="connsiteY9625"/>
              </a:cxn>
              <a:cxn ang="0">
                <a:pos x="connsiteX9626" y="connsiteY9626"/>
              </a:cxn>
              <a:cxn ang="0">
                <a:pos x="connsiteX9627" y="connsiteY9627"/>
              </a:cxn>
              <a:cxn ang="0">
                <a:pos x="connsiteX9628" y="connsiteY9628"/>
              </a:cxn>
              <a:cxn ang="0">
                <a:pos x="connsiteX9629" y="connsiteY9629"/>
              </a:cxn>
              <a:cxn ang="0">
                <a:pos x="connsiteX9630" y="connsiteY9630"/>
              </a:cxn>
              <a:cxn ang="0">
                <a:pos x="connsiteX9631" y="connsiteY9631"/>
              </a:cxn>
              <a:cxn ang="0">
                <a:pos x="connsiteX9632" y="connsiteY9632"/>
              </a:cxn>
              <a:cxn ang="0">
                <a:pos x="connsiteX9633" y="connsiteY9633"/>
              </a:cxn>
              <a:cxn ang="0">
                <a:pos x="connsiteX9634" y="connsiteY9634"/>
              </a:cxn>
              <a:cxn ang="0">
                <a:pos x="connsiteX9635" y="connsiteY9635"/>
              </a:cxn>
              <a:cxn ang="0">
                <a:pos x="connsiteX9636" y="connsiteY9636"/>
              </a:cxn>
              <a:cxn ang="0">
                <a:pos x="connsiteX9637" y="connsiteY9637"/>
              </a:cxn>
              <a:cxn ang="0">
                <a:pos x="connsiteX9638" y="connsiteY9638"/>
              </a:cxn>
              <a:cxn ang="0">
                <a:pos x="connsiteX9639" y="connsiteY9639"/>
              </a:cxn>
              <a:cxn ang="0">
                <a:pos x="connsiteX9640" y="connsiteY9640"/>
              </a:cxn>
              <a:cxn ang="0">
                <a:pos x="connsiteX9641" y="connsiteY9641"/>
              </a:cxn>
              <a:cxn ang="0">
                <a:pos x="connsiteX9642" y="connsiteY9642"/>
              </a:cxn>
              <a:cxn ang="0">
                <a:pos x="connsiteX9643" y="connsiteY9643"/>
              </a:cxn>
              <a:cxn ang="0">
                <a:pos x="connsiteX9644" y="connsiteY9644"/>
              </a:cxn>
              <a:cxn ang="0">
                <a:pos x="connsiteX9645" y="connsiteY9645"/>
              </a:cxn>
              <a:cxn ang="0">
                <a:pos x="connsiteX9646" y="connsiteY9646"/>
              </a:cxn>
              <a:cxn ang="0">
                <a:pos x="connsiteX9647" y="connsiteY9647"/>
              </a:cxn>
              <a:cxn ang="0">
                <a:pos x="connsiteX9648" y="connsiteY9648"/>
              </a:cxn>
              <a:cxn ang="0">
                <a:pos x="connsiteX9649" y="connsiteY9649"/>
              </a:cxn>
              <a:cxn ang="0">
                <a:pos x="connsiteX9650" y="connsiteY9650"/>
              </a:cxn>
              <a:cxn ang="0">
                <a:pos x="connsiteX9651" y="connsiteY9651"/>
              </a:cxn>
              <a:cxn ang="0">
                <a:pos x="connsiteX9652" y="connsiteY9652"/>
              </a:cxn>
              <a:cxn ang="0">
                <a:pos x="connsiteX9653" y="connsiteY9653"/>
              </a:cxn>
              <a:cxn ang="0">
                <a:pos x="connsiteX9654" y="connsiteY9654"/>
              </a:cxn>
              <a:cxn ang="0">
                <a:pos x="connsiteX9655" y="connsiteY9655"/>
              </a:cxn>
              <a:cxn ang="0">
                <a:pos x="connsiteX9656" y="connsiteY9656"/>
              </a:cxn>
              <a:cxn ang="0">
                <a:pos x="connsiteX9657" y="connsiteY9657"/>
              </a:cxn>
              <a:cxn ang="0">
                <a:pos x="connsiteX9658" y="connsiteY9658"/>
              </a:cxn>
              <a:cxn ang="0">
                <a:pos x="connsiteX9659" y="connsiteY9659"/>
              </a:cxn>
              <a:cxn ang="0">
                <a:pos x="connsiteX9660" y="connsiteY9660"/>
              </a:cxn>
              <a:cxn ang="0">
                <a:pos x="connsiteX9661" y="connsiteY9661"/>
              </a:cxn>
              <a:cxn ang="0">
                <a:pos x="connsiteX9662" y="connsiteY9662"/>
              </a:cxn>
              <a:cxn ang="0">
                <a:pos x="connsiteX9663" y="connsiteY9663"/>
              </a:cxn>
              <a:cxn ang="0">
                <a:pos x="connsiteX9664" y="connsiteY9664"/>
              </a:cxn>
              <a:cxn ang="0">
                <a:pos x="connsiteX9665" y="connsiteY9665"/>
              </a:cxn>
              <a:cxn ang="0">
                <a:pos x="connsiteX9666" y="connsiteY9666"/>
              </a:cxn>
              <a:cxn ang="0">
                <a:pos x="connsiteX9667" y="connsiteY9667"/>
              </a:cxn>
              <a:cxn ang="0">
                <a:pos x="connsiteX9668" y="connsiteY9668"/>
              </a:cxn>
              <a:cxn ang="0">
                <a:pos x="connsiteX9669" y="connsiteY9669"/>
              </a:cxn>
              <a:cxn ang="0">
                <a:pos x="connsiteX9670" y="connsiteY9670"/>
              </a:cxn>
              <a:cxn ang="0">
                <a:pos x="connsiteX9671" y="connsiteY9671"/>
              </a:cxn>
              <a:cxn ang="0">
                <a:pos x="connsiteX9672" y="connsiteY9672"/>
              </a:cxn>
              <a:cxn ang="0">
                <a:pos x="connsiteX9673" y="connsiteY9673"/>
              </a:cxn>
              <a:cxn ang="0">
                <a:pos x="connsiteX9674" y="connsiteY9674"/>
              </a:cxn>
              <a:cxn ang="0">
                <a:pos x="connsiteX9675" y="connsiteY9675"/>
              </a:cxn>
              <a:cxn ang="0">
                <a:pos x="connsiteX9676" y="connsiteY9676"/>
              </a:cxn>
              <a:cxn ang="0">
                <a:pos x="connsiteX9677" y="connsiteY9677"/>
              </a:cxn>
              <a:cxn ang="0">
                <a:pos x="connsiteX9678" y="connsiteY9678"/>
              </a:cxn>
              <a:cxn ang="0">
                <a:pos x="connsiteX9679" y="connsiteY9679"/>
              </a:cxn>
              <a:cxn ang="0">
                <a:pos x="connsiteX9680" y="connsiteY9680"/>
              </a:cxn>
              <a:cxn ang="0">
                <a:pos x="connsiteX9681" y="connsiteY9681"/>
              </a:cxn>
              <a:cxn ang="0">
                <a:pos x="connsiteX9682" y="connsiteY9682"/>
              </a:cxn>
              <a:cxn ang="0">
                <a:pos x="connsiteX9683" y="connsiteY9683"/>
              </a:cxn>
              <a:cxn ang="0">
                <a:pos x="connsiteX9684" y="connsiteY9684"/>
              </a:cxn>
              <a:cxn ang="0">
                <a:pos x="connsiteX9685" y="connsiteY9685"/>
              </a:cxn>
              <a:cxn ang="0">
                <a:pos x="connsiteX9686" y="connsiteY9686"/>
              </a:cxn>
              <a:cxn ang="0">
                <a:pos x="connsiteX9687" y="connsiteY9687"/>
              </a:cxn>
              <a:cxn ang="0">
                <a:pos x="connsiteX9688" y="connsiteY9688"/>
              </a:cxn>
              <a:cxn ang="0">
                <a:pos x="connsiteX9689" y="connsiteY9689"/>
              </a:cxn>
              <a:cxn ang="0">
                <a:pos x="connsiteX9690" y="connsiteY9690"/>
              </a:cxn>
              <a:cxn ang="0">
                <a:pos x="connsiteX9691" y="connsiteY9691"/>
              </a:cxn>
              <a:cxn ang="0">
                <a:pos x="connsiteX9692" y="connsiteY9692"/>
              </a:cxn>
              <a:cxn ang="0">
                <a:pos x="connsiteX9693" y="connsiteY9693"/>
              </a:cxn>
              <a:cxn ang="0">
                <a:pos x="connsiteX9694" y="connsiteY9694"/>
              </a:cxn>
              <a:cxn ang="0">
                <a:pos x="connsiteX9695" y="connsiteY9695"/>
              </a:cxn>
              <a:cxn ang="0">
                <a:pos x="connsiteX9696" y="connsiteY9696"/>
              </a:cxn>
              <a:cxn ang="0">
                <a:pos x="connsiteX9697" y="connsiteY9697"/>
              </a:cxn>
              <a:cxn ang="0">
                <a:pos x="connsiteX9698" y="connsiteY9698"/>
              </a:cxn>
              <a:cxn ang="0">
                <a:pos x="connsiteX9699" y="connsiteY9699"/>
              </a:cxn>
              <a:cxn ang="0">
                <a:pos x="connsiteX9700" y="connsiteY9700"/>
              </a:cxn>
              <a:cxn ang="0">
                <a:pos x="connsiteX9701" y="connsiteY9701"/>
              </a:cxn>
              <a:cxn ang="0">
                <a:pos x="connsiteX9702" y="connsiteY9702"/>
              </a:cxn>
              <a:cxn ang="0">
                <a:pos x="connsiteX9703" y="connsiteY9703"/>
              </a:cxn>
              <a:cxn ang="0">
                <a:pos x="connsiteX9704" y="connsiteY9704"/>
              </a:cxn>
              <a:cxn ang="0">
                <a:pos x="connsiteX9705" y="connsiteY9705"/>
              </a:cxn>
              <a:cxn ang="0">
                <a:pos x="connsiteX9706" y="connsiteY9706"/>
              </a:cxn>
              <a:cxn ang="0">
                <a:pos x="connsiteX9707" y="connsiteY9707"/>
              </a:cxn>
              <a:cxn ang="0">
                <a:pos x="connsiteX9708" y="connsiteY9708"/>
              </a:cxn>
              <a:cxn ang="0">
                <a:pos x="connsiteX9709" y="connsiteY9709"/>
              </a:cxn>
              <a:cxn ang="0">
                <a:pos x="connsiteX9710" y="connsiteY9710"/>
              </a:cxn>
              <a:cxn ang="0">
                <a:pos x="connsiteX9711" y="connsiteY9711"/>
              </a:cxn>
              <a:cxn ang="0">
                <a:pos x="connsiteX9712" y="connsiteY9712"/>
              </a:cxn>
              <a:cxn ang="0">
                <a:pos x="connsiteX9713" y="connsiteY9713"/>
              </a:cxn>
              <a:cxn ang="0">
                <a:pos x="connsiteX9714" y="connsiteY9714"/>
              </a:cxn>
              <a:cxn ang="0">
                <a:pos x="connsiteX9715" y="connsiteY9715"/>
              </a:cxn>
              <a:cxn ang="0">
                <a:pos x="connsiteX9716" y="connsiteY9716"/>
              </a:cxn>
              <a:cxn ang="0">
                <a:pos x="connsiteX9717" y="connsiteY9717"/>
              </a:cxn>
              <a:cxn ang="0">
                <a:pos x="connsiteX9718" y="connsiteY9718"/>
              </a:cxn>
              <a:cxn ang="0">
                <a:pos x="connsiteX9719" y="connsiteY9719"/>
              </a:cxn>
              <a:cxn ang="0">
                <a:pos x="connsiteX9720" y="connsiteY9720"/>
              </a:cxn>
              <a:cxn ang="0">
                <a:pos x="connsiteX9721" y="connsiteY9721"/>
              </a:cxn>
              <a:cxn ang="0">
                <a:pos x="connsiteX9722" y="connsiteY9722"/>
              </a:cxn>
              <a:cxn ang="0">
                <a:pos x="connsiteX9723" y="connsiteY9723"/>
              </a:cxn>
              <a:cxn ang="0">
                <a:pos x="connsiteX9724" y="connsiteY9724"/>
              </a:cxn>
              <a:cxn ang="0">
                <a:pos x="connsiteX9725" y="connsiteY9725"/>
              </a:cxn>
              <a:cxn ang="0">
                <a:pos x="connsiteX9726" y="connsiteY9726"/>
              </a:cxn>
              <a:cxn ang="0">
                <a:pos x="connsiteX9727" y="connsiteY9727"/>
              </a:cxn>
              <a:cxn ang="0">
                <a:pos x="connsiteX9728" y="connsiteY9728"/>
              </a:cxn>
              <a:cxn ang="0">
                <a:pos x="connsiteX9729" y="connsiteY9729"/>
              </a:cxn>
              <a:cxn ang="0">
                <a:pos x="connsiteX9730" y="connsiteY9730"/>
              </a:cxn>
              <a:cxn ang="0">
                <a:pos x="connsiteX9731" y="connsiteY9731"/>
              </a:cxn>
              <a:cxn ang="0">
                <a:pos x="connsiteX9732" y="connsiteY9732"/>
              </a:cxn>
              <a:cxn ang="0">
                <a:pos x="connsiteX9733" y="connsiteY9733"/>
              </a:cxn>
              <a:cxn ang="0">
                <a:pos x="connsiteX9734" y="connsiteY9734"/>
              </a:cxn>
              <a:cxn ang="0">
                <a:pos x="connsiteX9735" y="connsiteY9735"/>
              </a:cxn>
              <a:cxn ang="0">
                <a:pos x="connsiteX9736" y="connsiteY9736"/>
              </a:cxn>
              <a:cxn ang="0">
                <a:pos x="connsiteX9737" y="connsiteY9737"/>
              </a:cxn>
              <a:cxn ang="0">
                <a:pos x="connsiteX9738" y="connsiteY9738"/>
              </a:cxn>
              <a:cxn ang="0">
                <a:pos x="connsiteX9739" y="connsiteY9739"/>
              </a:cxn>
              <a:cxn ang="0">
                <a:pos x="connsiteX9740" y="connsiteY9740"/>
              </a:cxn>
              <a:cxn ang="0">
                <a:pos x="connsiteX9741" y="connsiteY9741"/>
              </a:cxn>
              <a:cxn ang="0">
                <a:pos x="connsiteX9742" y="connsiteY9742"/>
              </a:cxn>
              <a:cxn ang="0">
                <a:pos x="connsiteX9743" y="connsiteY9743"/>
              </a:cxn>
              <a:cxn ang="0">
                <a:pos x="connsiteX9744" y="connsiteY9744"/>
              </a:cxn>
              <a:cxn ang="0">
                <a:pos x="connsiteX9745" y="connsiteY9745"/>
              </a:cxn>
              <a:cxn ang="0">
                <a:pos x="connsiteX9746" y="connsiteY9746"/>
              </a:cxn>
              <a:cxn ang="0">
                <a:pos x="connsiteX9747" y="connsiteY9747"/>
              </a:cxn>
              <a:cxn ang="0">
                <a:pos x="connsiteX9748" y="connsiteY9748"/>
              </a:cxn>
              <a:cxn ang="0">
                <a:pos x="connsiteX9749" y="connsiteY9749"/>
              </a:cxn>
              <a:cxn ang="0">
                <a:pos x="connsiteX9750" y="connsiteY9750"/>
              </a:cxn>
              <a:cxn ang="0">
                <a:pos x="connsiteX9751" y="connsiteY9751"/>
              </a:cxn>
              <a:cxn ang="0">
                <a:pos x="connsiteX9752" y="connsiteY9752"/>
              </a:cxn>
              <a:cxn ang="0">
                <a:pos x="connsiteX9753" y="connsiteY9753"/>
              </a:cxn>
              <a:cxn ang="0">
                <a:pos x="connsiteX9754" y="connsiteY9754"/>
              </a:cxn>
              <a:cxn ang="0">
                <a:pos x="connsiteX9755" y="connsiteY9755"/>
              </a:cxn>
              <a:cxn ang="0">
                <a:pos x="connsiteX9756" y="connsiteY9756"/>
              </a:cxn>
              <a:cxn ang="0">
                <a:pos x="connsiteX9757" y="connsiteY9757"/>
              </a:cxn>
              <a:cxn ang="0">
                <a:pos x="connsiteX9758" y="connsiteY9758"/>
              </a:cxn>
              <a:cxn ang="0">
                <a:pos x="connsiteX9759" y="connsiteY9759"/>
              </a:cxn>
              <a:cxn ang="0">
                <a:pos x="connsiteX9760" y="connsiteY9760"/>
              </a:cxn>
              <a:cxn ang="0">
                <a:pos x="connsiteX9761" y="connsiteY9761"/>
              </a:cxn>
              <a:cxn ang="0">
                <a:pos x="connsiteX9762" y="connsiteY9762"/>
              </a:cxn>
              <a:cxn ang="0">
                <a:pos x="connsiteX9763" y="connsiteY9763"/>
              </a:cxn>
              <a:cxn ang="0">
                <a:pos x="connsiteX9764" y="connsiteY9764"/>
              </a:cxn>
              <a:cxn ang="0">
                <a:pos x="connsiteX9765" y="connsiteY9765"/>
              </a:cxn>
              <a:cxn ang="0">
                <a:pos x="connsiteX9766" y="connsiteY9766"/>
              </a:cxn>
              <a:cxn ang="0">
                <a:pos x="connsiteX9767" y="connsiteY9767"/>
              </a:cxn>
              <a:cxn ang="0">
                <a:pos x="connsiteX9768" y="connsiteY9768"/>
              </a:cxn>
              <a:cxn ang="0">
                <a:pos x="connsiteX9769" y="connsiteY9769"/>
              </a:cxn>
              <a:cxn ang="0">
                <a:pos x="connsiteX9770" y="connsiteY9770"/>
              </a:cxn>
              <a:cxn ang="0">
                <a:pos x="connsiteX9771" y="connsiteY9771"/>
              </a:cxn>
              <a:cxn ang="0">
                <a:pos x="connsiteX9772" y="connsiteY9772"/>
              </a:cxn>
              <a:cxn ang="0">
                <a:pos x="connsiteX9773" y="connsiteY9773"/>
              </a:cxn>
              <a:cxn ang="0">
                <a:pos x="connsiteX9774" y="connsiteY9774"/>
              </a:cxn>
              <a:cxn ang="0">
                <a:pos x="connsiteX9775" y="connsiteY9775"/>
              </a:cxn>
              <a:cxn ang="0">
                <a:pos x="connsiteX9776" y="connsiteY9776"/>
              </a:cxn>
              <a:cxn ang="0">
                <a:pos x="connsiteX9777" y="connsiteY9777"/>
              </a:cxn>
              <a:cxn ang="0">
                <a:pos x="connsiteX9778" y="connsiteY9778"/>
              </a:cxn>
              <a:cxn ang="0">
                <a:pos x="connsiteX9779" y="connsiteY9779"/>
              </a:cxn>
              <a:cxn ang="0">
                <a:pos x="connsiteX9780" y="connsiteY9780"/>
              </a:cxn>
              <a:cxn ang="0">
                <a:pos x="connsiteX9781" y="connsiteY9781"/>
              </a:cxn>
              <a:cxn ang="0">
                <a:pos x="connsiteX9782" y="connsiteY9782"/>
              </a:cxn>
              <a:cxn ang="0">
                <a:pos x="connsiteX9783" y="connsiteY9783"/>
              </a:cxn>
              <a:cxn ang="0">
                <a:pos x="connsiteX9784" y="connsiteY9784"/>
              </a:cxn>
              <a:cxn ang="0">
                <a:pos x="connsiteX9785" y="connsiteY9785"/>
              </a:cxn>
              <a:cxn ang="0">
                <a:pos x="connsiteX9786" y="connsiteY9786"/>
              </a:cxn>
              <a:cxn ang="0">
                <a:pos x="connsiteX9787" y="connsiteY9787"/>
              </a:cxn>
              <a:cxn ang="0">
                <a:pos x="connsiteX9788" y="connsiteY9788"/>
              </a:cxn>
              <a:cxn ang="0">
                <a:pos x="connsiteX9789" y="connsiteY9789"/>
              </a:cxn>
              <a:cxn ang="0">
                <a:pos x="connsiteX9790" y="connsiteY9790"/>
              </a:cxn>
              <a:cxn ang="0">
                <a:pos x="connsiteX9791" y="connsiteY9791"/>
              </a:cxn>
              <a:cxn ang="0">
                <a:pos x="connsiteX9792" y="connsiteY9792"/>
              </a:cxn>
              <a:cxn ang="0">
                <a:pos x="connsiteX9793" y="connsiteY9793"/>
              </a:cxn>
              <a:cxn ang="0">
                <a:pos x="connsiteX9794" y="connsiteY9794"/>
              </a:cxn>
              <a:cxn ang="0">
                <a:pos x="connsiteX9795" y="connsiteY9795"/>
              </a:cxn>
              <a:cxn ang="0">
                <a:pos x="connsiteX9796" y="connsiteY9796"/>
              </a:cxn>
              <a:cxn ang="0">
                <a:pos x="connsiteX9797" y="connsiteY9797"/>
              </a:cxn>
              <a:cxn ang="0">
                <a:pos x="connsiteX9798" y="connsiteY9798"/>
              </a:cxn>
              <a:cxn ang="0">
                <a:pos x="connsiteX9799" y="connsiteY9799"/>
              </a:cxn>
              <a:cxn ang="0">
                <a:pos x="connsiteX9800" y="connsiteY9800"/>
              </a:cxn>
              <a:cxn ang="0">
                <a:pos x="connsiteX9801" y="connsiteY9801"/>
              </a:cxn>
              <a:cxn ang="0">
                <a:pos x="connsiteX9802" y="connsiteY9802"/>
              </a:cxn>
              <a:cxn ang="0">
                <a:pos x="connsiteX9803" y="connsiteY9803"/>
              </a:cxn>
              <a:cxn ang="0">
                <a:pos x="connsiteX9804" y="connsiteY9804"/>
              </a:cxn>
              <a:cxn ang="0">
                <a:pos x="connsiteX9805" y="connsiteY9805"/>
              </a:cxn>
              <a:cxn ang="0">
                <a:pos x="connsiteX9806" y="connsiteY9806"/>
              </a:cxn>
              <a:cxn ang="0">
                <a:pos x="connsiteX9807" y="connsiteY9807"/>
              </a:cxn>
              <a:cxn ang="0">
                <a:pos x="connsiteX9808" y="connsiteY9808"/>
              </a:cxn>
              <a:cxn ang="0">
                <a:pos x="connsiteX9809" y="connsiteY9809"/>
              </a:cxn>
              <a:cxn ang="0">
                <a:pos x="connsiteX9810" y="connsiteY9810"/>
              </a:cxn>
              <a:cxn ang="0">
                <a:pos x="connsiteX9811" y="connsiteY9811"/>
              </a:cxn>
              <a:cxn ang="0">
                <a:pos x="connsiteX9812" y="connsiteY9812"/>
              </a:cxn>
              <a:cxn ang="0">
                <a:pos x="connsiteX9813" y="connsiteY9813"/>
              </a:cxn>
              <a:cxn ang="0">
                <a:pos x="connsiteX9814" y="connsiteY9814"/>
              </a:cxn>
              <a:cxn ang="0">
                <a:pos x="connsiteX9815" y="connsiteY9815"/>
              </a:cxn>
              <a:cxn ang="0">
                <a:pos x="connsiteX9816" y="connsiteY9816"/>
              </a:cxn>
              <a:cxn ang="0">
                <a:pos x="connsiteX9817" y="connsiteY9817"/>
              </a:cxn>
              <a:cxn ang="0">
                <a:pos x="connsiteX9818" y="connsiteY9818"/>
              </a:cxn>
              <a:cxn ang="0">
                <a:pos x="connsiteX9819" y="connsiteY9819"/>
              </a:cxn>
              <a:cxn ang="0">
                <a:pos x="connsiteX9820" y="connsiteY9820"/>
              </a:cxn>
              <a:cxn ang="0">
                <a:pos x="connsiteX9821" y="connsiteY9821"/>
              </a:cxn>
              <a:cxn ang="0">
                <a:pos x="connsiteX9822" y="connsiteY9822"/>
              </a:cxn>
              <a:cxn ang="0">
                <a:pos x="connsiteX9823" y="connsiteY9823"/>
              </a:cxn>
              <a:cxn ang="0">
                <a:pos x="connsiteX9824" y="connsiteY9824"/>
              </a:cxn>
              <a:cxn ang="0">
                <a:pos x="connsiteX9825" y="connsiteY9825"/>
              </a:cxn>
              <a:cxn ang="0">
                <a:pos x="connsiteX9826" y="connsiteY9826"/>
              </a:cxn>
              <a:cxn ang="0">
                <a:pos x="connsiteX9827" y="connsiteY9827"/>
              </a:cxn>
              <a:cxn ang="0">
                <a:pos x="connsiteX9828" y="connsiteY9828"/>
              </a:cxn>
              <a:cxn ang="0">
                <a:pos x="connsiteX9829" y="connsiteY9829"/>
              </a:cxn>
              <a:cxn ang="0">
                <a:pos x="connsiteX9830" y="connsiteY9830"/>
              </a:cxn>
              <a:cxn ang="0">
                <a:pos x="connsiteX9831" y="connsiteY9831"/>
              </a:cxn>
              <a:cxn ang="0">
                <a:pos x="connsiteX9832" y="connsiteY9832"/>
              </a:cxn>
              <a:cxn ang="0">
                <a:pos x="connsiteX9833" y="connsiteY9833"/>
              </a:cxn>
              <a:cxn ang="0">
                <a:pos x="connsiteX9834" y="connsiteY9834"/>
              </a:cxn>
              <a:cxn ang="0">
                <a:pos x="connsiteX9835" y="connsiteY9835"/>
              </a:cxn>
              <a:cxn ang="0">
                <a:pos x="connsiteX9836" y="connsiteY9836"/>
              </a:cxn>
              <a:cxn ang="0">
                <a:pos x="connsiteX9837" y="connsiteY9837"/>
              </a:cxn>
              <a:cxn ang="0">
                <a:pos x="connsiteX9838" y="connsiteY9838"/>
              </a:cxn>
              <a:cxn ang="0">
                <a:pos x="connsiteX9839" y="connsiteY9839"/>
              </a:cxn>
              <a:cxn ang="0">
                <a:pos x="connsiteX9840" y="connsiteY9840"/>
              </a:cxn>
              <a:cxn ang="0">
                <a:pos x="connsiteX9841" y="connsiteY9841"/>
              </a:cxn>
              <a:cxn ang="0">
                <a:pos x="connsiteX9842" y="connsiteY9842"/>
              </a:cxn>
              <a:cxn ang="0">
                <a:pos x="connsiteX9843" y="connsiteY9843"/>
              </a:cxn>
              <a:cxn ang="0">
                <a:pos x="connsiteX9844" y="connsiteY9844"/>
              </a:cxn>
              <a:cxn ang="0">
                <a:pos x="connsiteX9845" y="connsiteY9845"/>
              </a:cxn>
              <a:cxn ang="0">
                <a:pos x="connsiteX9846" y="connsiteY9846"/>
              </a:cxn>
              <a:cxn ang="0">
                <a:pos x="connsiteX9847" y="connsiteY9847"/>
              </a:cxn>
              <a:cxn ang="0">
                <a:pos x="connsiteX9848" y="connsiteY9848"/>
              </a:cxn>
              <a:cxn ang="0">
                <a:pos x="connsiteX9849" y="connsiteY9849"/>
              </a:cxn>
              <a:cxn ang="0">
                <a:pos x="connsiteX9850" y="connsiteY9850"/>
              </a:cxn>
              <a:cxn ang="0">
                <a:pos x="connsiteX9851" y="connsiteY9851"/>
              </a:cxn>
              <a:cxn ang="0">
                <a:pos x="connsiteX9852" y="connsiteY9852"/>
              </a:cxn>
              <a:cxn ang="0">
                <a:pos x="connsiteX9853" y="connsiteY9853"/>
              </a:cxn>
              <a:cxn ang="0">
                <a:pos x="connsiteX9854" y="connsiteY9854"/>
              </a:cxn>
              <a:cxn ang="0">
                <a:pos x="connsiteX9855" y="connsiteY9855"/>
              </a:cxn>
              <a:cxn ang="0">
                <a:pos x="connsiteX9856" y="connsiteY9856"/>
              </a:cxn>
              <a:cxn ang="0">
                <a:pos x="connsiteX9857" y="connsiteY9857"/>
              </a:cxn>
              <a:cxn ang="0">
                <a:pos x="connsiteX9858" y="connsiteY9858"/>
              </a:cxn>
              <a:cxn ang="0">
                <a:pos x="connsiteX9859" y="connsiteY9859"/>
              </a:cxn>
              <a:cxn ang="0">
                <a:pos x="connsiteX9860" y="connsiteY9860"/>
              </a:cxn>
              <a:cxn ang="0">
                <a:pos x="connsiteX9861" y="connsiteY9861"/>
              </a:cxn>
              <a:cxn ang="0">
                <a:pos x="connsiteX9862" y="connsiteY9862"/>
              </a:cxn>
              <a:cxn ang="0">
                <a:pos x="connsiteX9863" y="connsiteY9863"/>
              </a:cxn>
              <a:cxn ang="0">
                <a:pos x="connsiteX9864" y="connsiteY9864"/>
              </a:cxn>
              <a:cxn ang="0">
                <a:pos x="connsiteX9865" y="connsiteY9865"/>
              </a:cxn>
              <a:cxn ang="0">
                <a:pos x="connsiteX9866" y="connsiteY9866"/>
              </a:cxn>
              <a:cxn ang="0">
                <a:pos x="connsiteX9867" y="connsiteY9867"/>
              </a:cxn>
              <a:cxn ang="0">
                <a:pos x="connsiteX9868" y="connsiteY9868"/>
              </a:cxn>
              <a:cxn ang="0">
                <a:pos x="connsiteX9869" y="connsiteY9869"/>
              </a:cxn>
              <a:cxn ang="0">
                <a:pos x="connsiteX9870" y="connsiteY9870"/>
              </a:cxn>
              <a:cxn ang="0">
                <a:pos x="connsiteX9871" y="connsiteY9871"/>
              </a:cxn>
              <a:cxn ang="0">
                <a:pos x="connsiteX9872" y="connsiteY9872"/>
              </a:cxn>
              <a:cxn ang="0">
                <a:pos x="connsiteX9873" y="connsiteY9873"/>
              </a:cxn>
              <a:cxn ang="0">
                <a:pos x="connsiteX9874" y="connsiteY9874"/>
              </a:cxn>
              <a:cxn ang="0">
                <a:pos x="connsiteX9875" y="connsiteY9875"/>
              </a:cxn>
              <a:cxn ang="0">
                <a:pos x="connsiteX9876" y="connsiteY9876"/>
              </a:cxn>
              <a:cxn ang="0">
                <a:pos x="connsiteX9877" y="connsiteY9877"/>
              </a:cxn>
              <a:cxn ang="0">
                <a:pos x="connsiteX9878" y="connsiteY9878"/>
              </a:cxn>
              <a:cxn ang="0">
                <a:pos x="connsiteX9879" y="connsiteY9879"/>
              </a:cxn>
              <a:cxn ang="0">
                <a:pos x="connsiteX9880" y="connsiteY9880"/>
              </a:cxn>
              <a:cxn ang="0">
                <a:pos x="connsiteX9881" y="connsiteY9881"/>
              </a:cxn>
              <a:cxn ang="0">
                <a:pos x="connsiteX9882" y="connsiteY9882"/>
              </a:cxn>
              <a:cxn ang="0">
                <a:pos x="connsiteX9883" y="connsiteY9883"/>
              </a:cxn>
              <a:cxn ang="0">
                <a:pos x="connsiteX9884" y="connsiteY9884"/>
              </a:cxn>
              <a:cxn ang="0">
                <a:pos x="connsiteX9885" y="connsiteY9885"/>
              </a:cxn>
              <a:cxn ang="0">
                <a:pos x="connsiteX9886" y="connsiteY9886"/>
              </a:cxn>
              <a:cxn ang="0">
                <a:pos x="connsiteX9887" y="connsiteY9887"/>
              </a:cxn>
              <a:cxn ang="0">
                <a:pos x="connsiteX9888" y="connsiteY9888"/>
              </a:cxn>
              <a:cxn ang="0">
                <a:pos x="connsiteX9889" y="connsiteY9889"/>
              </a:cxn>
              <a:cxn ang="0">
                <a:pos x="connsiteX9890" y="connsiteY9890"/>
              </a:cxn>
              <a:cxn ang="0">
                <a:pos x="connsiteX9891" y="connsiteY9891"/>
              </a:cxn>
              <a:cxn ang="0">
                <a:pos x="connsiteX9892" y="connsiteY9892"/>
              </a:cxn>
              <a:cxn ang="0">
                <a:pos x="connsiteX9893" y="connsiteY9893"/>
              </a:cxn>
              <a:cxn ang="0">
                <a:pos x="connsiteX9894" y="connsiteY9894"/>
              </a:cxn>
              <a:cxn ang="0">
                <a:pos x="connsiteX9895" y="connsiteY9895"/>
              </a:cxn>
              <a:cxn ang="0">
                <a:pos x="connsiteX9896" y="connsiteY9896"/>
              </a:cxn>
              <a:cxn ang="0">
                <a:pos x="connsiteX9897" y="connsiteY9897"/>
              </a:cxn>
              <a:cxn ang="0">
                <a:pos x="connsiteX9898" y="connsiteY9898"/>
              </a:cxn>
              <a:cxn ang="0">
                <a:pos x="connsiteX9899" y="connsiteY9899"/>
              </a:cxn>
              <a:cxn ang="0">
                <a:pos x="connsiteX9900" y="connsiteY9900"/>
              </a:cxn>
              <a:cxn ang="0">
                <a:pos x="connsiteX9901" y="connsiteY9901"/>
              </a:cxn>
              <a:cxn ang="0">
                <a:pos x="connsiteX9902" y="connsiteY9902"/>
              </a:cxn>
              <a:cxn ang="0">
                <a:pos x="connsiteX9903" y="connsiteY9903"/>
              </a:cxn>
              <a:cxn ang="0">
                <a:pos x="connsiteX9904" y="connsiteY9904"/>
              </a:cxn>
              <a:cxn ang="0">
                <a:pos x="connsiteX9905" y="connsiteY9905"/>
              </a:cxn>
              <a:cxn ang="0">
                <a:pos x="connsiteX9906" y="connsiteY9906"/>
              </a:cxn>
              <a:cxn ang="0">
                <a:pos x="connsiteX9907" y="connsiteY9907"/>
              </a:cxn>
              <a:cxn ang="0">
                <a:pos x="connsiteX9908" y="connsiteY9908"/>
              </a:cxn>
              <a:cxn ang="0">
                <a:pos x="connsiteX9909" y="connsiteY9909"/>
              </a:cxn>
              <a:cxn ang="0">
                <a:pos x="connsiteX9910" y="connsiteY9910"/>
              </a:cxn>
              <a:cxn ang="0">
                <a:pos x="connsiteX9911" y="connsiteY9911"/>
              </a:cxn>
              <a:cxn ang="0">
                <a:pos x="connsiteX9912" y="connsiteY9912"/>
              </a:cxn>
              <a:cxn ang="0">
                <a:pos x="connsiteX9913" y="connsiteY9913"/>
              </a:cxn>
              <a:cxn ang="0">
                <a:pos x="connsiteX9914" y="connsiteY9914"/>
              </a:cxn>
              <a:cxn ang="0">
                <a:pos x="connsiteX9915" y="connsiteY9915"/>
              </a:cxn>
              <a:cxn ang="0">
                <a:pos x="connsiteX9916" y="connsiteY9916"/>
              </a:cxn>
              <a:cxn ang="0">
                <a:pos x="connsiteX9917" y="connsiteY9917"/>
              </a:cxn>
              <a:cxn ang="0">
                <a:pos x="connsiteX9918" y="connsiteY9918"/>
              </a:cxn>
              <a:cxn ang="0">
                <a:pos x="connsiteX9919" y="connsiteY9919"/>
              </a:cxn>
              <a:cxn ang="0">
                <a:pos x="connsiteX9920" y="connsiteY9920"/>
              </a:cxn>
              <a:cxn ang="0">
                <a:pos x="connsiteX9921" y="connsiteY9921"/>
              </a:cxn>
              <a:cxn ang="0">
                <a:pos x="connsiteX9922" y="connsiteY9922"/>
              </a:cxn>
              <a:cxn ang="0">
                <a:pos x="connsiteX9923" y="connsiteY9923"/>
              </a:cxn>
              <a:cxn ang="0">
                <a:pos x="connsiteX9924" y="connsiteY9924"/>
              </a:cxn>
              <a:cxn ang="0">
                <a:pos x="connsiteX9925" y="connsiteY9925"/>
              </a:cxn>
              <a:cxn ang="0">
                <a:pos x="connsiteX9926" y="connsiteY9926"/>
              </a:cxn>
              <a:cxn ang="0">
                <a:pos x="connsiteX9927" y="connsiteY9927"/>
              </a:cxn>
              <a:cxn ang="0">
                <a:pos x="connsiteX9928" y="connsiteY9928"/>
              </a:cxn>
              <a:cxn ang="0">
                <a:pos x="connsiteX9929" y="connsiteY9929"/>
              </a:cxn>
              <a:cxn ang="0">
                <a:pos x="connsiteX9930" y="connsiteY9930"/>
              </a:cxn>
              <a:cxn ang="0">
                <a:pos x="connsiteX9931" y="connsiteY9931"/>
              </a:cxn>
              <a:cxn ang="0">
                <a:pos x="connsiteX9932" y="connsiteY9932"/>
              </a:cxn>
              <a:cxn ang="0">
                <a:pos x="connsiteX9933" y="connsiteY9933"/>
              </a:cxn>
              <a:cxn ang="0">
                <a:pos x="connsiteX9934" y="connsiteY9934"/>
              </a:cxn>
              <a:cxn ang="0">
                <a:pos x="connsiteX9935" y="connsiteY9935"/>
              </a:cxn>
              <a:cxn ang="0">
                <a:pos x="connsiteX9936" y="connsiteY9936"/>
              </a:cxn>
              <a:cxn ang="0">
                <a:pos x="connsiteX9937" y="connsiteY9937"/>
              </a:cxn>
              <a:cxn ang="0">
                <a:pos x="connsiteX9938" y="connsiteY9938"/>
              </a:cxn>
              <a:cxn ang="0">
                <a:pos x="connsiteX9939" y="connsiteY9939"/>
              </a:cxn>
              <a:cxn ang="0">
                <a:pos x="connsiteX9940" y="connsiteY9940"/>
              </a:cxn>
              <a:cxn ang="0">
                <a:pos x="connsiteX9941" y="connsiteY9941"/>
              </a:cxn>
              <a:cxn ang="0">
                <a:pos x="connsiteX9942" y="connsiteY9942"/>
              </a:cxn>
              <a:cxn ang="0">
                <a:pos x="connsiteX9943" y="connsiteY9943"/>
              </a:cxn>
              <a:cxn ang="0">
                <a:pos x="connsiteX9944" y="connsiteY9944"/>
              </a:cxn>
              <a:cxn ang="0">
                <a:pos x="connsiteX9945" y="connsiteY9945"/>
              </a:cxn>
              <a:cxn ang="0">
                <a:pos x="connsiteX9946" y="connsiteY9946"/>
              </a:cxn>
              <a:cxn ang="0">
                <a:pos x="connsiteX9947" y="connsiteY9947"/>
              </a:cxn>
              <a:cxn ang="0">
                <a:pos x="connsiteX9948" y="connsiteY9948"/>
              </a:cxn>
              <a:cxn ang="0">
                <a:pos x="connsiteX9949" y="connsiteY9949"/>
              </a:cxn>
              <a:cxn ang="0">
                <a:pos x="connsiteX9950" y="connsiteY9950"/>
              </a:cxn>
              <a:cxn ang="0">
                <a:pos x="connsiteX9951" y="connsiteY9951"/>
              </a:cxn>
              <a:cxn ang="0">
                <a:pos x="connsiteX9952" y="connsiteY9952"/>
              </a:cxn>
              <a:cxn ang="0">
                <a:pos x="connsiteX9953" y="connsiteY9953"/>
              </a:cxn>
              <a:cxn ang="0">
                <a:pos x="connsiteX9954" y="connsiteY9954"/>
              </a:cxn>
              <a:cxn ang="0">
                <a:pos x="connsiteX9955" y="connsiteY9955"/>
              </a:cxn>
              <a:cxn ang="0">
                <a:pos x="connsiteX9956" y="connsiteY9956"/>
              </a:cxn>
              <a:cxn ang="0">
                <a:pos x="connsiteX9957" y="connsiteY9957"/>
              </a:cxn>
              <a:cxn ang="0">
                <a:pos x="connsiteX9958" y="connsiteY9958"/>
              </a:cxn>
              <a:cxn ang="0">
                <a:pos x="connsiteX9959" y="connsiteY9959"/>
              </a:cxn>
              <a:cxn ang="0">
                <a:pos x="connsiteX9960" y="connsiteY9960"/>
              </a:cxn>
              <a:cxn ang="0">
                <a:pos x="connsiteX9961" y="connsiteY9961"/>
              </a:cxn>
              <a:cxn ang="0">
                <a:pos x="connsiteX9962" y="connsiteY9962"/>
              </a:cxn>
              <a:cxn ang="0">
                <a:pos x="connsiteX9963" y="connsiteY9963"/>
              </a:cxn>
              <a:cxn ang="0">
                <a:pos x="connsiteX9964" y="connsiteY9964"/>
              </a:cxn>
              <a:cxn ang="0">
                <a:pos x="connsiteX9965" y="connsiteY9965"/>
              </a:cxn>
              <a:cxn ang="0">
                <a:pos x="connsiteX9966" y="connsiteY9966"/>
              </a:cxn>
              <a:cxn ang="0">
                <a:pos x="connsiteX9967" y="connsiteY9967"/>
              </a:cxn>
              <a:cxn ang="0">
                <a:pos x="connsiteX9968" y="connsiteY9968"/>
              </a:cxn>
              <a:cxn ang="0">
                <a:pos x="connsiteX9969" y="connsiteY9969"/>
              </a:cxn>
              <a:cxn ang="0">
                <a:pos x="connsiteX9970" y="connsiteY9970"/>
              </a:cxn>
              <a:cxn ang="0">
                <a:pos x="connsiteX9971" y="connsiteY9971"/>
              </a:cxn>
              <a:cxn ang="0">
                <a:pos x="connsiteX9972" y="connsiteY9972"/>
              </a:cxn>
              <a:cxn ang="0">
                <a:pos x="connsiteX9973" y="connsiteY9973"/>
              </a:cxn>
              <a:cxn ang="0">
                <a:pos x="connsiteX9974" y="connsiteY9974"/>
              </a:cxn>
              <a:cxn ang="0">
                <a:pos x="connsiteX9975" y="connsiteY9975"/>
              </a:cxn>
              <a:cxn ang="0">
                <a:pos x="connsiteX9976" y="connsiteY9976"/>
              </a:cxn>
              <a:cxn ang="0">
                <a:pos x="connsiteX9977" y="connsiteY9977"/>
              </a:cxn>
              <a:cxn ang="0">
                <a:pos x="connsiteX9978" y="connsiteY9978"/>
              </a:cxn>
              <a:cxn ang="0">
                <a:pos x="connsiteX9979" y="connsiteY9979"/>
              </a:cxn>
              <a:cxn ang="0">
                <a:pos x="connsiteX9980" y="connsiteY9980"/>
              </a:cxn>
              <a:cxn ang="0">
                <a:pos x="connsiteX9981" y="connsiteY9981"/>
              </a:cxn>
              <a:cxn ang="0">
                <a:pos x="connsiteX9982" y="connsiteY9982"/>
              </a:cxn>
              <a:cxn ang="0">
                <a:pos x="connsiteX9983" y="connsiteY9983"/>
              </a:cxn>
              <a:cxn ang="0">
                <a:pos x="connsiteX9984" y="connsiteY9984"/>
              </a:cxn>
              <a:cxn ang="0">
                <a:pos x="connsiteX9985" y="connsiteY9985"/>
              </a:cxn>
              <a:cxn ang="0">
                <a:pos x="connsiteX9986" y="connsiteY9986"/>
              </a:cxn>
              <a:cxn ang="0">
                <a:pos x="connsiteX9987" y="connsiteY9987"/>
              </a:cxn>
              <a:cxn ang="0">
                <a:pos x="connsiteX9988" y="connsiteY9988"/>
              </a:cxn>
              <a:cxn ang="0">
                <a:pos x="connsiteX9989" y="connsiteY9989"/>
              </a:cxn>
              <a:cxn ang="0">
                <a:pos x="connsiteX9990" y="connsiteY9990"/>
              </a:cxn>
              <a:cxn ang="0">
                <a:pos x="connsiteX9991" y="connsiteY9991"/>
              </a:cxn>
              <a:cxn ang="0">
                <a:pos x="connsiteX9992" y="connsiteY9992"/>
              </a:cxn>
              <a:cxn ang="0">
                <a:pos x="connsiteX9993" y="connsiteY9993"/>
              </a:cxn>
              <a:cxn ang="0">
                <a:pos x="connsiteX9994" y="connsiteY9994"/>
              </a:cxn>
              <a:cxn ang="0">
                <a:pos x="connsiteX9995" y="connsiteY9995"/>
              </a:cxn>
              <a:cxn ang="0">
                <a:pos x="connsiteX9996" y="connsiteY9996"/>
              </a:cxn>
              <a:cxn ang="0">
                <a:pos x="connsiteX9997" y="connsiteY9997"/>
              </a:cxn>
              <a:cxn ang="0">
                <a:pos x="connsiteX9998" y="connsiteY9998"/>
              </a:cxn>
              <a:cxn ang="0">
                <a:pos x="connsiteX9999" y="connsiteY9999"/>
              </a:cxn>
              <a:cxn ang="0">
                <a:pos x="connsiteX10000" y="connsiteY10000"/>
              </a:cxn>
              <a:cxn ang="0">
                <a:pos x="connsiteX10001" y="connsiteY10001"/>
              </a:cxn>
              <a:cxn ang="0">
                <a:pos x="connsiteX10002" y="connsiteY10002"/>
              </a:cxn>
              <a:cxn ang="0">
                <a:pos x="connsiteX10003" y="connsiteY10003"/>
              </a:cxn>
              <a:cxn ang="0">
                <a:pos x="connsiteX10004" y="connsiteY10004"/>
              </a:cxn>
              <a:cxn ang="0">
                <a:pos x="connsiteX10005" y="connsiteY10005"/>
              </a:cxn>
              <a:cxn ang="0">
                <a:pos x="connsiteX10006" y="connsiteY10006"/>
              </a:cxn>
              <a:cxn ang="0">
                <a:pos x="connsiteX10007" y="connsiteY10007"/>
              </a:cxn>
              <a:cxn ang="0">
                <a:pos x="connsiteX10008" y="connsiteY10008"/>
              </a:cxn>
              <a:cxn ang="0">
                <a:pos x="connsiteX10009" y="connsiteY10009"/>
              </a:cxn>
              <a:cxn ang="0">
                <a:pos x="connsiteX10010" y="connsiteY10010"/>
              </a:cxn>
              <a:cxn ang="0">
                <a:pos x="connsiteX10011" y="connsiteY10011"/>
              </a:cxn>
              <a:cxn ang="0">
                <a:pos x="connsiteX10012" y="connsiteY10012"/>
              </a:cxn>
              <a:cxn ang="0">
                <a:pos x="connsiteX10013" y="connsiteY10013"/>
              </a:cxn>
              <a:cxn ang="0">
                <a:pos x="connsiteX10014" y="connsiteY10014"/>
              </a:cxn>
              <a:cxn ang="0">
                <a:pos x="connsiteX10015" y="connsiteY10015"/>
              </a:cxn>
              <a:cxn ang="0">
                <a:pos x="connsiteX10016" y="connsiteY10016"/>
              </a:cxn>
              <a:cxn ang="0">
                <a:pos x="connsiteX10017" y="connsiteY10017"/>
              </a:cxn>
              <a:cxn ang="0">
                <a:pos x="connsiteX10018" y="connsiteY10018"/>
              </a:cxn>
              <a:cxn ang="0">
                <a:pos x="connsiteX10019" y="connsiteY10019"/>
              </a:cxn>
              <a:cxn ang="0">
                <a:pos x="connsiteX10020" y="connsiteY10020"/>
              </a:cxn>
              <a:cxn ang="0">
                <a:pos x="connsiteX10021" y="connsiteY10021"/>
              </a:cxn>
              <a:cxn ang="0">
                <a:pos x="connsiteX10022" y="connsiteY10022"/>
              </a:cxn>
              <a:cxn ang="0">
                <a:pos x="connsiteX10023" y="connsiteY10023"/>
              </a:cxn>
              <a:cxn ang="0">
                <a:pos x="connsiteX10024" y="connsiteY10024"/>
              </a:cxn>
              <a:cxn ang="0">
                <a:pos x="connsiteX10025" y="connsiteY10025"/>
              </a:cxn>
              <a:cxn ang="0">
                <a:pos x="connsiteX10026" y="connsiteY10026"/>
              </a:cxn>
              <a:cxn ang="0">
                <a:pos x="connsiteX10027" y="connsiteY10027"/>
              </a:cxn>
              <a:cxn ang="0">
                <a:pos x="connsiteX10028" y="connsiteY10028"/>
              </a:cxn>
              <a:cxn ang="0">
                <a:pos x="connsiteX10029" y="connsiteY10029"/>
              </a:cxn>
              <a:cxn ang="0">
                <a:pos x="connsiteX10030" y="connsiteY10030"/>
              </a:cxn>
              <a:cxn ang="0">
                <a:pos x="connsiteX10031" y="connsiteY10031"/>
              </a:cxn>
              <a:cxn ang="0">
                <a:pos x="connsiteX10032" y="connsiteY10032"/>
              </a:cxn>
              <a:cxn ang="0">
                <a:pos x="connsiteX10033" y="connsiteY10033"/>
              </a:cxn>
              <a:cxn ang="0">
                <a:pos x="connsiteX10034" y="connsiteY10034"/>
              </a:cxn>
              <a:cxn ang="0">
                <a:pos x="connsiteX10035" y="connsiteY10035"/>
              </a:cxn>
              <a:cxn ang="0">
                <a:pos x="connsiteX10036" y="connsiteY10036"/>
              </a:cxn>
              <a:cxn ang="0">
                <a:pos x="connsiteX10037" y="connsiteY10037"/>
              </a:cxn>
              <a:cxn ang="0">
                <a:pos x="connsiteX10038" y="connsiteY10038"/>
              </a:cxn>
              <a:cxn ang="0">
                <a:pos x="connsiteX10039" y="connsiteY10039"/>
              </a:cxn>
              <a:cxn ang="0">
                <a:pos x="connsiteX10040" y="connsiteY10040"/>
              </a:cxn>
              <a:cxn ang="0">
                <a:pos x="connsiteX10041" y="connsiteY10041"/>
              </a:cxn>
              <a:cxn ang="0">
                <a:pos x="connsiteX10042" y="connsiteY10042"/>
              </a:cxn>
              <a:cxn ang="0">
                <a:pos x="connsiteX10043" y="connsiteY10043"/>
              </a:cxn>
              <a:cxn ang="0">
                <a:pos x="connsiteX10044" y="connsiteY10044"/>
              </a:cxn>
              <a:cxn ang="0">
                <a:pos x="connsiteX10045" y="connsiteY10045"/>
              </a:cxn>
              <a:cxn ang="0">
                <a:pos x="connsiteX10046" y="connsiteY10046"/>
              </a:cxn>
              <a:cxn ang="0">
                <a:pos x="connsiteX10047" y="connsiteY10047"/>
              </a:cxn>
              <a:cxn ang="0">
                <a:pos x="connsiteX10048" y="connsiteY10048"/>
              </a:cxn>
              <a:cxn ang="0">
                <a:pos x="connsiteX10049" y="connsiteY10049"/>
              </a:cxn>
              <a:cxn ang="0">
                <a:pos x="connsiteX10050" y="connsiteY10050"/>
              </a:cxn>
              <a:cxn ang="0">
                <a:pos x="connsiteX10051" y="connsiteY10051"/>
              </a:cxn>
              <a:cxn ang="0">
                <a:pos x="connsiteX10052" y="connsiteY10052"/>
              </a:cxn>
              <a:cxn ang="0">
                <a:pos x="connsiteX10053" y="connsiteY10053"/>
              </a:cxn>
              <a:cxn ang="0">
                <a:pos x="connsiteX10054" y="connsiteY10054"/>
              </a:cxn>
              <a:cxn ang="0">
                <a:pos x="connsiteX10055" y="connsiteY10055"/>
              </a:cxn>
              <a:cxn ang="0">
                <a:pos x="connsiteX10056" y="connsiteY10056"/>
              </a:cxn>
              <a:cxn ang="0">
                <a:pos x="connsiteX10057" y="connsiteY10057"/>
              </a:cxn>
              <a:cxn ang="0">
                <a:pos x="connsiteX10058" y="connsiteY10058"/>
              </a:cxn>
              <a:cxn ang="0">
                <a:pos x="connsiteX10059" y="connsiteY10059"/>
              </a:cxn>
              <a:cxn ang="0">
                <a:pos x="connsiteX10060" y="connsiteY10060"/>
              </a:cxn>
              <a:cxn ang="0">
                <a:pos x="connsiteX10061" y="connsiteY10061"/>
              </a:cxn>
              <a:cxn ang="0">
                <a:pos x="connsiteX10062" y="connsiteY10062"/>
              </a:cxn>
              <a:cxn ang="0">
                <a:pos x="connsiteX10063" y="connsiteY10063"/>
              </a:cxn>
              <a:cxn ang="0">
                <a:pos x="connsiteX10064" y="connsiteY10064"/>
              </a:cxn>
              <a:cxn ang="0">
                <a:pos x="connsiteX10065" y="connsiteY10065"/>
              </a:cxn>
              <a:cxn ang="0">
                <a:pos x="connsiteX10066" y="connsiteY10066"/>
              </a:cxn>
              <a:cxn ang="0">
                <a:pos x="connsiteX10067" y="connsiteY10067"/>
              </a:cxn>
              <a:cxn ang="0">
                <a:pos x="connsiteX10068" y="connsiteY10068"/>
              </a:cxn>
              <a:cxn ang="0">
                <a:pos x="connsiteX10069" y="connsiteY10069"/>
              </a:cxn>
              <a:cxn ang="0">
                <a:pos x="connsiteX10070" y="connsiteY10070"/>
              </a:cxn>
              <a:cxn ang="0">
                <a:pos x="connsiteX10071" y="connsiteY10071"/>
              </a:cxn>
              <a:cxn ang="0">
                <a:pos x="connsiteX10072" y="connsiteY10072"/>
              </a:cxn>
              <a:cxn ang="0">
                <a:pos x="connsiteX10073" y="connsiteY10073"/>
              </a:cxn>
              <a:cxn ang="0">
                <a:pos x="connsiteX10074" y="connsiteY10074"/>
              </a:cxn>
              <a:cxn ang="0">
                <a:pos x="connsiteX10075" y="connsiteY10075"/>
              </a:cxn>
              <a:cxn ang="0">
                <a:pos x="connsiteX10076" y="connsiteY10076"/>
              </a:cxn>
              <a:cxn ang="0">
                <a:pos x="connsiteX10077" y="connsiteY10077"/>
              </a:cxn>
              <a:cxn ang="0">
                <a:pos x="connsiteX10078" y="connsiteY10078"/>
              </a:cxn>
              <a:cxn ang="0">
                <a:pos x="connsiteX10079" y="connsiteY10079"/>
              </a:cxn>
              <a:cxn ang="0">
                <a:pos x="connsiteX10080" y="connsiteY10080"/>
              </a:cxn>
              <a:cxn ang="0">
                <a:pos x="connsiteX10081" y="connsiteY10081"/>
              </a:cxn>
              <a:cxn ang="0">
                <a:pos x="connsiteX10082" y="connsiteY10082"/>
              </a:cxn>
              <a:cxn ang="0">
                <a:pos x="connsiteX10083" y="connsiteY10083"/>
              </a:cxn>
              <a:cxn ang="0">
                <a:pos x="connsiteX10084" y="connsiteY10084"/>
              </a:cxn>
              <a:cxn ang="0">
                <a:pos x="connsiteX10085" y="connsiteY10085"/>
              </a:cxn>
              <a:cxn ang="0">
                <a:pos x="connsiteX10086" y="connsiteY10086"/>
              </a:cxn>
              <a:cxn ang="0">
                <a:pos x="connsiteX10087" y="connsiteY10087"/>
              </a:cxn>
              <a:cxn ang="0">
                <a:pos x="connsiteX10088" y="connsiteY10088"/>
              </a:cxn>
              <a:cxn ang="0">
                <a:pos x="connsiteX10089" y="connsiteY10089"/>
              </a:cxn>
              <a:cxn ang="0">
                <a:pos x="connsiteX10090" y="connsiteY10090"/>
              </a:cxn>
              <a:cxn ang="0">
                <a:pos x="connsiteX10091" y="connsiteY10091"/>
              </a:cxn>
              <a:cxn ang="0">
                <a:pos x="connsiteX10092" y="connsiteY10092"/>
              </a:cxn>
              <a:cxn ang="0">
                <a:pos x="connsiteX10093" y="connsiteY10093"/>
              </a:cxn>
              <a:cxn ang="0">
                <a:pos x="connsiteX10094" y="connsiteY10094"/>
              </a:cxn>
              <a:cxn ang="0">
                <a:pos x="connsiteX10095" y="connsiteY10095"/>
              </a:cxn>
              <a:cxn ang="0">
                <a:pos x="connsiteX10096" y="connsiteY10096"/>
              </a:cxn>
              <a:cxn ang="0">
                <a:pos x="connsiteX10097" y="connsiteY10097"/>
              </a:cxn>
              <a:cxn ang="0">
                <a:pos x="connsiteX10098" y="connsiteY10098"/>
              </a:cxn>
              <a:cxn ang="0">
                <a:pos x="connsiteX10099" y="connsiteY10099"/>
              </a:cxn>
              <a:cxn ang="0">
                <a:pos x="connsiteX10100" y="connsiteY10100"/>
              </a:cxn>
              <a:cxn ang="0">
                <a:pos x="connsiteX10101" y="connsiteY10101"/>
              </a:cxn>
              <a:cxn ang="0">
                <a:pos x="connsiteX10102" y="connsiteY10102"/>
              </a:cxn>
              <a:cxn ang="0">
                <a:pos x="connsiteX10103" y="connsiteY10103"/>
              </a:cxn>
              <a:cxn ang="0">
                <a:pos x="connsiteX10104" y="connsiteY10104"/>
              </a:cxn>
              <a:cxn ang="0">
                <a:pos x="connsiteX10105" y="connsiteY10105"/>
              </a:cxn>
              <a:cxn ang="0">
                <a:pos x="connsiteX10106" y="connsiteY10106"/>
              </a:cxn>
              <a:cxn ang="0">
                <a:pos x="connsiteX10107" y="connsiteY10107"/>
              </a:cxn>
              <a:cxn ang="0">
                <a:pos x="connsiteX10108" y="connsiteY10108"/>
              </a:cxn>
              <a:cxn ang="0">
                <a:pos x="connsiteX10109" y="connsiteY10109"/>
              </a:cxn>
              <a:cxn ang="0">
                <a:pos x="connsiteX10110" y="connsiteY10110"/>
              </a:cxn>
              <a:cxn ang="0">
                <a:pos x="connsiteX10111" y="connsiteY10111"/>
              </a:cxn>
              <a:cxn ang="0">
                <a:pos x="connsiteX10112" y="connsiteY10112"/>
              </a:cxn>
              <a:cxn ang="0">
                <a:pos x="connsiteX10113" y="connsiteY10113"/>
              </a:cxn>
              <a:cxn ang="0">
                <a:pos x="connsiteX10114" y="connsiteY10114"/>
              </a:cxn>
              <a:cxn ang="0">
                <a:pos x="connsiteX10115" y="connsiteY10115"/>
              </a:cxn>
              <a:cxn ang="0">
                <a:pos x="connsiteX10116" y="connsiteY10116"/>
              </a:cxn>
              <a:cxn ang="0">
                <a:pos x="connsiteX10117" y="connsiteY10117"/>
              </a:cxn>
              <a:cxn ang="0">
                <a:pos x="connsiteX10118" y="connsiteY10118"/>
              </a:cxn>
              <a:cxn ang="0">
                <a:pos x="connsiteX10119" y="connsiteY10119"/>
              </a:cxn>
              <a:cxn ang="0">
                <a:pos x="connsiteX10120" y="connsiteY10120"/>
              </a:cxn>
              <a:cxn ang="0">
                <a:pos x="connsiteX10121" y="connsiteY10121"/>
              </a:cxn>
              <a:cxn ang="0">
                <a:pos x="connsiteX10122" y="connsiteY10122"/>
              </a:cxn>
              <a:cxn ang="0">
                <a:pos x="connsiteX10123" y="connsiteY10123"/>
              </a:cxn>
              <a:cxn ang="0">
                <a:pos x="connsiteX10124" y="connsiteY10124"/>
              </a:cxn>
              <a:cxn ang="0">
                <a:pos x="connsiteX10125" y="connsiteY10125"/>
              </a:cxn>
              <a:cxn ang="0">
                <a:pos x="connsiteX10126" y="connsiteY10126"/>
              </a:cxn>
              <a:cxn ang="0">
                <a:pos x="connsiteX10127" y="connsiteY10127"/>
              </a:cxn>
              <a:cxn ang="0">
                <a:pos x="connsiteX10128" y="connsiteY10128"/>
              </a:cxn>
              <a:cxn ang="0">
                <a:pos x="connsiteX10129" y="connsiteY10129"/>
              </a:cxn>
              <a:cxn ang="0">
                <a:pos x="connsiteX10130" y="connsiteY10130"/>
              </a:cxn>
              <a:cxn ang="0">
                <a:pos x="connsiteX10131" y="connsiteY10131"/>
              </a:cxn>
              <a:cxn ang="0">
                <a:pos x="connsiteX10132" y="connsiteY10132"/>
              </a:cxn>
              <a:cxn ang="0">
                <a:pos x="connsiteX10133" y="connsiteY10133"/>
              </a:cxn>
              <a:cxn ang="0">
                <a:pos x="connsiteX10134" y="connsiteY10134"/>
              </a:cxn>
              <a:cxn ang="0">
                <a:pos x="connsiteX10135" y="connsiteY10135"/>
              </a:cxn>
              <a:cxn ang="0">
                <a:pos x="connsiteX10136" y="connsiteY10136"/>
              </a:cxn>
              <a:cxn ang="0">
                <a:pos x="connsiteX10137" y="connsiteY10137"/>
              </a:cxn>
              <a:cxn ang="0">
                <a:pos x="connsiteX10138" y="connsiteY10138"/>
              </a:cxn>
              <a:cxn ang="0">
                <a:pos x="connsiteX10139" y="connsiteY10139"/>
              </a:cxn>
              <a:cxn ang="0">
                <a:pos x="connsiteX10140" y="connsiteY10140"/>
              </a:cxn>
              <a:cxn ang="0">
                <a:pos x="connsiteX10141" y="connsiteY10141"/>
              </a:cxn>
              <a:cxn ang="0">
                <a:pos x="connsiteX10142" y="connsiteY10142"/>
              </a:cxn>
              <a:cxn ang="0">
                <a:pos x="connsiteX10143" y="connsiteY10143"/>
              </a:cxn>
              <a:cxn ang="0">
                <a:pos x="connsiteX10144" y="connsiteY10144"/>
              </a:cxn>
              <a:cxn ang="0">
                <a:pos x="connsiteX10145" y="connsiteY10145"/>
              </a:cxn>
              <a:cxn ang="0">
                <a:pos x="connsiteX10146" y="connsiteY10146"/>
              </a:cxn>
              <a:cxn ang="0">
                <a:pos x="connsiteX10147" y="connsiteY10147"/>
              </a:cxn>
              <a:cxn ang="0">
                <a:pos x="connsiteX10148" y="connsiteY10148"/>
              </a:cxn>
              <a:cxn ang="0">
                <a:pos x="connsiteX10149" y="connsiteY10149"/>
              </a:cxn>
              <a:cxn ang="0">
                <a:pos x="connsiteX10150" y="connsiteY10150"/>
              </a:cxn>
              <a:cxn ang="0">
                <a:pos x="connsiteX10151" y="connsiteY10151"/>
              </a:cxn>
              <a:cxn ang="0">
                <a:pos x="connsiteX10152" y="connsiteY10152"/>
              </a:cxn>
              <a:cxn ang="0">
                <a:pos x="connsiteX10153" y="connsiteY10153"/>
              </a:cxn>
              <a:cxn ang="0">
                <a:pos x="connsiteX10154" y="connsiteY10154"/>
              </a:cxn>
              <a:cxn ang="0">
                <a:pos x="connsiteX10155" y="connsiteY10155"/>
              </a:cxn>
              <a:cxn ang="0">
                <a:pos x="connsiteX10156" y="connsiteY10156"/>
              </a:cxn>
              <a:cxn ang="0">
                <a:pos x="connsiteX10157" y="connsiteY10157"/>
              </a:cxn>
              <a:cxn ang="0">
                <a:pos x="connsiteX10158" y="connsiteY10158"/>
              </a:cxn>
              <a:cxn ang="0">
                <a:pos x="connsiteX10159" y="connsiteY10159"/>
              </a:cxn>
              <a:cxn ang="0">
                <a:pos x="connsiteX10160" y="connsiteY10160"/>
              </a:cxn>
              <a:cxn ang="0">
                <a:pos x="connsiteX10161" y="connsiteY10161"/>
              </a:cxn>
              <a:cxn ang="0">
                <a:pos x="connsiteX10162" y="connsiteY10162"/>
              </a:cxn>
              <a:cxn ang="0">
                <a:pos x="connsiteX10163" y="connsiteY10163"/>
              </a:cxn>
              <a:cxn ang="0">
                <a:pos x="connsiteX10164" y="connsiteY10164"/>
              </a:cxn>
              <a:cxn ang="0">
                <a:pos x="connsiteX10165" y="connsiteY10165"/>
              </a:cxn>
              <a:cxn ang="0">
                <a:pos x="connsiteX10166" y="connsiteY10166"/>
              </a:cxn>
              <a:cxn ang="0">
                <a:pos x="connsiteX10167" y="connsiteY10167"/>
              </a:cxn>
              <a:cxn ang="0">
                <a:pos x="connsiteX10168" y="connsiteY10168"/>
              </a:cxn>
              <a:cxn ang="0">
                <a:pos x="connsiteX10169" y="connsiteY10169"/>
              </a:cxn>
              <a:cxn ang="0">
                <a:pos x="connsiteX10170" y="connsiteY10170"/>
              </a:cxn>
              <a:cxn ang="0">
                <a:pos x="connsiteX10171" y="connsiteY10171"/>
              </a:cxn>
              <a:cxn ang="0">
                <a:pos x="connsiteX10172" y="connsiteY10172"/>
              </a:cxn>
              <a:cxn ang="0">
                <a:pos x="connsiteX10173" y="connsiteY10173"/>
              </a:cxn>
              <a:cxn ang="0">
                <a:pos x="connsiteX10174" y="connsiteY10174"/>
              </a:cxn>
              <a:cxn ang="0">
                <a:pos x="connsiteX10175" y="connsiteY10175"/>
              </a:cxn>
              <a:cxn ang="0">
                <a:pos x="connsiteX10176" y="connsiteY10176"/>
              </a:cxn>
              <a:cxn ang="0">
                <a:pos x="connsiteX10177" y="connsiteY10177"/>
              </a:cxn>
              <a:cxn ang="0">
                <a:pos x="connsiteX10178" y="connsiteY10178"/>
              </a:cxn>
              <a:cxn ang="0">
                <a:pos x="connsiteX10179" y="connsiteY10179"/>
              </a:cxn>
              <a:cxn ang="0">
                <a:pos x="connsiteX10180" y="connsiteY10180"/>
              </a:cxn>
              <a:cxn ang="0">
                <a:pos x="connsiteX10181" y="connsiteY10181"/>
              </a:cxn>
              <a:cxn ang="0">
                <a:pos x="connsiteX10182" y="connsiteY10182"/>
              </a:cxn>
              <a:cxn ang="0">
                <a:pos x="connsiteX10183" y="connsiteY10183"/>
              </a:cxn>
              <a:cxn ang="0">
                <a:pos x="connsiteX10184" y="connsiteY10184"/>
              </a:cxn>
              <a:cxn ang="0">
                <a:pos x="connsiteX10185" y="connsiteY10185"/>
              </a:cxn>
              <a:cxn ang="0">
                <a:pos x="connsiteX10186" y="connsiteY10186"/>
              </a:cxn>
              <a:cxn ang="0">
                <a:pos x="connsiteX10187" y="connsiteY10187"/>
              </a:cxn>
              <a:cxn ang="0">
                <a:pos x="connsiteX10188" y="connsiteY10188"/>
              </a:cxn>
              <a:cxn ang="0">
                <a:pos x="connsiteX10189" y="connsiteY10189"/>
              </a:cxn>
              <a:cxn ang="0">
                <a:pos x="connsiteX10190" y="connsiteY10190"/>
              </a:cxn>
              <a:cxn ang="0">
                <a:pos x="connsiteX10191" y="connsiteY10191"/>
              </a:cxn>
              <a:cxn ang="0">
                <a:pos x="connsiteX10192" y="connsiteY10192"/>
              </a:cxn>
              <a:cxn ang="0">
                <a:pos x="connsiteX10193" y="connsiteY10193"/>
              </a:cxn>
              <a:cxn ang="0">
                <a:pos x="connsiteX10194" y="connsiteY10194"/>
              </a:cxn>
              <a:cxn ang="0">
                <a:pos x="connsiteX10195" y="connsiteY10195"/>
              </a:cxn>
              <a:cxn ang="0">
                <a:pos x="connsiteX10196" y="connsiteY10196"/>
              </a:cxn>
              <a:cxn ang="0">
                <a:pos x="connsiteX10197" y="connsiteY10197"/>
              </a:cxn>
              <a:cxn ang="0">
                <a:pos x="connsiteX10198" y="connsiteY10198"/>
              </a:cxn>
              <a:cxn ang="0">
                <a:pos x="connsiteX10199" y="connsiteY10199"/>
              </a:cxn>
              <a:cxn ang="0">
                <a:pos x="connsiteX10200" y="connsiteY10200"/>
              </a:cxn>
              <a:cxn ang="0">
                <a:pos x="connsiteX10201" y="connsiteY10201"/>
              </a:cxn>
              <a:cxn ang="0">
                <a:pos x="connsiteX10202" y="connsiteY10202"/>
              </a:cxn>
              <a:cxn ang="0">
                <a:pos x="connsiteX10203" y="connsiteY10203"/>
              </a:cxn>
              <a:cxn ang="0">
                <a:pos x="connsiteX10204" y="connsiteY10204"/>
              </a:cxn>
              <a:cxn ang="0">
                <a:pos x="connsiteX10205" y="connsiteY10205"/>
              </a:cxn>
              <a:cxn ang="0">
                <a:pos x="connsiteX10206" y="connsiteY10206"/>
              </a:cxn>
              <a:cxn ang="0">
                <a:pos x="connsiteX10207" y="connsiteY10207"/>
              </a:cxn>
              <a:cxn ang="0">
                <a:pos x="connsiteX10208" y="connsiteY10208"/>
              </a:cxn>
              <a:cxn ang="0">
                <a:pos x="connsiteX10209" y="connsiteY10209"/>
              </a:cxn>
              <a:cxn ang="0">
                <a:pos x="connsiteX10210" y="connsiteY10210"/>
              </a:cxn>
              <a:cxn ang="0">
                <a:pos x="connsiteX10211" y="connsiteY10211"/>
              </a:cxn>
              <a:cxn ang="0">
                <a:pos x="connsiteX10212" y="connsiteY10212"/>
              </a:cxn>
              <a:cxn ang="0">
                <a:pos x="connsiteX10213" y="connsiteY10213"/>
              </a:cxn>
              <a:cxn ang="0">
                <a:pos x="connsiteX10214" y="connsiteY10214"/>
              </a:cxn>
              <a:cxn ang="0">
                <a:pos x="connsiteX10215" y="connsiteY10215"/>
              </a:cxn>
              <a:cxn ang="0">
                <a:pos x="connsiteX10216" y="connsiteY10216"/>
              </a:cxn>
              <a:cxn ang="0">
                <a:pos x="connsiteX10217" y="connsiteY10217"/>
              </a:cxn>
              <a:cxn ang="0">
                <a:pos x="connsiteX10218" y="connsiteY10218"/>
              </a:cxn>
              <a:cxn ang="0">
                <a:pos x="connsiteX10219" y="connsiteY10219"/>
              </a:cxn>
              <a:cxn ang="0">
                <a:pos x="connsiteX10220" y="connsiteY10220"/>
              </a:cxn>
              <a:cxn ang="0">
                <a:pos x="connsiteX10221" y="connsiteY10221"/>
              </a:cxn>
              <a:cxn ang="0">
                <a:pos x="connsiteX10222" y="connsiteY10222"/>
              </a:cxn>
              <a:cxn ang="0">
                <a:pos x="connsiteX10223" y="connsiteY10223"/>
              </a:cxn>
              <a:cxn ang="0">
                <a:pos x="connsiteX10224" y="connsiteY10224"/>
              </a:cxn>
              <a:cxn ang="0">
                <a:pos x="connsiteX10225" y="connsiteY10225"/>
              </a:cxn>
              <a:cxn ang="0">
                <a:pos x="connsiteX10226" y="connsiteY10226"/>
              </a:cxn>
              <a:cxn ang="0">
                <a:pos x="connsiteX10227" y="connsiteY10227"/>
              </a:cxn>
              <a:cxn ang="0">
                <a:pos x="connsiteX10228" y="connsiteY10228"/>
              </a:cxn>
              <a:cxn ang="0">
                <a:pos x="connsiteX10229" y="connsiteY10229"/>
              </a:cxn>
              <a:cxn ang="0">
                <a:pos x="connsiteX10230" y="connsiteY10230"/>
              </a:cxn>
              <a:cxn ang="0">
                <a:pos x="connsiteX10231" y="connsiteY10231"/>
              </a:cxn>
              <a:cxn ang="0">
                <a:pos x="connsiteX10232" y="connsiteY10232"/>
              </a:cxn>
              <a:cxn ang="0">
                <a:pos x="connsiteX10233" y="connsiteY10233"/>
              </a:cxn>
              <a:cxn ang="0">
                <a:pos x="connsiteX10234" y="connsiteY10234"/>
              </a:cxn>
              <a:cxn ang="0">
                <a:pos x="connsiteX10235" y="connsiteY10235"/>
              </a:cxn>
              <a:cxn ang="0">
                <a:pos x="connsiteX10236" y="connsiteY10236"/>
              </a:cxn>
              <a:cxn ang="0">
                <a:pos x="connsiteX10237" y="connsiteY10237"/>
              </a:cxn>
              <a:cxn ang="0">
                <a:pos x="connsiteX10238" y="connsiteY10238"/>
              </a:cxn>
              <a:cxn ang="0">
                <a:pos x="connsiteX10239" y="connsiteY10239"/>
              </a:cxn>
              <a:cxn ang="0">
                <a:pos x="connsiteX10240" y="connsiteY10240"/>
              </a:cxn>
              <a:cxn ang="0">
                <a:pos x="connsiteX10241" y="connsiteY10241"/>
              </a:cxn>
              <a:cxn ang="0">
                <a:pos x="connsiteX10242" y="connsiteY10242"/>
              </a:cxn>
              <a:cxn ang="0">
                <a:pos x="connsiteX10243" y="connsiteY10243"/>
              </a:cxn>
              <a:cxn ang="0">
                <a:pos x="connsiteX10244" y="connsiteY10244"/>
              </a:cxn>
              <a:cxn ang="0">
                <a:pos x="connsiteX10245" y="connsiteY10245"/>
              </a:cxn>
              <a:cxn ang="0">
                <a:pos x="connsiteX10246" y="connsiteY10246"/>
              </a:cxn>
              <a:cxn ang="0">
                <a:pos x="connsiteX10247" y="connsiteY10247"/>
              </a:cxn>
              <a:cxn ang="0">
                <a:pos x="connsiteX10248" y="connsiteY10248"/>
              </a:cxn>
              <a:cxn ang="0">
                <a:pos x="connsiteX10249" y="connsiteY10249"/>
              </a:cxn>
              <a:cxn ang="0">
                <a:pos x="connsiteX10250" y="connsiteY10250"/>
              </a:cxn>
              <a:cxn ang="0">
                <a:pos x="connsiteX10251" y="connsiteY10251"/>
              </a:cxn>
              <a:cxn ang="0">
                <a:pos x="connsiteX10252" y="connsiteY10252"/>
              </a:cxn>
              <a:cxn ang="0">
                <a:pos x="connsiteX10253" y="connsiteY10253"/>
              </a:cxn>
              <a:cxn ang="0">
                <a:pos x="connsiteX10254" y="connsiteY10254"/>
              </a:cxn>
              <a:cxn ang="0">
                <a:pos x="connsiteX10255" y="connsiteY10255"/>
              </a:cxn>
              <a:cxn ang="0">
                <a:pos x="connsiteX10256" y="connsiteY10256"/>
              </a:cxn>
              <a:cxn ang="0">
                <a:pos x="connsiteX10257" y="connsiteY10257"/>
              </a:cxn>
              <a:cxn ang="0">
                <a:pos x="connsiteX10258" y="connsiteY10258"/>
              </a:cxn>
              <a:cxn ang="0">
                <a:pos x="connsiteX10259" y="connsiteY10259"/>
              </a:cxn>
              <a:cxn ang="0">
                <a:pos x="connsiteX10260" y="connsiteY10260"/>
              </a:cxn>
              <a:cxn ang="0">
                <a:pos x="connsiteX10261" y="connsiteY10261"/>
              </a:cxn>
              <a:cxn ang="0">
                <a:pos x="connsiteX10262" y="connsiteY10262"/>
              </a:cxn>
              <a:cxn ang="0">
                <a:pos x="connsiteX10263" y="connsiteY10263"/>
              </a:cxn>
              <a:cxn ang="0">
                <a:pos x="connsiteX10264" y="connsiteY10264"/>
              </a:cxn>
              <a:cxn ang="0">
                <a:pos x="connsiteX10265" y="connsiteY10265"/>
              </a:cxn>
              <a:cxn ang="0">
                <a:pos x="connsiteX10266" y="connsiteY10266"/>
              </a:cxn>
              <a:cxn ang="0">
                <a:pos x="connsiteX10267" y="connsiteY10267"/>
              </a:cxn>
              <a:cxn ang="0">
                <a:pos x="connsiteX10268" y="connsiteY10268"/>
              </a:cxn>
              <a:cxn ang="0">
                <a:pos x="connsiteX10269" y="connsiteY10269"/>
              </a:cxn>
              <a:cxn ang="0">
                <a:pos x="connsiteX10270" y="connsiteY10270"/>
              </a:cxn>
              <a:cxn ang="0">
                <a:pos x="connsiteX10271" y="connsiteY10271"/>
              </a:cxn>
              <a:cxn ang="0">
                <a:pos x="connsiteX10272" y="connsiteY10272"/>
              </a:cxn>
              <a:cxn ang="0">
                <a:pos x="connsiteX10273" y="connsiteY10273"/>
              </a:cxn>
              <a:cxn ang="0">
                <a:pos x="connsiteX10274" y="connsiteY10274"/>
              </a:cxn>
              <a:cxn ang="0">
                <a:pos x="connsiteX10275" y="connsiteY10275"/>
              </a:cxn>
              <a:cxn ang="0">
                <a:pos x="connsiteX10276" y="connsiteY10276"/>
              </a:cxn>
              <a:cxn ang="0">
                <a:pos x="connsiteX10277" y="connsiteY10277"/>
              </a:cxn>
              <a:cxn ang="0">
                <a:pos x="connsiteX10278" y="connsiteY10278"/>
              </a:cxn>
              <a:cxn ang="0">
                <a:pos x="connsiteX10279" y="connsiteY10279"/>
              </a:cxn>
              <a:cxn ang="0">
                <a:pos x="connsiteX10280" y="connsiteY10280"/>
              </a:cxn>
              <a:cxn ang="0">
                <a:pos x="connsiteX10281" y="connsiteY10281"/>
              </a:cxn>
              <a:cxn ang="0">
                <a:pos x="connsiteX10282" y="connsiteY10282"/>
              </a:cxn>
              <a:cxn ang="0">
                <a:pos x="connsiteX10283" y="connsiteY10283"/>
              </a:cxn>
              <a:cxn ang="0">
                <a:pos x="connsiteX10284" y="connsiteY10284"/>
              </a:cxn>
              <a:cxn ang="0">
                <a:pos x="connsiteX10285" y="connsiteY10285"/>
              </a:cxn>
              <a:cxn ang="0">
                <a:pos x="connsiteX10286" y="connsiteY10286"/>
              </a:cxn>
              <a:cxn ang="0">
                <a:pos x="connsiteX10287" y="connsiteY10287"/>
              </a:cxn>
              <a:cxn ang="0">
                <a:pos x="connsiteX10288" y="connsiteY10288"/>
              </a:cxn>
              <a:cxn ang="0">
                <a:pos x="connsiteX10289" y="connsiteY10289"/>
              </a:cxn>
              <a:cxn ang="0">
                <a:pos x="connsiteX10290" y="connsiteY10290"/>
              </a:cxn>
              <a:cxn ang="0">
                <a:pos x="connsiteX10291" y="connsiteY10291"/>
              </a:cxn>
              <a:cxn ang="0">
                <a:pos x="connsiteX10292" y="connsiteY10292"/>
              </a:cxn>
              <a:cxn ang="0">
                <a:pos x="connsiteX10293" y="connsiteY10293"/>
              </a:cxn>
              <a:cxn ang="0">
                <a:pos x="connsiteX10294" y="connsiteY10294"/>
              </a:cxn>
              <a:cxn ang="0">
                <a:pos x="connsiteX10295" y="connsiteY10295"/>
              </a:cxn>
              <a:cxn ang="0">
                <a:pos x="connsiteX10296" y="connsiteY10296"/>
              </a:cxn>
              <a:cxn ang="0">
                <a:pos x="connsiteX10297" y="connsiteY10297"/>
              </a:cxn>
              <a:cxn ang="0">
                <a:pos x="connsiteX10298" y="connsiteY10298"/>
              </a:cxn>
              <a:cxn ang="0">
                <a:pos x="connsiteX10299" y="connsiteY10299"/>
              </a:cxn>
              <a:cxn ang="0">
                <a:pos x="connsiteX10300" y="connsiteY10300"/>
              </a:cxn>
              <a:cxn ang="0">
                <a:pos x="connsiteX10301" y="connsiteY10301"/>
              </a:cxn>
              <a:cxn ang="0">
                <a:pos x="connsiteX10302" y="connsiteY10302"/>
              </a:cxn>
              <a:cxn ang="0">
                <a:pos x="connsiteX10303" y="connsiteY10303"/>
              </a:cxn>
              <a:cxn ang="0">
                <a:pos x="connsiteX10304" y="connsiteY10304"/>
              </a:cxn>
              <a:cxn ang="0">
                <a:pos x="connsiteX10305" y="connsiteY10305"/>
              </a:cxn>
              <a:cxn ang="0">
                <a:pos x="connsiteX10306" y="connsiteY10306"/>
              </a:cxn>
              <a:cxn ang="0">
                <a:pos x="connsiteX10307" y="connsiteY10307"/>
              </a:cxn>
              <a:cxn ang="0">
                <a:pos x="connsiteX10308" y="connsiteY10308"/>
              </a:cxn>
              <a:cxn ang="0">
                <a:pos x="connsiteX10309" y="connsiteY10309"/>
              </a:cxn>
              <a:cxn ang="0">
                <a:pos x="connsiteX10310" y="connsiteY10310"/>
              </a:cxn>
              <a:cxn ang="0">
                <a:pos x="connsiteX10311" y="connsiteY10311"/>
              </a:cxn>
              <a:cxn ang="0">
                <a:pos x="connsiteX10312" y="connsiteY10312"/>
              </a:cxn>
              <a:cxn ang="0">
                <a:pos x="connsiteX10313" y="connsiteY10313"/>
              </a:cxn>
              <a:cxn ang="0">
                <a:pos x="connsiteX10314" y="connsiteY10314"/>
              </a:cxn>
              <a:cxn ang="0">
                <a:pos x="connsiteX10315" y="connsiteY10315"/>
              </a:cxn>
              <a:cxn ang="0">
                <a:pos x="connsiteX10316" y="connsiteY10316"/>
              </a:cxn>
              <a:cxn ang="0">
                <a:pos x="connsiteX10317" y="connsiteY10317"/>
              </a:cxn>
              <a:cxn ang="0">
                <a:pos x="connsiteX10318" y="connsiteY10318"/>
              </a:cxn>
              <a:cxn ang="0">
                <a:pos x="connsiteX10319" y="connsiteY10319"/>
              </a:cxn>
              <a:cxn ang="0">
                <a:pos x="connsiteX10320" y="connsiteY10320"/>
              </a:cxn>
              <a:cxn ang="0">
                <a:pos x="connsiteX10321" y="connsiteY10321"/>
              </a:cxn>
              <a:cxn ang="0">
                <a:pos x="connsiteX10322" y="connsiteY10322"/>
              </a:cxn>
              <a:cxn ang="0">
                <a:pos x="connsiteX10323" y="connsiteY10323"/>
              </a:cxn>
              <a:cxn ang="0">
                <a:pos x="connsiteX10324" y="connsiteY10324"/>
              </a:cxn>
              <a:cxn ang="0">
                <a:pos x="connsiteX10325" y="connsiteY10325"/>
              </a:cxn>
              <a:cxn ang="0">
                <a:pos x="connsiteX10326" y="connsiteY10326"/>
              </a:cxn>
              <a:cxn ang="0">
                <a:pos x="connsiteX10327" y="connsiteY10327"/>
              </a:cxn>
              <a:cxn ang="0">
                <a:pos x="connsiteX10328" y="connsiteY10328"/>
              </a:cxn>
              <a:cxn ang="0">
                <a:pos x="connsiteX10329" y="connsiteY10329"/>
              </a:cxn>
              <a:cxn ang="0">
                <a:pos x="connsiteX10330" y="connsiteY10330"/>
              </a:cxn>
              <a:cxn ang="0">
                <a:pos x="connsiteX10331" y="connsiteY10331"/>
              </a:cxn>
              <a:cxn ang="0">
                <a:pos x="connsiteX10332" y="connsiteY10332"/>
              </a:cxn>
              <a:cxn ang="0">
                <a:pos x="connsiteX10333" y="connsiteY10333"/>
              </a:cxn>
              <a:cxn ang="0">
                <a:pos x="connsiteX10334" y="connsiteY10334"/>
              </a:cxn>
              <a:cxn ang="0">
                <a:pos x="connsiteX10335" y="connsiteY10335"/>
              </a:cxn>
              <a:cxn ang="0">
                <a:pos x="connsiteX10336" y="connsiteY10336"/>
              </a:cxn>
              <a:cxn ang="0">
                <a:pos x="connsiteX10337" y="connsiteY10337"/>
              </a:cxn>
              <a:cxn ang="0">
                <a:pos x="connsiteX10338" y="connsiteY10338"/>
              </a:cxn>
              <a:cxn ang="0">
                <a:pos x="connsiteX10339" y="connsiteY10339"/>
              </a:cxn>
              <a:cxn ang="0">
                <a:pos x="connsiteX10340" y="connsiteY10340"/>
              </a:cxn>
              <a:cxn ang="0">
                <a:pos x="connsiteX10341" y="connsiteY10341"/>
              </a:cxn>
              <a:cxn ang="0">
                <a:pos x="connsiteX10342" y="connsiteY10342"/>
              </a:cxn>
              <a:cxn ang="0">
                <a:pos x="connsiteX10343" y="connsiteY10343"/>
              </a:cxn>
              <a:cxn ang="0">
                <a:pos x="connsiteX10344" y="connsiteY10344"/>
              </a:cxn>
              <a:cxn ang="0">
                <a:pos x="connsiteX10345" y="connsiteY10345"/>
              </a:cxn>
              <a:cxn ang="0">
                <a:pos x="connsiteX10346" y="connsiteY10346"/>
              </a:cxn>
              <a:cxn ang="0">
                <a:pos x="connsiteX10347" y="connsiteY10347"/>
              </a:cxn>
              <a:cxn ang="0">
                <a:pos x="connsiteX10348" y="connsiteY10348"/>
              </a:cxn>
              <a:cxn ang="0">
                <a:pos x="connsiteX10349" y="connsiteY10349"/>
              </a:cxn>
              <a:cxn ang="0">
                <a:pos x="connsiteX10350" y="connsiteY10350"/>
              </a:cxn>
              <a:cxn ang="0">
                <a:pos x="connsiteX10351" y="connsiteY10351"/>
              </a:cxn>
              <a:cxn ang="0">
                <a:pos x="connsiteX10352" y="connsiteY10352"/>
              </a:cxn>
              <a:cxn ang="0">
                <a:pos x="connsiteX10353" y="connsiteY10353"/>
              </a:cxn>
              <a:cxn ang="0">
                <a:pos x="connsiteX10354" y="connsiteY10354"/>
              </a:cxn>
              <a:cxn ang="0">
                <a:pos x="connsiteX10355" y="connsiteY10355"/>
              </a:cxn>
              <a:cxn ang="0">
                <a:pos x="connsiteX10356" y="connsiteY10356"/>
              </a:cxn>
              <a:cxn ang="0">
                <a:pos x="connsiteX10357" y="connsiteY10357"/>
              </a:cxn>
              <a:cxn ang="0">
                <a:pos x="connsiteX10358" y="connsiteY10358"/>
              </a:cxn>
              <a:cxn ang="0">
                <a:pos x="connsiteX10359" y="connsiteY10359"/>
              </a:cxn>
              <a:cxn ang="0">
                <a:pos x="connsiteX10360" y="connsiteY10360"/>
              </a:cxn>
              <a:cxn ang="0">
                <a:pos x="connsiteX10361" y="connsiteY10361"/>
              </a:cxn>
              <a:cxn ang="0">
                <a:pos x="connsiteX10362" y="connsiteY10362"/>
              </a:cxn>
              <a:cxn ang="0">
                <a:pos x="connsiteX10363" y="connsiteY10363"/>
              </a:cxn>
              <a:cxn ang="0">
                <a:pos x="connsiteX10364" y="connsiteY10364"/>
              </a:cxn>
              <a:cxn ang="0">
                <a:pos x="connsiteX10365" y="connsiteY10365"/>
              </a:cxn>
              <a:cxn ang="0">
                <a:pos x="connsiteX10366" y="connsiteY10366"/>
              </a:cxn>
              <a:cxn ang="0">
                <a:pos x="connsiteX10367" y="connsiteY10367"/>
              </a:cxn>
              <a:cxn ang="0">
                <a:pos x="connsiteX10368" y="connsiteY10368"/>
              </a:cxn>
              <a:cxn ang="0">
                <a:pos x="connsiteX10369" y="connsiteY10369"/>
              </a:cxn>
              <a:cxn ang="0">
                <a:pos x="connsiteX10370" y="connsiteY10370"/>
              </a:cxn>
              <a:cxn ang="0">
                <a:pos x="connsiteX10371" y="connsiteY10371"/>
              </a:cxn>
              <a:cxn ang="0">
                <a:pos x="connsiteX10372" y="connsiteY10372"/>
              </a:cxn>
              <a:cxn ang="0">
                <a:pos x="connsiteX10373" y="connsiteY10373"/>
              </a:cxn>
              <a:cxn ang="0">
                <a:pos x="connsiteX10374" y="connsiteY10374"/>
              </a:cxn>
              <a:cxn ang="0">
                <a:pos x="connsiteX10375" y="connsiteY10375"/>
              </a:cxn>
              <a:cxn ang="0">
                <a:pos x="connsiteX10376" y="connsiteY10376"/>
              </a:cxn>
              <a:cxn ang="0">
                <a:pos x="connsiteX10377" y="connsiteY10377"/>
              </a:cxn>
              <a:cxn ang="0">
                <a:pos x="connsiteX10378" y="connsiteY10378"/>
              </a:cxn>
              <a:cxn ang="0">
                <a:pos x="connsiteX10379" y="connsiteY10379"/>
              </a:cxn>
              <a:cxn ang="0">
                <a:pos x="connsiteX10380" y="connsiteY10380"/>
              </a:cxn>
              <a:cxn ang="0">
                <a:pos x="connsiteX10381" y="connsiteY10381"/>
              </a:cxn>
              <a:cxn ang="0">
                <a:pos x="connsiteX10382" y="connsiteY10382"/>
              </a:cxn>
              <a:cxn ang="0">
                <a:pos x="connsiteX10383" y="connsiteY10383"/>
              </a:cxn>
              <a:cxn ang="0">
                <a:pos x="connsiteX10384" y="connsiteY10384"/>
              </a:cxn>
              <a:cxn ang="0">
                <a:pos x="connsiteX10385" y="connsiteY10385"/>
              </a:cxn>
              <a:cxn ang="0">
                <a:pos x="connsiteX10386" y="connsiteY10386"/>
              </a:cxn>
              <a:cxn ang="0">
                <a:pos x="connsiteX10387" y="connsiteY10387"/>
              </a:cxn>
              <a:cxn ang="0">
                <a:pos x="connsiteX10388" y="connsiteY10388"/>
              </a:cxn>
              <a:cxn ang="0">
                <a:pos x="connsiteX10389" y="connsiteY10389"/>
              </a:cxn>
              <a:cxn ang="0">
                <a:pos x="connsiteX10390" y="connsiteY10390"/>
              </a:cxn>
              <a:cxn ang="0">
                <a:pos x="connsiteX10391" y="connsiteY10391"/>
              </a:cxn>
              <a:cxn ang="0">
                <a:pos x="connsiteX10392" y="connsiteY10392"/>
              </a:cxn>
              <a:cxn ang="0">
                <a:pos x="connsiteX10393" y="connsiteY10393"/>
              </a:cxn>
              <a:cxn ang="0">
                <a:pos x="connsiteX10394" y="connsiteY10394"/>
              </a:cxn>
              <a:cxn ang="0">
                <a:pos x="connsiteX10395" y="connsiteY10395"/>
              </a:cxn>
              <a:cxn ang="0">
                <a:pos x="connsiteX10396" y="connsiteY10396"/>
              </a:cxn>
              <a:cxn ang="0">
                <a:pos x="connsiteX10397" y="connsiteY10397"/>
              </a:cxn>
              <a:cxn ang="0">
                <a:pos x="connsiteX10398" y="connsiteY10398"/>
              </a:cxn>
              <a:cxn ang="0">
                <a:pos x="connsiteX10399" y="connsiteY10399"/>
              </a:cxn>
              <a:cxn ang="0">
                <a:pos x="connsiteX10400" y="connsiteY10400"/>
              </a:cxn>
              <a:cxn ang="0">
                <a:pos x="connsiteX10401" y="connsiteY10401"/>
              </a:cxn>
              <a:cxn ang="0">
                <a:pos x="connsiteX10402" y="connsiteY10402"/>
              </a:cxn>
              <a:cxn ang="0">
                <a:pos x="connsiteX10403" y="connsiteY10403"/>
              </a:cxn>
              <a:cxn ang="0">
                <a:pos x="connsiteX10404" y="connsiteY10404"/>
              </a:cxn>
              <a:cxn ang="0">
                <a:pos x="connsiteX10405" y="connsiteY10405"/>
              </a:cxn>
              <a:cxn ang="0">
                <a:pos x="connsiteX10406" y="connsiteY10406"/>
              </a:cxn>
              <a:cxn ang="0">
                <a:pos x="connsiteX10407" y="connsiteY10407"/>
              </a:cxn>
              <a:cxn ang="0">
                <a:pos x="connsiteX10408" y="connsiteY10408"/>
              </a:cxn>
              <a:cxn ang="0">
                <a:pos x="connsiteX10409" y="connsiteY10409"/>
              </a:cxn>
              <a:cxn ang="0">
                <a:pos x="connsiteX10410" y="connsiteY10410"/>
              </a:cxn>
              <a:cxn ang="0">
                <a:pos x="connsiteX10411" y="connsiteY10411"/>
              </a:cxn>
              <a:cxn ang="0">
                <a:pos x="connsiteX10412" y="connsiteY10412"/>
              </a:cxn>
              <a:cxn ang="0">
                <a:pos x="connsiteX10413" y="connsiteY10413"/>
              </a:cxn>
              <a:cxn ang="0">
                <a:pos x="connsiteX10414" y="connsiteY10414"/>
              </a:cxn>
              <a:cxn ang="0">
                <a:pos x="connsiteX10415" y="connsiteY10415"/>
              </a:cxn>
              <a:cxn ang="0">
                <a:pos x="connsiteX10416" y="connsiteY10416"/>
              </a:cxn>
              <a:cxn ang="0">
                <a:pos x="connsiteX10417" y="connsiteY10417"/>
              </a:cxn>
              <a:cxn ang="0">
                <a:pos x="connsiteX10418" y="connsiteY10418"/>
              </a:cxn>
              <a:cxn ang="0">
                <a:pos x="connsiteX10419" y="connsiteY10419"/>
              </a:cxn>
              <a:cxn ang="0">
                <a:pos x="connsiteX10420" y="connsiteY10420"/>
              </a:cxn>
              <a:cxn ang="0">
                <a:pos x="connsiteX10421" y="connsiteY10421"/>
              </a:cxn>
              <a:cxn ang="0">
                <a:pos x="connsiteX10422" y="connsiteY10422"/>
              </a:cxn>
              <a:cxn ang="0">
                <a:pos x="connsiteX10423" y="connsiteY10423"/>
              </a:cxn>
              <a:cxn ang="0">
                <a:pos x="connsiteX10424" y="connsiteY10424"/>
              </a:cxn>
              <a:cxn ang="0">
                <a:pos x="connsiteX10425" y="connsiteY10425"/>
              </a:cxn>
              <a:cxn ang="0">
                <a:pos x="connsiteX10426" y="connsiteY10426"/>
              </a:cxn>
              <a:cxn ang="0">
                <a:pos x="connsiteX10427" y="connsiteY10427"/>
              </a:cxn>
              <a:cxn ang="0">
                <a:pos x="connsiteX10428" y="connsiteY10428"/>
              </a:cxn>
              <a:cxn ang="0">
                <a:pos x="connsiteX10429" y="connsiteY10429"/>
              </a:cxn>
              <a:cxn ang="0">
                <a:pos x="connsiteX10430" y="connsiteY10430"/>
              </a:cxn>
              <a:cxn ang="0">
                <a:pos x="connsiteX10431" y="connsiteY10431"/>
              </a:cxn>
              <a:cxn ang="0">
                <a:pos x="connsiteX10432" y="connsiteY10432"/>
              </a:cxn>
              <a:cxn ang="0">
                <a:pos x="connsiteX10433" y="connsiteY10433"/>
              </a:cxn>
              <a:cxn ang="0">
                <a:pos x="connsiteX10434" y="connsiteY10434"/>
              </a:cxn>
              <a:cxn ang="0">
                <a:pos x="connsiteX10435" y="connsiteY10435"/>
              </a:cxn>
              <a:cxn ang="0">
                <a:pos x="connsiteX10436" y="connsiteY10436"/>
              </a:cxn>
              <a:cxn ang="0">
                <a:pos x="connsiteX10437" y="connsiteY10437"/>
              </a:cxn>
              <a:cxn ang="0">
                <a:pos x="connsiteX10438" y="connsiteY10438"/>
              </a:cxn>
              <a:cxn ang="0">
                <a:pos x="connsiteX10439" y="connsiteY10439"/>
              </a:cxn>
              <a:cxn ang="0">
                <a:pos x="connsiteX10440" y="connsiteY10440"/>
              </a:cxn>
              <a:cxn ang="0">
                <a:pos x="connsiteX10441" y="connsiteY10441"/>
              </a:cxn>
              <a:cxn ang="0">
                <a:pos x="connsiteX10442" y="connsiteY10442"/>
              </a:cxn>
              <a:cxn ang="0">
                <a:pos x="connsiteX10443" y="connsiteY10443"/>
              </a:cxn>
              <a:cxn ang="0">
                <a:pos x="connsiteX10444" y="connsiteY10444"/>
              </a:cxn>
              <a:cxn ang="0">
                <a:pos x="connsiteX10445" y="connsiteY10445"/>
              </a:cxn>
              <a:cxn ang="0">
                <a:pos x="connsiteX10446" y="connsiteY10446"/>
              </a:cxn>
              <a:cxn ang="0">
                <a:pos x="connsiteX10447" y="connsiteY10447"/>
              </a:cxn>
              <a:cxn ang="0">
                <a:pos x="connsiteX10448" y="connsiteY10448"/>
              </a:cxn>
              <a:cxn ang="0">
                <a:pos x="connsiteX10449" y="connsiteY10449"/>
              </a:cxn>
              <a:cxn ang="0">
                <a:pos x="connsiteX10450" y="connsiteY10450"/>
              </a:cxn>
              <a:cxn ang="0">
                <a:pos x="connsiteX10451" y="connsiteY10451"/>
              </a:cxn>
              <a:cxn ang="0">
                <a:pos x="connsiteX10452" y="connsiteY10452"/>
              </a:cxn>
              <a:cxn ang="0">
                <a:pos x="connsiteX10453" y="connsiteY10453"/>
              </a:cxn>
              <a:cxn ang="0">
                <a:pos x="connsiteX10454" y="connsiteY10454"/>
              </a:cxn>
              <a:cxn ang="0">
                <a:pos x="connsiteX10455" y="connsiteY10455"/>
              </a:cxn>
              <a:cxn ang="0">
                <a:pos x="connsiteX10456" y="connsiteY10456"/>
              </a:cxn>
              <a:cxn ang="0">
                <a:pos x="connsiteX10457" y="connsiteY10457"/>
              </a:cxn>
              <a:cxn ang="0">
                <a:pos x="connsiteX10458" y="connsiteY10458"/>
              </a:cxn>
              <a:cxn ang="0">
                <a:pos x="connsiteX10459" y="connsiteY10459"/>
              </a:cxn>
              <a:cxn ang="0">
                <a:pos x="connsiteX10460" y="connsiteY10460"/>
              </a:cxn>
              <a:cxn ang="0">
                <a:pos x="connsiteX10461" y="connsiteY10461"/>
              </a:cxn>
              <a:cxn ang="0">
                <a:pos x="connsiteX10462" y="connsiteY10462"/>
              </a:cxn>
              <a:cxn ang="0">
                <a:pos x="connsiteX10463" y="connsiteY10463"/>
              </a:cxn>
              <a:cxn ang="0">
                <a:pos x="connsiteX10464" y="connsiteY10464"/>
              </a:cxn>
              <a:cxn ang="0">
                <a:pos x="connsiteX10465" y="connsiteY10465"/>
              </a:cxn>
              <a:cxn ang="0">
                <a:pos x="connsiteX10466" y="connsiteY10466"/>
              </a:cxn>
              <a:cxn ang="0">
                <a:pos x="connsiteX10467" y="connsiteY10467"/>
              </a:cxn>
              <a:cxn ang="0">
                <a:pos x="connsiteX10468" y="connsiteY10468"/>
              </a:cxn>
              <a:cxn ang="0">
                <a:pos x="connsiteX10469" y="connsiteY10469"/>
              </a:cxn>
              <a:cxn ang="0">
                <a:pos x="connsiteX10470" y="connsiteY10470"/>
              </a:cxn>
              <a:cxn ang="0">
                <a:pos x="connsiteX10471" y="connsiteY10471"/>
              </a:cxn>
              <a:cxn ang="0">
                <a:pos x="connsiteX10472" y="connsiteY10472"/>
              </a:cxn>
              <a:cxn ang="0">
                <a:pos x="connsiteX10473" y="connsiteY10473"/>
              </a:cxn>
              <a:cxn ang="0">
                <a:pos x="connsiteX10474" y="connsiteY10474"/>
              </a:cxn>
              <a:cxn ang="0">
                <a:pos x="connsiteX10475" y="connsiteY10475"/>
              </a:cxn>
              <a:cxn ang="0">
                <a:pos x="connsiteX10476" y="connsiteY10476"/>
              </a:cxn>
              <a:cxn ang="0">
                <a:pos x="connsiteX10477" y="connsiteY10477"/>
              </a:cxn>
              <a:cxn ang="0">
                <a:pos x="connsiteX10478" y="connsiteY10478"/>
              </a:cxn>
              <a:cxn ang="0">
                <a:pos x="connsiteX10479" y="connsiteY10479"/>
              </a:cxn>
              <a:cxn ang="0">
                <a:pos x="connsiteX10480" y="connsiteY10480"/>
              </a:cxn>
              <a:cxn ang="0">
                <a:pos x="connsiteX10481" y="connsiteY10481"/>
              </a:cxn>
              <a:cxn ang="0">
                <a:pos x="connsiteX10482" y="connsiteY10482"/>
              </a:cxn>
              <a:cxn ang="0">
                <a:pos x="connsiteX10483" y="connsiteY10483"/>
              </a:cxn>
              <a:cxn ang="0">
                <a:pos x="connsiteX10484" y="connsiteY10484"/>
              </a:cxn>
              <a:cxn ang="0">
                <a:pos x="connsiteX10485" y="connsiteY10485"/>
              </a:cxn>
              <a:cxn ang="0">
                <a:pos x="connsiteX10486" y="connsiteY10486"/>
              </a:cxn>
              <a:cxn ang="0">
                <a:pos x="connsiteX10487" y="connsiteY10487"/>
              </a:cxn>
              <a:cxn ang="0">
                <a:pos x="connsiteX10488" y="connsiteY10488"/>
              </a:cxn>
              <a:cxn ang="0">
                <a:pos x="connsiteX10489" y="connsiteY10489"/>
              </a:cxn>
              <a:cxn ang="0">
                <a:pos x="connsiteX10490" y="connsiteY10490"/>
              </a:cxn>
              <a:cxn ang="0">
                <a:pos x="connsiteX10491" y="connsiteY10491"/>
              </a:cxn>
              <a:cxn ang="0">
                <a:pos x="connsiteX10492" y="connsiteY10492"/>
              </a:cxn>
              <a:cxn ang="0">
                <a:pos x="connsiteX10493" y="connsiteY10493"/>
              </a:cxn>
              <a:cxn ang="0">
                <a:pos x="connsiteX10494" y="connsiteY10494"/>
              </a:cxn>
              <a:cxn ang="0">
                <a:pos x="connsiteX10495" y="connsiteY10495"/>
              </a:cxn>
              <a:cxn ang="0">
                <a:pos x="connsiteX10496" y="connsiteY10496"/>
              </a:cxn>
              <a:cxn ang="0">
                <a:pos x="connsiteX10497" y="connsiteY10497"/>
              </a:cxn>
              <a:cxn ang="0">
                <a:pos x="connsiteX10498" y="connsiteY10498"/>
              </a:cxn>
              <a:cxn ang="0">
                <a:pos x="connsiteX10499" y="connsiteY10499"/>
              </a:cxn>
              <a:cxn ang="0">
                <a:pos x="connsiteX10500" y="connsiteY10500"/>
              </a:cxn>
              <a:cxn ang="0">
                <a:pos x="connsiteX10501" y="connsiteY10501"/>
              </a:cxn>
              <a:cxn ang="0">
                <a:pos x="connsiteX10502" y="connsiteY10502"/>
              </a:cxn>
              <a:cxn ang="0">
                <a:pos x="connsiteX10503" y="connsiteY10503"/>
              </a:cxn>
              <a:cxn ang="0">
                <a:pos x="connsiteX10504" y="connsiteY10504"/>
              </a:cxn>
              <a:cxn ang="0">
                <a:pos x="connsiteX10505" y="connsiteY10505"/>
              </a:cxn>
              <a:cxn ang="0">
                <a:pos x="connsiteX10506" y="connsiteY10506"/>
              </a:cxn>
              <a:cxn ang="0">
                <a:pos x="connsiteX10507" y="connsiteY10507"/>
              </a:cxn>
              <a:cxn ang="0">
                <a:pos x="connsiteX10508" y="connsiteY10508"/>
              </a:cxn>
              <a:cxn ang="0">
                <a:pos x="connsiteX10509" y="connsiteY10509"/>
              </a:cxn>
              <a:cxn ang="0">
                <a:pos x="connsiteX10510" y="connsiteY10510"/>
              </a:cxn>
              <a:cxn ang="0">
                <a:pos x="connsiteX10511" y="connsiteY10511"/>
              </a:cxn>
              <a:cxn ang="0">
                <a:pos x="connsiteX10512" y="connsiteY10512"/>
              </a:cxn>
              <a:cxn ang="0">
                <a:pos x="connsiteX10513" y="connsiteY10513"/>
              </a:cxn>
              <a:cxn ang="0">
                <a:pos x="connsiteX10514" y="connsiteY10514"/>
              </a:cxn>
              <a:cxn ang="0">
                <a:pos x="connsiteX10515" y="connsiteY10515"/>
              </a:cxn>
              <a:cxn ang="0">
                <a:pos x="connsiteX10516" y="connsiteY10516"/>
              </a:cxn>
              <a:cxn ang="0">
                <a:pos x="connsiteX10517" y="connsiteY10517"/>
              </a:cxn>
              <a:cxn ang="0">
                <a:pos x="connsiteX10518" y="connsiteY10518"/>
              </a:cxn>
              <a:cxn ang="0">
                <a:pos x="connsiteX10519" y="connsiteY10519"/>
              </a:cxn>
              <a:cxn ang="0">
                <a:pos x="connsiteX10520" y="connsiteY10520"/>
              </a:cxn>
              <a:cxn ang="0">
                <a:pos x="connsiteX10521" y="connsiteY10521"/>
              </a:cxn>
              <a:cxn ang="0">
                <a:pos x="connsiteX10522" y="connsiteY10522"/>
              </a:cxn>
              <a:cxn ang="0">
                <a:pos x="connsiteX10523" y="connsiteY10523"/>
              </a:cxn>
              <a:cxn ang="0">
                <a:pos x="connsiteX10524" y="connsiteY10524"/>
              </a:cxn>
              <a:cxn ang="0">
                <a:pos x="connsiteX10525" y="connsiteY10525"/>
              </a:cxn>
              <a:cxn ang="0">
                <a:pos x="connsiteX10526" y="connsiteY10526"/>
              </a:cxn>
              <a:cxn ang="0">
                <a:pos x="connsiteX10527" y="connsiteY10527"/>
              </a:cxn>
              <a:cxn ang="0">
                <a:pos x="connsiteX10528" y="connsiteY10528"/>
              </a:cxn>
              <a:cxn ang="0">
                <a:pos x="connsiteX10529" y="connsiteY10529"/>
              </a:cxn>
              <a:cxn ang="0">
                <a:pos x="connsiteX10530" y="connsiteY10530"/>
              </a:cxn>
              <a:cxn ang="0">
                <a:pos x="connsiteX10531" y="connsiteY10531"/>
              </a:cxn>
              <a:cxn ang="0">
                <a:pos x="connsiteX10532" y="connsiteY10532"/>
              </a:cxn>
              <a:cxn ang="0">
                <a:pos x="connsiteX10533" y="connsiteY10533"/>
              </a:cxn>
              <a:cxn ang="0">
                <a:pos x="connsiteX10534" y="connsiteY10534"/>
              </a:cxn>
              <a:cxn ang="0">
                <a:pos x="connsiteX10535" y="connsiteY10535"/>
              </a:cxn>
              <a:cxn ang="0">
                <a:pos x="connsiteX10536" y="connsiteY10536"/>
              </a:cxn>
              <a:cxn ang="0">
                <a:pos x="connsiteX10537" y="connsiteY10537"/>
              </a:cxn>
              <a:cxn ang="0">
                <a:pos x="connsiteX10538" y="connsiteY10538"/>
              </a:cxn>
              <a:cxn ang="0">
                <a:pos x="connsiteX10539" y="connsiteY10539"/>
              </a:cxn>
              <a:cxn ang="0">
                <a:pos x="connsiteX10540" y="connsiteY10540"/>
              </a:cxn>
              <a:cxn ang="0">
                <a:pos x="connsiteX10541" y="connsiteY10541"/>
              </a:cxn>
              <a:cxn ang="0">
                <a:pos x="connsiteX10542" y="connsiteY10542"/>
              </a:cxn>
              <a:cxn ang="0">
                <a:pos x="connsiteX10543" y="connsiteY10543"/>
              </a:cxn>
              <a:cxn ang="0">
                <a:pos x="connsiteX10544" y="connsiteY10544"/>
              </a:cxn>
              <a:cxn ang="0">
                <a:pos x="connsiteX10545" y="connsiteY10545"/>
              </a:cxn>
              <a:cxn ang="0">
                <a:pos x="connsiteX10546" y="connsiteY10546"/>
              </a:cxn>
              <a:cxn ang="0">
                <a:pos x="connsiteX10547" y="connsiteY10547"/>
              </a:cxn>
              <a:cxn ang="0">
                <a:pos x="connsiteX10548" y="connsiteY10548"/>
              </a:cxn>
              <a:cxn ang="0">
                <a:pos x="connsiteX10549" y="connsiteY10549"/>
              </a:cxn>
              <a:cxn ang="0">
                <a:pos x="connsiteX10550" y="connsiteY10550"/>
              </a:cxn>
              <a:cxn ang="0">
                <a:pos x="connsiteX10551" y="connsiteY10551"/>
              </a:cxn>
              <a:cxn ang="0">
                <a:pos x="connsiteX10552" y="connsiteY10552"/>
              </a:cxn>
              <a:cxn ang="0">
                <a:pos x="connsiteX10553" y="connsiteY10553"/>
              </a:cxn>
              <a:cxn ang="0">
                <a:pos x="connsiteX10554" y="connsiteY10554"/>
              </a:cxn>
              <a:cxn ang="0">
                <a:pos x="connsiteX10555" y="connsiteY10555"/>
              </a:cxn>
              <a:cxn ang="0">
                <a:pos x="connsiteX10556" y="connsiteY10556"/>
              </a:cxn>
              <a:cxn ang="0">
                <a:pos x="connsiteX10557" y="connsiteY10557"/>
              </a:cxn>
              <a:cxn ang="0">
                <a:pos x="connsiteX10558" y="connsiteY10558"/>
              </a:cxn>
              <a:cxn ang="0">
                <a:pos x="connsiteX10559" y="connsiteY10559"/>
              </a:cxn>
              <a:cxn ang="0">
                <a:pos x="connsiteX10560" y="connsiteY10560"/>
              </a:cxn>
              <a:cxn ang="0">
                <a:pos x="connsiteX10561" y="connsiteY10561"/>
              </a:cxn>
              <a:cxn ang="0">
                <a:pos x="connsiteX10562" y="connsiteY10562"/>
              </a:cxn>
              <a:cxn ang="0">
                <a:pos x="connsiteX10563" y="connsiteY10563"/>
              </a:cxn>
              <a:cxn ang="0">
                <a:pos x="connsiteX10564" y="connsiteY10564"/>
              </a:cxn>
              <a:cxn ang="0">
                <a:pos x="connsiteX10565" y="connsiteY10565"/>
              </a:cxn>
              <a:cxn ang="0">
                <a:pos x="connsiteX10566" y="connsiteY10566"/>
              </a:cxn>
              <a:cxn ang="0">
                <a:pos x="connsiteX10567" y="connsiteY10567"/>
              </a:cxn>
              <a:cxn ang="0">
                <a:pos x="connsiteX10568" y="connsiteY10568"/>
              </a:cxn>
              <a:cxn ang="0">
                <a:pos x="connsiteX10569" y="connsiteY10569"/>
              </a:cxn>
              <a:cxn ang="0">
                <a:pos x="connsiteX10570" y="connsiteY10570"/>
              </a:cxn>
              <a:cxn ang="0">
                <a:pos x="connsiteX10571" y="connsiteY10571"/>
              </a:cxn>
              <a:cxn ang="0">
                <a:pos x="connsiteX10572" y="connsiteY10572"/>
              </a:cxn>
              <a:cxn ang="0">
                <a:pos x="connsiteX10573" y="connsiteY10573"/>
              </a:cxn>
              <a:cxn ang="0">
                <a:pos x="connsiteX10574" y="connsiteY10574"/>
              </a:cxn>
              <a:cxn ang="0">
                <a:pos x="connsiteX10575" y="connsiteY10575"/>
              </a:cxn>
              <a:cxn ang="0">
                <a:pos x="connsiteX10576" y="connsiteY10576"/>
              </a:cxn>
              <a:cxn ang="0">
                <a:pos x="connsiteX10577" y="connsiteY10577"/>
              </a:cxn>
              <a:cxn ang="0">
                <a:pos x="connsiteX10578" y="connsiteY10578"/>
              </a:cxn>
              <a:cxn ang="0">
                <a:pos x="connsiteX10579" y="connsiteY10579"/>
              </a:cxn>
              <a:cxn ang="0">
                <a:pos x="connsiteX10580" y="connsiteY10580"/>
              </a:cxn>
              <a:cxn ang="0">
                <a:pos x="connsiteX10581" y="connsiteY10581"/>
              </a:cxn>
              <a:cxn ang="0">
                <a:pos x="connsiteX10582" y="connsiteY10582"/>
              </a:cxn>
              <a:cxn ang="0">
                <a:pos x="connsiteX10583" y="connsiteY10583"/>
              </a:cxn>
              <a:cxn ang="0">
                <a:pos x="connsiteX10584" y="connsiteY10584"/>
              </a:cxn>
              <a:cxn ang="0">
                <a:pos x="connsiteX10585" y="connsiteY10585"/>
              </a:cxn>
              <a:cxn ang="0">
                <a:pos x="connsiteX10586" y="connsiteY10586"/>
              </a:cxn>
              <a:cxn ang="0">
                <a:pos x="connsiteX10587" y="connsiteY10587"/>
              </a:cxn>
              <a:cxn ang="0">
                <a:pos x="connsiteX10588" y="connsiteY10588"/>
              </a:cxn>
              <a:cxn ang="0">
                <a:pos x="connsiteX10589" y="connsiteY10589"/>
              </a:cxn>
              <a:cxn ang="0">
                <a:pos x="connsiteX10590" y="connsiteY10590"/>
              </a:cxn>
              <a:cxn ang="0">
                <a:pos x="connsiteX10591" y="connsiteY10591"/>
              </a:cxn>
              <a:cxn ang="0">
                <a:pos x="connsiteX10592" y="connsiteY10592"/>
              </a:cxn>
              <a:cxn ang="0">
                <a:pos x="connsiteX10593" y="connsiteY10593"/>
              </a:cxn>
              <a:cxn ang="0">
                <a:pos x="connsiteX10594" y="connsiteY10594"/>
              </a:cxn>
              <a:cxn ang="0">
                <a:pos x="connsiteX10595" y="connsiteY10595"/>
              </a:cxn>
              <a:cxn ang="0">
                <a:pos x="connsiteX10596" y="connsiteY10596"/>
              </a:cxn>
              <a:cxn ang="0">
                <a:pos x="connsiteX10597" y="connsiteY10597"/>
              </a:cxn>
              <a:cxn ang="0">
                <a:pos x="connsiteX10598" y="connsiteY10598"/>
              </a:cxn>
              <a:cxn ang="0">
                <a:pos x="connsiteX10599" y="connsiteY10599"/>
              </a:cxn>
              <a:cxn ang="0">
                <a:pos x="connsiteX10600" y="connsiteY10600"/>
              </a:cxn>
              <a:cxn ang="0">
                <a:pos x="connsiteX10601" y="connsiteY10601"/>
              </a:cxn>
              <a:cxn ang="0">
                <a:pos x="connsiteX10602" y="connsiteY10602"/>
              </a:cxn>
              <a:cxn ang="0">
                <a:pos x="connsiteX10603" y="connsiteY10603"/>
              </a:cxn>
              <a:cxn ang="0">
                <a:pos x="connsiteX10604" y="connsiteY10604"/>
              </a:cxn>
              <a:cxn ang="0">
                <a:pos x="connsiteX10605" y="connsiteY10605"/>
              </a:cxn>
              <a:cxn ang="0">
                <a:pos x="connsiteX10606" y="connsiteY10606"/>
              </a:cxn>
              <a:cxn ang="0">
                <a:pos x="connsiteX10607" y="connsiteY10607"/>
              </a:cxn>
              <a:cxn ang="0">
                <a:pos x="connsiteX10608" y="connsiteY10608"/>
              </a:cxn>
              <a:cxn ang="0">
                <a:pos x="connsiteX10609" y="connsiteY10609"/>
              </a:cxn>
              <a:cxn ang="0">
                <a:pos x="connsiteX10610" y="connsiteY10610"/>
              </a:cxn>
              <a:cxn ang="0">
                <a:pos x="connsiteX10611" y="connsiteY10611"/>
              </a:cxn>
              <a:cxn ang="0">
                <a:pos x="connsiteX10612" y="connsiteY10612"/>
              </a:cxn>
              <a:cxn ang="0">
                <a:pos x="connsiteX10613" y="connsiteY10613"/>
              </a:cxn>
              <a:cxn ang="0">
                <a:pos x="connsiteX10614" y="connsiteY10614"/>
              </a:cxn>
              <a:cxn ang="0">
                <a:pos x="connsiteX10615" y="connsiteY10615"/>
              </a:cxn>
              <a:cxn ang="0">
                <a:pos x="connsiteX10616" y="connsiteY10616"/>
              </a:cxn>
              <a:cxn ang="0">
                <a:pos x="connsiteX10617" y="connsiteY10617"/>
              </a:cxn>
              <a:cxn ang="0">
                <a:pos x="connsiteX10618" y="connsiteY10618"/>
              </a:cxn>
              <a:cxn ang="0">
                <a:pos x="connsiteX10619" y="connsiteY10619"/>
              </a:cxn>
              <a:cxn ang="0">
                <a:pos x="connsiteX10620" y="connsiteY10620"/>
              </a:cxn>
              <a:cxn ang="0">
                <a:pos x="connsiteX10621" y="connsiteY10621"/>
              </a:cxn>
              <a:cxn ang="0">
                <a:pos x="connsiteX10622" y="connsiteY10622"/>
              </a:cxn>
              <a:cxn ang="0">
                <a:pos x="connsiteX10623" y="connsiteY10623"/>
              </a:cxn>
              <a:cxn ang="0">
                <a:pos x="connsiteX10624" y="connsiteY10624"/>
              </a:cxn>
              <a:cxn ang="0">
                <a:pos x="connsiteX10625" y="connsiteY10625"/>
              </a:cxn>
              <a:cxn ang="0">
                <a:pos x="connsiteX10626" y="connsiteY10626"/>
              </a:cxn>
              <a:cxn ang="0">
                <a:pos x="connsiteX10627" y="connsiteY10627"/>
              </a:cxn>
              <a:cxn ang="0">
                <a:pos x="connsiteX10628" y="connsiteY10628"/>
              </a:cxn>
              <a:cxn ang="0">
                <a:pos x="connsiteX10629" y="connsiteY10629"/>
              </a:cxn>
              <a:cxn ang="0">
                <a:pos x="connsiteX10630" y="connsiteY10630"/>
              </a:cxn>
              <a:cxn ang="0">
                <a:pos x="connsiteX10631" y="connsiteY10631"/>
              </a:cxn>
              <a:cxn ang="0">
                <a:pos x="connsiteX10632" y="connsiteY10632"/>
              </a:cxn>
              <a:cxn ang="0">
                <a:pos x="connsiteX10633" y="connsiteY10633"/>
              </a:cxn>
              <a:cxn ang="0">
                <a:pos x="connsiteX10634" y="connsiteY10634"/>
              </a:cxn>
              <a:cxn ang="0">
                <a:pos x="connsiteX10635" y="connsiteY10635"/>
              </a:cxn>
              <a:cxn ang="0">
                <a:pos x="connsiteX10636" y="connsiteY10636"/>
              </a:cxn>
              <a:cxn ang="0">
                <a:pos x="connsiteX10637" y="connsiteY10637"/>
              </a:cxn>
              <a:cxn ang="0">
                <a:pos x="connsiteX10638" y="connsiteY10638"/>
              </a:cxn>
              <a:cxn ang="0">
                <a:pos x="connsiteX10639" y="connsiteY10639"/>
              </a:cxn>
              <a:cxn ang="0">
                <a:pos x="connsiteX10640" y="connsiteY10640"/>
              </a:cxn>
              <a:cxn ang="0">
                <a:pos x="connsiteX10641" y="connsiteY10641"/>
              </a:cxn>
              <a:cxn ang="0">
                <a:pos x="connsiteX10642" y="connsiteY10642"/>
              </a:cxn>
              <a:cxn ang="0">
                <a:pos x="connsiteX10643" y="connsiteY10643"/>
              </a:cxn>
              <a:cxn ang="0">
                <a:pos x="connsiteX10644" y="connsiteY10644"/>
              </a:cxn>
              <a:cxn ang="0">
                <a:pos x="connsiteX10645" y="connsiteY10645"/>
              </a:cxn>
              <a:cxn ang="0">
                <a:pos x="connsiteX10646" y="connsiteY10646"/>
              </a:cxn>
              <a:cxn ang="0">
                <a:pos x="connsiteX10647" y="connsiteY10647"/>
              </a:cxn>
              <a:cxn ang="0">
                <a:pos x="connsiteX10648" y="connsiteY10648"/>
              </a:cxn>
              <a:cxn ang="0">
                <a:pos x="connsiteX10649" y="connsiteY10649"/>
              </a:cxn>
              <a:cxn ang="0">
                <a:pos x="connsiteX10650" y="connsiteY10650"/>
              </a:cxn>
              <a:cxn ang="0">
                <a:pos x="connsiteX10651" y="connsiteY10651"/>
              </a:cxn>
              <a:cxn ang="0">
                <a:pos x="connsiteX10652" y="connsiteY10652"/>
              </a:cxn>
              <a:cxn ang="0">
                <a:pos x="connsiteX10653" y="connsiteY10653"/>
              </a:cxn>
              <a:cxn ang="0">
                <a:pos x="connsiteX10654" y="connsiteY10654"/>
              </a:cxn>
              <a:cxn ang="0">
                <a:pos x="connsiteX10655" y="connsiteY10655"/>
              </a:cxn>
              <a:cxn ang="0">
                <a:pos x="connsiteX10656" y="connsiteY10656"/>
              </a:cxn>
              <a:cxn ang="0">
                <a:pos x="connsiteX10657" y="connsiteY10657"/>
              </a:cxn>
              <a:cxn ang="0">
                <a:pos x="connsiteX10658" y="connsiteY10658"/>
              </a:cxn>
              <a:cxn ang="0">
                <a:pos x="connsiteX10659" y="connsiteY10659"/>
              </a:cxn>
              <a:cxn ang="0">
                <a:pos x="connsiteX10660" y="connsiteY10660"/>
              </a:cxn>
              <a:cxn ang="0">
                <a:pos x="connsiteX10661" y="connsiteY10661"/>
              </a:cxn>
              <a:cxn ang="0">
                <a:pos x="connsiteX10662" y="connsiteY10662"/>
              </a:cxn>
              <a:cxn ang="0">
                <a:pos x="connsiteX10663" y="connsiteY10663"/>
              </a:cxn>
              <a:cxn ang="0">
                <a:pos x="connsiteX10664" y="connsiteY10664"/>
              </a:cxn>
              <a:cxn ang="0">
                <a:pos x="connsiteX10665" y="connsiteY10665"/>
              </a:cxn>
              <a:cxn ang="0">
                <a:pos x="connsiteX10666" y="connsiteY10666"/>
              </a:cxn>
              <a:cxn ang="0">
                <a:pos x="connsiteX10667" y="connsiteY10667"/>
              </a:cxn>
              <a:cxn ang="0">
                <a:pos x="connsiteX10668" y="connsiteY10668"/>
              </a:cxn>
              <a:cxn ang="0">
                <a:pos x="connsiteX10669" y="connsiteY10669"/>
              </a:cxn>
              <a:cxn ang="0">
                <a:pos x="connsiteX10670" y="connsiteY10670"/>
              </a:cxn>
              <a:cxn ang="0">
                <a:pos x="connsiteX10671" y="connsiteY10671"/>
              </a:cxn>
              <a:cxn ang="0">
                <a:pos x="connsiteX10672" y="connsiteY10672"/>
              </a:cxn>
              <a:cxn ang="0">
                <a:pos x="connsiteX10673" y="connsiteY10673"/>
              </a:cxn>
              <a:cxn ang="0">
                <a:pos x="connsiteX10674" y="connsiteY10674"/>
              </a:cxn>
              <a:cxn ang="0">
                <a:pos x="connsiteX10675" y="connsiteY10675"/>
              </a:cxn>
              <a:cxn ang="0">
                <a:pos x="connsiteX10676" y="connsiteY10676"/>
              </a:cxn>
              <a:cxn ang="0">
                <a:pos x="connsiteX10677" y="connsiteY10677"/>
              </a:cxn>
              <a:cxn ang="0">
                <a:pos x="connsiteX10678" y="connsiteY10678"/>
              </a:cxn>
              <a:cxn ang="0">
                <a:pos x="connsiteX10679" y="connsiteY10679"/>
              </a:cxn>
              <a:cxn ang="0">
                <a:pos x="connsiteX10680" y="connsiteY10680"/>
              </a:cxn>
              <a:cxn ang="0">
                <a:pos x="connsiteX10681" y="connsiteY10681"/>
              </a:cxn>
              <a:cxn ang="0">
                <a:pos x="connsiteX10682" y="connsiteY10682"/>
              </a:cxn>
              <a:cxn ang="0">
                <a:pos x="connsiteX10683" y="connsiteY10683"/>
              </a:cxn>
              <a:cxn ang="0">
                <a:pos x="connsiteX10684" y="connsiteY10684"/>
              </a:cxn>
              <a:cxn ang="0">
                <a:pos x="connsiteX10685" y="connsiteY10685"/>
              </a:cxn>
              <a:cxn ang="0">
                <a:pos x="connsiteX10686" y="connsiteY10686"/>
              </a:cxn>
              <a:cxn ang="0">
                <a:pos x="connsiteX10687" y="connsiteY10687"/>
              </a:cxn>
              <a:cxn ang="0">
                <a:pos x="connsiteX10688" y="connsiteY10688"/>
              </a:cxn>
              <a:cxn ang="0">
                <a:pos x="connsiteX10689" y="connsiteY10689"/>
              </a:cxn>
              <a:cxn ang="0">
                <a:pos x="connsiteX10690" y="connsiteY10690"/>
              </a:cxn>
              <a:cxn ang="0">
                <a:pos x="connsiteX10691" y="connsiteY10691"/>
              </a:cxn>
              <a:cxn ang="0">
                <a:pos x="connsiteX10692" y="connsiteY10692"/>
              </a:cxn>
              <a:cxn ang="0">
                <a:pos x="connsiteX10693" y="connsiteY10693"/>
              </a:cxn>
              <a:cxn ang="0">
                <a:pos x="connsiteX10694" y="connsiteY10694"/>
              </a:cxn>
              <a:cxn ang="0">
                <a:pos x="connsiteX10695" y="connsiteY10695"/>
              </a:cxn>
              <a:cxn ang="0">
                <a:pos x="connsiteX10696" y="connsiteY10696"/>
              </a:cxn>
              <a:cxn ang="0">
                <a:pos x="connsiteX10697" y="connsiteY10697"/>
              </a:cxn>
              <a:cxn ang="0">
                <a:pos x="connsiteX10698" y="connsiteY10698"/>
              </a:cxn>
              <a:cxn ang="0">
                <a:pos x="connsiteX10699" y="connsiteY10699"/>
              </a:cxn>
              <a:cxn ang="0">
                <a:pos x="connsiteX10700" y="connsiteY10700"/>
              </a:cxn>
              <a:cxn ang="0">
                <a:pos x="connsiteX10701" y="connsiteY10701"/>
              </a:cxn>
              <a:cxn ang="0">
                <a:pos x="connsiteX10702" y="connsiteY10702"/>
              </a:cxn>
              <a:cxn ang="0">
                <a:pos x="connsiteX10703" y="connsiteY10703"/>
              </a:cxn>
              <a:cxn ang="0">
                <a:pos x="connsiteX10704" y="connsiteY10704"/>
              </a:cxn>
              <a:cxn ang="0">
                <a:pos x="connsiteX10705" y="connsiteY10705"/>
              </a:cxn>
              <a:cxn ang="0">
                <a:pos x="connsiteX10706" y="connsiteY10706"/>
              </a:cxn>
              <a:cxn ang="0">
                <a:pos x="connsiteX10707" y="connsiteY10707"/>
              </a:cxn>
              <a:cxn ang="0">
                <a:pos x="connsiteX10708" y="connsiteY10708"/>
              </a:cxn>
              <a:cxn ang="0">
                <a:pos x="connsiteX10709" y="connsiteY10709"/>
              </a:cxn>
              <a:cxn ang="0">
                <a:pos x="connsiteX10710" y="connsiteY10710"/>
              </a:cxn>
              <a:cxn ang="0">
                <a:pos x="connsiteX10711" y="connsiteY10711"/>
              </a:cxn>
              <a:cxn ang="0">
                <a:pos x="connsiteX10712" y="connsiteY10712"/>
              </a:cxn>
              <a:cxn ang="0">
                <a:pos x="connsiteX10713" y="connsiteY10713"/>
              </a:cxn>
              <a:cxn ang="0">
                <a:pos x="connsiteX10714" y="connsiteY10714"/>
              </a:cxn>
              <a:cxn ang="0">
                <a:pos x="connsiteX10715" y="connsiteY10715"/>
              </a:cxn>
              <a:cxn ang="0">
                <a:pos x="connsiteX10716" y="connsiteY10716"/>
              </a:cxn>
              <a:cxn ang="0">
                <a:pos x="connsiteX10717" y="connsiteY10717"/>
              </a:cxn>
              <a:cxn ang="0">
                <a:pos x="connsiteX10718" y="connsiteY10718"/>
              </a:cxn>
              <a:cxn ang="0">
                <a:pos x="connsiteX10719" y="connsiteY10719"/>
              </a:cxn>
              <a:cxn ang="0">
                <a:pos x="connsiteX10720" y="connsiteY10720"/>
              </a:cxn>
              <a:cxn ang="0">
                <a:pos x="connsiteX10721" y="connsiteY10721"/>
              </a:cxn>
              <a:cxn ang="0">
                <a:pos x="connsiteX10722" y="connsiteY10722"/>
              </a:cxn>
              <a:cxn ang="0">
                <a:pos x="connsiteX10723" y="connsiteY10723"/>
              </a:cxn>
              <a:cxn ang="0">
                <a:pos x="connsiteX10724" y="connsiteY10724"/>
              </a:cxn>
              <a:cxn ang="0">
                <a:pos x="connsiteX10725" y="connsiteY10725"/>
              </a:cxn>
              <a:cxn ang="0">
                <a:pos x="connsiteX10726" y="connsiteY10726"/>
              </a:cxn>
              <a:cxn ang="0">
                <a:pos x="connsiteX10727" y="connsiteY10727"/>
              </a:cxn>
              <a:cxn ang="0">
                <a:pos x="connsiteX10728" y="connsiteY10728"/>
              </a:cxn>
              <a:cxn ang="0">
                <a:pos x="connsiteX10729" y="connsiteY10729"/>
              </a:cxn>
              <a:cxn ang="0">
                <a:pos x="connsiteX10730" y="connsiteY10730"/>
              </a:cxn>
              <a:cxn ang="0">
                <a:pos x="connsiteX10731" y="connsiteY10731"/>
              </a:cxn>
              <a:cxn ang="0">
                <a:pos x="connsiteX10732" y="connsiteY10732"/>
              </a:cxn>
              <a:cxn ang="0">
                <a:pos x="connsiteX10733" y="connsiteY10733"/>
              </a:cxn>
              <a:cxn ang="0">
                <a:pos x="connsiteX10734" y="connsiteY10734"/>
              </a:cxn>
              <a:cxn ang="0">
                <a:pos x="connsiteX10735" y="connsiteY10735"/>
              </a:cxn>
              <a:cxn ang="0">
                <a:pos x="connsiteX10736" y="connsiteY10736"/>
              </a:cxn>
              <a:cxn ang="0">
                <a:pos x="connsiteX10737" y="connsiteY10737"/>
              </a:cxn>
              <a:cxn ang="0">
                <a:pos x="connsiteX10738" y="connsiteY10738"/>
              </a:cxn>
              <a:cxn ang="0">
                <a:pos x="connsiteX10739" y="connsiteY10739"/>
              </a:cxn>
              <a:cxn ang="0">
                <a:pos x="connsiteX10740" y="connsiteY10740"/>
              </a:cxn>
              <a:cxn ang="0">
                <a:pos x="connsiteX10741" y="connsiteY10741"/>
              </a:cxn>
              <a:cxn ang="0">
                <a:pos x="connsiteX10742" y="connsiteY10742"/>
              </a:cxn>
              <a:cxn ang="0">
                <a:pos x="connsiteX10743" y="connsiteY10743"/>
              </a:cxn>
              <a:cxn ang="0">
                <a:pos x="connsiteX10744" y="connsiteY10744"/>
              </a:cxn>
              <a:cxn ang="0">
                <a:pos x="connsiteX10745" y="connsiteY10745"/>
              </a:cxn>
              <a:cxn ang="0">
                <a:pos x="connsiteX10746" y="connsiteY10746"/>
              </a:cxn>
              <a:cxn ang="0">
                <a:pos x="connsiteX10747" y="connsiteY10747"/>
              </a:cxn>
              <a:cxn ang="0">
                <a:pos x="connsiteX10748" y="connsiteY10748"/>
              </a:cxn>
              <a:cxn ang="0">
                <a:pos x="connsiteX10749" y="connsiteY10749"/>
              </a:cxn>
              <a:cxn ang="0">
                <a:pos x="connsiteX10750" y="connsiteY10750"/>
              </a:cxn>
              <a:cxn ang="0">
                <a:pos x="connsiteX10751" y="connsiteY10751"/>
              </a:cxn>
              <a:cxn ang="0">
                <a:pos x="connsiteX10752" y="connsiteY10752"/>
              </a:cxn>
              <a:cxn ang="0">
                <a:pos x="connsiteX10753" y="connsiteY10753"/>
              </a:cxn>
              <a:cxn ang="0">
                <a:pos x="connsiteX10754" y="connsiteY10754"/>
              </a:cxn>
              <a:cxn ang="0">
                <a:pos x="connsiteX10755" y="connsiteY10755"/>
              </a:cxn>
              <a:cxn ang="0">
                <a:pos x="connsiteX10756" y="connsiteY10756"/>
              </a:cxn>
              <a:cxn ang="0">
                <a:pos x="connsiteX10757" y="connsiteY10757"/>
              </a:cxn>
              <a:cxn ang="0">
                <a:pos x="connsiteX10758" y="connsiteY10758"/>
              </a:cxn>
              <a:cxn ang="0">
                <a:pos x="connsiteX10759" y="connsiteY10759"/>
              </a:cxn>
              <a:cxn ang="0">
                <a:pos x="connsiteX10760" y="connsiteY10760"/>
              </a:cxn>
              <a:cxn ang="0">
                <a:pos x="connsiteX10761" y="connsiteY10761"/>
              </a:cxn>
              <a:cxn ang="0">
                <a:pos x="connsiteX10762" y="connsiteY10762"/>
              </a:cxn>
              <a:cxn ang="0">
                <a:pos x="connsiteX10763" y="connsiteY10763"/>
              </a:cxn>
              <a:cxn ang="0">
                <a:pos x="connsiteX10764" y="connsiteY10764"/>
              </a:cxn>
              <a:cxn ang="0">
                <a:pos x="connsiteX10765" y="connsiteY10765"/>
              </a:cxn>
              <a:cxn ang="0">
                <a:pos x="connsiteX10766" y="connsiteY10766"/>
              </a:cxn>
              <a:cxn ang="0">
                <a:pos x="connsiteX10767" y="connsiteY10767"/>
              </a:cxn>
              <a:cxn ang="0">
                <a:pos x="connsiteX10768" y="connsiteY10768"/>
              </a:cxn>
              <a:cxn ang="0">
                <a:pos x="connsiteX10769" y="connsiteY10769"/>
              </a:cxn>
              <a:cxn ang="0">
                <a:pos x="connsiteX10770" y="connsiteY10770"/>
              </a:cxn>
              <a:cxn ang="0">
                <a:pos x="connsiteX10771" y="connsiteY10771"/>
              </a:cxn>
              <a:cxn ang="0">
                <a:pos x="connsiteX10772" y="connsiteY10772"/>
              </a:cxn>
              <a:cxn ang="0">
                <a:pos x="connsiteX10773" y="connsiteY10773"/>
              </a:cxn>
              <a:cxn ang="0">
                <a:pos x="connsiteX10774" y="connsiteY10774"/>
              </a:cxn>
              <a:cxn ang="0">
                <a:pos x="connsiteX10775" y="connsiteY10775"/>
              </a:cxn>
              <a:cxn ang="0">
                <a:pos x="connsiteX10776" y="connsiteY10776"/>
              </a:cxn>
              <a:cxn ang="0">
                <a:pos x="connsiteX10777" y="connsiteY10777"/>
              </a:cxn>
              <a:cxn ang="0">
                <a:pos x="connsiteX10778" y="connsiteY10778"/>
              </a:cxn>
              <a:cxn ang="0">
                <a:pos x="connsiteX10779" y="connsiteY10779"/>
              </a:cxn>
              <a:cxn ang="0">
                <a:pos x="connsiteX10780" y="connsiteY10780"/>
              </a:cxn>
              <a:cxn ang="0">
                <a:pos x="connsiteX10781" y="connsiteY10781"/>
              </a:cxn>
              <a:cxn ang="0">
                <a:pos x="connsiteX10782" y="connsiteY10782"/>
              </a:cxn>
              <a:cxn ang="0">
                <a:pos x="connsiteX10783" y="connsiteY10783"/>
              </a:cxn>
              <a:cxn ang="0">
                <a:pos x="connsiteX10784" y="connsiteY10784"/>
              </a:cxn>
              <a:cxn ang="0">
                <a:pos x="connsiteX10785" y="connsiteY10785"/>
              </a:cxn>
              <a:cxn ang="0">
                <a:pos x="connsiteX10786" y="connsiteY10786"/>
              </a:cxn>
              <a:cxn ang="0">
                <a:pos x="connsiteX10787" y="connsiteY10787"/>
              </a:cxn>
              <a:cxn ang="0">
                <a:pos x="connsiteX10788" y="connsiteY10788"/>
              </a:cxn>
              <a:cxn ang="0">
                <a:pos x="connsiteX10789" y="connsiteY10789"/>
              </a:cxn>
              <a:cxn ang="0">
                <a:pos x="connsiteX10790" y="connsiteY10790"/>
              </a:cxn>
              <a:cxn ang="0">
                <a:pos x="connsiteX10791" y="connsiteY10791"/>
              </a:cxn>
              <a:cxn ang="0">
                <a:pos x="connsiteX10792" y="connsiteY10792"/>
              </a:cxn>
              <a:cxn ang="0">
                <a:pos x="connsiteX10793" y="connsiteY10793"/>
              </a:cxn>
              <a:cxn ang="0">
                <a:pos x="connsiteX10794" y="connsiteY10794"/>
              </a:cxn>
              <a:cxn ang="0">
                <a:pos x="connsiteX10795" y="connsiteY10795"/>
              </a:cxn>
              <a:cxn ang="0">
                <a:pos x="connsiteX10796" y="connsiteY10796"/>
              </a:cxn>
              <a:cxn ang="0">
                <a:pos x="connsiteX10797" y="connsiteY10797"/>
              </a:cxn>
              <a:cxn ang="0">
                <a:pos x="connsiteX10798" y="connsiteY10798"/>
              </a:cxn>
              <a:cxn ang="0">
                <a:pos x="connsiteX10799" y="connsiteY10799"/>
              </a:cxn>
              <a:cxn ang="0">
                <a:pos x="connsiteX10800" y="connsiteY10800"/>
              </a:cxn>
              <a:cxn ang="0">
                <a:pos x="connsiteX10801" y="connsiteY10801"/>
              </a:cxn>
              <a:cxn ang="0">
                <a:pos x="connsiteX10802" y="connsiteY10802"/>
              </a:cxn>
              <a:cxn ang="0">
                <a:pos x="connsiteX10803" y="connsiteY10803"/>
              </a:cxn>
              <a:cxn ang="0">
                <a:pos x="connsiteX10804" y="connsiteY10804"/>
              </a:cxn>
              <a:cxn ang="0">
                <a:pos x="connsiteX10805" y="connsiteY10805"/>
              </a:cxn>
              <a:cxn ang="0">
                <a:pos x="connsiteX10806" y="connsiteY10806"/>
              </a:cxn>
              <a:cxn ang="0">
                <a:pos x="connsiteX10807" y="connsiteY10807"/>
              </a:cxn>
              <a:cxn ang="0">
                <a:pos x="connsiteX10808" y="connsiteY10808"/>
              </a:cxn>
              <a:cxn ang="0">
                <a:pos x="connsiteX10809" y="connsiteY10809"/>
              </a:cxn>
              <a:cxn ang="0">
                <a:pos x="connsiteX10810" y="connsiteY10810"/>
              </a:cxn>
              <a:cxn ang="0">
                <a:pos x="connsiteX10811" y="connsiteY10811"/>
              </a:cxn>
              <a:cxn ang="0">
                <a:pos x="connsiteX10812" y="connsiteY10812"/>
              </a:cxn>
              <a:cxn ang="0">
                <a:pos x="connsiteX10813" y="connsiteY10813"/>
              </a:cxn>
              <a:cxn ang="0">
                <a:pos x="connsiteX10814" y="connsiteY10814"/>
              </a:cxn>
              <a:cxn ang="0">
                <a:pos x="connsiteX10815" y="connsiteY10815"/>
              </a:cxn>
              <a:cxn ang="0">
                <a:pos x="connsiteX10816" y="connsiteY10816"/>
              </a:cxn>
              <a:cxn ang="0">
                <a:pos x="connsiteX10817" y="connsiteY10817"/>
              </a:cxn>
              <a:cxn ang="0">
                <a:pos x="connsiteX10818" y="connsiteY10818"/>
              </a:cxn>
              <a:cxn ang="0">
                <a:pos x="connsiteX10819" y="connsiteY10819"/>
              </a:cxn>
              <a:cxn ang="0">
                <a:pos x="connsiteX10820" y="connsiteY10820"/>
              </a:cxn>
              <a:cxn ang="0">
                <a:pos x="connsiteX10821" y="connsiteY10821"/>
              </a:cxn>
              <a:cxn ang="0">
                <a:pos x="connsiteX10822" y="connsiteY10822"/>
              </a:cxn>
              <a:cxn ang="0">
                <a:pos x="connsiteX10823" y="connsiteY10823"/>
              </a:cxn>
              <a:cxn ang="0">
                <a:pos x="connsiteX10824" y="connsiteY10824"/>
              </a:cxn>
              <a:cxn ang="0">
                <a:pos x="connsiteX10825" y="connsiteY10825"/>
              </a:cxn>
              <a:cxn ang="0">
                <a:pos x="connsiteX10826" y="connsiteY10826"/>
              </a:cxn>
              <a:cxn ang="0">
                <a:pos x="connsiteX10827" y="connsiteY10827"/>
              </a:cxn>
              <a:cxn ang="0">
                <a:pos x="connsiteX10828" y="connsiteY10828"/>
              </a:cxn>
              <a:cxn ang="0">
                <a:pos x="connsiteX10829" y="connsiteY10829"/>
              </a:cxn>
              <a:cxn ang="0">
                <a:pos x="connsiteX10830" y="connsiteY10830"/>
              </a:cxn>
              <a:cxn ang="0">
                <a:pos x="connsiteX10831" y="connsiteY10831"/>
              </a:cxn>
              <a:cxn ang="0">
                <a:pos x="connsiteX10832" y="connsiteY10832"/>
              </a:cxn>
              <a:cxn ang="0">
                <a:pos x="connsiteX10833" y="connsiteY10833"/>
              </a:cxn>
              <a:cxn ang="0">
                <a:pos x="connsiteX10834" y="connsiteY10834"/>
              </a:cxn>
              <a:cxn ang="0">
                <a:pos x="connsiteX10835" y="connsiteY10835"/>
              </a:cxn>
              <a:cxn ang="0">
                <a:pos x="connsiteX10836" y="connsiteY10836"/>
              </a:cxn>
              <a:cxn ang="0">
                <a:pos x="connsiteX10837" y="connsiteY10837"/>
              </a:cxn>
              <a:cxn ang="0">
                <a:pos x="connsiteX10838" y="connsiteY10838"/>
              </a:cxn>
              <a:cxn ang="0">
                <a:pos x="connsiteX10839" y="connsiteY10839"/>
              </a:cxn>
              <a:cxn ang="0">
                <a:pos x="connsiteX10840" y="connsiteY10840"/>
              </a:cxn>
              <a:cxn ang="0">
                <a:pos x="connsiteX10841" y="connsiteY10841"/>
              </a:cxn>
              <a:cxn ang="0">
                <a:pos x="connsiteX10842" y="connsiteY10842"/>
              </a:cxn>
              <a:cxn ang="0">
                <a:pos x="connsiteX10843" y="connsiteY10843"/>
              </a:cxn>
              <a:cxn ang="0">
                <a:pos x="connsiteX10844" y="connsiteY10844"/>
              </a:cxn>
              <a:cxn ang="0">
                <a:pos x="connsiteX10845" y="connsiteY10845"/>
              </a:cxn>
              <a:cxn ang="0">
                <a:pos x="connsiteX10846" y="connsiteY10846"/>
              </a:cxn>
              <a:cxn ang="0">
                <a:pos x="connsiteX10847" y="connsiteY10847"/>
              </a:cxn>
              <a:cxn ang="0">
                <a:pos x="connsiteX10848" y="connsiteY10848"/>
              </a:cxn>
              <a:cxn ang="0">
                <a:pos x="connsiteX10849" y="connsiteY10849"/>
              </a:cxn>
              <a:cxn ang="0">
                <a:pos x="connsiteX10850" y="connsiteY10850"/>
              </a:cxn>
              <a:cxn ang="0">
                <a:pos x="connsiteX10851" y="connsiteY10851"/>
              </a:cxn>
              <a:cxn ang="0">
                <a:pos x="connsiteX10852" y="connsiteY10852"/>
              </a:cxn>
              <a:cxn ang="0">
                <a:pos x="connsiteX10853" y="connsiteY10853"/>
              </a:cxn>
              <a:cxn ang="0">
                <a:pos x="connsiteX10854" y="connsiteY10854"/>
              </a:cxn>
              <a:cxn ang="0">
                <a:pos x="connsiteX10855" y="connsiteY10855"/>
              </a:cxn>
              <a:cxn ang="0">
                <a:pos x="connsiteX10856" y="connsiteY10856"/>
              </a:cxn>
              <a:cxn ang="0">
                <a:pos x="connsiteX10857" y="connsiteY10857"/>
              </a:cxn>
              <a:cxn ang="0">
                <a:pos x="connsiteX10858" y="connsiteY10858"/>
              </a:cxn>
              <a:cxn ang="0">
                <a:pos x="connsiteX10859" y="connsiteY10859"/>
              </a:cxn>
              <a:cxn ang="0">
                <a:pos x="connsiteX10860" y="connsiteY10860"/>
              </a:cxn>
              <a:cxn ang="0">
                <a:pos x="connsiteX10861" y="connsiteY10861"/>
              </a:cxn>
              <a:cxn ang="0">
                <a:pos x="connsiteX10862" y="connsiteY10862"/>
              </a:cxn>
              <a:cxn ang="0">
                <a:pos x="connsiteX10863" y="connsiteY10863"/>
              </a:cxn>
              <a:cxn ang="0">
                <a:pos x="connsiteX10864" y="connsiteY10864"/>
              </a:cxn>
              <a:cxn ang="0">
                <a:pos x="connsiteX10865" y="connsiteY10865"/>
              </a:cxn>
              <a:cxn ang="0">
                <a:pos x="connsiteX10866" y="connsiteY10866"/>
              </a:cxn>
              <a:cxn ang="0">
                <a:pos x="connsiteX10867" y="connsiteY10867"/>
              </a:cxn>
              <a:cxn ang="0">
                <a:pos x="connsiteX10868" y="connsiteY10868"/>
              </a:cxn>
              <a:cxn ang="0">
                <a:pos x="connsiteX10869" y="connsiteY10869"/>
              </a:cxn>
              <a:cxn ang="0">
                <a:pos x="connsiteX10870" y="connsiteY10870"/>
              </a:cxn>
              <a:cxn ang="0">
                <a:pos x="connsiteX10871" y="connsiteY10871"/>
              </a:cxn>
              <a:cxn ang="0">
                <a:pos x="connsiteX10872" y="connsiteY10872"/>
              </a:cxn>
              <a:cxn ang="0">
                <a:pos x="connsiteX10873" y="connsiteY10873"/>
              </a:cxn>
              <a:cxn ang="0">
                <a:pos x="connsiteX10874" y="connsiteY10874"/>
              </a:cxn>
              <a:cxn ang="0">
                <a:pos x="connsiteX10875" y="connsiteY10875"/>
              </a:cxn>
              <a:cxn ang="0">
                <a:pos x="connsiteX10876" y="connsiteY10876"/>
              </a:cxn>
              <a:cxn ang="0">
                <a:pos x="connsiteX10877" y="connsiteY10877"/>
              </a:cxn>
              <a:cxn ang="0">
                <a:pos x="connsiteX10878" y="connsiteY10878"/>
              </a:cxn>
              <a:cxn ang="0">
                <a:pos x="connsiteX10879" y="connsiteY10879"/>
              </a:cxn>
              <a:cxn ang="0">
                <a:pos x="connsiteX10880" y="connsiteY10880"/>
              </a:cxn>
              <a:cxn ang="0">
                <a:pos x="connsiteX10881" y="connsiteY10881"/>
              </a:cxn>
              <a:cxn ang="0">
                <a:pos x="connsiteX10882" y="connsiteY10882"/>
              </a:cxn>
              <a:cxn ang="0">
                <a:pos x="connsiteX10883" y="connsiteY10883"/>
              </a:cxn>
              <a:cxn ang="0">
                <a:pos x="connsiteX10884" y="connsiteY10884"/>
              </a:cxn>
              <a:cxn ang="0">
                <a:pos x="connsiteX10885" y="connsiteY10885"/>
              </a:cxn>
              <a:cxn ang="0">
                <a:pos x="connsiteX10886" y="connsiteY10886"/>
              </a:cxn>
              <a:cxn ang="0">
                <a:pos x="connsiteX10887" y="connsiteY10887"/>
              </a:cxn>
              <a:cxn ang="0">
                <a:pos x="connsiteX10888" y="connsiteY10888"/>
              </a:cxn>
              <a:cxn ang="0">
                <a:pos x="connsiteX10889" y="connsiteY10889"/>
              </a:cxn>
              <a:cxn ang="0">
                <a:pos x="connsiteX10890" y="connsiteY10890"/>
              </a:cxn>
              <a:cxn ang="0">
                <a:pos x="connsiteX10891" y="connsiteY10891"/>
              </a:cxn>
              <a:cxn ang="0">
                <a:pos x="connsiteX10892" y="connsiteY10892"/>
              </a:cxn>
              <a:cxn ang="0">
                <a:pos x="connsiteX10893" y="connsiteY10893"/>
              </a:cxn>
              <a:cxn ang="0">
                <a:pos x="connsiteX10894" y="connsiteY10894"/>
              </a:cxn>
              <a:cxn ang="0">
                <a:pos x="connsiteX10895" y="connsiteY10895"/>
              </a:cxn>
              <a:cxn ang="0">
                <a:pos x="connsiteX10896" y="connsiteY10896"/>
              </a:cxn>
              <a:cxn ang="0">
                <a:pos x="connsiteX10897" y="connsiteY10897"/>
              </a:cxn>
              <a:cxn ang="0">
                <a:pos x="connsiteX10898" y="connsiteY10898"/>
              </a:cxn>
              <a:cxn ang="0">
                <a:pos x="connsiteX10899" y="connsiteY10899"/>
              </a:cxn>
              <a:cxn ang="0">
                <a:pos x="connsiteX10900" y="connsiteY10900"/>
              </a:cxn>
              <a:cxn ang="0">
                <a:pos x="connsiteX10901" y="connsiteY10901"/>
              </a:cxn>
              <a:cxn ang="0">
                <a:pos x="connsiteX10902" y="connsiteY10902"/>
              </a:cxn>
              <a:cxn ang="0">
                <a:pos x="connsiteX10903" y="connsiteY10903"/>
              </a:cxn>
              <a:cxn ang="0">
                <a:pos x="connsiteX10904" y="connsiteY10904"/>
              </a:cxn>
              <a:cxn ang="0">
                <a:pos x="connsiteX10905" y="connsiteY10905"/>
              </a:cxn>
              <a:cxn ang="0">
                <a:pos x="connsiteX10906" y="connsiteY10906"/>
              </a:cxn>
              <a:cxn ang="0">
                <a:pos x="connsiteX10907" y="connsiteY10907"/>
              </a:cxn>
              <a:cxn ang="0">
                <a:pos x="connsiteX10908" y="connsiteY10908"/>
              </a:cxn>
              <a:cxn ang="0">
                <a:pos x="connsiteX10909" y="connsiteY10909"/>
              </a:cxn>
              <a:cxn ang="0">
                <a:pos x="connsiteX10910" y="connsiteY10910"/>
              </a:cxn>
              <a:cxn ang="0">
                <a:pos x="connsiteX10911" y="connsiteY10911"/>
              </a:cxn>
              <a:cxn ang="0">
                <a:pos x="connsiteX10912" y="connsiteY10912"/>
              </a:cxn>
              <a:cxn ang="0">
                <a:pos x="connsiteX10913" y="connsiteY10913"/>
              </a:cxn>
              <a:cxn ang="0">
                <a:pos x="connsiteX10914" y="connsiteY10914"/>
              </a:cxn>
              <a:cxn ang="0">
                <a:pos x="connsiteX10915" y="connsiteY10915"/>
              </a:cxn>
              <a:cxn ang="0">
                <a:pos x="connsiteX10916" y="connsiteY10916"/>
              </a:cxn>
              <a:cxn ang="0">
                <a:pos x="connsiteX10917" y="connsiteY10917"/>
              </a:cxn>
              <a:cxn ang="0">
                <a:pos x="connsiteX10918" y="connsiteY10918"/>
              </a:cxn>
              <a:cxn ang="0">
                <a:pos x="connsiteX10919" y="connsiteY10919"/>
              </a:cxn>
              <a:cxn ang="0">
                <a:pos x="connsiteX10920" y="connsiteY10920"/>
              </a:cxn>
              <a:cxn ang="0">
                <a:pos x="connsiteX10921" y="connsiteY10921"/>
              </a:cxn>
              <a:cxn ang="0">
                <a:pos x="connsiteX10922" y="connsiteY10922"/>
              </a:cxn>
              <a:cxn ang="0">
                <a:pos x="connsiteX10923" y="connsiteY10923"/>
              </a:cxn>
              <a:cxn ang="0">
                <a:pos x="connsiteX10924" y="connsiteY10924"/>
              </a:cxn>
              <a:cxn ang="0">
                <a:pos x="connsiteX10925" y="connsiteY10925"/>
              </a:cxn>
              <a:cxn ang="0">
                <a:pos x="connsiteX10926" y="connsiteY10926"/>
              </a:cxn>
              <a:cxn ang="0">
                <a:pos x="connsiteX10927" y="connsiteY10927"/>
              </a:cxn>
              <a:cxn ang="0">
                <a:pos x="connsiteX10928" y="connsiteY10928"/>
              </a:cxn>
              <a:cxn ang="0">
                <a:pos x="connsiteX10929" y="connsiteY10929"/>
              </a:cxn>
              <a:cxn ang="0">
                <a:pos x="connsiteX10930" y="connsiteY10930"/>
              </a:cxn>
              <a:cxn ang="0">
                <a:pos x="connsiteX10931" y="connsiteY10931"/>
              </a:cxn>
              <a:cxn ang="0">
                <a:pos x="connsiteX10932" y="connsiteY10932"/>
              </a:cxn>
              <a:cxn ang="0">
                <a:pos x="connsiteX10933" y="connsiteY10933"/>
              </a:cxn>
              <a:cxn ang="0">
                <a:pos x="connsiteX10934" y="connsiteY10934"/>
              </a:cxn>
              <a:cxn ang="0">
                <a:pos x="connsiteX10935" y="connsiteY10935"/>
              </a:cxn>
              <a:cxn ang="0">
                <a:pos x="connsiteX10936" y="connsiteY10936"/>
              </a:cxn>
              <a:cxn ang="0">
                <a:pos x="connsiteX10937" y="connsiteY10937"/>
              </a:cxn>
              <a:cxn ang="0">
                <a:pos x="connsiteX10938" y="connsiteY10938"/>
              </a:cxn>
              <a:cxn ang="0">
                <a:pos x="connsiteX10939" y="connsiteY10939"/>
              </a:cxn>
              <a:cxn ang="0">
                <a:pos x="connsiteX10940" y="connsiteY10940"/>
              </a:cxn>
              <a:cxn ang="0">
                <a:pos x="connsiteX10941" y="connsiteY10941"/>
              </a:cxn>
              <a:cxn ang="0">
                <a:pos x="connsiteX10942" y="connsiteY10942"/>
              </a:cxn>
              <a:cxn ang="0">
                <a:pos x="connsiteX10943" y="connsiteY10943"/>
              </a:cxn>
              <a:cxn ang="0">
                <a:pos x="connsiteX10944" y="connsiteY10944"/>
              </a:cxn>
              <a:cxn ang="0">
                <a:pos x="connsiteX10945" y="connsiteY10945"/>
              </a:cxn>
              <a:cxn ang="0">
                <a:pos x="connsiteX10946" y="connsiteY10946"/>
              </a:cxn>
              <a:cxn ang="0">
                <a:pos x="connsiteX10947" y="connsiteY10947"/>
              </a:cxn>
              <a:cxn ang="0">
                <a:pos x="connsiteX10948" y="connsiteY10948"/>
              </a:cxn>
              <a:cxn ang="0">
                <a:pos x="connsiteX10949" y="connsiteY10949"/>
              </a:cxn>
              <a:cxn ang="0">
                <a:pos x="connsiteX10950" y="connsiteY10950"/>
              </a:cxn>
              <a:cxn ang="0">
                <a:pos x="connsiteX10951" y="connsiteY10951"/>
              </a:cxn>
              <a:cxn ang="0">
                <a:pos x="connsiteX10952" y="connsiteY10952"/>
              </a:cxn>
              <a:cxn ang="0">
                <a:pos x="connsiteX10953" y="connsiteY10953"/>
              </a:cxn>
              <a:cxn ang="0">
                <a:pos x="connsiteX10954" y="connsiteY10954"/>
              </a:cxn>
              <a:cxn ang="0">
                <a:pos x="connsiteX10955" y="connsiteY10955"/>
              </a:cxn>
              <a:cxn ang="0">
                <a:pos x="connsiteX10956" y="connsiteY10956"/>
              </a:cxn>
              <a:cxn ang="0">
                <a:pos x="connsiteX10957" y="connsiteY10957"/>
              </a:cxn>
              <a:cxn ang="0">
                <a:pos x="connsiteX10958" y="connsiteY10958"/>
              </a:cxn>
              <a:cxn ang="0">
                <a:pos x="connsiteX10959" y="connsiteY10959"/>
              </a:cxn>
              <a:cxn ang="0">
                <a:pos x="connsiteX10960" y="connsiteY10960"/>
              </a:cxn>
              <a:cxn ang="0">
                <a:pos x="connsiteX10961" y="connsiteY10961"/>
              </a:cxn>
              <a:cxn ang="0">
                <a:pos x="connsiteX10962" y="connsiteY10962"/>
              </a:cxn>
              <a:cxn ang="0">
                <a:pos x="connsiteX10963" y="connsiteY10963"/>
              </a:cxn>
              <a:cxn ang="0">
                <a:pos x="connsiteX10964" y="connsiteY10964"/>
              </a:cxn>
              <a:cxn ang="0">
                <a:pos x="connsiteX10965" y="connsiteY10965"/>
              </a:cxn>
              <a:cxn ang="0">
                <a:pos x="connsiteX10966" y="connsiteY10966"/>
              </a:cxn>
              <a:cxn ang="0">
                <a:pos x="connsiteX10967" y="connsiteY10967"/>
              </a:cxn>
              <a:cxn ang="0">
                <a:pos x="connsiteX10968" y="connsiteY10968"/>
              </a:cxn>
              <a:cxn ang="0">
                <a:pos x="connsiteX10969" y="connsiteY10969"/>
              </a:cxn>
              <a:cxn ang="0">
                <a:pos x="connsiteX10970" y="connsiteY10970"/>
              </a:cxn>
              <a:cxn ang="0">
                <a:pos x="connsiteX10971" y="connsiteY10971"/>
              </a:cxn>
              <a:cxn ang="0">
                <a:pos x="connsiteX10972" y="connsiteY10972"/>
              </a:cxn>
              <a:cxn ang="0">
                <a:pos x="connsiteX10973" y="connsiteY10973"/>
              </a:cxn>
              <a:cxn ang="0">
                <a:pos x="connsiteX10974" y="connsiteY10974"/>
              </a:cxn>
              <a:cxn ang="0">
                <a:pos x="connsiteX10975" y="connsiteY10975"/>
              </a:cxn>
              <a:cxn ang="0">
                <a:pos x="connsiteX10976" y="connsiteY10976"/>
              </a:cxn>
              <a:cxn ang="0">
                <a:pos x="connsiteX10977" y="connsiteY10977"/>
              </a:cxn>
              <a:cxn ang="0">
                <a:pos x="connsiteX10978" y="connsiteY10978"/>
              </a:cxn>
              <a:cxn ang="0">
                <a:pos x="connsiteX10979" y="connsiteY10979"/>
              </a:cxn>
              <a:cxn ang="0">
                <a:pos x="connsiteX10980" y="connsiteY10980"/>
              </a:cxn>
              <a:cxn ang="0">
                <a:pos x="connsiteX10981" y="connsiteY10981"/>
              </a:cxn>
              <a:cxn ang="0">
                <a:pos x="connsiteX10982" y="connsiteY10982"/>
              </a:cxn>
              <a:cxn ang="0">
                <a:pos x="connsiteX10983" y="connsiteY10983"/>
              </a:cxn>
              <a:cxn ang="0">
                <a:pos x="connsiteX10984" y="connsiteY10984"/>
              </a:cxn>
              <a:cxn ang="0">
                <a:pos x="connsiteX10985" y="connsiteY10985"/>
              </a:cxn>
              <a:cxn ang="0">
                <a:pos x="connsiteX10986" y="connsiteY10986"/>
              </a:cxn>
              <a:cxn ang="0">
                <a:pos x="connsiteX10987" y="connsiteY10987"/>
              </a:cxn>
              <a:cxn ang="0">
                <a:pos x="connsiteX10988" y="connsiteY10988"/>
              </a:cxn>
              <a:cxn ang="0">
                <a:pos x="connsiteX10989" y="connsiteY10989"/>
              </a:cxn>
              <a:cxn ang="0">
                <a:pos x="connsiteX10990" y="connsiteY10990"/>
              </a:cxn>
              <a:cxn ang="0">
                <a:pos x="connsiteX10991" y="connsiteY10991"/>
              </a:cxn>
              <a:cxn ang="0">
                <a:pos x="connsiteX10992" y="connsiteY10992"/>
              </a:cxn>
              <a:cxn ang="0">
                <a:pos x="connsiteX10993" y="connsiteY10993"/>
              </a:cxn>
              <a:cxn ang="0">
                <a:pos x="connsiteX10994" y="connsiteY10994"/>
              </a:cxn>
              <a:cxn ang="0">
                <a:pos x="connsiteX10995" y="connsiteY10995"/>
              </a:cxn>
              <a:cxn ang="0">
                <a:pos x="connsiteX10996" y="connsiteY10996"/>
              </a:cxn>
              <a:cxn ang="0">
                <a:pos x="connsiteX10997" y="connsiteY10997"/>
              </a:cxn>
              <a:cxn ang="0">
                <a:pos x="connsiteX10998" y="connsiteY10998"/>
              </a:cxn>
              <a:cxn ang="0">
                <a:pos x="connsiteX10999" y="connsiteY10999"/>
              </a:cxn>
              <a:cxn ang="0">
                <a:pos x="connsiteX11000" y="connsiteY11000"/>
              </a:cxn>
              <a:cxn ang="0">
                <a:pos x="connsiteX11001" y="connsiteY11001"/>
              </a:cxn>
              <a:cxn ang="0">
                <a:pos x="connsiteX11002" y="connsiteY11002"/>
              </a:cxn>
              <a:cxn ang="0">
                <a:pos x="connsiteX11003" y="connsiteY11003"/>
              </a:cxn>
              <a:cxn ang="0">
                <a:pos x="connsiteX11004" y="connsiteY11004"/>
              </a:cxn>
              <a:cxn ang="0">
                <a:pos x="connsiteX11005" y="connsiteY11005"/>
              </a:cxn>
              <a:cxn ang="0">
                <a:pos x="connsiteX11006" y="connsiteY11006"/>
              </a:cxn>
              <a:cxn ang="0">
                <a:pos x="connsiteX11007" y="connsiteY11007"/>
              </a:cxn>
              <a:cxn ang="0">
                <a:pos x="connsiteX11008" y="connsiteY11008"/>
              </a:cxn>
              <a:cxn ang="0">
                <a:pos x="connsiteX11009" y="connsiteY11009"/>
              </a:cxn>
              <a:cxn ang="0">
                <a:pos x="connsiteX11010" y="connsiteY11010"/>
              </a:cxn>
              <a:cxn ang="0">
                <a:pos x="connsiteX11011" y="connsiteY11011"/>
              </a:cxn>
              <a:cxn ang="0">
                <a:pos x="connsiteX11012" y="connsiteY11012"/>
              </a:cxn>
              <a:cxn ang="0">
                <a:pos x="connsiteX11013" y="connsiteY11013"/>
              </a:cxn>
              <a:cxn ang="0">
                <a:pos x="connsiteX11014" y="connsiteY11014"/>
              </a:cxn>
              <a:cxn ang="0">
                <a:pos x="connsiteX11015" y="connsiteY11015"/>
              </a:cxn>
              <a:cxn ang="0">
                <a:pos x="connsiteX11016" y="connsiteY11016"/>
              </a:cxn>
              <a:cxn ang="0">
                <a:pos x="connsiteX11017" y="connsiteY11017"/>
              </a:cxn>
              <a:cxn ang="0">
                <a:pos x="connsiteX11018" y="connsiteY11018"/>
              </a:cxn>
              <a:cxn ang="0">
                <a:pos x="connsiteX11019" y="connsiteY11019"/>
              </a:cxn>
              <a:cxn ang="0">
                <a:pos x="connsiteX11020" y="connsiteY11020"/>
              </a:cxn>
              <a:cxn ang="0">
                <a:pos x="connsiteX11021" y="connsiteY11021"/>
              </a:cxn>
              <a:cxn ang="0">
                <a:pos x="connsiteX11022" y="connsiteY11022"/>
              </a:cxn>
              <a:cxn ang="0">
                <a:pos x="connsiteX11023" y="connsiteY11023"/>
              </a:cxn>
              <a:cxn ang="0">
                <a:pos x="connsiteX11024" y="connsiteY11024"/>
              </a:cxn>
              <a:cxn ang="0">
                <a:pos x="connsiteX11025" y="connsiteY11025"/>
              </a:cxn>
              <a:cxn ang="0">
                <a:pos x="connsiteX11026" y="connsiteY11026"/>
              </a:cxn>
              <a:cxn ang="0">
                <a:pos x="connsiteX11027" y="connsiteY11027"/>
              </a:cxn>
              <a:cxn ang="0">
                <a:pos x="connsiteX11028" y="connsiteY11028"/>
              </a:cxn>
              <a:cxn ang="0">
                <a:pos x="connsiteX11029" y="connsiteY11029"/>
              </a:cxn>
              <a:cxn ang="0">
                <a:pos x="connsiteX11030" y="connsiteY11030"/>
              </a:cxn>
              <a:cxn ang="0">
                <a:pos x="connsiteX11031" y="connsiteY11031"/>
              </a:cxn>
              <a:cxn ang="0">
                <a:pos x="connsiteX11032" y="connsiteY11032"/>
              </a:cxn>
              <a:cxn ang="0">
                <a:pos x="connsiteX11033" y="connsiteY11033"/>
              </a:cxn>
              <a:cxn ang="0">
                <a:pos x="connsiteX11034" y="connsiteY11034"/>
              </a:cxn>
              <a:cxn ang="0">
                <a:pos x="connsiteX11035" y="connsiteY11035"/>
              </a:cxn>
              <a:cxn ang="0">
                <a:pos x="connsiteX11036" y="connsiteY11036"/>
              </a:cxn>
              <a:cxn ang="0">
                <a:pos x="connsiteX11037" y="connsiteY11037"/>
              </a:cxn>
              <a:cxn ang="0">
                <a:pos x="connsiteX11038" y="connsiteY11038"/>
              </a:cxn>
              <a:cxn ang="0">
                <a:pos x="connsiteX11039" y="connsiteY11039"/>
              </a:cxn>
              <a:cxn ang="0">
                <a:pos x="connsiteX11040" y="connsiteY11040"/>
              </a:cxn>
              <a:cxn ang="0">
                <a:pos x="connsiteX11041" y="connsiteY11041"/>
              </a:cxn>
              <a:cxn ang="0">
                <a:pos x="connsiteX11042" y="connsiteY11042"/>
              </a:cxn>
              <a:cxn ang="0">
                <a:pos x="connsiteX11043" y="connsiteY11043"/>
              </a:cxn>
              <a:cxn ang="0">
                <a:pos x="connsiteX11044" y="connsiteY11044"/>
              </a:cxn>
              <a:cxn ang="0">
                <a:pos x="connsiteX11045" y="connsiteY11045"/>
              </a:cxn>
              <a:cxn ang="0">
                <a:pos x="connsiteX11046" y="connsiteY11046"/>
              </a:cxn>
              <a:cxn ang="0">
                <a:pos x="connsiteX11047" y="connsiteY11047"/>
              </a:cxn>
              <a:cxn ang="0">
                <a:pos x="connsiteX11048" y="connsiteY11048"/>
              </a:cxn>
              <a:cxn ang="0">
                <a:pos x="connsiteX11049" y="connsiteY11049"/>
              </a:cxn>
              <a:cxn ang="0">
                <a:pos x="connsiteX11050" y="connsiteY11050"/>
              </a:cxn>
              <a:cxn ang="0">
                <a:pos x="connsiteX11051" y="connsiteY11051"/>
              </a:cxn>
              <a:cxn ang="0">
                <a:pos x="connsiteX11052" y="connsiteY11052"/>
              </a:cxn>
              <a:cxn ang="0">
                <a:pos x="connsiteX11053" y="connsiteY11053"/>
              </a:cxn>
              <a:cxn ang="0">
                <a:pos x="connsiteX11054" y="connsiteY11054"/>
              </a:cxn>
              <a:cxn ang="0">
                <a:pos x="connsiteX11055" y="connsiteY11055"/>
              </a:cxn>
              <a:cxn ang="0">
                <a:pos x="connsiteX11056" y="connsiteY11056"/>
              </a:cxn>
              <a:cxn ang="0">
                <a:pos x="connsiteX11057" y="connsiteY11057"/>
              </a:cxn>
              <a:cxn ang="0">
                <a:pos x="connsiteX11058" y="connsiteY11058"/>
              </a:cxn>
              <a:cxn ang="0">
                <a:pos x="connsiteX11059" y="connsiteY11059"/>
              </a:cxn>
              <a:cxn ang="0">
                <a:pos x="connsiteX11060" y="connsiteY11060"/>
              </a:cxn>
              <a:cxn ang="0">
                <a:pos x="connsiteX11061" y="connsiteY11061"/>
              </a:cxn>
              <a:cxn ang="0">
                <a:pos x="connsiteX11062" y="connsiteY11062"/>
              </a:cxn>
              <a:cxn ang="0">
                <a:pos x="connsiteX11063" y="connsiteY11063"/>
              </a:cxn>
              <a:cxn ang="0">
                <a:pos x="connsiteX11064" y="connsiteY11064"/>
              </a:cxn>
              <a:cxn ang="0">
                <a:pos x="connsiteX11065" y="connsiteY11065"/>
              </a:cxn>
              <a:cxn ang="0">
                <a:pos x="connsiteX11066" y="connsiteY11066"/>
              </a:cxn>
              <a:cxn ang="0">
                <a:pos x="connsiteX11067" y="connsiteY11067"/>
              </a:cxn>
              <a:cxn ang="0">
                <a:pos x="connsiteX11068" y="connsiteY11068"/>
              </a:cxn>
              <a:cxn ang="0">
                <a:pos x="connsiteX11069" y="connsiteY11069"/>
              </a:cxn>
              <a:cxn ang="0">
                <a:pos x="connsiteX11070" y="connsiteY11070"/>
              </a:cxn>
              <a:cxn ang="0">
                <a:pos x="connsiteX11071" y="connsiteY11071"/>
              </a:cxn>
              <a:cxn ang="0">
                <a:pos x="connsiteX11072" y="connsiteY11072"/>
              </a:cxn>
              <a:cxn ang="0">
                <a:pos x="connsiteX11073" y="connsiteY11073"/>
              </a:cxn>
              <a:cxn ang="0">
                <a:pos x="connsiteX11074" y="connsiteY11074"/>
              </a:cxn>
              <a:cxn ang="0">
                <a:pos x="connsiteX11075" y="connsiteY11075"/>
              </a:cxn>
              <a:cxn ang="0">
                <a:pos x="connsiteX11076" y="connsiteY11076"/>
              </a:cxn>
              <a:cxn ang="0">
                <a:pos x="connsiteX11077" y="connsiteY11077"/>
              </a:cxn>
              <a:cxn ang="0">
                <a:pos x="connsiteX11078" y="connsiteY11078"/>
              </a:cxn>
              <a:cxn ang="0">
                <a:pos x="connsiteX11079" y="connsiteY11079"/>
              </a:cxn>
              <a:cxn ang="0">
                <a:pos x="connsiteX11080" y="connsiteY11080"/>
              </a:cxn>
              <a:cxn ang="0">
                <a:pos x="connsiteX11081" y="connsiteY11081"/>
              </a:cxn>
              <a:cxn ang="0">
                <a:pos x="connsiteX11082" y="connsiteY11082"/>
              </a:cxn>
              <a:cxn ang="0">
                <a:pos x="connsiteX11083" y="connsiteY11083"/>
              </a:cxn>
              <a:cxn ang="0">
                <a:pos x="connsiteX11084" y="connsiteY11084"/>
              </a:cxn>
              <a:cxn ang="0">
                <a:pos x="connsiteX11085" y="connsiteY11085"/>
              </a:cxn>
              <a:cxn ang="0">
                <a:pos x="connsiteX11086" y="connsiteY11086"/>
              </a:cxn>
              <a:cxn ang="0">
                <a:pos x="connsiteX11087" y="connsiteY11087"/>
              </a:cxn>
              <a:cxn ang="0">
                <a:pos x="connsiteX11088" y="connsiteY11088"/>
              </a:cxn>
              <a:cxn ang="0">
                <a:pos x="connsiteX11089" y="connsiteY11089"/>
              </a:cxn>
              <a:cxn ang="0">
                <a:pos x="connsiteX11090" y="connsiteY11090"/>
              </a:cxn>
              <a:cxn ang="0">
                <a:pos x="connsiteX11091" y="connsiteY11091"/>
              </a:cxn>
              <a:cxn ang="0">
                <a:pos x="connsiteX11092" y="connsiteY11092"/>
              </a:cxn>
              <a:cxn ang="0">
                <a:pos x="connsiteX11093" y="connsiteY11093"/>
              </a:cxn>
              <a:cxn ang="0">
                <a:pos x="connsiteX11094" y="connsiteY11094"/>
              </a:cxn>
              <a:cxn ang="0">
                <a:pos x="connsiteX11095" y="connsiteY11095"/>
              </a:cxn>
              <a:cxn ang="0">
                <a:pos x="connsiteX11096" y="connsiteY11096"/>
              </a:cxn>
              <a:cxn ang="0">
                <a:pos x="connsiteX11097" y="connsiteY11097"/>
              </a:cxn>
              <a:cxn ang="0">
                <a:pos x="connsiteX11098" y="connsiteY11098"/>
              </a:cxn>
              <a:cxn ang="0">
                <a:pos x="connsiteX11099" y="connsiteY11099"/>
              </a:cxn>
              <a:cxn ang="0">
                <a:pos x="connsiteX11100" y="connsiteY11100"/>
              </a:cxn>
              <a:cxn ang="0">
                <a:pos x="connsiteX11101" y="connsiteY11101"/>
              </a:cxn>
              <a:cxn ang="0">
                <a:pos x="connsiteX11102" y="connsiteY11102"/>
              </a:cxn>
              <a:cxn ang="0">
                <a:pos x="connsiteX11103" y="connsiteY11103"/>
              </a:cxn>
              <a:cxn ang="0">
                <a:pos x="connsiteX11104" y="connsiteY11104"/>
              </a:cxn>
              <a:cxn ang="0">
                <a:pos x="connsiteX11105" y="connsiteY11105"/>
              </a:cxn>
              <a:cxn ang="0">
                <a:pos x="connsiteX11106" y="connsiteY11106"/>
              </a:cxn>
              <a:cxn ang="0">
                <a:pos x="connsiteX11107" y="connsiteY11107"/>
              </a:cxn>
              <a:cxn ang="0">
                <a:pos x="connsiteX11108" y="connsiteY11108"/>
              </a:cxn>
              <a:cxn ang="0">
                <a:pos x="connsiteX11109" y="connsiteY11109"/>
              </a:cxn>
              <a:cxn ang="0">
                <a:pos x="connsiteX11110" y="connsiteY11110"/>
              </a:cxn>
              <a:cxn ang="0">
                <a:pos x="connsiteX11111" y="connsiteY11111"/>
              </a:cxn>
              <a:cxn ang="0">
                <a:pos x="connsiteX11112" y="connsiteY11112"/>
              </a:cxn>
              <a:cxn ang="0">
                <a:pos x="connsiteX11113" y="connsiteY11113"/>
              </a:cxn>
              <a:cxn ang="0">
                <a:pos x="connsiteX11114" y="connsiteY11114"/>
              </a:cxn>
              <a:cxn ang="0">
                <a:pos x="connsiteX11115" y="connsiteY11115"/>
              </a:cxn>
              <a:cxn ang="0">
                <a:pos x="connsiteX11116" y="connsiteY11116"/>
              </a:cxn>
              <a:cxn ang="0">
                <a:pos x="connsiteX11117" y="connsiteY11117"/>
              </a:cxn>
              <a:cxn ang="0">
                <a:pos x="connsiteX11118" y="connsiteY11118"/>
              </a:cxn>
              <a:cxn ang="0">
                <a:pos x="connsiteX11119" y="connsiteY11119"/>
              </a:cxn>
              <a:cxn ang="0">
                <a:pos x="connsiteX11120" y="connsiteY11120"/>
              </a:cxn>
              <a:cxn ang="0">
                <a:pos x="connsiteX11121" y="connsiteY11121"/>
              </a:cxn>
              <a:cxn ang="0">
                <a:pos x="connsiteX11122" y="connsiteY11122"/>
              </a:cxn>
              <a:cxn ang="0">
                <a:pos x="connsiteX11123" y="connsiteY11123"/>
              </a:cxn>
              <a:cxn ang="0">
                <a:pos x="connsiteX11124" y="connsiteY11124"/>
              </a:cxn>
              <a:cxn ang="0">
                <a:pos x="connsiteX11125" y="connsiteY11125"/>
              </a:cxn>
              <a:cxn ang="0">
                <a:pos x="connsiteX11126" y="connsiteY11126"/>
              </a:cxn>
              <a:cxn ang="0">
                <a:pos x="connsiteX11127" y="connsiteY11127"/>
              </a:cxn>
              <a:cxn ang="0">
                <a:pos x="connsiteX11128" y="connsiteY11128"/>
              </a:cxn>
              <a:cxn ang="0">
                <a:pos x="connsiteX11129" y="connsiteY11129"/>
              </a:cxn>
              <a:cxn ang="0">
                <a:pos x="connsiteX11130" y="connsiteY11130"/>
              </a:cxn>
              <a:cxn ang="0">
                <a:pos x="connsiteX11131" y="connsiteY11131"/>
              </a:cxn>
              <a:cxn ang="0">
                <a:pos x="connsiteX11132" y="connsiteY11132"/>
              </a:cxn>
              <a:cxn ang="0">
                <a:pos x="connsiteX11133" y="connsiteY11133"/>
              </a:cxn>
              <a:cxn ang="0">
                <a:pos x="connsiteX11134" y="connsiteY11134"/>
              </a:cxn>
              <a:cxn ang="0">
                <a:pos x="connsiteX11135" y="connsiteY11135"/>
              </a:cxn>
              <a:cxn ang="0">
                <a:pos x="connsiteX11136" y="connsiteY11136"/>
              </a:cxn>
              <a:cxn ang="0">
                <a:pos x="connsiteX11137" y="connsiteY11137"/>
              </a:cxn>
              <a:cxn ang="0">
                <a:pos x="connsiteX11138" y="connsiteY11138"/>
              </a:cxn>
              <a:cxn ang="0">
                <a:pos x="connsiteX11139" y="connsiteY11139"/>
              </a:cxn>
              <a:cxn ang="0">
                <a:pos x="connsiteX11140" y="connsiteY11140"/>
              </a:cxn>
              <a:cxn ang="0">
                <a:pos x="connsiteX11141" y="connsiteY11141"/>
              </a:cxn>
              <a:cxn ang="0">
                <a:pos x="connsiteX11142" y="connsiteY11142"/>
              </a:cxn>
              <a:cxn ang="0">
                <a:pos x="connsiteX11143" y="connsiteY11143"/>
              </a:cxn>
              <a:cxn ang="0">
                <a:pos x="connsiteX11144" y="connsiteY11144"/>
              </a:cxn>
              <a:cxn ang="0">
                <a:pos x="connsiteX11145" y="connsiteY11145"/>
              </a:cxn>
              <a:cxn ang="0">
                <a:pos x="connsiteX11146" y="connsiteY11146"/>
              </a:cxn>
              <a:cxn ang="0">
                <a:pos x="connsiteX11147" y="connsiteY11147"/>
              </a:cxn>
              <a:cxn ang="0">
                <a:pos x="connsiteX11148" y="connsiteY11148"/>
              </a:cxn>
              <a:cxn ang="0">
                <a:pos x="connsiteX11149" y="connsiteY11149"/>
              </a:cxn>
              <a:cxn ang="0">
                <a:pos x="connsiteX11150" y="connsiteY11150"/>
              </a:cxn>
              <a:cxn ang="0">
                <a:pos x="connsiteX11151" y="connsiteY11151"/>
              </a:cxn>
              <a:cxn ang="0">
                <a:pos x="connsiteX11152" y="connsiteY11152"/>
              </a:cxn>
              <a:cxn ang="0">
                <a:pos x="connsiteX11153" y="connsiteY11153"/>
              </a:cxn>
              <a:cxn ang="0">
                <a:pos x="connsiteX11154" y="connsiteY11154"/>
              </a:cxn>
              <a:cxn ang="0">
                <a:pos x="connsiteX11155" y="connsiteY11155"/>
              </a:cxn>
              <a:cxn ang="0">
                <a:pos x="connsiteX11156" y="connsiteY11156"/>
              </a:cxn>
              <a:cxn ang="0">
                <a:pos x="connsiteX11157" y="connsiteY11157"/>
              </a:cxn>
              <a:cxn ang="0">
                <a:pos x="connsiteX11158" y="connsiteY11158"/>
              </a:cxn>
              <a:cxn ang="0">
                <a:pos x="connsiteX11159" y="connsiteY11159"/>
              </a:cxn>
              <a:cxn ang="0">
                <a:pos x="connsiteX11160" y="connsiteY11160"/>
              </a:cxn>
              <a:cxn ang="0">
                <a:pos x="connsiteX11161" y="connsiteY11161"/>
              </a:cxn>
              <a:cxn ang="0">
                <a:pos x="connsiteX11162" y="connsiteY11162"/>
              </a:cxn>
              <a:cxn ang="0">
                <a:pos x="connsiteX11163" y="connsiteY11163"/>
              </a:cxn>
              <a:cxn ang="0">
                <a:pos x="connsiteX11164" y="connsiteY11164"/>
              </a:cxn>
              <a:cxn ang="0">
                <a:pos x="connsiteX11165" y="connsiteY11165"/>
              </a:cxn>
              <a:cxn ang="0">
                <a:pos x="connsiteX11166" y="connsiteY11166"/>
              </a:cxn>
              <a:cxn ang="0">
                <a:pos x="connsiteX11167" y="connsiteY11167"/>
              </a:cxn>
              <a:cxn ang="0">
                <a:pos x="connsiteX11168" y="connsiteY11168"/>
              </a:cxn>
              <a:cxn ang="0">
                <a:pos x="connsiteX11169" y="connsiteY11169"/>
              </a:cxn>
              <a:cxn ang="0">
                <a:pos x="connsiteX11170" y="connsiteY11170"/>
              </a:cxn>
              <a:cxn ang="0">
                <a:pos x="connsiteX11171" y="connsiteY11171"/>
              </a:cxn>
              <a:cxn ang="0">
                <a:pos x="connsiteX11172" y="connsiteY11172"/>
              </a:cxn>
              <a:cxn ang="0">
                <a:pos x="connsiteX11173" y="connsiteY11173"/>
              </a:cxn>
              <a:cxn ang="0">
                <a:pos x="connsiteX11174" y="connsiteY11174"/>
              </a:cxn>
              <a:cxn ang="0">
                <a:pos x="connsiteX11175" y="connsiteY11175"/>
              </a:cxn>
              <a:cxn ang="0">
                <a:pos x="connsiteX11176" y="connsiteY11176"/>
              </a:cxn>
              <a:cxn ang="0">
                <a:pos x="connsiteX11177" y="connsiteY11177"/>
              </a:cxn>
              <a:cxn ang="0">
                <a:pos x="connsiteX11178" y="connsiteY11178"/>
              </a:cxn>
              <a:cxn ang="0">
                <a:pos x="connsiteX11179" y="connsiteY11179"/>
              </a:cxn>
              <a:cxn ang="0">
                <a:pos x="connsiteX11180" y="connsiteY11180"/>
              </a:cxn>
              <a:cxn ang="0">
                <a:pos x="connsiteX11181" y="connsiteY11181"/>
              </a:cxn>
              <a:cxn ang="0">
                <a:pos x="connsiteX11182" y="connsiteY11182"/>
              </a:cxn>
              <a:cxn ang="0">
                <a:pos x="connsiteX11183" y="connsiteY11183"/>
              </a:cxn>
              <a:cxn ang="0">
                <a:pos x="connsiteX11184" y="connsiteY11184"/>
              </a:cxn>
              <a:cxn ang="0">
                <a:pos x="connsiteX11185" y="connsiteY11185"/>
              </a:cxn>
              <a:cxn ang="0">
                <a:pos x="connsiteX11186" y="connsiteY11186"/>
              </a:cxn>
              <a:cxn ang="0">
                <a:pos x="connsiteX11187" y="connsiteY11187"/>
              </a:cxn>
              <a:cxn ang="0">
                <a:pos x="connsiteX11188" y="connsiteY11188"/>
              </a:cxn>
              <a:cxn ang="0">
                <a:pos x="connsiteX11189" y="connsiteY11189"/>
              </a:cxn>
              <a:cxn ang="0">
                <a:pos x="connsiteX11190" y="connsiteY11190"/>
              </a:cxn>
              <a:cxn ang="0">
                <a:pos x="connsiteX11191" y="connsiteY11191"/>
              </a:cxn>
              <a:cxn ang="0">
                <a:pos x="connsiteX11192" y="connsiteY11192"/>
              </a:cxn>
              <a:cxn ang="0">
                <a:pos x="connsiteX11193" y="connsiteY11193"/>
              </a:cxn>
              <a:cxn ang="0">
                <a:pos x="connsiteX11194" y="connsiteY11194"/>
              </a:cxn>
              <a:cxn ang="0">
                <a:pos x="connsiteX11195" y="connsiteY11195"/>
              </a:cxn>
              <a:cxn ang="0">
                <a:pos x="connsiteX11196" y="connsiteY11196"/>
              </a:cxn>
              <a:cxn ang="0">
                <a:pos x="connsiteX11197" y="connsiteY11197"/>
              </a:cxn>
              <a:cxn ang="0">
                <a:pos x="connsiteX11198" y="connsiteY11198"/>
              </a:cxn>
              <a:cxn ang="0">
                <a:pos x="connsiteX11199" y="connsiteY11199"/>
              </a:cxn>
              <a:cxn ang="0">
                <a:pos x="connsiteX11200" y="connsiteY11200"/>
              </a:cxn>
              <a:cxn ang="0">
                <a:pos x="connsiteX11201" y="connsiteY11201"/>
              </a:cxn>
              <a:cxn ang="0">
                <a:pos x="connsiteX11202" y="connsiteY11202"/>
              </a:cxn>
              <a:cxn ang="0">
                <a:pos x="connsiteX11203" y="connsiteY11203"/>
              </a:cxn>
              <a:cxn ang="0">
                <a:pos x="connsiteX11204" y="connsiteY11204"/>
              </a:cxn>
              <a:cxn ang="0">
                <a:pos x="connsiteX11205" y="connsiteY11205"/>
              </a:cxn>
              <a:cxn ang="0">
                <a:pos x="connsiteX11206" y="connsiteY11206"/>
              </a:cxn>
              <a:cxn ang="0">
                <a:pos x="connsiteX11207" y="connsiteY11207"/>
              </a:cxn>
              <a:cxn ang="0">
                <a:pos x="connsiteX11208" y="connsiteY11208"/>
              </a:cxn>
              <a:cxn ang="0">
                <a:pos x="connsiteX11209" y="connsiteY11209"/>
              </a:cxn>
              <a:cxn ang="0">
                <a:pos x="connsiteX11210" y="connsiteY11210"/>
              </a:cxn>
              <a:cxn ang="0">
                <a:pos x="connsiteX11211" y="connsiteY11211"/>
              </a:cxn>
              <a:cxn ang="0">
                <a:pos x="connsiteX11212" y="connsiteY11212"/>
              </a:cxn>
              <a:cxn ang="0">
                <a:pos x="connsiteX11213" y="connsiteY11213"/>
              </a:cxn>
              <a:cxn ang="0">
                <a:pos x="connsiteX11214" y="connsiteY11214"/>
              </a:cxn>
              <a:cxn ang="0">
                <a:pos x="connsiteX11215" y="connsiteY11215"/>
              </a:cxn>
              <a:cxn ang="0">
                <a:pos x="connsiteX11216" y="connsiteY11216"/>
              </a:cxn>
              <a:cxn ang="0">
                <a:pos x="connsiteX11217" y="connsiteY11217"/>
              </a:cxn>
              <a:cxn ang="0">
                <a:pos x="connsiteX11218" y="connsiteY11218"/>
              </a:cxn>
              <a:cxn ang="0">
                <a:pos x="connsiteX11219" y="connsiteY11219"/>
              </a:cxn>
              <a:cxn ang="0">
                <a:pos x="connsiteX11220" y="connsiteY11220"/>
              </a:cxn>
              <a:cxn ang="0">
                <a:pos x="connsiteX11221" y="connsiteY11221"/>
              </a:cxn>
              <a:cxn ang="0">
                <a:pos x="connsiteX11222" y="connsiteY11222"/>
              </a:cxn>
              <a:cxn ang="0">
                <a:pos x="connsiteX11223" y="connsiteY11223"/>
              </a:cxn>
              <a:cxn ang="0">
                <a:pos x="connsiteX11224" y="connsiteY11224"/>
              </a:cxn>
              <a:cxn ang="0">
                <a:pos x="connsiteX11225" y="connsiteY11225"/>
              </a:cxn>
              <a:cxn ang="0">
                <a:pos x="connsiteX11226" y="connsiteY11226"/>
              </a:cxn>
              <a:cxn ang="0">
                <a:pos x="connsiteX11227" y="connsiteY11227"/>
              </a:cxn>
              <a:cxn ang="0">
                <a:pos x="connsiteX11228" y="connsiteY11228"/>
              </a:cxn>
              <a:cxn ang="0">
                <a:pos x="connsiteX11229" y="connsiteY11229"/>
              </a:cxn>
              <a:cxn ang="0">
                <a:pos x="connsiteX11230" y="connsiteY11230"/>
              </a:cxn>
              <a:cxn ang="0">
                <a:pos x="connsiteX11231" y="connsiteY11231"/>
              </a:cxn>
              <a:cxn ang="0">
                <a:pos x="connsiteX11232" y="connsiteY11232"/>
              </a:cxn>
              <a:cxn ang="0">
                <a:pos x="connsiteX11233" y="connsiteY11233"/>
              </a:cxn>
              <a:cxn ang="0">
                <a:pos x="connsiteX11234" y="connsiteY11234"/>
              </a:cxn>
              <a:cxn ang="0">
                <a:pos x="connsiteX11235" y="connsiteY11235"/>
              </a:cxn>
              <a:cxn ang="0">
                <a:pos x="connsiteX11236" y="connsiteY11236"/>
              </a:cxn>
              <a:cxn ang="0">
                <a:pos x="connsiteX11237" y="connsiteY11237"/>
              </a:cxn>
              <a:cxn ang="0">
                <a:pos x="connsiteX11238" y="connsiteY11238"/>
              </a:cxn>
              <a:cxn ang="0">
                <a:pos x="connsiteX11239" y="connsiteY11239"/>
              </a:cxn>
              <a:cxn ang="0">
                <a:pos x="connsiteX11240" y="connsiteY11240"/>
              </a:cxn>
              <a:cxn ang="0">
                <a:pos x="connsiteX11241" y="connsiteY11241"/>
              </a:cxn>
              <a:cxn ang="0">
                <a:pos x="connsiteX11242" y="connsiteY11242"/>
              </a:cxn>
              <a:cxn ang="0">
                <a:pos x="connsiteX11243" y="connsiteY11243"/>
              </a:cxn>
              <a:cxn ang="0">
                <a:pos x="connsiteX11244" y="connsiteY11244"/>
              </a:cxn>
              <a:cxn ang="0">
                <a:pos x="connsiteX11245" y="connsiteY11245"/>
              </a:cxn>
              <a:cxn ang="0">
                <a:pos x="connsiteX11246" y="connsiteY11246"/>
              </a:cxn>
              <a:cxn ang="0">
                <a:pos x="connsiteX11247" y="connsiteY11247"/>
              </a:cxn>
              <a:cxn ang="0">
                <a:pos x="connsiteX11248" y="connsiteY11248"/>
              </a:cxn>
              <a:cxn ang="0">
                <a:pos x="connsiteX11249" y="connsiteY11249"/>
              </a:cxn>
              <a:cxn ang="0">
                <a:pos x="connsiteX11250" y="connsiteY11250"/>
              </a:cxn>
              <a:cxn ang="0">
                <a:pos x="connsiteX11251" y="connsiteY11251"/>
              </a:cxn>
              <a:cxn ang="0">
                <a:pos x="connsiteX11252" y="connsiteY11252"/>
              </a:cxn>
              <a:cxn ang="0">
                <a:pos x="connsiteX11253" y="connsiteY11253"/>
              </a:cxn>
              <a:cxn ang="0">
                <a:pos x="connsiteX11254" y="connsiteY11254"/>
              </a:cxn>
              <a:cxn ang="0">
                <a:pos x="connsiteX11255" y="connsiteY11255"/>
              </a:cxn>
              <a:cxn ang="0">
                <a:pos x="connsiteX11256" y="connsiteY11256"/>
              </a:cxn>
              <a:cxn ang="0">
                <a:pos x="connsiteX11257" y="connsiteY11257"/>
              </a:cxn>
              <a:cxn ang="0">
                <a:pos x="connsiteX11258" y="connsiteY11258"/>
              </a:cxn>
              <a:cxn ang="0">
                <a:pos x="connsiteX11259" y="connsiteY11259"/>
              </a:cxn>
              <a:cxn ang="0">
                <a:pos x="connsiteX11260" y="connsiteY11260"/>
              </a:cxn>
              <a:cxn ang="0">
                <a:pos x="connsiteX11261" y="connsiteY11261"/>
              </a:cxn>
              <a:cxn ang="0">
                <a:pos x="connsiteX11262" y="connsiteY11262"/>
              </a:cxn>
              <a:cxn ang="0">
                <a:pos x="connsiteX11263" y="connsiteY11263"/>
              </a:cxn>
              <a:cxn ang="0">
                <a:pos x="connsiteX11264" y="connsiteY11264"/>
              </a:cxn>
              <a:cxn ang="0">
                <a:pos x="connsiteX11265" y="connsiteY11265"/>
              </a:cxn>
              <a:cxn ang="0">
                <a:pos x="connsiteX11266" y="connsiteY11266"/>
              </a:cxn>
              <a:cxn ang="0">
                <a:pos x="connsiteX11267" y="connsiteY11267"/>
              </a:cxn>
              <a:cxn ang="0">
                <a:pos x="connsiteX11268" y="connsiteY11268"/>
              </a:cxn>
              <a:cxn ang="0">
                <a:pos x="connsiteX11269" y="connsiteY11269"/>
              </a:cxn>
              <a:cxn ang="0">
                <a:pos x="connsiteX11270" y="connsiteY11270"/>
              </a:cxn>
              <a:cxn ang="0">
                <a:pos x="connsiteX11271" y="connsiteY11271"/>
              </a:cxn>
              <a:cxn ang="0">
                <a:pos x="connsiteX11272" y="connsiteY11272"/>
              </a:cxn>
              <a:cxn ang="0">
                <a:pos x="connsiteX11273" y="connsiteY11273"/>
              </a:cxn>
              <a:cxn ang="0">
                <a:pos x="connsiteX11274" y="connsiteY11274"/>
              </a:cxn>
              <a:cxn ang="0">
                <a:pos x="connsiteX11275" y="connsiteY11275"/>
              </a:cxn>
              <a:cxn ang="0">
                <a:pos x="connsiteX11276" y="connsiteY11276"/>
              </a:cxn>
              <a:cxn ang="0">
                <a:pos x="connsiteX11277" y="connsiteY11277"/>
              </a:cxn>
              <a:cxn ang="0">
                <a:pos x="connsiteX11278" y="connsiteY11278"/>
              </a:cxn>
              <a:cxn ang="0">
                <a:pos x="connsiteX11279" y="connsiteY11279"/>
              </a:cxn>
              <a:cxn ang="0">
                <a:pos x="connsiteX11280" y="connsiteY11280"/>
              </a:cxn>
              <a:cxn ang="0">
                <a:pos x="connsiteX11281" y="connsiteY11281"/>
              </a:cxn>
              <a:cxn ang="0">
                <a:pos x="connsiteX11282" y="connsiteY11282"/>
              </a:cxn>
              <a:cxn ang="0">
                <a:pos x="connsiteX11283" y="connsiteY11283"/>
              </a:cxn>
              <a:cxn ang="0">
                <a:pos x="connsiteX11284" y="connsiteY11284"/>
              </a:cxn>
              <a:cxn ang="0">
                <a:pos x="connsiteX11285" y="connsiteY11285"/>
              </a:cxn>
              <a:cxn ang="0">
                <a:pos x="connsiteX11286" y="connsiteY11286"/>
              </a:cxn>
              <a:cxn ang="0">
                <a:pos x="connsiteX11287" y="connsiteY11287"/>
              </a:cxn>
              <a:cxn ang="0">
                <a:pos x="connsiteX11288" y="connsiteY11288"/>
              </a:cxn>
              <a:cxn ang="0">
                <a:pos x="connsiteX11289" y="connsiteY11289"/>
              </a:cxn>
              <a:cxn ang="0">
                <a:pos x="connsiteX11290" y="connsiteY11290"/>
              </a:cxn>
              <a:cxn ang="0">
                <a:pos x="connsiteX11291" y="connsiteY11291"/>
              </a:cxn>
              <a:cxn ang="0">
                <a:pos x="connsiteX11292" y="connsiteY11292"/>
              </a:cxn>
              <a:cxn ang="0">
                <a:pos x="connsiteX11293" y="connsiteY11293"/>
              </a:cxn>
              <a:cxn ang="0">
                <a:pos x="connsiteX11294" y="connsiteY11294"/>
              </a:cxn>
              <a:cxn ang="0">
                <a:pos x="connsiteX11295" y="connsiteY11295"/>
              </a:cxn>
              <a:cxn ang="0">
                <a:pos x="connsiteX11296" y="connsiteY11296"/>
              </a:cxn>
              <a:cxn ang="0">
                <a:pos x="connsiteX11297" y="connsiteY11297"/>
              </a:cxn>
              <a:cxn ang="0">
                <a:pos x="connsiteX11298" y="connsiteY11298"/>
              </a:cxn>
              <a:cxn ang="0">
                <a:pos x="connsiteX11299" y="connsiteY11299"/>
              </a:cxn>
              <a:cxn ang="0">
                <a:pos x="connsiteX11300" y="connsiteY11300"/>
              </a:cxn>
              <a:cxn ang="0">
                <a:pos x="connsiteX11301" y="connsiteY11301"/>
              </a:cxn>
              <a:cxn ang="0">
                <a:pos x="connsiteX11302" y="connsiteY11302"/>
              </a:cxn>
              <a:cxn ang="0">
                <a:pos x="connsiteX11303" y="connsiteY11303"/>
              </a:cxn>
              <a:cxn ang="0">
                <a:pos x="connsiteX11304" y="connsiteY11304"/>
              </a:cxn>
              <a:cxn ang="0">
                <a:pos x="connsiteX11305" y="connsiteY11305"/>
              </a:cxn>
              <a:cxn ang="0">
                <a:pos x="connsiteX11306" y="connsiteY11306"/>
              </a:cxn>
              <a:cxn ang="0">
                <a:pos x="connsiteX11307" y="connsiteY11307"/>
              </a:cxn>
              <a:cxn ang="0">
                <a:pos x="connsiteX11308" y="connsiteY11308"/>
              </a:cxn>
              <a:cxn ang="0">
                <a:pos x="connsiteX11309" y="connsiteY11309"/>
              </a:cxn>
              <a:cxn ang="0">
                <a:pos x="connsiteX11310" y="connsiteY11310"/>
              </a:cxn>
              <a:cxn ang="0">
                <a:pos x="connsiteX11311" y="connsiteY11311"/>
              </a:cxn>
              <a:cxn ang="0">
                <a:pos x="connsiteX11312" y="connsiteY11312"/>
              </a:cxn>
              <a:cxn ang="0">
                <a:pos x="connsiteX11313" y="connsiteY11313"/>
              </a:cxn>
              <a:cxn ang="0">
                <a:pos x="connsiteX11314" y="connsiteY11314"/>
              </a:cxn>
              <a:cxn ang="0">
                <a:pos x="connsiteX11315" y="connsiteY11315"/>
              </a:cxn>
              <a:cxn ang="0">
                <a:pos x="connsiteX11316" y="connsiteY11316"/>
              </a:cxn>
              <a:cxn ang="0">
                <a:pos x="connsiteX11317" y="connsiteY11317"/>
              </a:cxn>
              <a:cxn ang="0">
                <a:pos x="connsiteX11318" y="connsiteY11318"/>
              </a:cxn>
              <a:cxn ang="0">
                <a:pos x="connsiteX11319" y="connsiteY11319"/>
              </a:cxn>
              <a:cxn ang="0">
                <a:pos x="connsiteX11320" y="connsiteY11320"/>
              </a:cxn>
              <a:cxn ang="0">
                <a:pos x="connsiteX11321" y="connsiteY11321"/>
              </a:cxn>
              <a:cxn ang="0">
                <a:pos x="connsiteX11322" y="connsiteY11322"/>
              </a:cxn>
              <a:cxn ang="0">
                <a:pos x="connsiteX11323" y="connsiteY11323"/>
              </a:cxn>
              <a:cxn ang="0">
                <a:pos x="connsiteX11324" y="connsiteY11324"/>
              </a:cxn>
              <a:cxn ang="0">
                <a:pos x="connsiteX11325" y="connsiteY11325"/>
              </a:cxn>
              <a:cxn ang="0">
                <a:pos x="connsiteX11326" y="connsiteY11326"/>
              </a:cxn>
              <a:cxn ang="0">
                <a:pos x="connsiteX11327" y="connsiteY11327"/>
              </a:cxn>
              <a:cxn ang="0">
                <a:pos x="connsiteX11328" y="connsiteY11328"/>
              </a:cxn>
              <a:cxn ang="0">
                <a:pos x="connsiteX11329" y="connsiteY11329"/>
              </a:cxn>
              <a:cxn ang="0">
                <a:pos x="connsiteX11330" y="connsiteY11330"/>
              </a:cxn>
              <a:cxn ang="0">
                <a:pos x="connsiteX11331" y="connsiteY11331"/>
              </a:cxn>
              <a:cxn ang="0">
                <a:pos x="connsiteX11332" y="connsiteY11332"/>
              </a:cxn>
              <a:cxn ang="0">
                <a:pos x="connsiteX11333" y="connsiteY11333"/>
              </a:cxn>
              <a:cxn ang="0">
                <a:pos x="connsiteX11334" y="connsiteY11334"/>
              </a:cxn>
              <a:cxn ang="0">
                <a:pos x="connsiteX11335" y="connsiteY11335"/>
              </a:cxn>
              <a:cxn ang="0">
                <a:pos x="connsiteX11336" y="connsiteY11336"/>
              </a:cxn>
              <a:cxn ang="0">
                <a:pos x="connsiteX11337" y="connsiteY11337"/>
              </a:cxn>
              <a:cxn ang="0">
                <a:pos x="connsiteX11338" y="connsiteY11338"/>
              </a:cxn>
              <a:cxn ang="0">
                <a:pos x="connsiteX11339" y="connsiteY11339"/>
              </a:cxn>
              <a:cxn ang="0">
                <a:pos x="connsiteX11340" y="connsiteY11340"/>
              </a:cxn>
              <a:cxn ang="0">
                <a:pos x="connsiteX11341" y="connsiteY11341"/>
              </a:cxn>
              <a:cxn ang="0">
                <a:pos x="connsiteX11342" y="connsiteY11342"/>
              </a:cxn>
              <a:cxn ang="0">
                <a:pos x="connsiteX11343" y="connsiteY11343"/>
              </a:cxn>
              <a:cxn ang="0">
                <a:pos x="connsiteX11344" y="connsiteY11344"/>
              </a:cxn>
              <a:cxn ang="0">
                <a:pos x="connsiteX11345" y="connsiteY11345"/>
              </a:cxn>
              <a:cxn ang="0">
                <a:pos x="connsiteX11346" y="connsiteY11346"/>
              </a:cxn>
              <a:cxn ang="0">
                <a:pos x="connsiteX11347" y="connsiteY11347"/>
              </a:cxn>
              <a:cxn ang="0">
                <a:pos x="connsiteX11348" y="connsiteY11348"/>
              </a:cxn>
              <a:cxn ang="0">
                <a:pos x="connsiteX11349" y="connsiteY11349"/>
              </a:cxn>
              <a:cxn ang="0">
                <a:pos x="connsiteX11350" y="connsiteY11350"/>
              </a:cxn>
              <a:cxn ang="0">
                <a:pos x="connsiteX11351" y="connsiteY11351"/>
              </a:cxn>
              <a:cxn ang="0">
                <a:pos x="connsiteX11352" y="connsiteY11352"/>
              </a:cxn>
              <a:cxn ang="0">
                <a:pos x="connsiteX11353" y="connsiteY11353"/>
              </a:cxn>
              <a:cxn ang="0">
                <a:pos x="connsiteX11354" y="connsiteY11354"/>
              </a:cxn>
              <a:cxn ang="0">
                <a:pos x="connsiteX11355" y="connsiteY11355"/>
              </a:cxn>
              <a:cxn ang="0">
                <a:pos x="connsiteX11356" y="connsiteY11356"/>
              </a:cxn>
              <a:cxn ang="0">
                <a:pos x="connsiteX11357" y="connsiteY11357"/>
              </a:cxn>
              <a:cxn ang="0">
                <a:pos x="connsiteX11358" y="connsiteY11358"/>
              </a:cxn>
              <a:cxn ang="0">
                <a:pos x="connsiteX11359" y="connsiteY11359"/>
              </a:cxn>
              <a:cxn ang="0">
                <a:pos x="connsiteX11360" y="connsiteY11360"/>
              </a:cxn>
              <a:cxn ang="0">
                <a:pos x="connsiteX11361" y="connsiteY11361"/>
              </a:cxn>
              <a:cxn ang="0">
                <a:pos x="connsiteX11362" y="connsiteY11362"/>
              </a:cxn>
              <a:cxn ang="0">
                <a:pos x="connsiteX11363" y="connsiteY11363"/>
              </a:cxn>
              <a:cxn ang="0">
                <a:pos x="connsiteX11364" y="connsiteY11364"/>
              </a:cxn>
              <a:cxn ang="0">
                <a:pos x="connsiteX11365" y="connsiteY11365"/>
              </a:cxn>
              <a:cxn ang="0">
                <a:pos x="connsiteX11366" y="connsiteY11366"/>
              </a:cxn>
              <a:cxn ang="0">
                <a:pos x="connsiteX11367" y="connsiteY11367"/>
              </a:cxn>
              <a:cxn ang="0">
                <a:pos x="connsiteX11368" y="connsiteY11368"/>
              </a:cxn>
              <a:cxn ang="0">
                <a:pos x="connsiteX11369" y="connsiteY11369"/>
              </a:cxn>
              <a:cxn ang="0">
                <a:pos x="connsiteX11370" y="connsiteY11370"/>
              </a:cxn>
              <a:cxn ang="0">
                <a:pos x="connsiteX11371" y="connsiteY11371"/>
              </a:cxn>
              <a:cxn ang="0">
                <a:pos x="connsiteX11372" y="connsiteY11372"/>
              </a:cxn>
              <a:cxn ang="0">
                <a:pos x="connsiteX11373" y="connsiteY11373"/>
              </a:cxn>
              <a:cxn ang="0">
                <a:pos x="connsiteX11374" y="connsiteY11374"/>
              </a:cxn>
              <a:cxn ang="0">
                <a:pos x="connsiteX11375" y="connsiteY11375"/>
              </a:cxn>
              <a:cxn ang="0">
                <a:pos x="connsiteX11376" y="connsiteY11376"/>
              </a:cxn>
              <a:cxn ang="0">
                <a:pos x="connsiteX11377" y="connsiteY11377"/>
              </a:cxn>
              <a:cxn ang="0">
                <a:pos x="connsiteX11378" y="connsiteY11378"/>
              </a:cxn>
              <a:cxn ang="0">
                <a:pos x="connsiteX11379" y="connsiteY11379"/>
              </a:cxn>
              <a:cxn ang="0">
                <a:pos x="connsiteX11380" y="connsiteY11380"/>
              </a:cxn>
              <a:cxn ang="0">
                <a:pos x="connsiteX11381" y="connsiteY11381"/>
              </a:cxn>
              <a:cxn ang="0">
                <a:pos x="connsiteX11382" y="connsiteY11382"/>
              </a:cxn>
              <a:cxn ang="0">
                <a:pos x="connsiteX11383" y="connsiteY11383"/>
              </a:cxn>
              <a:cxn ang="0">
                <a:pos x="connsiteX11384" y="connsiteY11384"/>
              </a:cxn>
              <a:cxn ang="0">
                <a:pos x="connsiteX11385" y="connsiteY11385"/>
              </a:cxn>
              <a:cxn ang="0">
                <a:pos x="connsiteX11386" y="connsiteY11386"/>
              </a:cxn>
              <a:cxn ang="0">
                <a:pos x="connsiteX11387" y="connsiteY11387"/>
              </a:cxn>
              <a:cxn ang="0">
                <a:pos x="connsiteX11388" y="connsiteY11388"/>
              </a:cxn>
              <a:cxn ang="0">
                <a:pos x="connsiteX11389" y="connsiteY11389"/>
              </a:cxn>
              <a:cxn ang="0">
                <a:pos x="connsiteX11390" y="connsiteY11390"/>
              </a:cxn>
              <a:cxn ang="0">
                <a:pos x="connsiteX11391" y="connsiteY11391"/>
              </a:cxn>
              <a:cxn ang="0">
                <a:pos x="connsiteX11392" y="connsiteY11392"/>
              </a:cxn>
              <a:cxn ang="0">
                <a:pos x="connsiteX11393" y="connsiteY11393"/>
              </a:cxn>
              <a:cxn ang="0">
                <a:pos x="connsiteX11394" y="connsiteY11394"/>
              </a:cxn>
              <a:cxn ang="0">
                <a:pos x="connsiteX11395" y="connsiteY11395"/>
              </a:cxn>
              <a:cxn ang="0">
                <a:pos x="connsiteX11396" y="connsiteY11396"/>
              </a:cxn>
              <a:cxn ang="0">
                <a:pos x="connsiteX11397" y="connsiteY11397"/>
              </a:cxn>
              <a:cxn ang="0">
                <a:pos x="connsiteX11398" y="connsiteY11398"/>
              </a:cxn>
              <a:cxn ang="0">
                <a:pos x="connsiteX11399" y="connsiteY11399"/>
              </a:cxn>
              <a:cxn ang="0">
                <a:pos x="connsiteX11400" y="connsiteY11400"/>
              </a:cxn>
              <a:cxn ang="0">
                <a:pos x="connsiteX11401" y="connsiteY11401"/>
              </a:cxn>
              <a:cxn ang="0">
                <a:pos x="connsiteX11402" y="connsiteY11402"/>
              </a:cxn>
              <a:cxn ang="0">
                <a:pos x="connsiteX11403" y="connsiteY11403"/>
              </a:cxn>
              <a:cxn ang="0">
                <a:pos x="connsiteX11404" y="connsiteY11404"/>
              </a:cxn>
              <a:cxn ang="0">
                <a:pos x="connsiteX11405" y="connsiteY11405"/>
              </a:cxn>
              <a:cxn ang="0">
                <a:pos x="connsiteX11406" y="connsiteY11406"/>
              </a:cxn>
              <a:cxn ang="0">
                <a:pos x="connsiteX11407" y="connsiteY11407"/>
              </a:cxn>
              <a:cxn ang="0">
                <a:pos x="connsiteX11408" y="connsiteY11408"/>
              </a:cxn>
              <a:cxn ang="0">
                <a:pos x="connsiteX11409" y="connsiteY11409"/>
              </a:cxn>
              <a:cxn ang="0">
                <a:pos x="connsiteX11410" y="connsiteY11410"/>
              </a:cxn>
              <a:cxn ang="0">
                <a:pos x="connsiteX11411" y="connsiteY11411"/>
              </a:cxn>
              <a:cxn ang="0">
                <a:pos x="connsiteX11412" y="connsiteY11412"/>
              </a:cxn>
              <a:cxn ang="0">
                <a:pos x="connsiteX11413" y="connsiteY11413"/>
              </a:cxn>
              <a:cxn ang="0">
                <a:pos x="connsiteX11414" y="connsiteY11414"/>
              </a:cxn>
              <a:cxn ang="0">
                <a:pos x="connsiteX11415" y="connsiteY11415"/>
              </a:cxn>
              <a:cxn ang="0">
                <a:pos x="connsiteX11416" y="connsiteY11416"/>
              </a:cxn>
              <a:cxn ang="0">
                <a:pos x="connsiteX11417" y="connsiteY11417"/>
              </a:cxn>
              <a:cxn ang="0">
                <a:pos x="connsiteX11418" y="connsiteY11418"/>
              </a:cxn>
              <a:cxn ang="0">
                <a:pos x="connsiteX11419" y="connsiteY11419"/>
              </a:cxn>
              <a:cxn ang="0">
                <a:pos x="connsiteX11420" y="connsiteY11420"/>
              </a:cxn>
              <a:cxn ang="0">
                <a:pos x="connsiteX11421" y="connsiteY11421"/>
              </a:cxn>
              <a:cxn ang="0">
                <a:pos x="connsiteX11422" y="connsiteY11422"/>
              </a:cxn>
              <a:cxn ang="0">
                <a:pos x="connsiteX11423" y="connsiteY11423"/>
              </a:cxn>
              <a:cxn ang="0">
                <a:pos x="connsiteX11424" y="connsiteY11424"/>
              </a:cxn>
              <a:cxn ang="0">
                <a:pos x="connsiteX11425" y="connsiteY11425"/>
              </a:cxn>
              <a:cxn ang="0">
                <a:pos x="connsiteX11426" y="connsiteY11426"/>
              </a:cxn>
              <a:cxn ang="0">
                <a:pos x="connsiteX11427" y="connsiteY11427"/>
              </a:cxn>
              <a:cxn ang="0">
                <a:pos x="connsiteX11428" y="connsiteY11428"/>
              </a:cxn>
              <a:cxn ang="0">
                <a:pos x="connsiteX11429" y="connsiteY11429"/>
              </a:cxn>
              <a:cxn ang="0">
                <a:pos x="connsiteX11430" y="connsiteY11430"/>
              </a:cxn>
              <a:cxn ang="0">
                <a:pos x="connsiteX11431" y="connsiteY11431"/>
              </a:cxn>
              <a:cxn ang="0">
                <a:pos x="connsiteX11432" y="connsiteY11432"/>
              </a:cxn>
              <a:cxn ang="0">
                <a:pos x="connsiteX11433" y="connsiteY11433"/>
              </a:cxn>
              <a:cxn ang="0">
                <a:pos x="connsiteX11434" y="connsiteY11434"/>
              </a:cxn>
              <a:cxn ang="0">
                <a:pos x="connsiteX11435" y="connsiteY11435"/>
              </a:cxn>
              <a:cxn ang="0">
                <a:pos x="connsiteX11436" y="connsiteY11436"/>
              </a:cxn>
              <a:cxn ang="0">
                <a:pos x="connsiteX11437" y="connsiteY11437"/>
              </a:cxn>
              <a:cxn ang="0">
                <a:pos x="connsiteX11438" y="connsiteY11438"/>
              </a:cxn>
              <a:cxn ang="0">
                <a:pos x="connsiteX11439" y="connsiteY11439"/>
              </a:cxn>
              <a:cxn ang="0">
                <a:pos x="connsiteX11440" y="connsiteY11440"/>
              </a:cxn>
              <a:cxn ang="0">
                <a:pos x="connsiteX11441" y="connsiteY11441"/>
              </a:cxn>
              <a:cxn ang="0">
                <a:pos x="connsiteX11442" y="connsiteY11442"/>
              </a:cxn>
              <a:cxn ang="0">
                <a:pos x="connsiteX11443" y="connsiteY11443"/>
              </a:cxn>
              <a:cxn ang="0">
                <a:pos x="connsiteX11444" y="connsiteY11444"/>
              </a:cxn>
              <a:cxn ang="0">
                <a:pos x="connsiteX11445" y="connsiteY11445"/>
              </a:cxn>
              <a:cxn ang="0">
                <a:pos x="connsiteX11446" y="connsiteY11446"/>
              </a:cxn>
              <a:cxn ang="0">
                <a:pos x="connsiteX11447" y="connsiteY11447"/>
              </a:cxn>
              <a:cxn ang="0">
                <a:pos x="connsiteX11448" y="connsiteY11448"/>
              </a:cxn>
              <a:cxn ang="0">
                <a:pos x="connsiteX11449" y="connsiteY11449"/>
              </a:cxn>
              <a:cxn ang="0">
                <a:pos x="connsiteX11450" y="connsiteY11450"/>
              </a:cxn>
              <a:cxn ang="0">
                <a:pos x="connsiteX11451" y="connsiteY11451"/>
              </a:cxn>
              <a:cxn ang="0">
                <a:pos x="connsiteX11452" y="connsiteY11452"/>
              </a:cxn>
              <a:cxn ang="0">
                <a:pos x="connsiteX11453" y="connsiteY11453"/>
              </a:cxn>
              <a:cxn ang="0">
                <a:pos x="connsiteX11454" y="connsiteY11454"/>
              </a:cxn>
              <a:cxn ang="0">
                <a:pos x="connsiteX11455" y="connsiteY11455"/>
              </a:cxn>
              <a:cxn ang="0">
                <a:pos x="connsiteX11456" y="connsiteY11456"/>
              </a:cxn>
              <a:cxn ang="0">
                <a:pos x="connsiteX11457" y="connsiteY11457"/>
              </a:cxn>
              <a:cxn ang="0">
                <a:pos x="connsiteX11458" y="connsiteY11458"/>
              </a:cxn>
              <a:cxn ang="0">
                <a:pos x="connsiteX11459" y="connsiteY11459"/>
              </a:cxn>
              <a:cxn ang="0">
                <a:pos x="connsiteX11460" y="connsiteY11460"/>
              </a:cxn>
              <a:cxn ang="0">
                <a:pos x="connsiteX11461" y="connsiteY11461"/>
              </a:cxn>
              <a:cxn ang="0">
                <a:pos x="connsiteX11462" y="connsiteY11462"/>
              </a:cxn>
              <a:cxn ang="0">
                <a:pos x="connsiteX11463" y="connsiteY11463"/>
              </a:cxn>
              <a:cxn ang="0">
                <a:pos x="connsiteX11464" y="connsiteY11464"/>
              </a:cxn>
              <a:cxn ang="0">
                <a:pos x="connsiteX11465" y="connsiteY11465"/>
              </a:cxn>
              <a:cxn ang="0">
                <a:pos x="connsiteX11466" y="connsiteY11466"/>
              </a:cxn>
              <a:cxn ang="0">
                <a:pos x="connsiteX11467" y="connsiteY11467"/>
              </a:cxn>
              <a:cxn ang="0">
                <a:pos x="connsiteX11468" y="connsiteY11468"/>
              </a:cxn>
              <a:cxn ang="0">
                <a:pos x="connsiteX11469" y="connsiteY11469"/>
              </a:cxn>
              <a:cxn ang="0">
                <a:pos x="connsiteX11470" y="connsiteY11470"/>
              </a:cxn>
              <a:cxn ang="0">
                <a:pos x="connsiteX11471" y="connsiteY11471"/>
              </a:cxn>
              <a:cxn ang="0">
                <a:pos x="connsiteX11472" y="connsiteY11472"/>
              </a:cxn>
              <a:cxn ang="0">
                <a:pos x="connsiteX11473" y="connsiteY11473"/>
              </a:cxn>
              <a:cxn ang="0">
                <a:pos x="connsiteX11474" y="connsiteY11474"/>
              </a:cxn>
              <a:cxn ang="0">
                <a:pos x="connsiteX11475" y="connsiteY11475"/>
              </a:cxn>
              <a:cxn ang="0">
                <a:pos x="connsiteX11476" y="connsiteY11476"/>
              </a:cxn>
              <a:cxn ang="0">
                <a:pos x="connsiteX11477" y="connsiteY11477"/>
              </a:cxn>
              <a:cxn ang="0">
                <a:pos x="connsiteX11478" y="connsiteY11478"/>
              </a:cxn>
              <a:cxn ang="0">
                <a:pos x="connsiteX11479" y="connsiteY11479"/>
              </a:cxn>
              <a:cxn ang="0">
                <a:pos x="connsiteX11480" y="connsiteY11480"/>
              </a:cxn>
              <a:cxn ang="0">
                <a:pos x="connsiteX11481" y="connsiteY11481"/>
              </a:cxn>
              <a:cxn ang="0">
                <a:pos x="connsiteX11482" y="connsiteY11482"/>
              </a:cxn>
              <a:cxn ang="0">
                <a:pos x="connsiteX11483" y="connsiteY11483"/>
              </a:cxn>
              <a:cxn ang="0">
                <a:pos x="connsiteX11484" y="connsiteY11484"/>
              </a:cxn>
              <a:cxn ang="0">
                <a:pos x="connsiteX11485" y="connsiteY11485"/>
              </a:cxn>
              <a:cxn ang="0">
                <a:pos x="connsiteX11486" y="connsiteY11486"/>
              </a:cxn>
              <a:cxn ang="0">
                <a:pos x="connsiteX11487" y="connsiteY11487"/>
              </a:cxn>
              <a:cxn ang="0">
                <a:pos x="connsiteX11488" y="connsiteY11488"/>
              </a:cxn>
              <a:cxn ang="0">
                <a:pos x="connsiteX11489" y="connsiteY11489"/>
              </a:cxn>
              <a:cxn ang="0">
                <a:pos x="connsiteX11490" y="connsiteY11490"/>
              </a:cxn>
              <a:cxn ang="0">
                <a:pos x="connsiteX11491" y="connsiteY11491"/>
              </a:cxn>
              <a:cxn ang="0">
                <a:pos x="connsiteX11492" y="connsiteY11492"/>
              </a:cxn>
              <a:cxn ang="0">
                <a:pos x="connsiteX11493" y="connsiteY11493"/>
              </a:cxn>
              <a:cxn ang="0">
                <a:pos x="connsiteX11494" y="connsiteY11494"/>
              </a:cxn>
              <a:cxn ang="0">
                <a:pos x="connsiteX11495" y="connsiteY11495"/>
              </a:cxn>
              <a:cxn ang="0">
                <a:pos x="connsiteX11496" y="connsiteY11496"/>
              </a:cxn>
              <a:cxn ang="0">
                <a:pos x="connsiteX11497" y="connsiteY11497"/>
              </a:cxn>
              <a:cxn ang="0">
                <a:pos x="connsiteX11498" y="connsiteY11498"/>
              </a:cxn>
              <a:cxn ang="0">
                <a:pos x="connsiteX11499" y="connsiteY11499"/>
              </a:cxn>
              <a:cxn ang="0">
                <a:pos x="connsiteX11500" y="connsiteY11500"/>
              </a:cxn>
              <a:cxn ang="0">
                <a:pos x="connsiteX11501" y="connsiteY11501"/>
              </a:cxn>
              <a:cxn ang="0">
                <a:pos x="connsiteX11502" y="connsiteY11502"/>
              </a:cxn>
              <a:cxn ang="0">
                <a:pos x="connsiteX11503" y="connsiteY11503"/>
              </a:cxn>
              <a:cxn ang="0">
                <a:pos x="connsiteX11504" y="connsiteY11504"/>
              </a:cxn>
              <a:cxn ang="0">
                <a:pos x="connsiteX11505" y="connsiteY11505"/>
              </a:cxn>
              <a:cxn ang="0">
                <a:pos x="connsiteX11506" y="connsiteY11506"/>
              </a:cxn>
              <a:cxn ang="0">
                <a:pos x="connsiteX11507" y="connsiteY11507"/>
              </a:cxn>
              <a:cxn ang="0">
                <a:pos x="connsiteX11508" y="connsiteY11508"/>
              </a:cxn>
              <a:cxn ang="0">
                <a:pos x="connsiteX11509" y="connsiteY11509"/>
              </a:cxn>
              <a:cxn ang="0">
                <a:pos x="connsiteX11510" y="connsiteY11510"/>
              </a:cxn>
              <a:cxn ang="0">
                <a:pos x="connsiteX11511" y="connsiteY11511"/>
              </a:cxn>
              <a:cxn ang="0">
                <a:pos x="connsiteX11512" y="connsiteY11512"/>
              </a:cxn>
              <a:cxn ang="0">
                <a:pos x="connsiteX11513" y="connsiteY11513"/>
              </a:cxn>
              <a:cxn ang="0">
                <a:pos x="connsiteX11514" y="connsiteY11514"/>
              </a:cxn>
              <a:cxn ang="0">
                <a:pos x="connsiteX11515" y="connsiteY11515"/>
              </a:cxn>
              <a:cxn ang="0">
                <a:pos x="connsiteX11516" y="connsiteY11516"/>
              </a:cxn>
              <a:cxn ang="0">
                <a:pos x="connsiteX11517" y="connsiteY11517"/>
              </a:cxn>
              <a:cxn ang="0">
                <a:pos x="connsiteX11518" y="connsiteY11518"/>
              </a:cxn>
              <a:cxn ang="0">
                <a:pos x="connsiteX11519" y="connsiteY11519"/>
              </a:cxn>
              <a:cxn ang="0">
                <a:pos x="connsiteX11520" y="connsiteY11520"/>
              </a:cxn>
              <a:cxn ang="0">
                <a:pos x="connsiteX11521" y="connsiteY11521"/>
              </a:cxn>
              <a:cxn ang="0">
                <a:pos x="connsiteX11522" y="connsiteY11522"/>
              </a:cxn>
              <a:cxn ang="0">
                <a:pos x="connsiteX11523" y="connsiteY11523"/>
              </a:cxn>
              <a:cxn ang="0">
                <a:pos x="connsiteX11524" y="connsiteY11524"/>
              </a:cxn>
              <a:cxn ang="0">
                <a:pos x="connsiteX11525" y="connsiteY11525"/>
              </a:cxn>
              <a:cxn ang="0">
                <a:pos x="connsiteX11526" y="connsiteY11526"/>
              </a:cxn>
              <a:cxn ang="0">
                <a:pos x="connsiteX11527" y="connsiteY11527"/>
              </a:cxn>
              <a:cxn ang="0">
                <a:pos x="connsiteX11528" y="connsiteY11528"/>
              </a:cxn>
              <a:cxn ang="0">
                <a:pos x="connsiteX11529" y="connsiteY11529"/>
              </a:cxn>
              <a:cxn ang="0">
                <a:pos x="connsiteX11530" y="connsiteY11530"/>
              </a:cxn>
              <a:cxn ang="0">
                <a:pos x="connsiteX11531" y="connsiteY11531"/>
              </a:cxn>
              <a:cxn ang="0">
                <a:pos x="connsiteX11532" y="connsiteY11532"/>
              </a:cxn>
              <a:cxn ang="0">
                <a:pos x="connsiteX11533" y="connsiteY11533"/>
              </a:cxn>
              <a:cxn ang="0">
                <a:pos x="connsiteX11534" y="connsiteY11534"/>
              </a:cxn>
              <a:cxn ang="0">
                <a:pos x="connsiteX11535" y="connsiteY11535"/>
              </a:cxn>
              <a:cxn ang="0">
                <a:pos x="connsiteX11536" y="connsiteY11536"/>
              </a:cxn>
              <a:cxn ang="0">
                <a:pos x="connsiteX11537" y="connsiteY11537"/>
              </a:cxn>
              <a:cxn ang="0">
                <a:pos x="connsiteX11538" y="connsiteY11538"/>
              </a:cxn>
              <a:cxn ang="0">
                <a:pos x="connsiteX11539" y="connsiteY11539"/>
              </a:cxn>
              <a:cxn ang="0">
                <a:pos x="connsiteX11540" y="connsiteY11540"/>
              </a:cxn>
              <a:cxn ang="0">
                <a:pos x="connsiteX11541" y="connsiteY11541"/>
              </a:cxn>
              <a:cxn ang="0">
                <a:pos x="connsiteX11542" y="connsiteY11542"/>
              </a:cxn>
              <a:cxn ang="0">
                <a:pos x="connsiteX11543" y="connsiteY11543"/>
              </a:cxn>
              <a:cxn ang="0">
                <a:pos x="connsiteX11544" y="connsiteY11544"/>
              </a:cxn>
              <a:cxn ang="0">
                <a:pos x="connsiteX11545" y="connsiteY11545"/>
              </a:cxn>
              <a:cxn ang="0">
                <a:pos x="connsiteX11546" y="connsiteY11546"/>
              </a:cxn>
              <a:cxn ang="0">
                <a:pos x="connsiteX11547" y="connsiteY11547"/>
              </a:cxn>
              <a:cxn ang="0">
                <a:pos x="connsiteX11548" y="connsiteY11548"/>
              </a:cxn>
              <a:cxn ang="0">
                <a:pos x="connsiteX11549" y="connsiteY11549"/>
              </a:cxn>
              <a:cxn ang="0">
                <a:pos x="connsiteX11550" y="connsiteY11550"/>
              </a:cxn>
              <a:cxn ang="0">
                <a:pos x="connsiteX11551" y="connsiteY11551"/>
              </a:cxn>
              <a:cxn ang="0">
                <a:pos x="connsiteX11552" y="connsiteY11552"/>
              </a:cxn>
              <a:cxn ang="0">
                <a:pos x="connsiteX11553" y="connsiteY11553"/>
              </a:cxn>
              <a:cxn ang="0">
                <a:pos x="connsiteX11554" y="connsiteY11554"/>
              </a:cxn>
              <a:cxn ang="0">
                <a:pos x="connsiteX11555" y="connsiteY11555"/>
              </a:cxn>
              <a:cxn ang="0">
                <a:pos x="connsiteX11556" y="connsiteY11556"/>
              </a:cxn>
              <a:cxn ang="0">
                <a:pos x="connsiteX11557" y="connsiteY11557"/>
              </a:cxn>
              <a:cxn ang="0">
                <a:pos x="connsiteX11558" y="connsiteY11558"/>
              </a:cxn>
              <a:cxn ang="0">
                <a:pos x="connsiteX11559" y="connsiteY11559"/>
              </a:cxn>
              <a:cxn ang="0">
                <a:pos x="connsiteX11560" y="connsiteY11560"/>
              </a:cxn>
              <a:cxn ang="0">
                <a:pos x="connsiteX11561" y="connsiteY11561"/>
              </a:cxn>
              <a:cxn ang="0">
                <a:pos x="connsiteX11562" y="connsiteY11562"/>
              </a:cxn>
              <a:cxn ang="0">
                <a:pos x="connsiteX11563" y="connsiteY11563"/>
              </a:cxn>
              <a:cxn ang="0">
                <a:pos x="connsiteX11564" y="connsiteY11564"/>
              </a:cxn>
              <a:cxn ang="0">
                <a:pos x="connsiteX11565" y="connsiteY11565"/>
              </a:cxn>
              <a:cxn ang="0">
                <a:pos x="connsiteX11566" y="connsiteY11566"/>
              </a:cxn>
              <a:cxn ang="0">
                <a:pos x="connsiteX11567" y="connsiteY11567"/>
              </a:cxn>
              <a:cxn ang="0">
                <a:pos x="connsiteX11568" y="connsiteY11568"/>
              </a:cxn>
              <a:cxn ang="0">
                <a:pos x="connsiteX11569" y="connsiteY11569"/>
              </a:cxn>
              <a:cxn ang="0">
                <a:pos x="connsiteX11570" y="connsiteY11570"/>
              </a:cxn>
              <a:cxn ang="0">
                <a:pos x="connsiteX11571" y="connsiteY11571"/>
              </a:cxn>
              <a:cxn ang="0">
                <a:pos x="connsiteX11572" y="connsiteY11572"/>
              </a:cxn>
              <a:cxn ang="0">
                <a:pos x="connsiteX11573" y="connsiteY11573"/>
              </a:cxn>
              <a:cxn ang="0">
                <a:pos x="connsiteX11574" y="connsiteY11574"/>
              </a:cxn>
              <a:cxn ang="0">
                <a:pos x="connsiteX11575" y="connsiteY11575"/>
              </a:cxn>
              <a:cxn ang="0">
                <a:pos x="connsiteX11576" y="connsiteY11576"/>
              </a:cxn>
              <a:cxn ang="0">
                <a:pos x="connsiteX11577" y="connsiteY11577"/>
              </a:cxn>
              <a:cxn ang="0">
                <a:pos x="connsiteX11578" y="connsiteY11578"/>
              </a:cxn>
              <a:cxn ang="0">
                <a:pos x="connsiteX11579" y="connsiteY11579"/>
              </a:cxn>
              <a:cxn ang="0">
                <a:pos x="connsiteX11580" y="connsiteY11580"/>
              </a:cxn>
              <a:cxn ang="0">
                <a:pos x="connsiteX11581" y="connsiteY11581"/>
              </a:cxn>
              <a:cxn ang="0">
                <a:pos x="connsiteX11582" y="connsiteY11582"/>
              </a:cxn>
              <a:cxn ang="0">
                <a:pos x="connsiteX11583" y="connsiteY11583"/>
              </a:cxn>
              <a:cxn ang="0">
                <a:pos x="connsiteX11584" y="connsiteY11584"/>
              </a:cxn>
              <a:cxn ang="0">
                <a:pos x="connsiteX11585" y="connsiteY11585"/>
              </a:cxn>
              <a:cxn ang="0">
                <a:pos x="connsiteX11586" y="connsiteY11586"/>
              </a:cxn>
              <a:cxn ang="0">
                <a:pos x="connsiteX11587" y="connsiteY11587"/>
              </a:cxn>
              <a:cxn ang="0">
                <a:pos x="connsiteX11588" y="connsiteY11588"/>
              </a:cxn>
              <a:cxn ang="0">
                <a:pos x="connsiteX11589" y="connsiteY11589"/>
              </a:cxn>
              <a:cxn ang="0">
                <a:pos x="connsiteX11590" y="connsiteY11590"/>
              </a:cxn>
              <a:cxn ang="0">
                <a:pos x="connsiteX11591" y="connsiteY11591"/>
              </a:cxn>
              <a:cxn ang="0">
                <a:pos x="connsiteX11592" y="connsiteY11592"/>
              </a:cxn>
              <a:cxn ang="0">
                <a:pos x="connsiteX11593" y="connsiteY11593"/>
              </a:cxn>
              <a:cxn ang="0">
                <a:pos x="connsiteX11594" y="connsiteY11594"/>
              </a:cxn>
              <a:cxn ang="0">
                <a:pos x="connsiteX11595" y="connsiteY11595"/>
              </a:cxn>
              <a:cxn ang="0">
                <a:pos x="connsiteX11596" y="connsiteY11596"/>
              </a:cxn>
              <a:cxn ang="0">
                <a:pos x="connsiteX11597" y="connsiteY11597"/>
              </a:cxn>
              <a:cxn ang="0">
                <a:pos x="connsiteX11598" y="connsiteY11598"/>
              </a:cxn>
              <a:cxn ang="0">
                <a:pos x="connsiteX11599" y="connsiteY11599"/>
              </a:cxn>
              <a:cxn ang="0">
                <a:pos x="connsiteX11600" y="connsiteY11600"/>
              </a:cxn>
              <a:cxn ang="0">
                <a:pos x="connsiteX11601" y="connsiteY11601"/>
              </a:cxn>
              <a:cxn ang="0">
                <a:pos x="connsiteX11602" y="connsiteY11602"/>
              </a:cxn>
              <a:cxn ang="0">
                <a:pos x="connsiteX11603" y="connsiteY11603"/>
              </a:cxn>
              <a:cxn ang="0">
                <a:pos x="connsiteX11604" y="connsiteY11604"/>
              </a:cxn>
              <a:cxn ang="0">
                <a:pos x="connsiteX11605" y="connsiteY11605"/>
              </a:cxn>
              <a:cxn ang="0">
                <a:pos x="connsiteX11606" y="connsiteY11606"/>
              </a:cxn>
              <a:cxn ang="0">
                <a:pos x="connsiteX11607" y="connsiteY11607"/>
              </a:cxn>
              <a:cxn ang="0">
                <a:pos x="connsiteX11608" y="connsiteY11608"/>
              </a:cxn>
              <a:cxn ang="0">
                <a:pos x="connsiteX11609" y="connsiteY11609"/>
              </a:cxn>
              <a:cxn ang="0">
                <a:pos x="connsiteX11610" y="connsiteY11610"/>
              </a:cxn>
              <a:cxn ang="0">
                <a:pos x="connsiteX11611" y="connsiteY11611"/>
              </a:cxn>
              <a:cxn ang="0">
                <a:pos x="connsiteX11612" y="connsiteY11612"/>
              </a:cxn>
              <a:cxn ang="0">
                <a:pos x="connsiteX11613" y="connsiteY11613"/>
              </a:cxn>
              <a:cxn ang="0">
                <a:pos x="connsiteX11614" y="connsiteY11614"/>
              </a:cxn>
              <a:cxn ang="0">
                <a:pos x="connsiteX11615" y="connsiteY11615"/>
              </a:cxn>
              <a:cxn ang="0">
                <a:pos x="connsiteX11616" y="connsiteY11616"/>
              </a:cxn>
              <a:cxn ang="0">
                <a:pos x="connsiteX11617" y="connsiteY11617"/>
              </a:cxn>
              <a:cxn ang="0">
                <a:pos x="connsiteX11618" y="connsiteY11618"/>
              </a:cxn>
              <a:cxn ang="0">
                <a:pos x="connsiteX11619" y="connsiteY11619"/>
              </a:cxn>
              <a:cxn ang="0">
                <a:pos x="connsiteX11620" y="connsiteY11620"/>
              </a:cxn>
              <a:cxn ang="0">
                <a:pos x="connsiteX11621" y="connsiteY11621"/>
              </a:cxn>
              <a:cxn ang="0">
                <a:pos x="connsiteX11622" y="connsiteY11622"/>
              </a:cxn>
              <a:cxn ang="0">
                <a:pos x="connsiteX11623" y="connsiteY11623"/>
              </a:cxn>
              <a:cxn ang="0">
                <a:pos x="connsiteX11624" y="connsiteY11624"/>
              </a:cxn>
              <a:cxn ang="0">
                <a:pos x="connsiteX11625" y="connsiteY11625"/>
              </a:cxn>
              <a:cxn ang="0">
                <a:pos x="connsiteX11626" y="connsiteY11626"/>
              </a:cxn>
              <a:cxn ang="0">
                <a:pos x="connsiteX11627" y="connsiteY11627"/>
              </a:cxn>
              <a:cxn ang="0">
                <a:pos x="connsiteX11628" y="connsiteY11628"/>
              </a:cxn>
              <a:cxn ang="0">
                <a:pos x="connsiteX11629" y="connsiteY11629"/>
              </a:cxn>
              <a:cxn ang="0">
                <a:pos x="connsiteX11630" y="connsiteY11630"/>
              </a:cxn>
              <a:cxn ang="0">
                <a:pos x="connsiteX11631" y="connsiteY11631"/>
              </a:cxn>
              <a:cxn ang="0">
                <a:pos x="connsiteX11632" y="connsiteY11632"/>
              </a:cxn>
              <a:cxn ang="0">
                <a:pos x="connsiteX11633" y="connsiteY11633"/>
              </a:cxn>
              <a:cxn ang="0">
                <a:pos x="connsiteX11634" y="connsiteY11634"/>
              </a:cxn>
              <a:cxn ang="0">
                <a:pos x="connsiteX11635" y="connsiteY11635"/>
              </a:cxn>
              <a:cxn ang="0">
                <a:pos x="connsiteX11636" y="connsiteY11636"/>
              </a:cxn>
              <a:cxn ang="0">
                <a:pos x="connsiteX11637" y="connsiteY11637"/>
              </a:cxn>
              <a:cxn ang="0">
                <a:pos x="connsiteX11638" y="connsiteY11638"/>
              </a:cxn>
              <a:cxn ang="0">
                <a:pos x="connsiteX11639" y="connsiteY11639"/>
              </a:cxn>
              <a:cxn ang="0">
                <a:pos x="connsiteX11640" y="connsiteY11640"/>
              </a:cxn>
              <a:cxn ang="0">
                <a:pos x="connsiteX11641" y="connsiteY11641"/>
              </a:cxn>
              <a:cxn ang="0">
                <a:pos x="connsiteX11642" y="connsiteY11642"/>
              </a:cxn>
              <a:cxn ang="0">
                <a:pos x="connsiteX11643" y="connsiteY11643"/>
              </a:cxn>
              <a:cxn ang="0">
                <a:pos x="connsiteX11644" y="connsiteY11644"/>
              </a:cxn>
              <a:cxn ang="0">
                <a:pos x="connsiteX11645" y="connsiteY11645"/>
              </a:cxn>
              <a:cxn ang="0">
                <a:pos x="connsiteX11646" y="connsiteY11646"/>
              </a:cxn>
              <a:cxn ang="0">
                <a:pos x="connsiteX11647" y="connsiteY11647"/>
              </a:cxn>
              <a:cxn ang="0">
                <a:pos x="connsiteX11648" y="connsiteY11648"/>
              </a:cxn>
              <a:cxn ang="0">
                <a:pos x="connsiteX11649" y="connsiteY11649"/>
              </a:cxn>
              <a:cxn ang="0">
                <a:pos x="connsiteX11650" y="connsiteY11650"/>
              </a:cxn>
              <a:cxn ang="0">
                <a:pos x="connsiteX11651" y="connsiteY11651"/>
              </a:cxn>
              <a:cxn ang="0">
                <a:pos x="connsiteX11652" y="connsiteY11652"/>
              </a:cxn>
              <a:cxn ang="0">
                <a:pos x="connsiteX11653" y="connsiteY11653"/>
              </a:cxn>
              <a:cxn ang="0">
                <a:pos x="connsiteX11654" y="connsiteY11654"/>
              </a:cxn>
              <a:cxn ang="0">
                <a:pos x="connsiteX11655" y="connsiteY11655"/>
              </a:cxn>
              <a:cxn ang="0">
                <a:pos x="connsiteX11656" y="connsiteY11656"/>
              </a:cxn>
              <a:cxn ang="0">
                <a:pos x="connsiteX11657" y="connsiteY11657"/>
              </a:cxn>
              <a:cxn ang="0">
                <a:pos x="connsiteX11658" y="connsiteY11658"/>
              </a:cxn>
              <a:cxn ang="0">
                <a:pos x="connsiteX11659" y="connsiteY11659"/>
              </a:cxn>
              <a:cxn ang="0">
                <a:pos x="connsiteX11660" y="connsiteY11660"/>
              </a:cxn>
              <a:cxn ang="0">
                <a:pos x="connsiteX11661" y="connsiteY11661"/>
              </a:cxn>
              <a:cxn ang="0">
                <a:pos x="connsiteX11662" y="connsiteY11662"/>
              </a:cxn>
              <a:cxn ang="0">
                <a:pos x="connsiteX11663" y="connsiteY11663"/>
              </a:cxn>
              <a:cxn ang="0">
                <a:pos x="connsiteX11664" y="connsiteY11664"/>
              </a:cxn>
              <a:cxn ang="0">
                <a:pos x="connsiteX11665" y="connsiteY11665"/>
              </a:cxn>
              <a:cxn ang="0">
                <a:pos x="connsiteX11666" y="connsiteY11666"/>
              </a:cxn>
              <a:cxn ang="0">
                <a:pos x="connsiteX11667" y="connsiteY11667"/>
              </a:cxn>
              <a:cxn ang="0">
                <a:pos x="connsiteX11668" y="connsiteY11668"/>
              </a:cxn>
              <a:cxn ang="0">
                <a:pos x="connsiteX11669" y="connsiteY11669"/>
              </a:cxn>
              <a:cxn ang="0">
                <a:pos x="connsiteX11670" y="connsiteY11670"/>
              </a:cxn>
              <a:cxn ang="0">
                <a:pos x="connsiteX11671" y="connsiteY11671"/>
              </a:cxn>
              <a:cxn ang="0">
                <a:pos x="connsiteX11672" y="connsiteY11672"/>
              </a:cxn>
              <a:cxn ang="0">
                <a:pos x="connsiteX11673" y="connsiteY11673"/>
              </a:cxn>
              <a:cxn ang="0">
                <a:pos x="connsiteX11674" y="connsiteY11674"/>
              </a:cxn>
              <a:cxn ang="0">
                <a:pos x="connsiteX11675" y="connsiteY11675"/>
              </a:cxn>
              <a:cxn ang="0">
                <a:pos x="connsiteX11676" y="connsiteY11676"/>
              </a:cxn>
              <a:cxn ang="0">
                <a:pos x="connsiteX11677" y="connsiteY11677"/>
              </a:cxn>
              <a:cxn ang="0">
                <a:pos x="connsiteX11678" y="connsiteY11678"/>
              </a:cxn>
              <a:cxn ang="0">
                <a:pos x="connsiteX11679" y="connsiteY11679"/>
              </a:cxn>
              <a:cxn ang="0">
                <a:pos x="connsiteX11680" y="connsiteY11680"/>
              </a:cxn>
              <a:cxn ang="0">
                <a:pos x="connsiteX11681" y="connsiteY11681"/>
              </a:cxn>
              <a:cxn ang="0">
                <a:pos x="connsiteX11682" y="connsiteY11682"/>
              </a:cxn>
              <a:cxn ang="0">
                <a:pos x="connsiteX11683" y="connsiteY11683"/>
              </a:cxn>
              <a:cxn ang="0">
                <a:pos x="connsiteX11684" y="connsiteY11684"/>
              </a:cxn>
              <a:cxn ang="0">
                <a:pos x="connsiteX11685" y="connsiteY11685"/>
              </a:cxn>
              <a:cxn ang="0">
                <a:pos x="connsiteX11686" y="connsiteY11686"/>
              </a:cxn>
              <a:cxn ang="0">
                <a:pos x="connsiteX11687" y="connsiteY11687"/>
              </a:cxn>
              <a:cxn ang="0">
                <a:pos x="connsiteX11688" y="connsiteY11688"/>
              </a:cxn>
              <a:cxn ang="0">
                <a:pos x="connsiteX11689" y="connsiteY11689"/>
              </a:cxn>
              <a:cxn ang="0">
                <a:pos x="connsiteX11690" y="connsiteY11690"/>
              </a:cxn>
              <a:cxn ang="0">
                <a:pos x="connsiteX11691" y="connsiteY11691"/>
              </a:cxn>
              <a:cxn ang="0">
                <a:pos x="connsiteX11692" y="connsiteY11692"/>
              </a:cxn>
              <a:cxn ang="0">
                <a:pos x="connsiteX11693" y="connsiteY11693"/>
              </a:cxn>
              <a:cxn ang="0">
                <a:pos x="connsiteX11694" y="connsiteY11694"/>
              </a:cxn>
              <a:cxn ang="0">
                <a:pos x="connsiteX11695" y="connsiteY11695"/>
              </a:cxn>
              <a:cxn ang="0">
                <a:pos x="connsiteX11696" y="connsiteY11696"/>
              </a:cxn>
              <a:cxn ang="0">
                <a:pos x="connsiteX11697" y="connsiteY11697"/>
              </a:cxn>
              <a:cxn ang="0">
                <a:pos x="connsiteX11698" y="connsiteY11698"/>
              </a:cxn>
              <a:cxn ang="0">
                <a:pos x="connsiteX11699" y="connsiteY11699"/>
              </a:cxn>
              <a:cxn ang="0">
                <a:pos x="connsiteX11700" y="connsiteY11700"/>
              </a:cxn>
              <a:cxn ang="0">
                <a:pos x="connsiteX11701" y="connsiteY11701"/>
              </a:cxn>
              <a:cxn ang="0">
                <a:pos x="connsiteX11702" y="connsiteY11702"/>
              </a:cxn>
              <a:cxn ang="0">
                <a:pos x="connsiteX11703" y="connsiteY11703"/>
              </a:cxn>
              <a:cxn ang="0">
                <a:pos x="connsiteX11704" y="connsiteY11704"/>
              </a:cxn>
              <a:cxn ang="0">
                <a:pos x="connsiteX11705" y="connsiteY11705"/>
              </a:cxn>
              <a:cxn ang="0">
                <a:pos x="connsiteX11706" y="connsiteY11706"/>
              </a:cxn>
              <a:cxn ang="0">
                <a:pos x="connsiteX11707" y="connsiteY11707"/>
              </a:cxn>
              <a:cxn ang="0">
                <a:pos x="connsiteX11708" y="connsiteY11708"/>
              </a:cxn>
              <a:cxn ang="0">
                <a:pos x="connsiteX11709" y="connsiteY11709"/>
              </a:cxn>
              <a:cxn ang="0">
                <a:pos x="connsiteX11710" y="connsiteY11710"/>
              </a:cxn>
              <a:cxn ang="0">
                <a:pos x="connsiteX11711" y="connsiteY11711"/>
              </a:cxn>
              <a:cxn ang="0">
                <a:pos x="connsiteX11712" y="connsiteY11712"/>
              </a:cxn>
              <a:cxn ang="0">
                <a:pos x="connsiteX11713" y="connsiteY11713"/>
              </a:cxn>
              <a:cxn ang="0">
                <a:pos x="connsiteX11714" y="connsiteY11714"/>
              </a:cxn>
              <a:cxn ang="0">
                <a:pos x="connsiteX11715" y="connsiteY11715"/>
              </a:cxn>
              <a:cxn ang="0">
                <a:pos x="connsiteX11716" y="connsiteY11716"/>
              </a:cxn>
              <a:cxn ang="0">
                <a:pos x="connsiteX11717" y="connsiteY11717"/>
              </a:cxn>
              <a:cxn ang="0">
                <a:pos x="connsiteX11718" y="connsiteY11718"/>
              </a:cxn>
              <a:cxn ang="0">
                <a:pos x="connsiteX11719" y="connsiteY11719"/>
              </a:cxn>
              <a:cxn ang="0">
                <a:pos x="connsiteX11720" y="connsiteY11720"/>
              </a:cxn>
              <a:cxn ang="0">
                <a:pos x="connsiteX11721" y="connsiteY11721"/>
              </a:cxn>
              <a:cxn ang="0">
                <a:pos x="connsiteX11722" y="connsiteY11722"/>
              </a:cxn>
              <a:cxn ang="0">
                <a:pos x="connsiteX11723" y="connsiteY11723"/>
              </a:cxn>
              <a:cxn ang="0">
                <a:pos x="connsiteX11724" y="connsiteY11724"/>
              </a:cxn>
              <a:cxn ang="0">
                <a:pos x="connsiteX11725" y="connsiteY11725"/>
              </a:cxn>
              <a:cxn ang="0">
                <a:pos x="connsiteX11726" y="connsiteY11726"/>
              </a:cxn>
              <a:cxn ang="0">
                <a:pos x="connsiteX11727" y="connsiteY11727"/>
              </a:cxn>
              <a:cxn ang="0">
                <a:pos x="connsiteX11728" y="connsiteY11728"/>
              </a:cxn>
              <a:cxn ang="0">
                <a:pos x="connsiteX11729" y="connsiteY11729"/>
              </a:cxn>
              <a:cxn ang="0">
                <a:pos x="connsiteX11730" y="connsiteY11730"/>
              </a:cxn>
              <a:cxn ang="0">
                <a:pos x="connsiteX11731" y="connsiteY11731"/>
              </a:cxn>
              <a:cxn ang="0">
                <a:pos x="connsiteX11732" y="connsiteY11732"/>
              </a:cxn>
              <a:cxn ang="0">
                <a:pos x="connsiteX11733" y="connsiteY11733"/>
              </a:cxn>
              <a:cxn ang="0">
                <a:pos x="connsiteX11734" y="connsiteY11734"/>
              </a:cxn>
              <a:cxn ang="0">
                <a:pos x="connsiteX11735" y="connsiteY11735"/>
              </a:cxn>
              <a:cxn ang="0">
                <a:pos x="connsiteX11736" y="connsiteY11736"/>
              </a:cxn>
              <a:cxn ang="0">
                <a:pos x="connsiteX11737" y="connsiteY11737"/>
              </a:cxn>
              <a:cxn ang="0">
                <a:pos x="connsiteX11738" y="connsiteY11738"/>
              </a:cxn>
              <a:cxn ang="0">
                <a:pos x="connsiteX11739" y="connsiteY11739"/>
              </a:cxn>
              <a:cxn ang="0">
                <a:pos x="connsiteX11740" y="connsiteY11740"/>
              </a:cxn>
              <a:cxn ang="0">
                <a:pos x="connsiteX11741" y="connsiteY11741"/>
              </a:cxn>
              <a:cxn ang="0">
                <a:pos x="connsiteX11742" y="connsiteY11742"/>
              </a:cxn>
              <a:cxn ang="0">
                <a:pos x="connsiteX11743" y="connsiteY11743"/>
              </a:cxn>
              <a:cxn ang="0">
                <a:pos x="connsiteX11744" y="connsiteY11744"/>
              </a:cxn>
              <a:cxn ang="0">
                <a:pos x="connsiteX11745" y="connsiteY11745"/>
              </a:cxn>
              <a:cxn ang="0">
                <a:pos x="connsiteX11746" y="connsiteY11746"/>
              </a:cxn>
              <a:cxn ang="0">
                <a:pos x="connsiteX11747" y="connsiteY11747"/>
              </a:cxn>
              <a:cxn ang="0">
                <a:pos x="connsiteX11748" y="connsiteY11748"/>
              </a:cxn>
              <a:cxn ang="0">
                <a:pos x="connsiteX11749" y="connsiteY11749"/>
              </a:cxn>
              <a:cxn ang="0">
                <a:pos x="connsiteX11750" y="connsiteY11750"/>
              </a:cxn>
              <a:cxn ang="0">
                <a:pos x="connsiteX11751" y="connsiteY11751"/>
              </a:cxn>
              <a:cxn ang="0">
                <a:pos x="connsiteX11752" y="connsiteY11752"/>
              </a:cxn>
              <a:cxn ang="0">
                <a:pos x="connsiteX11753" y="connsiteY11753"/>
              </a:cxn>
              <a:cxn ang="0">
                <a:pos x="connsiteX11754" y="connsiteY11754"/>
              </a:cxn>
              <a:cxn ang="0">
                <a:pos x="connsiteX11755" y="connsiteY11755"/>
              </a:cxn>
              <a:cxn ang="0">
                <a:pos x="connsiteX11756" y="connsiteY11756"/>
              </a:cxn>
              <a:cxn ang="0">
                <a:pos x="connsiteX11757" y="connsiteY11757"/>
              </a:cxn>
              <a:cxn ang="0">
                <a:pos x="connsiteX11758" y="connsiteY11758"/>
              </a:cxn>
              <a:cxn ang="0">
                <a:pos x="connsiteX11759" y="connsiteY11759"/>
              </a:cxn>
              <a:cxn ang="0">
                <a:pos x="connsiteX11760" y="connsiteY11760"/>
              </a:cxn>
              <a:cxn ang="0">
                <a:pos x="connsiteX11761" y="connsiteY11761"/>
              </a:cxn>
              <a:cxn ang="0">
                <a:pos x="connsiteX11762" y="connsiteY11762"/>
              </a:cxn>
              <a:cxn ang="0">
                <a:pos x="connsiteX11763" y="connsiteY11763"/>
              </a:cxn>
              <a:cxn ang="0">
                <a:pos x="connsiteX11764" y="connsiteY11764"/>
              </a:cxn>
              <a:cxn ang="0">
                <a:pos x="connsiteX11765" y="connsiteY11765"/>
              </a:cxn>
              <a:cxn ang="0">
                <a:pos x="connsiteX11766" y="connsiteY11766"/>
              </a:cxn>
              <a:cxn ang="0">
                <a:pos x="connsiteX11767" y="connsiteY11767"/>
              </a:cxn>
              <a:cxn ang="0">
                <a:pos x="connsiteX11768" y="connsiteY11768"/>
              </a:cxn>
              <a:cxn ang="0">
                <a:pos x="connsiteX11769" y="connsiteY11769"/>
              </a:cxn>
              <a:cxn ang="0">
                <a:pos x="connsiteX11770" y="connsiteY11770"/>
              </a:cxn>
              <a:cxn ang="0">
                <a:pos x="connsiteX11771" y="connsiteY11771"/>
              </a:cxn>
              <a:cxn ang="0">
                <a:pos x="connsiteX11772" y="connsiteY11772"/>
              </a:cxn>
              <a:cxn ang="0">
                <a:pos x="connsiteX11773" y="connsiteY11773"/>
              </a:cxn>
              <a:cxn ang="0">
                <a:pos x="connsiteX11774" y="connsiteY11774"/>
              </a:cxn>
              <a:cxn ang="0">
                <a:pos x="connsiteX11775" y="connsiteY11775"/>
              </a:cxn>
              <a:cxn ang="0">
                <a:pos x="connsiteX11776" y="connsiteY11776"/>
              </a:cxn>
              <a:cxn ang="0">
                <a:pos x="connsiteX11777" y="connsiteY11777"/>
              </a:cxn>
              <a:cxn ang="0">
                <a:pos x="connsiteX11778" y="connsiteY11778"/>
              </a:cxn>
              <a:cxn ang="0">
                <a:pos x="connsiteX11779" y="connsiteY11779"/>
              </a:cxn>
              <a:cxn ang="0">
                <a:pos x="connsiteX11780" y="connsiteY11780"/>
              </a:cxn>
              <a:cxn ang="0">
                <a:pos x="connsiteX11781" y="connsiteY11781"/>
              </a:cxn>
              <a:cxn ang="0">
                <a:pos x="connsiteX11782" y="connsiteY11782"/>
              </a:cxn>
              <a:cxn ang="0">
                <a:pos x="connsiteX11783" y="connsiteY11783"/>
              </a:cxn>
              <a:cxn ang="0">
                <a:pos x="connsiteX11784" y="connsiteY11784"/>
              </a:cxn>
              <a:cxn ang="0">
                <a:pos x="connsiteX11785" y="connsiteY11785"/>
              </a:cxn>
              <a:cxn ang="0">
                <a:pos x="connsiteX11786" y="connsiteY11786"/>
              </a:cxn>
              <a:cxn ang="0">
                <a:pos x="connsiteX11787" y="connsiteY11787"/>
              </a:cxn>
              <a:cxn ang="0">
                <a:pos x="connsiteX11788" y="connsiteY11788"/>
              </a:cxn>
              <a:cxn ang="0">
                <a:pos x="connsiteX11789" y="connsiteY11789"/>
              </a:cxn>
              <a:cxn ang="0">
                <a:pos x="connsiteX11790" y="connsiteY11790"/>
              </a:cxn>
              <a:cxn ang="0">
                <a:pos x="connsiteX11791" y="connsiteY11791"/>
              </a:cxn>
              <a:cxn ang="0">
                <a:pos x="connsiteX11792" y="connsiteY11792"/>
              </a:cxn>
              <a:cxn ang="0">
                <a:pos x="connsiteX11793" y="connsiteY11793"/>
              </a:cxn>
              <a:cxn ang="0">
                <a:pos x="connsiteX11794" y="connsiteY11794"/>
              </a:cxn>
              <a:cxn ang="0">
                <a:pos x="connsiteX11795" y="connsiteY11795"/>
              </a:cxn>
              <a:cxn ang="0">
                <a:pos x="connsiteX11796" y="connsiteY11796"/>
              </a:cxn>
              <a:cxn ang="0">
                <a:pos x="connsiteX11797" y="connsiteY11797"/>
              </a:cxn>
              <a:cxn ang="0">
                <a:pos x="connsiteX11798" y="connsiteY11798"/>
              </a:cxn>
              <a:cxn ang="0">
                <a:pos x="connsiteX11799" y="connsiteY11799"/>
              </a:cxn>
              <a:cxn ang="0">
                <a:pos x="connsiteX11800" y="connsiteY11800"/>
              </a:cxn>
              <a:cxn ang="0">
                <a:pos x="connsiteX11801" y="connsiteY11801"/>
              </a:cxn>
              <a:cxn ang="0">
                <a:pos x="connsiteX11802" y="connsiteY11802"/>
              </a:cxn>
              <a:cxn ang="0">
                <a:pos x="connsiteX11803" y="connsiteY11803"/>
              </a:cxn>
              <a:cxn ang="0">
                <a:pos x="connsiteX11804" y="connsiteY11804"/>
              </a:cxn>
              <a:cxn ang="0">
                <a:pos x="connsiteX11805" y="connsiteY11805"/>
              </a:cxn>
              <a:cxn ang="0">
                <a:pos x="connsiteX11806" y="connsiteY11806"/>
              </a:cxn>
              <a:cxn ang="0">
                <a:pos x="connsiteX11807" y="connsiteY11807"/>
              </a:cxn>
              <a:cxn ang="0">
                <a:pos x="connsiteX11808" y="connsiteY11808"/>
              </a:cxn>
              <a:cxn ang="0">
                <a:pos x="connsiteX11809" y="connsiteY11809"/>
              </a:cxn>
              <a:cxn ang="0">
                <a:pos x="connsiteX11810" y="connsiteY11810"/>
              </a:cxn>
              <a:cxn ang="0">
                <a:pos x="connsiteX11811" y="connsiteY11811"/>
              </a:cxn>
              <a:cxn ang="0">
                <a:pos x="connsiteX11812" y="connsiteY11812"/>
              </a:cxn>
              <a:cxn ang="0">
                <a:pos x="connsiteX11813" y="connsiteY11813"/>
              </a:cxn>
              <a:cxn ang="0">
                <a:pos x="connsiteX11814" y="connsiteY11814"/>
              </a:cxn>
              <a:cxn ang="0">
                <a:pos x="connsiteX11815" y="connsiteY11815"/>
              </a:cxn>
              <a:cxn ang="0">
                <a:pos x="connsiteX11816" y="connsiteY11816"/>
              </a:cxn>
              <a:cxn ang="0">
                <a:pos x="connsiteX11817" y="connsiteY11817"/>
              </a:cxn>
              <a:cxn ang="0">
                <a:pos x="connsiteX11818" y="connsiteY11818"/>
              </a:cxn>
              <a:cxn ang="0">
                <a:pos x="connsiteX11819" y="connsiteY11819"/>
              </a:cxn>
              <a:cxn ang="0">
                <a:pos x="connsiteX11820" y="connsiteY11820"/>
              </a:cxn>
              <a:cxn ang="0">
                <a:pos x="connsiteX11821" y="connsiteY11821"/>
              </a:cxn>
              <a:cxn ang="0">
                <a:pos x="connsiteX11822" y="connsiteY11822"/>
              </a:cxn>
              <a:cxn ang="0">
                <a:pos x="connsiteX11823" y="connsiteY11823"/>
              </a:cxn>
              <a:cxn ang="0">
                <a:pos x="connsiteX11824" y="connsiteY11824"/>
              </a:cxn>
              <a:cxn ang="0">
                <a:pos x="connsiteX11825" y="connsiteY11825"/>
              </a:cxn>
              <a:cxn ang="0">
                <a:pos x="connsiteX11826" y="connsiteY11826"/>
              </a:cxn>
              <a:cxn ang="0">
                <a:pos x="connsiteX11827" y="connsiteY11827"/>
              </a:cxn>
              <a:cxn ang="0">
                <a:pos x="connsiteX11828" y="connsiteY11828"/>
              </a:cxn>
              <a:cxn ang="0">
                <a:pos x="connsiteX11829" y="connsiteY11829"/>
              </a:cxn>
              <a:cxn ang="0">
                <a:pos x="connsiteX11830" y="connsiteY11830"/>
              </a:cxn>
              <a:cxn ang="0">
                <a:pos x="connsiteX11831" y="connsiteY11831"/>
              </a:cxn>
              <a:cxn ang="0">
                <a:pos x="connsiteX11832" y="connsiteY11832"/>
              </a:cxn>
              <a:cxn ang="0">
                <a:pos x="connsiteX11833" y="connsiteY11833"/>
              </a:cxn>
              <a:cxn ang="0">
                <a:pos x="connsiteX11834" y="connsiteY11834"/>
              </a:cxn>
              <a:cxn ang="0">
                <a:pos x="connsiteX11835" y="connsiteY11835"/>
              </a:cxn>
              <a:cxn ang="0">
                <a:pos x="connsiteX11836" y="connsiteY11836"/>
              </a:cxn>
              <a:cxn ang="0">
                <a:pos x="connsiteX11837" y="connsiteY11837"/>
              </a:cxn>
              <a:cxn ang="0">
                <a:pos x="connsiteX11838" y="connsiteY11838"/>
              </a:cxn>
              <a:cxn ang="0">
                <a:pos x="connsiteX11839" y="connsiteY11839"/>
              </a:cxn>
              <a:cxn ang="0">
                <a:pos x="connsiteX11840" y="connsiteY11840"/>
              </a:cxn>
              <a:cxn ang="0">
                <a:pos x="connsiteX11841" y="connsiteY11841"/>
              </a:cxn>
              <a:cxn ang="0">
                <a:pos x="connsiteX11842" y="connsiteY11842"/>
              </a:cxn>
              <a:cxn ang="0">
                <a:pos x="connsiteX11843" y="connsiteY11843"/>
              </a:cxn>
              <a:cxn ang="0">
                <a:pos x="connsiteX11844" y="connsiteY11844"/>
              </a:cxn>
              <a:cxn ang="0">
                <a:pos x="connsiteX11845" y="connsiteY11845"/>
              </a:cxn>
              <a:cxn ang="0">
                <a:pos x="connsiteX11846" y="connsiteY11846"/>
              </a:cxn>
              <a:cxn ang="0">
                <a:pos x="connsiteX11847" y="connsiteY11847"/>
              </a:cxn>
              <a:cxn ang="0">
                <a:pos x="connsiteX11848" y="connsiteY11848"/>
              </a:cxn>
              <a:cxn ang="0">
                <a:pos x="connsiteX11849" y="connsiteY11849"/>
              </a:cxn>
              <a:cxn ang="0">
                <a:pos x="connsiteX11850" y="connsiteY11850"/>
              </a:cxn>
              <a:cxn ang="0">
                <a:pos x="connsiteX11851" y="connsiteY11851"/>
              </a:cxn>
              <a:cxn ang="0">
                <a:pos x="connsiteX11852" y="connsiteY11852"/>
              </a:cxn>
              <a:cxn ang="0">
                <a:pos x="connsiteX11853" y="connsiteY11853"/>
              </a:cxn>
              <a:cxn ang="0">
                <a:pos x="connsiteX11854" y="connsiteY11854"/>
              </a:cxn>
              <a:cxn ang="0">
                <a:pos x="connsiteX11855" y="connsiteY11855"/>
              </a:cxn>
              <a:cxn ang="0">
                <a:pos x="connsiteX11856" y="connsiteY11856"/>
              </a:cxn>
              <a:cxn ang="0">
                <a:pos x="connsiteX11857" y="connsiteY11857"/>
              </a:cxn>
              <a:cxn ang="0">
                <a:pos x="connsiteX11858" y="connsiteY11858"/>
              </a:cxn>
              <a:cxn ang="0">
                <a:pos x="connsiteX11859" y="connsiteY11859"/>
              </a:cxn>
              <a:cxn ang="0">
                <a:pos x="connsiteX11860" y="connsiteY11860"/>
              </a:cxn>
              <a:cxn ang="0">
                <a:pos x="connsiteX11861" y="connsiteY11861"/>
              </a:cxn>
              <a:cxn ang="0">
                <a:pos x="connsiteX11862" y="connsiteY11862"/>
              </a:cxn>
              <a:cxn ang="0">
                <a:pos x="connsiteX11863" y="connsiteY11863"/>
              </a:cxn>
              <a:cxn ang="0">
                <a:pos x="connsiteX11864" y="connsiteY11864"/>
              </a:cxn>
              <a:cxn ang="0">
                <a:pos x="connsiteX11865" y="connsiteY11865"/>
              </a:cxn>
              <a:cxn ang="0">
                <a:pos x="connsiteX11866" y="connsiteY11866"/>
              </a:cxn>
              <a:cxn ang="0">
                <a:pos x="connsiteX11867" y="connsiteY11867"/>
              </a:cxn>
              <a:cxn ang="0">
                <a:pos x="connsiteX11868" y="connsiteY11868"/>
              </a:cxn>
              <a:cxn ang="0">
                <a:pos x="connsiteX11869" y="connsiteY11869"/>
              </a:cxn>
              <a:cxn ang="0">
                <a:pos x="connsiteX11870" y="connsiteY11870"/>
              </a:cxn>
              <a:cxn ang="0">
                <a:pos x="connsiteX11871" y="connsiteY11871"/>
              </a:cxn>
              <a:cxn ang="0">
                <a:pos x="connsiteX11872" y="connsiteY11872"/>
              </a:cxn>
              <a:cxn ang="0">
                <a:pos x="connsiteX11873" y="connsiteY11873"/>
              </a:cxn>
              <a:cxn ang="0">
                <a:pos x="connsiteX11874" y="connsiteY11874"/>
              </a:cxn>
              <a:cxn ang="0">
                <a:pos x="connsiteX11875" y="connsiteY11875"/>
              </a:cxn>
              <a:cxn ang="0">
                <a:pos x="connsiteX11876" y="connsiteY11876"/>
              </a:cxn>
              <a:cxn ang="0">
                <a:pos x="connsiteX11877" y="connsiteY11877"/>
              </a:cxn>
              <a:cxn ang="0">
                <a:pos x="connsiteX11878" y="connsiteY11878"/>
              </a:cxn>
              <a:cxn ang="0">
                <a:pos x="connsiteX11879" y="connsiteY11879"/>
              </a:cxn>
              <a:cxn ang="0">
                <a:pos x="connsiteX11880" y="connsiteY11880"/>
              </a:cxn>
              <a:cxn ang="0">
                <a:pos x="connsiteX11881" y="connsiteY11881"/>
              </a:cxn>
              <a:cxn ang="0">
                <a:pos x="connsiteX11882" y="connsiteY11882"/>
              </a:cxn>
              <a:cxn ang="0">
                <a:pos x="connsiteX11883" y="connsiteY11883"/>
              </a:cxn>
              <a:cxn ang="0">
                <a:pos x="connsiteX11884" y="connsiteY11884"/>
              </a:cxn>
              <a:cxn ang="0">
                <a:pos x="connsiteX11885" y="connsiteY11885"/>
              </a:cxn>
              <a:cxn ang="0">
                <a:pos x="connsiteX11886" y="connsiteY11886"/>
              </a:cxn>
              <a:cxn ang="0">
                <a:pos x="connsiteX11887" y="connsiteY11887"/>
              </a:cxn>
              <a:cxn ang="0">
                <a:pos x="connsiteX11888" y="connsiteY11888"/>
              </a:cxn>
              <a:cxn ang="0">
                <a:pos x="connsiteX11889" y="connsiteY11889"/>
              </a:cxn>
              <a:cxn ang="0">
                <a:pos x="connsiteX11890" y="connsiteY11890"/>
              </a:cxn>
              <a:cxn ang="0">
                <a:pos x="connsiteX11891" y="connsiteY11891"/>
              </a:cxn>
              <a:cxn ang="0">
                <a:pos x="connsiteX11892" y="connsiteY11892"/>
              </a:cxn>
              <a:cxn ang="0">
                <a:pos x="connsiteX11893" y="connsiteY11893"/>
              </a:cxn>
              <a:cxn ang="0">
                <a:pos x="connsiteX11894" y="connsiteY11894"/>
              </a:cxn>
              <a:cxn ang="0">
                <a:pos x="connsiteX11895" y="connsiteY11895"/>
              </a:cxn>
              <a:cxn ang="0">
                <a:pos x="connsiteX11896" y="connsiteY11896"/>
              </a:cxn>
              <a:cxn ang="0">
                <a:pos x="connsiteX11897" y="connsiteY11897"/>
              </a:cxn>
              <a:cxn ang="0">
                <a:pos x="connsiteX11898" y="connsiteY11898"/>
              </a:cxn>
              <a:cxn ang="0">
                <a:pos x="connsiteX11899" y="connsiteY11899"/>
              </a:cxn>
              <a:cxn ang="0">
                <a:pos x="connsiteX11900" y="connsiteY11900"/>
              </a:cxn>
              <a:cxn ang="0">
                <a:pos x="connsiteX11901" y="connsiteY11901"/>
              </a:cxn>
              <a:cxn ang="0">
                <a:pos x="connsiteX11902" y="connsiteY11902"/>
              </a:cxn>
              <a:cxn ang="0">
                <a:pos x="connsiteX11903" y="connsiteY11903"/>
              </a:cxn>
              <a:cxn ang="0">
                <a:pos x="connsiteX11904" y="connsiteY11904"/>
              </a:cxn>
              <a:cxn ang="0">
                <a:pos x="connsiteX11905" y="connsiteY11905"/>
              </a:cxn>
              <a:cxn ang="0">
                <a:pos x="connsiteX11906" y="connsiteY11906"/>
              </a:cxn>
              <a:cxn ang="0">
                <a:pos x="connsiteX11907" y="connsiteY11907"/>
              </a:cxn>
              <a:cxn ang="0">
                <a:pos x="connsiteX11908" y="connsiteY11908"/>
              </a:cxn>
              <a:cxn ang="0">
                <a:pos x="connsiteX11909" y="connsiteY11909"/>
              </a:cxn>
              <a:cxn ang="0">
                <a:pos x="connsiteX11910" y="connsiteY11910"/>
              </a:cxn>
              <a:cxn ang="0">
                <a:pos x="connsiteX11911" y="connsiteY11911"/>
              </a:cxn>
              <a:cxn ang="0">
                <a:pos x="connsiteX11912" y="connsiteY11912"/>
              </a:cxn>
              <a:cxn ang="0">
                <a:pos x="connsiteX11913" y="connsiteY11913"/>
              </a:cxn>
              <a:cxn ang="0">
                <a:pos x="connsiteX11914" y="connsiteY11914"/>
              </a:cxn>
              <a:cxn ang="0">
                <a:pos x="connsiteX11915" y="connsiteY11915"/>
              </a:cxn>
              <a:cxn ang="0">
                <a:pos x="connsiteX11916" y="connsiteY11916"/>
              </a:cxn>
              <a:cxn ang="0">
                <a:pos x="connsiteX11917" y="connsiteY11917"/>
              </a:cxn>
              <a:cxn ang="0">
                <a:pos x="connsiteX11918" y="connsiteY11918"/>
              </a:cxn>
              <a:cxn ang="0">
                <a:pos x="connsiteX11919" y="connsiteY11919"/>
              </a:cxn>
              <a:cxn ang="0">
                <a:pos x="connsiteX11920" y="connsiteY11920"/>
              </a:cxn>
              <a:cxn ang="0">
                <a:pos x="connsiteX11921" y="connsiteY11921"/>
              </a:cxn>
              <a:cxn ang="0">
                <a:pos x="connsiteX11922" y="connsiteY11922"/>
              </a:cxn>
              <a:cxn ang="0">
                <a:pos x="connsiteX11923" y="connsiteY11923"/>
              </a:cxn>
              <a:cxn ang="0">
                <a:pos x="connsiteX11924" y="connsiteY11924"/>
              </a:cxn>
              <a:cxn ang="0">
                <a:pos x="connsiteX11925" y="connsiteY11925"/>
              </a:cxn>
              <a:cxn ang="0">
                <a:pos x="connsiteX11926" y="connsiteY11926"/>
              </a:cxn>
              <a:cxn ang="0">
                <a:pos x="connsiteX11927" y="connsiteY11927"/>
              </a:cxn>
              <a:cxn ang="0">
                <a:pos x="connsiteX11928" y="connsiteY11928"/>
              </a:cxn>
              <a:cxn ang="0">
                <a:pos x="connsiteX11929" y="connsiteY11929"/>
              </a:cxn>
              <a:cxn ang="0">
                <a:pos x="connsiteX11930" y="connsiteY11930"/>
              </a:cxn>
              <a:cxn ang="0">
                <a:pos x="connsiteX11931" y="connsiteY11931"/>
              </a:cxn>
              <a:cxn ang="0">
                <a:pos x="connsiteX11932" y="connsiteY11932"/>
              </a:cxn>
              <a:cxn ang="0">
                <a:pos x="connsiteX11933" y="connsiteY11933"/>
              </a:cxn>
              <a:cxn ang="0">
                <a:pos x="connsiteX11934" y="connsiteY11934"/>
              </a:cxn>
              <a:cxn ang="0">
                <a:pos x="connsiteX11935" y="connsiteY11935"/>
              </a:cxn>
              <a:cxn ang="0">
                <a:pos x="connsiteX11936" y="connsiteY11936"/>
              </a:cxn>
              <a:cxn ang="0">
                <a:pos x="connsiteX11937" y="connsiteY11937"/>
              </a:cxn>
              <a:cxn ang="0">
                <a:pos x="connsiteX11938" y="connsiteY11938"/>
              </a:cxn>
              <a:cxn ang="0">
                <a:pos x="connsiteX11939" y="connsiteY11939"/>
              </a:cxn>
              <a:cxn ang="0">
                <a:pos x="connsiteX11940" y="connsiteY11940"/>
              </a:cxn>
              <a:cxn ang="0">
                <a:pos x="connsiteX11941" y="connsiteY11941"/>
              </a:cxn>
              <a:cxn ang="0">
                <a:pos x="connsiteX11942" y="connsiteY11942"/>
              </a:cxn>
              <a:cxn ang="0">
                <a:pos x="connsiteX11943" y="connsiteY11943"/>
              </a:cxn>
              <a:cxn ang="0">
                <a:pos x="connsiteX11944" y="connsiteY11944"/>
              </a:cxn>
              <a:cxn ang="0">
                <a:pos x="connsiteX11945" y="connsiteY11945"/>
              </a:cxn>
              <a:cxn ang="0">
                <a:pos x="connsiteX11946" y="connsiteY11946"/>
              </a:cxn>
              <a:cxn ang="0">
                <a:pos x="connsiteX11947" y="connsiteY11947"/>
              </a:cxn>
              <a:cxn ang="0">
                <a:pos x="connsiteX11948" y="connsiteY11948"/>
              </a:cxn>
              <a:cxn ang="0">
                <a:pos x="connsiteX11949" y="connsiteY11949"/>
              </a:cxn>
              <a:cxn ang="0">
                <a:pos x="connsiteX11950" y="connsiteY11950"/>
              </a:cxn>
              <a:cxn ang="0">
                <a:pos x="connsiteX11951" y="connsiteY11951"/>
              </a:cxn>
              <a:cxn ang="0">
                <a:pos x="connsiteX11952" y="connsiteY11952"/>
              </a:cxn>
              <a:cxn ang="0">
                <a:pos x="connsiteX11953" y="connsiteY11953"/>
              </a:cxn>
              <a:cxn ang="0">
                <a:pos x="connsiteX11954" y="connsiteY11954"/>
              </a:cxn>
              <a:cxn ang="0">
                <a:pos x="connsiteX11955" y="connsiteY11955"/>
              </a:cxn>
              <a:cxn ang="0">
                <a:pos x="connsiteX11956" y="connsiteY11956"/>
              </a:cxn>
              <a:cxn ang="0">
                <a:pos x="connsiteX11957" y="connsiteY11957"/>
              </a:cxn>
              <a:cxn ang="0">
                <a:pos x="connsiteX11958" y="connsiteY11958"/>
              </a:cxn>
              <a:cxn ang="0">
                <a:pos x="connsiteX11959" y="connsiteY11959"/>
              </a:cxn>
              <a:cxn ang="0">
                <a:pos x="connsiteX11960" y="connsiteY11960"/>
              </a:cxn>
              <a:cxn ang="0">
                <a:pos x="connsiteX11961" y="connsiteY11961"/>
              </a:cxn>
              <a:cxn ang="0">
                <a:pos x="connsiteX11962" y="connsiteY11962"/>
              </a:cxn>
              <a:cxn ang="0">
                <a:pos x="connsiteX11963" y="connsiteY11963"/>
              </a:cxn>
              <a:cxn ang="0">
                <a:pos x="connsiteX11964" y="connsiteY11964"/>
              </a:cxn>
              <a:cxn ang="0">
                <a:pos x="connsiteX11965" y="connsiteY11965"/>
              </a:cxn>
              <a:cxn ang="0">
                <a:pos x="connsiteX11966" y="connsiteY11966"/>
              </a:cxn>
              <a:cxn ang="0">
                <a:pos x="connsiteX11967" y="connsiteY11967"/>
              </a:cxn>
              <a:cxn ang="0">
                <a:pos x="connsiteX11968" y="connsiteY11968"/>
              </a:cxn>
              <a:cxn ang="0">
                <a:pos x="connsiteX11969" y="connsiteY11969"/>
              </a:cxn>
              <a:cxn ang="0">
                <a:pos x="connsiteX11970" y="connsiteY11970"/>
              </a:cxn>
              <a:cxn ang="0">
                <a:pos x="connsiteX11971" y="connsiteY11971"/>
              </a:cxn>
              <a:cxn ang="0">
                <a:pos x="connsiteX11972" y="connsiteY11972"/>
              </a:cxn>
              <a:cxn ang="0">
                <a:pos x="connsiteX11973" y="connsiteY11973"/>
              </a:cxn>
              <a:cxn ang="0">
                <a:pos x="connsiteX11974" y="connsiteY11974"/>
              </a:cxn>
              <a:cxn ang="0">
                <a:pos x="connsiteX11975" y="connsiteY11975"/>
              </a:cxn>
              <a:cxn ang="0">
                <a:pos x="connsiteX11976" y="connsiteY11976"/>
              </a:cxn>
              <a:cxn ang="0">
                <a:pos x="connsiteX11977" y="connsiteY11977"/>
              </a:cxn>
              <a:cxn ang="0">
                <a:pos x="connsiteX11978" y="connsiteY11978"/>
              </a:cxn>
              <a:cxn ang="0">
                <a:pos x="connsiteX11979" y="connsiteY11979"/>
              </a:cxn>
              <a:cxn ang="0">
                <a:pos x="connsiteX11980" y="connsiteY11980"/>
              </a:cxn>
              <a:cxn ang="0">
                <a:pos x="connsiteX11981" y="connsiteY11981"/>
              </a:cxn>
              <a:cxn ang="0">
                <a:pos x="connsiteX11982" y="connsiteY11982"/>
              </a:cxn>
              <a:cxn ang="0">
                <a:pos x="connsiteX11983" y="connsiteY11983"/>
              </a:cxn>
              <a:cxn ang="0">
                <a:pos x="connsiteX11984" y="connsiteY11984"/>
              </a:cxn>
              <a:cxn ang="0">
                <a:pos x="connsiteX11985" y="connsiteY11985"/>
              </a:cxn>
              <a:cxn ang="0">
                <a:pos x="connsiteX11986" y="connsiteY11986"/>
              </a:cxn>
              <a:cxn ang="0">
                <a:pos x="connsiteX11987" y="connsiteY11987"/>
              </a:cxn>
              <a:cxn ang="0">
                <a:pos x="connsiteX11988" y="connsiteY11988"/>
              </a:cxn>
              <a:cxn ang="0">
                <a:pos x="connsiteX11989" y="connsiteY11989"/>
              </a:cxn>
              <a:cxn ang="0">
                <a:pos x="connsiteX11990" y="connsiteY11990"/>
              </a:cxn>
              <a:cxn ang="0">
                <a:pos x="connsiteX11991" y="connsiteY11991"/>
              </a:cxn>
              <a:cxn ang="0">
                <a:pos x="connsiteX11992" y="connsiteY11992"/>
              </a:cxn>
              <a:cxn ang="0">
                <a:pos x="connsiteX11993" y="connsiteY11993"/>
              </a:cxn>
              <a:cxn ang="0">
                <a:pos x="connsiteX11994" y="connsiteY11994"/>
              </a:cxn>
              <a:cxn ang="0">
                <a:pos x="connsiteX11995" y="connsiteY11995"/>
              </a:cxn>
              <a:cxn ang="0">
                <a:pos x="connsiteX11996" y="connsiteY11996"/>
              </a:cxn>
              <a:cxn ang="0">
                <a:pos x="connsiteX11997" y="connsiteY11997"/>
              </a:cxn>
              <a:cxn ang="0">
                <a:pos x="connsiteX11998" y="connsiteY11998"/>
              </a:cxn>
              <a:cxn ang="0">
                <a:pos x="connsiteX11999" y="connsiteY11999"/>
              </a:cxn>
              <a:cxn ang="0">
                <a:pos x="connsiteX12000" y="connsiteY12000"/>
              </a:cxn>
              <a:cxn ang="0">
                <a:pos x="connsiteX12001" y="connsiteY12001"/>
              </a:cxn>
              <a:cxn ang="0">
                <a:pos x="connsiteX12002" y="connsiteY12002"/>
              </a:cxn>
              <a:cxn ang="0">
                <a:pos x="connsiteX12003" y="connsiteY12003"/>
              </a:cxn>
              <a:cxn ang="0">
                <a:pos x="connsiteX12004" y="connsiteY12004"/>
              </a:cxn>
              <a:cxn ang="0">
                <a:pos x="connsiteX12005" y="connsiteY12005"/>
              </a:cxn>
              <a:cxn ang="0">
                <a:pos x="connsiteX12006" y="connsiteY12006"/>
              </a:cxn>
              <a:cxn ang="0">
                <a:pos x="connsiteX12007" y="connsiteY12007"/>
              </a:cxn>
              <a:cxn ang="0">
                <a:pos x="connsiteX12008" y="connsiteY12008"/>
              </a:cxn>
              <a:cxn ang="0">
                <a:pos x="connsiteX12009" y="connsiteY12009"/>
              </a:cxn>
              <a:cxn ang="0">
                <a:pos x="connsiteX12010" y="connsiteY12010"/>
              </a:cxn>
              <a:cxn ang="0">
                <a:pos x="connsiteX12011" y="connsiteY12011"/>
              </a:cxn>
              <a:cxn ang="0">
                <a:pos x="connsiteX12012" y="connsiteY12012"/>
              </a:cxn>
              <a:cxn ang="0">
                <a:pos x="connsiteX12013" y="connsiteY12013"/>
              </a:cxn>
              <a:cxn ang="0">
                <a:pos x="connsiteX12014" y="connsiteY12014"/>
              </a:cxn>
              <a:cxn ang="0">
                <a:pos x="connsiteX12015" y="connsiteY12015"/>
              </a:cxn>
              <a:cxn ang="0">
                <a:pos x="connsiteX12016" y="connsiteY12016"/>
              </a:cxn>
              <a:cxn ang="0">
                <a:pos x="connsiteX12017" y="connsiteY12017"/>
              </a:cxn>
              <a:cxn ang="0">
                <a:pos x="connsiteX12018" y="connsiteY12018"/>
              </a:cxn>
              <a:cxn ang="0">
                <a:pos x="connsiteX12019" y="connsiteY12019"/>
              </a:cxn>
              <a:cxn ang="0">
                <a:pos x="connsiteX12020" y="connsiteY12020"/>
              </a:cxn>
              <a:cxn ang="0">
                <a:pos x="connsiteX12021" y="connsiteY12021"/>
              </a:cxn>
              <a:cxn ang="0">
                <a:pos x="connsiteX12022" y="connsiteY12022"/>
              </a:cxn>
              <a:cxn ang="0">
                <a:pos x="connsiteX12023" y="connsiteY12023"/>
              </a:cxn>
              <a:cxn ang="0">
                <a:pos x="connsiteX12024" y="connsiteY12024"/>
              </a:cxn>
              <a:cxn ang="0">
                <a:pos x="connsiteX12025" y="connsiteY12025"/>
              </a:cxn>
              <a:cxn ang="0">
                <a:pos x="connsiteX12026" y="connsiteY12026"/>
              </a:cxn>
              <a:cxn ang="0">
                <a:pos x="connsiteX12027" y="connsiteY12027"/>
              </a:cxn>
              <a:cxn ang="0">
                <a:pos x="connsiteX12028" y="connsiteY12028"/>
              </a:cxn>
              <a:cxn ang="0">
                <a:pos x="connsiteX12029" y="connsiteY12029"/>
              </a:cxn>
              <a:cxn ang="0">
                <a:pos x="connsiteX12030" y="connsiteY12030"/>
              </a:cxn>
              <a:cxn ang="0">
                <a:pos x="connsiteX12031" y="connsiteY12031"/>
              </a:cxn>
              <a:cxn ang="0">
                <a:pos x="connsiteX12032" y="connsiteY12032"/>
              </a:cxn>
              <a:cxn ang="0">
                <a:pos x="connsiteX12033" y="connsiteY12033"/>
              </a:cxn>
              <a:cxn ang="0">
                <a:pos x="connsiteX12034" y="connsiteY12034"/>
              </a:cxn>
              <a:cxn ang="0">
                <a:pos x="connsiteX12035" y="connsiteY12035"/>
              </a:cxn>
              <a:cxn ang="0">
                <a:pos x="connsiteX12036" y="connsiteY12036"/>
              </a:cxn>
              <a:cxn ang="0">
                <a:pos x="connsiteX12037" y="connsiteY12037"/>
              </a:cxn>
              <a:cxn ang="0">
                <a:pos x="connsiteX12038" y="connsiteY12038"/>
              </a:cxn>
              <a:cxn ang="0">
                <a:pos x="connsiteX12039" y="connsiteY12039"/>
              </a:cxn>
              <a:cxn ang="0">
                <a:pos x="connsiteX12040" y="connsiteY12040"/>
              </a:cxn>
              <a:cxn ang="0">
                <a:pos x="connsiteX12041" y="connsiteY12041"/>
              </a:cxn>
              <a:cxn ang="0">
                <a:pos x="connsiteX12042" y="connsiteY12042"/>
              </a:cxn>
              <a:cxn ang="0">
                <a:pos x="connsiteX12043" y="connsiteY12043"/>
              </a:cxn>
              <a:cxn ang="0">
                <a:pos x="connsiteX12044" y="connsiteY12044"/>
              </a:cxn>
              <a:cxn ang="0">
                <a:pos x="connsiteX12045" y="connsiteY12045"/>
              </a:cxn>
              <a:cxn ang="0">
                <a:pos x="connsiteX12046" y="connsiteY12046"/>
              </a:cxn>
              <a:cxn ang="0">
                <a:pos x="connsiteX12047" y="connsiteY12047"/>
              </a:cxn>
              <a:cxn ang="0">
                <a:pos x="connsiteX12048" y="connsiteY12048"/>
              </a:cxn>
              <a:cxn ang="0">
                <a:pos x="connsiteX12049" y="connsiteY12049"/>
              </a:cxn>
              <a:cxn ang="0">
                <a:pos x="connsiteX12050" y="connsiteY12050"/>
              </a:cxn>
              <a:cxn ang="0">
                <a:pos x="connsiteX12051" y="connsiteY12051"/>
              </a:cxn>
              <a:cxn ang="0">
                <a:pos x="connsiteX12052" y="connsiteY12052"/>
              </a:cxn>
              <a:cxn ang="0">
                <a:pos x="connsiteX12053" y="connsiteY12053"/>
              </a:cxn>
              <a:cxn ang="0">
                <a:pos x="connsiteX12054" y="connsiteY12054"/>
              </a:cxn>
              <a:cxn ang="0">
                <a:pos x="connsiteX12055" y="connsiteY12055"/>
              </a:cxn>
              <a:cxn ang="0">
                <a:pos x="connsiteX12056" y="connsiteY12056"/>
              </a:cxn>
              <a:cxn ang="0">
                <a:pos x="connsiteX12057" y="connsiteY12057"/>
              </a:cxn>
              <a:cxn ang="0">
                <a:pos x="connsiteX12058" y="connsiteY12058"/>
              </a:cxn>
              <a:cxn ang="0">
                <a:pos x="connsiteX12059" y="connsiteY12059"/>
              </a:cxn>
              <a:cxn ang="0">
                <a:pos x="connsiteX12060" y="connsiteY12060"/>
              </a:cxn>
              <a:cxn ang="0">
                <a:pos x="connsiteX12061" y="connsiteY12061"/>
              </a:cxn>
              <a:cxn ang="0">
                <a:pos x="connsiteX12062" y="connsiteY12062"/>
              </a:cxn>
              <a:cxn ang="0">
                <a:pos x="connsiteX12063" y="connsiteY12063"/>
              </a:cxn>
              <a:cxn ang="0">
                <a:pos x="connsiteX12064" y="connsiteY12064"/>
              </a:cxn>
              <a:cxn ang="0">
                <a:pos x="connsiteX12065" y="connsiteY12065"/>
              </a:cxn>
              <a:cxn ang="0">
                <a:pos x="connsiteX12066" y="connsiteY12066"/>
              </a:cxn>
              <a:cxn ang="0">
                <a:pos x="connsiteX12067" y="connsiteY12067"/>
              </a:cxn>
              <a:cxn ang="0">
                <a:pos x="connsiteX12068" y="connsiteY12068"/>
              </a:cxn>
              <a:cxn ang="0">
                <a:pos x="connsiteX12069" y="connsiteY12069"/>
              </a:cxn>
              <a:cxn ang="0">
                <a:pos x="connsiteX12070" y="connsiteY12070"/>
              </a:cxn>
              <a:cxn ang="0">
                <a:pos x="connsiteX12071" y="connsiteY12071"/>
              </a:cxn>
              <a:cxn ang="0">
                <a:pos x="connsiteX12072" y="connsiteY12072"/>
              </a:cxn>
              <a:cxn ang="0">
                <a:pos x="connsiteX12073" y="connsiteY12073"/>
              </a:cxn>
              <a:cxn ang="0">
                <a:pos x="connsiteX12074" y="connsiteY12074"/>
              </a:cxn>
              <a:cxn ang="0">
                <a:pos x="connsiteX12075" y="connsiteY12075"/>
              </a:cxn>
              <a:cxn ang="0">
                <a:pos x="connsiteX12076" y="connsiteY12076"/>
              </a:cxn>
              <a:cxn ang="0">
                <a:pos x="connsiteX12077" y="connsiteY12077"/>
              </a:cxn>
              <a:cxn ang="0">
                <a:pos x="connsiteX12078" y="connsiteY12078"/>
              </a:cxn>
              <a:cxn ang="0">
                <a:pos x="connsiteX12079" y="connsiteY12079"/>
              </a:cxn>
              <a:cxn ang="0">
                <a:pos x="connsiteX12080" y="connsiteY12080"/>
              </a:cxn>
              <a:cxn ang="0">
                <a:pos x="connsiteX12081" y="connsiteY12081"/>
              </a:cxn>
              <a:cxn ang="0">
                <a:pos x="connsiteX12082" y="connsiteY12082"/>
              </a:cxn>
              <a:cxn ang="0">
                <a:pos x="connsiteX12083" y="connsiteY12083"/>
              </a:cxn>
              <a:cxn ang="0">
                <a:pos x="connsiteX12084" y="connsiteY12084"/>
              </a:cxn>
              <a:cxn ang="0">
                <a:pos x="connsiteX12085" y="connsiteY12085"/>
              </a:cxn>
              <a:cxn ang="0">
                <a:pos x="connsiteX12086" y="connsiteY12086"/>
              </a:cxn>
              <a:cxn ang="0">
                <a:pos x="connsiteX12087" y="connsiteY12087"/>
              </a:cxn>
              <a:cxn ang="0">
                <a:pos x="connsiteX12088" y="connsiteY12088"/>
              </a:cxn>
              <a:cxn ang="0">
                <a:pos x="connsiteX12089" y="connsiteY12089"/>
              </a:cxn>
              <a:cxn ang="0">
                <a:pos x="connsiteX12090" y="connsiteY12090"/>
              </a:cxn>
              <a:cxn ang="0">
                <a:pos x="connsiteX12091" y="connsiteY12091"/>
              </a:cxn>
              <a:cxn ang="0">
                <a:pos x="connsiteX12092" y="connsiteY12092"/>
              </a:cxn>
              <a:cxn ang="0">
                <a:pos x="connsiteX12093" y="connsiteY12093"/>
              </a:cxn>
              <a:cxn ang="0">
                <a:pos x="connsiteX12094" y="connsiteY12094"/>
              </a:cxn>
              <a:cxn ang="0">
                <a:pos x="connsiteX12095" y="connsiteY12095"/>
              </a:cxn>
              <a:cxn ang="0">
                <a:pos x="connsiteX12096" y="connsiteY12096"/>
              </a:cxn>
              <a:cxn ang="0">
                <a:pos x="connsiteX12097" y="connsiteY12097"/>
              </a:cxn>
              <a:cxn ang="0">
                <a:pos x="connsiteX12098" y="connsiteY12098"/>
              </a:cxn>
              <a:cxn ang="0">
                <a:pos x="connsiteX12099" y="connsiteY12099"/>
              </a:cxn>
              <a:cxn ang="0">
                <a:pos x="connsiteX12100" y="connsiteY12100"/>
              </a:cxn>
              <a:cxn ang="0">
                <a:pos x="connsiteX12101" y="connsiteY12101"/>
              </a:cxn>
              <a:cxn ang="0">
                <a:pos x="connsiteX12102" y="connsiteY12102"/>
              </a:cxn>
              <a:cxn ang="0">
                <a:pos x="connsiteX12103" y="connsiteY12103"/>
              </a:cxn>
              <a:cxn ang="0">
                <a:pos x="connsiteX12104" y="connsiteY12104"/>
              </a:cxn>
              <a:cxn ang="0">
                <a:pos x="connsiteX12105" y="connsiteY12105"/>
              </a:cxn>
              <a:cxn ang="0">
                <a:pos x="connsiteX12106" y="connsiteY12106"/>
              </a:cxn>
              <a:cxn ang="0">
                <a:pos x="connsiteX12107" y="connsiteY12107"/>
              </a:cxn>
              <a:cxn ang="0">
                <a:pos x="connsiteX12108" y="connsiteY12108"/>
              </a:cxn>
              <a:cxn ang="0">
                <a:pos x="connsiteX12109" y="connsiteY12109"/>
              </a:cxn>
              <a:cxn ang="0">
                <a:pos x="connsiteX12110" y="connsiteY12110"/>
              </a:cxn>
              <a:cxn ang="0">
                <a:pos x="connsiteX12111" y="connsiteY12111"/>
              </a:cxn>
              <a:cxn ang="0">
                <a:pos x="connsiteX12112" y="connsiteY12112"/>
              </a:cxn>
              <a:cxn ang="0">
                <a:pos x="connsiteX12113" y="connsiteY12113"/>
              </a:cxn>
              <a:cxn ang="0">
                <a:pos x="connsiteX12114" y="connsiteY12114"/>
              </a:cxn>
              <a:cxn ang="0">
                <a:pos x="connsiteX12115" y="connsiteY12115"/>
              </a:cxn>
              <a:cxn ang="0">
                <a:pos x="connsiteX12116" y="connsiteY12116"/>
              </a:cxn>
              <a:cxn ang="0">
                <a:pos x="connsiteX12117" y="connsiteY12117"/>
              </a:cxn>
              <a:cxn ang="0">
                <a:pos x="connsiteX12118" y="connsiteY12118"/>
              </a:cxn>
              <a:cxn ang="0">
                <a:pos x="connsiteX12119" y="connsiteY12119"/>
              </a:cxn>
              <a:cxn ang="0">
                <a:pos x="connsiteX12120" y="connsiteY12120"/>
              </a:cxn>
              <a:cxn ang="0">
                <a:pos x="connsiteX12121" y="connsiteY12121"/>
              </a:cxn>
              <a:cxn ang="0">
                <a:pos x="connsiteX12122" y="connsiteY12122"/>
              </a:cxn>
              <a:cxn ang="0">
                <a:pos x="connsiteX12123" y="connsiteY12123"/>
              </a:cxn>
              <a:cxn ang="0">
                <a:pos x="connsiteX12124" y="connsiteY12124"/>
              </a:cxn>
              <a:cxn ang="0">
                <a:pos x="connsiteX12125" y="connsiteY12125"/>
              </a:cxn>
              <a:cxn ang="0">
                <a:pos x="connsiteX12126" y="connsiteY12126"/>
              </a:cxn>
              <a:cxn ang="0">
                <a:pos x="connsiteX12127" y="connsiteY12127"/>
              </a:cxn>
              <a:cxn ang="0">
                <a:pos x="connsiteX12128" y="connsiteY12128"/>
              </a:cxn>
              <a:cxn ang="0">
                <a:pos x="connsiteX12129" y="connsiteY12129"/>
              </a:cxn>
              <a:cxn ang="0">
                <a:pos x="connsiteX12130" y="connsiteY12130"/>
              </a:cxn>
              <a:cxn ang="0">
                <a:pos x="connsiteX12131" y="connsiteY12131"/>
              </a:cxn>
              <a:cxn ang="0">
                <a:pos x="connsiteX12132" y="connsiteY12132"/>
              </a:cxn>
              <a:cxn ang="0">
                <a:pos x="connsiteX12133" y="connsiteY12133"/>
              </a:cxn>
              <a:cxn ang="0">
                <a:pos x="connsiteX12134" y="connsiteY12134"/>
              </a:cxn>
              <a:cxn ang="0">
                <a:pos x="connsiteX12135" y="connsiteY12135"/>
              </a:cxn>
              <a:cxn ang="0">
                <a:pos x="connsiteX12136" y="connsiteY12136"/>
              </a:cxn>
              <a:cxn ang="0">
                <a:pos x="connsiteX12137" y="connsiteY12137"/>
              </a:cxn>
              <a:cxn ang="0">
                <a:pos x="connsiteX12138" y="connsiteY12138"/>
              </a:cxn>
              <a:cxn ang="0">
                <a:pos x="connsiteX12139" y="connsiteY12139"/>
              </a:cxn>
              <a:cxn ang="0">
                <a:pos x="connsiteX12140" y="connsiteY12140"/>
              </a:cxn>
              <a:cxn ang="0">
                <a:pos x="connsiteX12141" y="connsiteY12141"/>
              </a:cxn>
              <a:cxn ang="0">
                <a:pos x="connsiteX12142" y="connsiteY12142"/>
              </a:cxn>
              <a:cxn ang="0">
                <a:pos x="connsiteX12143" y="connsiteY12143"/>
              </a:cxn>
              <a:cxn ang="0">
                <a:pos x="connsiteX12144" y="connsiteY12144"/>
              </a:cxn>
              <a:cxn ang="0">
                <a:pos x="connsiteX12145" y="connsiteY12145"/>
              </a:cxn>
              <a:cxn ang="0">
                <a:pos x="connsiteX12146" y="connsiteY12146"/>
              </a:cxn>
              <a:cxn ang="0">
                <a:pos x="connsiteX12147" y="connsiteY12147"/>
              </a:cxn>
              <a:cxn ang="0">
                <a:pos x="connsiteX12148" y="connsiteY12148"/>
              </a:cxn>
              <a:cxn ang="0">
                <a:pos x="connsiteX12149" y="connsiteY12149"/>
              </a:cxn>
              <a:cxn ang="0">
                <a:pos x="connsiteX12150" y="connsiteY12150"/>
              </a:cxn>
              <a:cxn ang="0">
                <a:pos x="connsiteX12151" y="connsiteY12151"/>
              </a:cxn>
              <a:cxn ang="0">
                <a:pos x="connsiteX12152" y="connsiteY12152"/>
              </a:cxn>
              <a:cxn ang="0">
                <a:pos x="connsiteX12153" y="connsiteY12153"/>
              </a:cxn>
              <a:cxn ang="0">
                <a:pos x="connsiteX12154" y="connsiteY12154"/>
              </a:cxn>
              <a:cxn ang="0">
                <a:pos x="connsiteX12155" y="connsiteY12155"/>
              </a:cxn>
              <a:cxn ang="0">
                <a:pos x="connsiteX12156" y="connsiteY12156"/>
              </a:cxn>
              <a:cxn ang="0">
                <a:pos x="connsiteX12157" y="connsiteY12157"/>
              </a:cxn>
              <a:cxn ang="0">
                <a:pos x="connsiteX12158" y="connsiteY12158"/>
              </a:cxn>
              <a:cxn ang="0">
                <a:pos x="connsiteX12159" y="connsiteY12159"/>
              </a:cxn>
              <a:cxn ang="0">
                <a:pos x="connsiteX12160" y="connsiteY12160"/>
              </a:cxn>
              <a:cxn ang="0">
                <a:pos x="connsiteX12161" y="connsiteY12161"/>
              </a:cxn>
              <a:cxn ang="0">
                <a:pos x="connsiteX12162" y="connsiteY12162"/>
              </a:cxn>
              <a:cxn ang="0">
                <a:pos x="connsiteX12163" y="connsiteY12163"/>
              </a:cxn>
              <a:cxn ang="0">
                <a:pos x="connsiteX12164" y="connsiteY12164"/>
              </a:cxn>
              <a:cxn ang="0">
                <a:pos x="connsiteX12165" y="connsiteY12165"/>
              </a:cxn>
              <a:cxn ang="0">
                <a:pos x="connsiteX12166" y="connsiteY12166"/>
              </a:cxn>
              <a:cxn ang="0">
                <a:pos x="connsiteX12167" y="connsiteY12167"/>
              </a:cxn>
              <a:cxn ang="0">
                <a:pos x="connsiteX12168" y="connsiteY12168"/>
              </a:cxn>
              <a:cxn ang="0">
                <a:pos x="connsiteX12169" y="connsiteY12169"/>
              </a:cxn>
              <a:cxn ang="0">
                <a:pos x="connsiteX12170" y="connsiteY12170"/>
              </a:cxn>
              <a:cxn ang="0">
                <a:pos x="connsiteX12171" y="connsiteY12171"/>
              </a:cxn>
              <a:cxn ang="0">
                <a:pos x="connsiteX12172" y="connsiteY12172"/>
              </a:cxn>
              <a:cxn ang="0">
                <a:pos x="connsiteX12173" y="connsiteY12173"/>
              </a:cxn>
              <a:cxn ang="0">
                <a:pos x="connsiteX12174" y="connsiteY12174"/>
              </a:cxn>
              <a:cxn ang="0">
                <a:pos x="connsiteX12175" y="connsiteY12175"/>
              </a:cxn>
              <a:cxn ang="0">
                <a:pos x="connsiteX12176" y="connsiteY12176"/>
              </a:cxn>
              <a:cxn ang="0">
                <a:pos x="connsiteX12177" y="connsiteY12177"/>
              </a:cxn>
              <a:cxn ang="0">
                <a:pos x="connsiteX12178" y="connsiteY12178"/>
              </a:cxn>
              <a:cxn ang="0">
                <a:pos x="connsiteX12179" y="connsiteY12179"/>
              </a:cxn>
              <a:cxn ang="0">
                <a:pos x="connsiteX12180" y="connsiteY12180"/>
              </a:cxn>
              <a:cxn ang="0">
                <a:pos x="connsiteX12181" y="connsiteY12181"/>
              </a:cxn>
              <a:cxn ang="0">
                <a:pos x="connsiteX12182" y="connsiteY12182"/>
              </a:cxn>
              <a:cxn ang="0">
                <a:pos x="connsiteX12183" y="connsiteY12183"/>
              </a:cxn>
              <a:cxn ang="0">
                <a:pos x="connsiteX12184" y="connsiteY12184"/>
              </a:cxn>
              <a:cxn ang="0">
                <a:pos x="connsiteX12185" y="connsiteY12185"/>
              </a:cxn>
              <a:cxn ang="0">
                <a:pos x="connsiteX12186" y="connsiteY12186"/>
              </a:cxn>
              <a:cxn ang="0">
                <a:pos x="connsiteX12187" y="connsiteY12187"/>
              </a:cxn>
              <a:cxn ang="0">
                <a:pos x="connsiteX12188" y="connsiteY12188"/>
              </a:cxn>
              <a:cxn ang="0">
                <a:pos x="connsiteX12189" y="connsiteY12189"/>
              </a:cxn>
              <a:cxn ang="0">
                <a:pos x="connsiteX12190" y="connsiteY12190"/>
              </a:cxn>
              <a:cxn ang="0">
                <a:pos x="connsiteX12191" y="connsiteY12191"/>
              </a:cxn>
              <a:cxn ang="0">
                <a:pos x="connsiteX12192" y="connsiteY12192"/>
              </a:cxn>
              <a:cxn ang="0">
                <a:pos x="connsiteX12193" y="connsiteY12193"/>
              </a:cxn>
              <a:cxn ang="0">
                <a:pos x="connsiteX12194" y="connsiteY12194"/>
              </a:cxn>
              <a:cxn ang="0">
                <a:pos x="connsiteX12195" y="connsiteY12195"/>
              </a:cxn>
              <a:cxn ang="0">
                <a:pos x="connsiteX12196" y="connsiteY12196"/>
              </a:cxn>
              <a:cxn ang="0">
                <a:pos x="connsiteX12197" y="connsiteY12197"/>
              </a:cxn>
              <a:cxn ang="0">
                <a:pos x="connsiteX12198" y="connsiteY12198"/>
              </a:cxn>
              <a:cxn ang="0">
                <a:pos x="connsiteX12199" y="connsiteY12199"/>
              </a:cxn>
              <a:cxn ang="0">
                <a:pos x="connsiteX12200" y="connsiteY12200"/>
              </a:cxn>
              <a:cxn ang="0">
                <a:pos x="connsiteX12201" y="connsiteY12201"/>
              </a:cxn>
              <a:cxn ang="0">
                <a:pos x="connsiteX12202" y="connsiteY12202"/>
              </a:cxn>
              <a:cxn ang="0">
                <a:pos x="connsiteX12203" y="connsiteY12203"/>
              </a:cxn>
              <a:cxn ang="0">
                <a:pos x="connsiteX12204" y="connsiteY12204"/>
              </a:cxn>
              <a:cxn ang="0">
                <a:pos x="connsiteX12205" y="connsiteY12205"/>
              </a:cxn>
              <a:cxn ang="0">
                <a:pos x="connsiteX12206" y="connsiteY12206"/>
              </a:cxn>
              <a:cxn ang="0">
                <a:pos x="connsiteX12207" y="connsiteY12207"/>
              </a:cxn>
              <a:cxn ang="0">
                <a:pos x="connsiteX12208" y="connsiteY12208"/>
              </a:cxn>
              <a:cxn ang="0">
                <a:pos x="connsiteX12209" y="connsiteY12209"/>
              </a:cxn>
              <a:cxn ang="0">
                <a:pos x="connsiteX12210" y="connsiteY12210"/>
              </a:cxn>
              <a:cxn ang="0">
                <a:pos x="connsiteX12211" y="connsiteY12211"/>
              </a:cxn>
              <a:cxn ang="0">
                <a:pos x="connsiteX12212" y="connsiteY12212"/>
              </a:cxn>
              <a:cxn ang="0">
                <a:pos x="connsiteX12213" y="connsiteY12213"/>
              </a:cxn>
              <a:cxn ang="0">
                <a:pos x="connsiteX12214" y="connsiteY12214"/>
              </a:cxn>
              <a:cxn ang="0">
                <a:pos x="connsiteX12215" y="connsiteY12215"/>
              </a:cxn>
              <a:cxn ang="0">
                <a:pos x="connsiteX12216" y="connsiteY12216"/>
              </a:cxn>
              <a:cxn ang="0">
                <a:pos x="connsiteX12217" y="connsiteY12217"/>
              </a:cxn>
              <a:cxn ang="0">
                <a:pos x="connsiteX12218" y="connsiteY12218"/>
              </a:cxn>
              <a:cxn ang="0">
                <a:pos x="connsiteX12219" y="connsiteY12219"/>
              </a:cxn>
              <a:cxn ang="0">
                <a:pos x="connsiteX12220" y="connsiteY12220"/>
              </a:cxn>
              <a:cxn ang="0">
                <a:pos x="connsiteX12221" y="connsiteY12221"/>
              </a:cxn>
              <a:cxn ang="0">
                <a:pos x="connsiteX12222" y="connsiteY12222"/>
              </a:cxn>
              <a:cxn ang="0">
                <a:pos x="connsiteX12223" y="connsiteY12223"/>
              </a:cxn>
              <a:cxn ang="0">
                <a:pos x="connsiteX12224" y="connsiteY12224"/>
              </a:cxn>
              <a:cxn ang="0">
                <a:pos x="connsiteX12225" y="connsiteY12225"/>
              </a:cxn>
              <a:cxn ang="0">
                <a:pos x="connsiteX12226" y="connsiteY12226"/>
              </a:cxn>
              <a:cxn ang="0">
                <a:pos x="connsiteX12227" y="connsiteY12227"/>
              </a:cxn>
              <a:cxn ang="0">
                <a:pos x="connsiteX12228" y="connsiteY12228"/>
              </a:cxn>
              <a:cxn ang="0">
                <a:pos x="connsiteX12229" y="connsiteY12229"/>
              </a:cxn>
              <a:cxn ang="0">
                <a:pos x="connsiteX12230" y="connsiteY12230"/>
              </a:cxn>
              <a:cxn ang="0">
                <a:pos x="connsiteX12231" y="connsiteY12231"/>
              </a:cxn>
              <a:cxn ang="0">
                <a:pos x="connsiteX12232" y="connsiteY12232"/>
              </a:cxn>
              <a:cxn ang="0">
                <a:pos x="connsiteX12233" y="connsiteY12233"/>
              </a:cxn>
              <a:cxn ang="0">
                <a:pos x="connsiteX12234" y="connsiteY12234"/>
              </a:cxn>
              <a:cxn ang="0">
                <a:pos x="connsiteX12235" y="connsiteY12235"/>
              </a:cxn>
              <a:cxn ang="0">
                <a:pos x="connsiteX12236" y="connsiteY12236"/>
              </a:cxn>
              <a:cxn ang="0">
                <a:pos x="connsiteX12237" y="connsiteY12237"/>
              </a:cxn>
              <a:cxn ang="0">
                <a:pos x="connsiteX12238" y="connsiteY12238"/>
              </a:cxn>
              <a:cxn ang="0">
                <a:pos x="connsiteX12239" y="connsiteY12239"/>
              </a:cxn>
              <a:cxn ang="0">
                <a:pos x="connsiteX12240" y="connsiteY12240"/>
              </a:cxn>
              <a:cxn ang="0">
                <a:pos x="connsiteX12241" y="connsiteY12241"/>
              </a:cxn>
              <a:cxn ang="0">
                <a:pos x="connsiteX12242" y="connsiteY12242"/>
              </a:cxn>
              <a:cxn ang="0">
                <a:pos x="connsiteX12243" y="connsiteY12243"/>
              </a:cxn>
              <a:cxn ang="0">
                <a:pos x="connsiteX12244" y="connsiteY12244"/>
              </a:cxn>
              <a:cxn ang="0">
                <a:pos x="connsiteX12245" y="connsiteY12245"/>
              </a:cxn>
              <a:cxn ang="0">
                <a:pos x="connsiteX12246" y="connsiteY12246"/>
              </a:cxn>
              <a:cxn ang="0">
                <a:pos x="connsiteX12247" y="connsiteY12247"/>
              </a:cxn>
              <a:cxn ang="0">
                <a:pos x="connsiteX12248" y="connsiteY12248"/>
              </a:cxn>
              <a:cxn ang="0">
                <a:pos x="connsiteX12249" y="connsiteY12249"/>
              </a:cxn>
              <a:cxn ang="0">
                <a:pos x="connsiteX12250" y="connsiteY12250"/>
              </a:cxn>
              <a:cxn ang="0">
                <a:pos x="connsiteX12251" y="connsiteY12251"/>
              </a:cxn>
              <a:cxn ang="0">
                <a:pos x="connsiteX12252" y="connsiteY12252"/>
              </a:cxn>
              <a:cxn ang="0">
                <a:pos x="connsiteX12253" y="connsiteY12253"/>
              </a:cxn>
              <a:cxn ang="0">
                <a:pos x="connsiteX12254" y="connsiteY12254"/>
              </a:cxn>
              <a:cxn ang="0">
                <a:pos x="connsiteX12255" y="connsiteY12255"/>
              </a:cxn>
              <a:cxn ang="0">
                <a:pos x="connsiteX12256" y="connsiteY12256"/>
              </a:cxn>
              <a:cxn ang="0">
                <a:pos x="connsiteX12257" y="connsiteY12257"/>
              </a:cxn>
              <a:cxn ang="0">
                <a:pos x="connsiteX12258" y="connsiteY12258"/>
              </a:cxn>
              <a:cxn ang="0">
                <a:pos x="connsiteX12259" y="connsiteY12259"/>
              </a:cxn>
              <a:cxn ang="0">
                <a:pos x="connsiteX12260" y="connsiteY12260"/>
              </a:cxn>
              <a:cxn ang="0">
                <a:pos x="connsiteX12261" y="connsiteY12261"/>
              </a:cxn>
              <a:cxn ang="0">
                <a:pos x="connsiteX12262" y="connsiteY12262"/>
              </a:cxn>
              <a:cxn ang="0">
                <a:pos x="connsiteX12263" y="connsiteY12263"/>
              </a:cxn>
              <a:cxn ang="0">
                <a:pos x="connsiteX12264" y="connsiteY12264"/>
              </a:cxn>
              <a:cxn ang="0">
                <a:pos x="connsiteX12265" y="connsiteY12265"/>
              </a:cxn>
              <a:cxn ang="0">
                <a:pos x="connsiteX12266" y="connsiteY12266"/>
              </a:cxn>
              <a:cxn ang="0">
                <a:pos x="connsiteX12267" y="connsiteY12267"/>
              </a:cxn>
              <a:cxn ang="0">
                <a:pos x="connsiteX12268" y="connsiteY12268"/>
              </a:cxn>
              <a:cxn ang="0">
                <a:pos x="connsiteX12269" y="connsiteY12269"/>
              </a:cxn>
              <a:cxn ang="0">
                <a:pos x="connsiteX12270" y="connsiteY12270"/>
              </a:cxn>
              <a:cxn ang="0">
                <a:pos x="connsiteX12271" y="connsiteY12271"/>
              </a:cxn>
              <a:cxn ang="0">
                <a:pos x="connsiteX12272" y="connsiteY12272"/>
              </a:cxn>
              <a:cxn ang="0">
                <a:pos x="connsiteX12273" y="connsiteY12273"/>
              </a:cxn>
              <a:cxn ang="0">
                <a:pos x="connsiteX12274" y="connsiteY12274"/>
              </a:cxn>
              <a:cxn ang="0">
                <a:pos x="connsiteX12275" y="connsiteY12275"/>
              </a:cxn>
              <a:cxn ang="0">
                <a:pos x="connsiteX12276" y="connsiteY12276"/>
              </a:cxn>
              <a:cxn ang="0">
                <a:pos x="connsiteX12277" y="connsiteY12277"/>
              </a:cxn>
              <a:cxn ang="0">
                <a:pos x="connsiteX12278" y="connsiteY12278"/>
              </a:cxn>
              <a:cxn ang="0">
                <a:pos x="connsiteX12279" y="connsiteY12279"/>
              </a:cxn>
              <a:cxn ang="0">
                <a:pos x="connsiteX12280" y="connsiteY12280"/>
              </a:cxn>
              <a:cxn ang="0">
                <a:pos x="connsiteX12281" y="connsiteY12281"/>
              </a:cxn>
              <a:cxn ang="0">
                <a:pos x="connsiteX12282" y="connsiteY12282"/>
              </a:cxn>
              <a:cxn ang="0">
                <a:pos x="connsiteX12283" y="connsiteY12283"/>
              </a:cxn>
              <a:cxn ang="0">
                <a:pos x="connsiteX12284" y="connsiteY12284"/>
              </a:cxn>
              <a:cxn ang="0">
                <a:pos x="connsiteX12285" y="connsiteY12285"/>
              </a:cxn>
              <a:cxn ang="0">
                <a:pos x="connsiteX12286" y="connsiteY12286"/>
              </a:cxn>
              <a:cxn ang="0">
                <a:pos x="connsiteX12287" y="connsiteY12287"/>
              </a:cxn>
              <a:cxn ang="0">
                <a:pos x="connsiteX12288" y="connsiteY12288"/>
              </a:cxn>
              <a:cxn ang="0">
                <a:pos x="connsiteX12289" y="connsiteY12289"/>
              </a:cxn>
              <a:cxn ang="0">
                <a:pos x="connsiteX12290" y="connsiteY12290"/>
              </a:cxn>
              <a:cxn ang="0">
                <a:pos x="connsiteX12291" y="connsiteY12291"/>
              </a:cxn>
              <a:cxn ang="0">
                <a:pos x="connsiteX12292" y="connsiteY12292"/>
              </a:cxn>
              <a:cxn ang="0">
                <a:pos x="connsiteX12293" y="connsiteY12293"/>
              </a:cxn>
              <a:cxn ang="0">
                <a:pos x="connsiteX12294" y="connsiteY12294"/>
              </a:cxn>
              <a:cxn ang="0">
                <a:pos x="connsiteX12295" y="connsiteY12295"/>
              </a:cxn>
              <a:cxn ang="0">
                <a:pos x="connsiteX12296" y="connsiteY12296"/>
              </a:cxn>
              <a:cxn ang="0">
                <a:pos x="connsiteX12297" y="connsiteY12297"/>
              </a:cxn>
              <a:cxn ang="0">
                <a:pos x="connsiteX12298" y="connsiteY12298"/>
              </a:cxn>
              <a:cxn ang="0">
                <a:pos x="connsiteX12299" y="connsiteY12299"/>
              </a:cxn>
              <a:cxn ang="0">
                <a:pos x="connsiteX12300" y="connsiteY12300"/>
              </a:cxn>
              <a:cxn ang="0">
                <a:pos x="connsiteX12301" y="connsiteY12301"/>
              </a:cxn>
              <a:cxn ang="0">
                <a:pos x="connsiteX12302" y="connsiteY12302"/>
              </a:cxn>
              <a:cxn ang="0">
                <a:pos x="connsiteX12303" y="connsiteY12303"/>
              </a:cxn>
              <a:cxn ang="0">
                <a:pos x="connsiteX12304" y="connsiteY12304"/>
              </a:cxn>
              <a:cxn ang="0">
                <a:pos x="connsiteX12305" y="connsiteY12305"/>
              </a:cxn>
              <a:cxn ang="0">
                <a:pos x="connsiteX12306" y="connsiteY12306"/>
              </a:cxn>
              <a:cxn ang="0">
                <a:pos x="connsiteX12307" y="connsiteY12307"/>
              </a:cxn>
              <a:cxn ang="0">
                <a:pos x="connsiteX12308" y="connsiteY12308"/>
              </a:cxn>
              <a:cxn ang="0">
                <a:pos x="connsiteX12309" y="connsiteY12309"/>
              </a:cxn>
              <a:cxn ang="0">
                <a:pos x="connsiteX12310" y="connsiteY12310"/>
              </a:cxn>
              <a:cxn ang="0">
                <a:pos x="connsiteX12311" y="connsiteY12311"/>
              </a:cxn>
              <a:cxn ang="0">
                <a:pos x="connsiteX12312" y="connsiteY12312"/>
              </a:cxn>
              <a:cxn ang="0">
                <a:pos x="connsiteX12313" y="connsiteY12313"/>
              </a:cxn>
              <a:cxn ang="0">
                <a:pos x="connsiteX12314" y="connsiteY12314"/>
              </a:cxn>
              <a:cxn ang="0">
                <a:pos x="connsiteX12315" y="connsiteY12315"/>
              </a:cxn>
              <a:cxn ang="0">
                <a:pos x="connsiteX12316" y="connsiteY12316"/>
              </a:cxn>
              <a:cxn ang="0">
                <a:pos x="connsiteX12317" y="connsiteY12317"/>
              </a:cxn>
              <a:cxn ang="0">
                <a:pos x="connsiteX12318" y="connsiteY12318"/>
              </a:cxn>
              <a:cxn ang="0">
                <a:pos x="connsiteX12319" y="connsiteY12319"/>
              </a:cxn>
              <a:cxn ang="0">
                <a:pos x="connsiteX12320" y="connsiteY12320"/>
              </a:cxn>
              <a:cxn ang="0">
                <a:pos x="connsiteX12321" y="connsiteY12321"/>
              </a:cxn>
              <a:cxn ang="0">
                <a:pos x="connsiteX12322" y="connsiteY12322"/>
              </a:cxn>
              <a:cxn ang="0">
                <a:pos x="connsiteX12323" y="connsiteY12323"/>
              </a:cxn>
              <a:cxn ang="0">
                <a:pos x="connsiteX12324" y="connsiteY12324"/>
              </a:cxn>
              <a:cxn ang="0">
                <a:pos x="connsiteX12325" y="connsiteY12325"/>
              </a:cxn>
              <a:cxn ang="0">
                <a:pos x="connsiteX12326" y="connsiteY12326"/>
              </a:cxn>
              <a:cxn ang="0">
                <a:pos x="connsiteX12327" y="connsiteY12327"/>
              </a:cxn>
              <a:cxn ang="0">
                <a:pos x="connsiteX12328" y="connsiteY12328"/>
              </a:cxn>
              <a:cxn ang="0">
                <a:pos x="connsiteX12329" y="connsiteY12329"/>
              </a:cxn>
              <a:cxn ang="0">
                <a:pos x="connsiteX12330" y="connsiteY12330"/>
              </a:cxn>
              <a:cxn ang="0">
                <a:pos x="connsiteX12331" y="connsiteY12331"/>
              </a:cxn>
              <a:cxn ang="0">
                <a:pos x="connsiteX12332" y="connsiteY12332"/>
              </a:cxn>
              <a:cxn ang="0">
                <a:pos x="connsiteX12333" y="connsiteY12333"/>
              </a:cxn>
              <a:cxn ang="0">
                <a:pos x="connsiteX12334" y="connsiteY12334"/>
              </a:cxn>
              <a:cxn ang="0">
                <a:pos x="connsiteX12335" y="connsiteY12335"/>
              </a:cxn>
              <a:cxn ang="0">
                <a:pos x="connsiteX12336" y="connsiteY12336"/>
              </a:cxn>
              <a:cxn ang="0">
                <a:pos x="connsiteX12337" y="connsiteY12337"/>
              </a:cxn>
              <a:cxn ang="0">
                <a:pos x="connsiteX12338" y="connsiteY12338"/>
              </a:cxn>
              <a:cxn ang="0">
                <a:pos x="connsiteX12339" y="connsiteY12339"/>
              </a:cxn>
              <a:cxn ang="0">
                <a:pos x="connsiteX12340" y="connsiteY12340"/>
              </a:cxn>
              <a:cxn ang="0">
                <a:pos x="connsiteX12341" y="connsiteY12341"/>
              </a:cxn>
              <a:cxn ang="0">
                <a:pos x="connsiteX12342" y="connsiteY12342"/>
              </a:cxn>
              <a:cxn ang="0">
                <a:pos x="connsiteX12343" y="connsiteY12343"/>
              </a:cxn>
              <a:cxn ang="0">
                <a:pos x="connsiteX12344" y="connsiteY12344"/>
              </a:cxn>
              <a:cxn ang="0">
                <a:pos x="connsiteX12345" y="connsiteY12345"/>
              </a:cxn>
              <a:cxn ang="0">
                <a:pos x="connsiteX12346" y="connsiteY12346"/>
              </a:cxn>
              <a:cxn ang="0">
                <a:pos x="connsiteX12347" y="connsiteY12347"/>
              </a:cxn>
              <a:cxn ang="0">
                <a:pos x="connsiteX12348" y="connsiteY12348"/>
              </a:cxn>
              <a:cxn ang="0">
                <a:pos x="connsiteX12349" y="connsiteY12349"/>
              </a:cxn>
              <a:cxn ang="0">
                <a:pos x="connsiteX12350" y="connsiteY12350"/>
              </a:cxn>
              <a:cxn ang="0">
                <a:pos x="connsiteX12351" y="connsiteY12351"/>
              </a:cxn>
              <a:cxn ang="0">
                <a:pos x="connsiteX12352" y="connsiteY12352"/>
              </a:cxn>
              <a:cxn ang="0">
                <a:pos x="connsiteX12353" y="connsiteY12353"/>
              </a:cxn>
              <a:cxn ang="0">
                <a:pos x="connsiteX12354" y="connsiteY12354"/>
              </a:cxn>
              <a:cxn ang="0">
                <a:pos x="connsiteX12355" y="connsiteY12355"/>
              </a:cxn>
              <a:cxn ang="0">
                <a:pos x="connsiteX12356" y="connsiteY12356"/>
              </a:cxn>
              <a:cxn ang="0">
                <a:pos x="connsiteX12357" y="connsiteY12357"/>
              </a:cxn>
              <a:cxn ang="0">
                <a:pos x="connsiteX12358" y="connsiteY12358"/>
              </a:cxn>
              <a:cxn ang="0">
                <a:pos x="connsiteX12359" y="connsiteY12359"/>
              </a:cxn>
              <a:cxn ang="0">
                <a:pos x="connsiteX12360" y="connsiteY12360"/>
              </a:cxn>
              <a:cxn ang="0">
                <a:pos x="connsiteX12361" y="connsiteY12361"/>
              </a:cxn>
              <a:cxn ang="0">
                <a:pos x="connsiteX12362" y="connsiteY12362"/>
              </a:cxn>
              <a:cxn ang="0">
                <a:pos x="connsiteX12363" y="connsiteY12363"/>
              </a:cxn>
              <a:cxn ang="0">
                <a:pos x="connsiteX12364" y="connsiteY12364"/>
              </a:cxn>
              <a:cxn ang="0">
                <a:pos x="connsiteX12365" y="connsiteY12365"/>
              </a:cxn>
              <a:cxn ang="0">
                <a:pos x="connsiteX12366" y="connsiteY12366"/>
              </a:cxn>
              <a:cxn ang="0">
                <a:pos x="connsiteX12367" y="connsiteY12367"/>
              </a:cxn>
              <a:cxn ang="0">
                <a:pos x="connsiteX12368" y="connsiteY12368"/>
              </a:cxn>
              <a:cxn ang="0">
                <a:pos x="connsiteX12369" y="connsiteY12369"/>
              </a:cxn>
              <a:cxn ang="0">
                <a:pos x="connsiteX12370" y="connsiteY12370"/>
              </a:cxn>
              <a:cxn ang="0">
                <a:pos x="connsiteX12371" y="connsiteY12371"/>
              </a:cxn>
              <a:cxn ang="0">
                <a:pos x="connsiteX12372" y="connsiteY12372"/>
              </a:cxn>
              <a:cxn ang="0">
                <a:pos x="connsiteX12373" y="connsiteY12373"/>
              </a:cxn>
              <a:cxn ang="0">
                <a:pos x="connsiteX12374" y="connsiteY12374"/>
              </a:cxn>
              <a:cxn ang="0">
                <a:pos x="connsiteX12375" y="connsiteY12375"/>
              </a:cxn>
              <a:cxn ang="0">
                <a:pos x="connsiteX12376" y="connsiteY12376"/>
              </a:cxn>
              <a:cxn ang="0">
                <a:pos x="connsiteX12377" y="connsiteY12377"/>
              </a:cxn>
              <a:cxn ang="0">
                <a:pos x="connsiteX12378" y="connsiteY12378"/>
              </a:cxn>
              <a:cxn ang="0">
                <a:pos x="connsiteX12379" y="connsiteY12379"/>
              </a:cxn>
              <a:cxn ang="0">
                <a:pos x="connsiteX12380" y="connsiteY12380"/>
              </a:cxn>
              <a:cxn ang="0">
                <a:pos x="connsiteX12381" y="connsiteY12381"/>
              </a:cxn>
              <a:cxn ang="0">
                <a:pos x="connsiteX12382" y="connsiteY12382"/>
              </a:cxn>
              <a:cxn ang="0">
                <a:pos x="connsiteX12383" y="connsiteY12383"/>
              </a:cxn>
              <a:cxn ang="0">
                <a:pos x="connsiteX12384" y="connsiteY12384"/>
              </a:cxn>
              <a:cxn ang="0">
                <a:pos x="connsiteX12385" y="connsiteY12385"/>
              </a:cxn>
              <a:cxn ang="0">
                <a:pos x="connsiteX12386" y="connsiteY12386"/>
              </a:cxn>
              <a:cxn ang="0">
                <a:pos x="connsiteX12387" y="connsiteY12387"/>
              </a:cxn>
              <a:cxn ang="0">
                <a:pos x="connsiteX12388" y="connsiteY12388"/>
              </a:cxn>
              <a:cxn ang="0">
                <a:pos x="connsiteX12389" y="connsiteY12389"/>
              </a:cxn>
              <a:cxn ang="0">
                <a:pos x="connsiteX12390" y="connsiteY12390"/>
              </a:cxn>
              <a:cxn ang="0">
                <a:pos x="connsiteX12391" y="connsiteY12391"/>
              </a:cxn>
              <a:cxn ang="0">
                <a:pos x="connsiteX12392" y="connsiteY12392"/>
              </a:cxn>
              <a:cxn ang="0">
                <a:pos x="connsiteX12393" y="connsiteY12393"/>
              </a:cxn>
              <a:cxn ang="0">
                <a:pos x="connsiteX12394" y="connsiteY12394"/>
              </a:cxn>
              <a:cxn ang="0">
                <a:pos x="connsiteX12395" y="connsiteY12395"/>
              </a:cxn>
              <a:cxn ang="0">
                <a:pos x="connsiteX12396" y="connsiteY12396"/>
              </a:cxn>
              <a:cxn ang="0">
                <a:pos x="connsiteX12397" y="connsiteY12397"/>
              </a:cxn>
              <a:cxn ang="0">
                <a:pos x="connsiteX12398" y="connsiteY12398"/>
              </a:cxn>
              <a:cxn ang="0">
                <a:pos x="connsiteX12399" y="connsiteY12399"/>
              </a:cxn>
              <a:cxn ang="0">
                <a:pos x="connsiteX12400" y="connsiteY12400"/>
              </a:cxn>
              <a:cxn ang="0">
                <a:pos x="connsiteX12401" y="connsiteY12401"/>
              </a:cxn>
              <a:cxn ang="0">
                <a:pos x="connsiteX12402" y="connsiteY12402"/>
              </a:cxn>
              <a:cxn ang="0">
                <a:pos x="connsiteX12403" y="connsiteY12403"/>
              </a:cxn>
              <a:cxn ang="0">
                <a:pos x="connsiteX12404" y="connsiteY12404"/>
              </a:cxn>
              <a:cxn ang="0">
                <a:pos x="connsiteX12405" y="connsiteY12405"/>
              </a:cxn>
              <a:cxn ang="0">
                <a:pos x="connsiteX12406" y="connsiteY12406"/>
              </a:cxn>
              <a:cxn ang="0">
                <a:pos x="connsiteX12407" y="connsiteY12407"/>
              </a:cxn>
              <a:cxn ang="0">
                <a:pos x="connsiteX12408" y="connsiteY12408"/>
              </a:cxn>
              <a:cxn ang="0">
                <a:pos x="connsiteX12409" y="connsiteY12409"/>
              </a:cxn>
              <a:cxn ang="0">
                <a:pos x="connsiteX12410" y="connsiteY12410"/>
              </a:cxn>
              <a:cxn ang="0">
                <a:pos x="connsiteX12411" y="connsiteY12411"/>
              </a:cxn>
              <a:cxn ang="0">
                <a:pos x="connsiteX12412" y="connsiteY12412"/>
              </a:cxn>
              <a:cxn ang="0">
                <a:pos x="connsiteX12413" y="connsiteY12413"/>
              </a:cxn>
              <a:cxn ang="0">
                <a:pos x="connsiteX12414" y="connsiteY12414"/>
              </a:cxn>
              <a:cxn ang="0">
                <a:pos x="connsiteX12415" y="connsiteY12415"/>
              </a:cxn>
              <a:cxn ang="0">
                <a:pos x="connsiteX12416" y="connsiteY12416"/>
              </a:cxn>
              <a:cxn ang="0">
                <a:pos x="connsiteX12417" y="connsiteY12417"/>
              </a:cxn>
              <a:cxn ang="0">
                <a:pos x="connsiteX12418" y="connsiteY12418"/>
              </a:cxn>
              <a:cxn ang="0">
                <a:pos x="connsiteX12419" y="connsiteY12419"/>
              </a:cxn>
              <a:cxn ang="0">
                <a:pos x="connsiteX12420" y="connsiteY12420"/>
              </a:cxn>
              <a:cxn ang="0">
                <a:pos x="connsiteX12421" y="connsiteY12421"/>
              </a:cxn>
              <a:cxn ang="0">
                <a:pos x="connsiteX12422" y="connsiteY12422"/>
              </a:cxn>
              <a:cxn ang="0">
                <a:pos x="connsiteX12423" y="connsiteY12423"/>
              </a:cxn>
              <a:cxn ang="0">
                <a:pos x="connsiteX12424" y="connsiteY12424"/>
              </a:cxn>
              <a:cxn ang="0">
                <a:pos x="connsiteX12425" y="connsiteY12425"/>
              </a:cxn>
              <a:cxn ang="0">
                <a:pos x="connsiteX12426" y="connsiteY12426"/>
              </a:cxn>
              <a:cxn ang="0">
                <a:pos x="connsiteX12427" y="connsiteY12427"/>
              </a:cxn>
              <a:cxn ang="0">
                <a:pos x="connsiteX12428" y="connsiteY12428"/>
              </a:cxn>
              <a:cxn ang="0">
                <a:pos x="connsiteX12429" y="connsiteY12429"/>
              </a:cxn>
              <a:cxn ang="0">
                <a:pos x="connsiteX12430" y="connsiteY12430"/>
              </a:cxn>
              <a:cxn ang="0">
                <a:pos x="connsiteX12431" y="connsiteY12431"/>
              </a:cxn>
              <a:cxn ang="0">
                <a:pos x="connsiteX12432" y="connsiteY12432"/>
              </a:cxn>
              <a:cxn ang="0">
                <a:pos x="connsiteX12433" y="connsiteY12433"/>
              </a:cxn>
              <a:cxn ang="0">
                <a:pos x="connsiteX12434" y="connsiteY12434"/>
              </a:cxn>
              <a:cxn ang="0">
                <a:pos x="connsiteX12435" y="connsiteY12435"/>
              </a:cxn>
              <a:cxn ang="0">
                <a:pos x="connsiteX12436" y="connsiteY12436"/>
              </a:cxn>
              <a:cxn ang="0">
                <a:pos x="connsiteX12437" y="connsiteY12437"/>
              </a:cxn>
              <a:cxn ang="0">
                <a:pos x="connsiteX12438" y="connsiteY12438"/>
              </a:cxn>
              <a:cxn ang="0">
                <a:pos x="connsiteX12439" y="connsiteY12439"/>
              </a:cxn>
              <a:cxn ang="0">
                <a:pos x="connsiteX12440" y="connsiteY12440"/>
              </a:cxn>
              <a:cxn ang="0">
                <a:pos x="connsiteX12441" y="connsiteY12441"/>
              </a:cxn>
              <a:cxn ang="0">
                <a:pos x="connsiteX12442" y="connsiteY12442"/>
              </a:cxn>
              <a:cxn ang="0">
                <a:pos x="connsiteX12443" y="connsiteY12443"/>
              </a:cxn>
              <a:cxn ang="0">
                <a:pos x="connsiteX12444" y="connsiteY12444"/>
              </a:cxn>
              <a:cxn ang="0">
                <a:pos x="connsiteX12445" y="connsiteY12445"/>
              </a:cxn>
              <a:cxn ang="0">
                <a:pos x="connsiteX12446" y="connsiteY12446"/>
              </a:cxn>
              <a:cxn ang="0">
                <a:pos x="connsiteX12447" y="connsiteY12447"/>
              </a:cxn>
              <a:cxn ang="0">
                <a:pos x="connsiteX12448" y="connsiteY12448"/>
              </a:cxn>
              <a:cxn ang="0">
                <a:pos x="connsiteX12449" y="connsiteY12449"/>
              </a:cxn>
              <a:cxn ang="0">
                <a:pos x="connsiteX12450" y="connsiteY12450"/>
              </a:cxn>
              <a:cxn ang="0">
                <a:pos x="connsiteX12451" y="connsiteY12451"/>
              </a:cxn>
              <a:cxn ang="0">
                <a:pos x="connsiteX12452" y="connsiteY12452"/>
              </a:cxn>
              <a:cxn ang="0">
                <a:pos x="connsiteX12453" y="connsiteY12453"/>
              </a:cxn>
              <a:cxn ang="0">
                <a:pos x="connsiteX12454" y="connsiteY12454"/>
              </a:cxn>
              <a:cxn ang="0">
                <a:pos x="connsiteX12455" y="connsiteY12455"/>
              </a:cxn>
              <a:cxn ang="0">
                <a:pos x="connsiteX12456" y="connsiteY12456"/>
              </a:cxn>
              <a:cxn ang="0">
                <a:pos x="connsiteX12457" y="connsiteY12457"/>
              </a:cxn>
              <a:cxn ang="0">
                <a:pos x="connsiteX12458" y="connsiteY12458"/>
              </a:cxn>
              <a:cxn ang="0">
                <a:pos x="connsiteX12459" y="connsiteY12459"/>
              </a:cxn>
              <a:cxn ang="0">
                <a:pos x="connsiteX12460" y="connsiteY12460"/>
              </a:cxn>
              <a:cxn ang="0">
                <a:pos x="connsiteX12461" y="connsiteY12461"/>
              </a:cxn>
              <a:cxn ang="0">
                <a:pos x="connsiteX12462" y="connsiteY12462"/>
              </a:cxn>
              <a:cxn ang="0">
                <a:pos x="connsiteX12463" y="connsiteY12463"/>
              </a:cxn>
              <a:cxn ang="0">
                <a:pos x="connsiteX12464" y="connsiteY12464"/>
              </a:cxn>
              <a:cxn ang="0">
                <a:pos x="connsiteX12465" y="connsiteY12465"/>
              </a:cxn>
              <a:cxn ang="0">
                <a:pos x="connsiteX12466" y="connsiteY12466"/>
              </a:cxn>
              <a:cxn ang="0">
                <a:pos x="connsiteX12467" y="connsiteY12467"/>
              </a:cxn>
              <a:cxn ang="0">
                <a:pos x="connsiteX12468" y="connsiteY12468"/>
              </a:cxn>
              <a:cxn ang="0">
                <a:pos x="connsiteX12469" y="connsiteY12469"/>
              </a:cxn>
              <a:cxn ang="0">
                <a:pos x="connsiteX12470" y="connsiteY12470"/>
              </a:cxn>
              <a:cxn ang="0">
                <a:pos x="connsiteX12471" y="connsiteY12471"/>
              </a:cxn>
              <a:cxn ang="0">
                <a:pos x="connsiteX12472" y="connsiteY12472"/>
              </a:cxn>
              <a:cxn ang="0">
                <a:pos x="connsiteX12473" y="connsiteY12473"/>
              </a:cxn>
              <a:cxn ang="0">
                <a:pos x="connsiteX12474" y="connsiteY12474"/>
              </a:cxn>
              <a:cxn ang="0">
                <a:pos x="connsiteX12475" y="connsiteY12475"/>
              </a:cxn>
              <a:cxn ang="0">
                <a:pos x="connsiteX12476" y="connsiteY12476"/>
              </a:cxn>
              <a:cxn ang="0">
                <a:pos x="connsiteX12477" y="connsiteY12477"/>
              </a:cxn>
              <a:cxn ang="0">
                <a:pos x="connsiteX12478" y="connsiteY12478"/>
              </a:cxn>
              <a:cxn ang="0">
                <a:pos x="connsiteX12479" y="connsiteY12479"/>
              </a:cxn>
              <a:cxn ang="0">
                <a:pos x="connsiteX12480" y="connsiteY12480"/>
              </a:cxn>
              <a:cxn ang="0">
                <a:pos x="connsiteX12481" y="connsiteY12481"/>
              </a:cxn>
              <a:cxn ang="0">
                <a:pos x="connsiteX12482" y="connsiteY12482"/>
              </a:cxn>
              <a:cxn ang="0">
                <a:pos x="connsiteX12483" y="connsiteY12483"/>
              </a:cxn>
              <a:cxn ang="0">
                <a:pos x="connsiteX12484" y="connsiteY12484"/>
              </a:cxn>
              <a:cxn ang="0">
                <a:pos x="connsiteX12485" y="connsiteY12485"/>
              </a:cxn>
              <a:cxn ang="0">
                <a:pos x="connsiteX12486" y="connsiteY12486"/>
              </a:cxn>
              <a:cxn ang="0">
                <a:pos x="connsiteX12487" y="connsiteY12487"/>
              </a:cxn>
              <a:cxn ang="0">
                <a:pos x="connsiteX12488" y="connsiteY12488"/>
              </a:cxn>
              <a:cxn ang="0">
                <a:pos x="connsiteX12489" y="connsiteY12489"/>
              </a:cxn>
              <a:cxn ang="0">
                <a:pos x="connsiteX12490" y="connsiteY12490"/>
              </a:cxn>
              <a:cxn ang="0">
                <a:pos x="connsiteX12491" y="connsiteY12491"/>
              </a:cxn>
              <a:cxn ang="0">
                <a:pos x="connsiteX12492" y="connsiteY12492"/>
              </a:cxn>
              <a:cxn ang="0">
                <a:pos x="connsiteX12493" y="connsiteY12493"/>
              </a:cxn>
              <a:cxn ang="0">
                <a:pos x="connsiteX12494" y="connsiteY12494"/>
              </a:cxn>
              <a:cxn ang="0">
                <a:pos x="connsiteX12495" y="connsiteY12495"/>
              </a:cxn>
              <a:cxn ang="0">
                <a:pos x="connsiteX12496" y="connsiteY12496"/>
              </a:cxn>
              <a:cxn ang="0">
                <a:pos x="connsiteX12497" y="connsiteY12497"/>
              </a:cxn>
              <a:cxn ang="0">
                <a:pos x="connsiteX12498" y="connsiteY12498"/>
              </a:cxn>
              <a:cxn ang="0">
                <a:pos x="connsiteX12499" y="connsiteY12499"/>
              </a:cxn>
              <a:cxn ang="0">
                <a:pos x="connsiteX12500" y="connsiteY12500"/>
              </a:cxn>
              <a:cxn ang="0">
                <a:pos x="connsiteX12501" y="connsiteY12501"/>
              </a:cxn>
              <a:cxn ang="0">
                <a:pos x="connsiteX12502" y="connsiteY12502"/>
              </a:cxn>
              <a:cxn ang="0">
                <a:pos x="connsiteX12503" y="connsiteY12503"/>
              </a:cxn>
              <a:cxn ang="0">
                <a:pos x="connsiteX12504" y="connsiteY12504"/>
              </a:cxn>
              <a:cxn ang="0">
                <a:pos x="connsiteX12505" y="connsiteY12505"/>
              </a:cxn>
              <a:cxn ang="0">
                <a:pos x="connsiteX12506" y="connsiteY12506"/>
              </a:cxn>
              <a:cxn ang="0">
                <a:pos x="connsiteX12507" y="connsiteY12507"/>
              </a:cxn>
              <a:cxn ang="0">
                <a:pos x="connsiteX12508" y="connsiteY12508"/>
              </a:cxn>
              <a:cxn ang="0">
                <a:pos x="connsiteX12509" y="connsiteY12509"/>
              </a:cxn>
              <a:cxn ang="0">
                <a:pos x="connsiteX12510" y="connsiteY12510"/>
              </a:cxn>
              <a:cxn ang="0">
                <a:pos x="connsiteX12511" y="connsiteY12511"/>
              </a:cxn>
              <a:cxn ang="0">
                <a:pos x="connsiteX12512" y="connsiteY12512"/>
              </a:cxn>
              <a:cxn ang="0">
                <a:pos x="connsiteX12513" y="connsiteY12513"/>
              </a:cxn>
              <a:cxn ang="0">
                <a:pos x="connsiteX12514" y="connsiteY12514"/>
              </a:cxn>
              <a:cxn ang="0">
                <a:pos x="connsiteX12515" y="connsiteY12515"/>
              </a:cxn>
              <a:cxn ang="0">
                <a:pos x="connsiteX12516" y="connsiteY12516"/>
              </a:cxn>
              <a:cxn ang="0">
                <a:pos x="connsiteX12517" y="connsiteY12517"/>
              </a:cxn>
              <a:cxn ang="0">
                <a:pos x="connsiteX12518" y="connsiteY12518"/>
              </a:cxn>
              <a:cxn ang="0">
                <a:pos x="connsiteX12519" y="connsiteY12519"/>
              </a:cxn>
              <a:cxn ang="0">
                <a:pos x="connsiteX12520" y="connsiteY12520"/>
              </a:cxn>
              <a:cxn ang="0">
                <a:pos x="connsiteX12521" y="connsiteY12521"/>
              </a:cxn>
              <a:cxn ang="0">
                <a:pos x="connsiteX12522" y="connsiteY12522"/>
              </a:cxn>
              <a:cxn ang="0">
                <a:pos x="connsiteX12523" y="connsiteY12523"/>
              </a:cxn>
              <a:cxn ang="0">
                <a:pos x="connsiteX12524" y="connsiteY12524"/>
              </a:cxn>
              <a:cxn ang="0">
                <a:pos x="connsiteX12525" y="connsiteY12525"/>
              </a:cxn>
              <a:cxn ang="0">
                <a:pos x="connsiteX12526" y="connsiteY12526"/>
              </a:cxn>
              <a:cxn ang="0">
                <a:pos x="connsiteX12527" y="connsiteY12527"/>
              </a:cxn>
              <a:cxn ang="0">
                <a:pos x="connsiteX12528" y="connsiteY12528"/>
              </a:cxn>
              <a:cxn ang="0">
                <a:pos x="connsiteX12529" y="connsiteY12529"/>
              </a:cxn>
              <a:cxn ang="0">
                <a:pos x="connsiteX12530" y="connsiteY12530"/>
              </a:cxn>
              <a:cxn ang="0">
                <a:pos x="connsiteX12531" y="connsiteY12531"/>
              </a:cxn>
              <a:cxn ang="0">
                <a:pos x="connsiteX12532" y="connsiteY12532"/>
              </a:cxn>
              <a:cxn ang="0">
                <a:pos x="connsiteX12533" y="connsiteY12533"/>
              </a:cxn>
              <a:cxn ang="0">
                <a:pos x="connsiteX12534" y="connsiteY12534"/>
              </a:cxn>
              <a:cxn ang="0">
                <a:pos x="connsiteX12535" y="connsiteY12535"/>
              </a:cxn>
              <a:cxn ang="0">
                <a:pos x="connsiteX12536" y="connsiteY12536"/>
              </a:cxn>
              <a:cxn ang="0">
                <a:pos x="connsiteX12537" y="connsiteY12537"/>
              </a:cxn>
              <a:cxn ang="0">
                <a:pos x="connsiteX12538" y="connsiteY12538"/>
              </a:cxn>
              <a:cxn ang="0">
                <a:pos x="connsiteX12539" y="connsiteY12539"/>
              </a:cxn>
              <a:cxn ang="0">
                <a:pos x="connsiteX12540" y="connsiteY12540"/>
              </a:cxn>
              <a:cxn ang="0">
                <a:pos x="connsiteX12541" y="connsiteY12541"/>
              </a:cxn>
              <a:cxn ang="0">
                <a:pos x="connsiteX12542" y="connsiteY12542"/>
              </a:cxn>
              <a:cxn ang="0">
                <a:pos x="connsiteX12543" y="connsiteY12543"/>
              </a:cxn>
              <a:cxn ang="0">
                <a:pos x="connsiteX12544" y="connsiteY12544"/>
              </a:cxn>
              <a:cxn ang="0">
                <a:pos x="connsiteX12545" y="connsiteY12545"/>
              </a:cxn>
              <a:cxn ang="0">
                <a:pos x="connsiteX12546" y="connsiteY12546"/>
              </a:cxn>
              <a:cxn ang="0">
                <a:pos x="connsiteX12547" y="connsiteY12547"/>
              </a:cxn>
              <a:cxn ang="0">
                <a:pos x="connsiteX12548" y="connsiteY12548"/>
              </a:cxn>
              <a:cxn ang="0">
                <a:pos x="connsiteX12549" y="connsiteY12549"/>
              </a:cxn>
              <a:cxn ang="0">
                <a:pos x="connsiteX12550" y="connsiteY12550"/>
              </a:cxn>
              <a:cxn ang="0">
                <a:pos x="connsiteX12551" y="connsiteY12551"/>
              </a:cxn>
              <a:cxn ang="0">
                <a:pos x="connsiteX12552" y="connsiteY12552"/>
              </a:cxn>
              <a:cxn ang="0">
                <a:pos x="connsiteX12553" y="connsiteY12553"/>
              </a:cxn>
              <a:cxn ang="0">
                <a:pos x="connsiteX12554" y="connsiteY12554"/>
              </a:cxn>
              <a:cxn ang="0">
                <a:pos x="connsiteX12555" y="connsiteY12555"/>
              </a:cxn>
              <a:cxn ang="0">
                <a:pos x="connsiteX12556" y="connsiteY12556"/>
              </a:cxn>
              <a:cxn ang="0">
                <a:pos x="connsiteX12557" y="connsiteY12557"/>
              </a:cxn>
              <a:cxn ang="0">
                <a:pos x="connsiteX12558" y="connsiteY12558"/>
              </a:cxn>
              <a:cxn ang="0">
                <a:pos x="connsiteX12559" y="connsiteY12559"/>
              </a:cxn>
              <a:cxn ang="0">
                <a:pos x="connsiteX12560" y="connsiteY12560"/>
              </a:cxn>
              <a:cxn ang="0">
                <a:pos x="connsiteX12561" y="connsiteY12561"/>
              </a:cxn>
              <a:cxn ang="0">
                <a:pos x="connsiteX12562" y="connsiteY12562"/>
              </a:cxn>
              <a:cxn ang="0">
                <a:pos x="connsiteX12563" y="connsiteY12563"/>
              </a:cxn>
              <a:cxn ang="0">
                <a:pos x="connsiteX12564" y="connsiteY12564"/>
              </a:cxn>
              <a:cxn ang="0">
                <a:pos x="connsiteX12565" y="connsiteY12565"/>
              </a:cxn>
              <a:cxn ang="0">
                <a:pos x="connsiteX12566" y="connsiteY12566"/>
              </a:cxn>
              <a:cxn ang="0">
                <a:pos x="connsiteX12567" y="connsiteY12567"/>
              </a:cxn>
              <a:cxn ang="0">
                <a:pos x="connsiteX12568" y="connsiteY12568"/>
              </a:cxn>
              <a:cxn ang="0">
                <a:pos x="connsiteX12569" y="connsiteY12569"/>
              </a:cxn>
              <a:cxn ang="0">
                <a:pos x="connsiteX12570" y="connsiteY12570"/>
              </a:cxn>
              <a:cxn ang="0">
                <a:pos x="connsiteX12571" y="connsiteY12571"/>
              </a:cxn>
              <a:cxn ang="0">
                <a:pos x="connsiteX12572" y="connsiteY12572"/>
              </a:cxn>
              <a:cxn ang="0">
                <a:pos x="connsiteX12573" y="connsiteY12573"/>
              </a:cxn>
              <a:cxn ang="0">
                <a:pos x="connsiteX12574" y="connsiteY12574"/>
              </a:cxn>
              <a:cxn ang="0">
                <a:pos x="connsiteX12575" y="connsiteY12575"/>
              </a:cxn>
              <a:cxn ang="0">
                <a:pos x="connsiteX12576" y="connsiteY12576"/>
              </a:cxn>
              <a:cxn ang="0">
                <a:pos x="connsiteX12577" y="connsiteY12577"/>
              </a:cxn>
              <a:cxn ang="0">
                <a:pos x="connsiteX12578" y="connsiteY12578"/>
              </a:cxn>
              <a:cxn ang="0">
                <a:pos x="connsiteX12579" y="connsiteY12579"/>
              </a:cxn>
              <a:cxn ang="0">
                <a:pos x="connsiteX12580" y="connsiteY12580"/>
              </a:cxn>
              <a:cxn ang="0">
                <a:pos x="connsiteX12581" y="connsiteY12581"/>
              </a:cxn>
              <a:cxn ang="0">
                <a:pos x="connsiteX12582" y="connsiteY12582"/>
              </a:cxn>
              <a:cxn ang="0">
                <a:pos x="connsiteX12583" y="connsiteY12583"/>
              </a:cxn>
              <a:cxn ang="0">
                <a:pos x="connsiteX12584" y="connsiteY12584"/>
              </a:cxn>
              <a:cxn ang="0">
                <a:pos x="connsiteX12585" y="connsiteY12585"/>
              </a:cxn>
              <a:cxn ang="0">
                <a:pos x="connsiteX12586" y="connsiteY12586"/>
              </a:cxn>
              <a:cxn ang="0">
                <a:pos x="connsiteX12587" y="connsiteY12587"/>
              </a:cxn>
              <a:cxn ang="0">
                <a:pos x="connsiteX12588" y="connsiteY12588"/>
              </a:cxn>
              <a:cxn ang="0">
                <a:pos x="connsiteX12589" y="connsiteY12589"/>
              </a:cxn>
              <a:cxn ang="0">
                <a:pos x="connsiteX12590" y="connsiteY12590"/>
              </a:cxn>
              <a:cxn ang="0">
                <a:pos x="connsiteX12591" y="connsiteY12591"/>
              </a:cxn>
              <a:cxn ang="0">
                <a:pos x="connsiteX12592" y="connsiteY12592"/>
              </a:cxn>
              <a:cxn ang="0">
                <a:pos x="connsiteX12593" y="connsiteY12593"/>
              </a:cxn>
              <a:cxn ang="0">
                <a:pos x="connsiteX12594" y="connsiteY12594"/>
              </a:cxn>
              <a:cxn ang="0">
                <a:pos x="connsiteX12595" y="connsiteY12595"/>
              </a:cxn>
              <a:cxn ang="0">
                <a:pos x="connsiteX12596" y="connsiteY12596"/>
              </a:cxn>
              <a:cxn ang="0">
                <a:pos x="connsiteX12597" y="connsiteY12597"/>
              </a:cxn>
              <a:cxn ang="0">
                <a:pos x="connsiteX12598" y="connsiteY12598"/>
              </a:cxn>
              <a:cxn ang="0">
                <a:pos x="connsiteX12599" y="connsiteY12599"/>
              </a:cxn>
              <a:cxn ang="0">
                <a:pos x="connsiteX12600" y="connsiteY12600"/>
              </a:cxn>
              <a:cxn ang="0">
                <a:pos x="connsiteX12601" y="connsiteY12601"/>
              </a:cxn>
              <a:cxn ang="0">
                <a:pos x="connsiteX12602" y="connsiteY12602"/>
              </a:cxn>
              <a:cxn ang="0">
                <a:pos x="connsiteX12603" y="connsiteY12603"/>
              </a:cxn>
              <a:cxn ang="0">
                <a:pos x="connsiteX12604" y="connsiteY12604"/>
              </a:cxn>
              <a:cxn ang="0">
                <a:pos x="connsiteX12605" y="connsiteY12605"/>
              </a:cxn>
              <a:cxn ang="0">
                <a:pos x="connsiteX12606" y="connsiteY12606"/>
              </a:cxn>
              <a:cxn ang="0">
                <a:pos x="connsiteX12607" y="connsiteY12607"/>
              </a:cxn>
              <a:cxn ang="0">
                <a:pos x="connsiteX12608" y="connsiteY12608"/>
              </a:cxn>
              <a:cxn ang="0">
                <a:pos x="connsiteX12609" y="connsiteY12609"/>
              </a:cxn>
              <a:cxn ang="0">
                <a:pos x="connsiteX12610" y="connsiteY12610"/>
              </a:cxn>
              <a:cxn ang="0">
                <a:pos x="connsiteX12611" y="connsiteY12611"/>
              </a:cxn>
              <a:cxn ang="0">
                <a:pos x="connsiteX12612" y="connsiteY12612"/>
              </a:cxn>
              <a:cxn ang="0">
                <a:pos x="connsiteX12613" y="connsiteY12613"/>
              </a:cxn>
              <a:cxn ang="0">
                <a:pos x="connsiteX12614" y="connsiteY12614"/>
              </a:cxn>
              <a:cxn ang="0">
                <a:pos x="connsiteX12615" y="connsiteY12615"/>
              </a:cxn>
              <a:cxn ang="0">
                <a:pos x="connsiteX12616" y="connsiteY12616"/>
              </a:cxn>
              <a:cxn ang="0">
                <a:pos x="connsiteX12617" y="connsiteY12617"/>
              </a:cxn>
              <a:cxn ang="0">
                <a:pos x="connsiteX12618" y="connsiteY12618"/>
              </a:cxn>
              <a:cxn ang="0">
                <a:pos x="connsiteX12619" y="connsiteY12619"/>
              </a:cxn>
              <a:cxn ang="0">
                <a:pos x="connsiteX12620" y="connsiteY12620"/>
              </a:cxn>
              <a:cxn ang="0">
                <a:pos x="connsiteX12621" y="connsiteY12621"/>
              </a:cxn>
              <a:cxn ang="0">
                <a:pos x="connsiteX12622" y="connsiteY12622"/>
              </a:cxn>
              <a:cxn ang="0">
                <a:pos x="connsiteX12623" y="connsiteY12623"/>
              </a:cxn>
              <a:cxn ang="0">
                <a:pos x="connsiteX12624" y="connsiteY12624"/>
              </a:cxn>
              <a:cxn ang="0">
                <a:pos x="connsiteX12625" y="connsiteY12625"/>
              </a:cxn>
              <a:cxn ang="0">
                <a:pos x="connsiteX12626" y="connsiteY12626"/>
              </a:cxn>
              <a:cxn ang="0">
                <a:pos x="connsiteX12627" y="connsiteY12627"/>
              </a:cxn>
              <a:cxn ang="0">
                <a:pos x="connsiteX12628" y="connsiteY12628"/>
              </a:cxn>
              <a:cxn ang="0">
                <a:pos x="connsiteX12629" y="connsiteY12629"/>
              </a:cxn>
              <a:cxn ang="0">
                <a:pos x="connsiteX12630" y="connsiteY12630"/>
              </a:cxn>
              <a:cxn ang="0">
                <a:pos x="connsiteX12631" y="connsiteY12631"/>
              </a:cxn>
              <a:cxn ang="0">
                <a:pos x="connsiteX12632" y="connsiteY12632"/>
              </a:cxn>
              <a:cxn ang="0">
                <a:pos x="connsiteX12633" y="connsiteY12633"/>
              </a:cxn>
              <a:cxn ang="0">
                <a:pos x="connsiteX12634" y="connsiteY12634"/>
              </a:cxn>
              <a:cxn ang="0">
                <a:pos x="connsiteX12635" y="connsiteY12635"/>
              </a:cxn>
              <a:cxn ang="0">
                <a:pos x="connsiteX12636" y="connsiteY12636"/>
              </a:cxn>
              <a:cxn ang="0">
                <a:pos x="connsiteX12637" y="connsiteY12637"/>
              </a:cxn>
              <a:cxn ang="0">
                <a:pos x="connsiteX12638" y="connsiteY12638"/>
              </a:cxn>
              <a:cxn ang="0">
                <a:pos x="connsiteX12639" y="connsiteY12639"/>
              </a:cxn>
              <a:cxn ang="0">
                <a:pos x="connsiteX12640" y="connsiteY12640"/>
              </a:cxn>
              <a:cxn ang="0">
                <a:pos x="connsiteX12641" y="connsiteY12641"/>
              </a:cxn>
              <a:cxn ang="0">
                <a:pos x="connsiteX12642" y="connsiteY12642"/>
              </a:cxn>
              <a:cxn ang="0">
                <a:pos x="connsiteX12643" y="connsiteY12643"/>
              </a:cxn>
              <a:cxn ang="0">
                <a:pos x="connsiteX12644" y="connsiteY12644"/>
              </a:cxn>
              <a:cxn ang="0">
                <a:pos x="connsiteX12645" y="connsiteY12645"/>
              </a:cxn>
              <a:cxn ang="0">
                <a:pos x="connsiteX12646" y="connsiteY12646"/>
              </a:cxn>
              <a:cxn ang="0">
                <a:pos x="connsiteX12647" y="connsiteY12647"/>
              </a:cxn>
              <a:cxn ang="0">
                <a:pos x="connsiteX12648" y="connsiteY12648"/>
              </a:cxn>
              <a:cxn ang="0">
                <a:pos x="connsiteX12649" y="connsiteY12649"/>
              </a:cxn>
              <a:cxn ang="0">
                <a:pos x="connsiteX12650" y="connsiteY12650"/>
              </a:cxn>
              <a:cxn ang="0">
                <a:pos x="connsiteX12651" y="connsiteY12651"/>
              </a:cxn>
              <a:cxn ang="0">
                <a:pos x="connsiteX12652" y="connsiteY12652"/>
              </a:cxn>
              <a:cxn ang="0">
                <a:pos x="connsiteX12653" y="connsiteY12653"/>
              </a:cxn>
              <a:cxn ang="0">
                <a:pos x="connsiteX12654" y="connsiteY12654"/>
              </a:cxn>
              <a:cxn ang="0">
                <a:pos x="connsiteX12655" y="connsiteY12655"/>
              </a:cxn>
              <a:cxn ang="0">
                <a:pos x="connsiteX12656" y="connsiteY12656"/>
              </a:cxn>
              <a:cxn ang="0">
                <a:pos x="connsiteX12657" y="connsiteY12657"/>
              </a:cxn>
              <a:cxn ang="0">
                <a:pos x="connsiteX12658" y="connsiteY12658"/>
              </a:cxn>
              <a:cxn ang="0">
                <a:pos x="connsiteX12659" y="connsiteY12659"/>
              </a:cxn>
              <a:cxn ang="0">
                <a:pos x="connsiteX12660" y="connsiteY12660"/>
              </a:cxn>
              <a:cxn ang="0">
                <a:pos x="connsiteX12661" y="connsiteY12661"/>
              </a:cxn>
              <a:cxn ang="0">
                <a:pos x="connsiteX12662" y="connsiteY12662"/>
              </a:cxn>
              <a:cxn ang="0">
                <a:pos x="connsiteX12663" y="connsiteY12663"/>
              </a:cxn>
              <a:cxn ang="0">
                <a:pos x="connsiteX12664" y="connsiteY12664"/>
              </a:cxn>
              <a:cxn ang="0">
                <a:pos x="connsiteX12665" y="connsiteY12665"/>
              </a:cxn>
              <a:cxn ang="0">
                <a:pos x="connsiteX12666" y="connsiteY12666"/>
              </a:cxn>
              <a:cxn ang="0">
                <a:pos x="connsiteX12667" y="connsiteY12667"/>
              </a:cxn>
              <a:cxn ang="0">
                <a:pos x="connsiteX12668" y="connsiteY12668"/>
              </a:cxn>
              <a:cxn ang="0">
                <a:pos x="connsiteX12669" y="connsiteY12669"/>
              </a:cxn>
              <a:cxn ang="0">
                <a:pos x="connsiteX12670" y="connsiteY12670"/>
              </a:cxn>
              <a:cxn ang="0">
                <a:pos x="connsiteX12671" y="connsiteY12671"/>
              </a:cxn>
              <a:cxn ang="0">
                <a:pos x="connsiteX12672" y="connsiteY12672"/>
              </a:cxn>
              <a:cxn ang="0">
                <a:pos x="connsiteX12673" y="connsiteY12673"/>
              </a:cxn>
              <a:cxn ang="0">
                <a:pos x="connsiteX12674" y="connsiteY12674"/>
              </a:cxn>
              <a:cxn ang="0">
                <a:pos x="connsiteX12675" y="connsiteY12675"/>
              </a:cxn>
              <a:cxn ang="0">
                <a:pos x="connsiteX12676" y="connsiteY12676"/>
              </a:cxn>
              <a:cxn ang="0">
                <a:pos x="connsiteX12677" y="connsiteY12677"/>
              </a:cxn>
              <a:cxn ang="0">
                <a:pos x="connsiteX12678" y="connsiteY12678"/>
              </a:cxn>
              <a:cxn ang="0">
                <a:pos x="connsiteX12679" y="connsiteY12679"/>
              </a:cxn>
              <a:cxn ang="0">
                <a:pos x="connsiteX12680" y="connsiteY12680"/>
              </a:cxn>
              <a:cxn ang="0">
                <a:pos x="connsiteX12681" y="connsiteY12681"/>
              </a:cxn>
              <a:cxn ang="0">
                <a:pos x="connsiteX12682" y="connsiteY12682"/>
              </a:cxn>
              <a:cxn ang="0">
                <a:pos x="connsiteX12683" y="connsiteY12683"/>
              </a:cxn>
              <a:cxn ang="0">
                <a:pos x="connsiteX12684" y="connsiteY12684"/>
              </a:cxn>
              <a:cxn ang="0">
                <a:pos x="connsiteX12685" y="connsiteY12685"/>
              </a:cxn>
              <a:cxn ang="0">
                <a:pos x="connsiteX12686" y="connsiteY12686"/>
              </a:cxn>
              <a:cxn ang="0">
                <a:pos x="connsiteX12687" y="connsiteY12687"/>
              </a:cxn>
              <a:cxn ang="0">
                <a:pos x="connsiteX12688" y="connsiteY12688"/>
              </a:cxn>
              <a:cxn ang="0">
                <a:pos x="connsiteX12689" y="connsiteY12689"/>
              </a:cxn>
              <a:cxn ang="0">
                <a:pos x="connsiteX12690" y="connsiteY12690"/>
              </a:cxn>
              <a:cxn ang="0">
                <a:pos x="connsiteX12691" y="connsiteY12691"/>
              </a:cxn>
              <a:cxn ang="0">
                <a:pos x="connsiteX12692" y="connsiteY12692"/>
              </a:cxn>
              <a:cxn ang="0">
                <a:pos x="connsiteX12693" y="connsiteY12693"/>
              </a:cxn>
              <a:cxn ang="0">
                <a:pos x="connsiteX12694" y="connsiteY12694"/>
              </a:cxn>
              <a:cxn ang="0">
                <a:pos x="connsiteX12695" y="connsiteY12695"/>
              </a:cxn>
              <a:cxn ang="0">
                <a:pos x="connsiteX12696" y="connsiteY12696"/>
              </a:cxn>
              <a:cxn ang="0">
                <a:pos x="connsiteX12697" y="connsiteY12697"/>
              </a:cxn>
              <a:cxn ang="0">
                <a:pos x="connsiteX12698" y="connsiteY12698"/>
              </a:cxn>
              <a:cxn ang="0">
                <a:pos x="connsiteX12699" y="connsiteY12699"/>
              </a:cxn>
              <a:cxn ang="0">
                <a:pos x="connsiteX12700" y="connsiteY12700"/>
              </a:cxn>
              <a:cxn ang="0">
                <a:pos x="connsiteX12701" y="connsiteY12701"/>
              </a:cxn>
              <a:cxn ang="0">
                <a:pos x="connsiteX12702" y="connsiteY12702"/>
              </a:cxn>
              <a:cxn ang="0">
                <a:pos x="connsiteX12703" y="connsiteY12703"/>
              </a:cxn>
              <a:cxn ang="0">
                <a:pos x="connsiteX12704" y="connsiteY12704"/>
              </a:cxn>
              <a:cxn ang="0">
                <a:pos x="connsiteX12705" y="connsiteY12705"/>
              </a:cxn>
              <a:cxn ang="0">
                <a:pos x="connsiteX12706" y="connsiteY12706"/>
              </a:cxn>
              <a:cxn ang="0">
                <a:pos x="connsiteX12707" y="connsiteY12707"/>
              </a:cxn>
              <a:cxn ang="0">
                <a:pos x="connsiteX12708" y="connsiteY12708"/>
              </a:cxn>
              <a:cxn ang="0">
                <a:pos x="connsiteX12709" y="connsiteY12709"/>
              </a:cxn>
              <a:cxn ang="0">
                <a:pos x="connsiteX12710" y="connsiteY12710"/>
              </a:cxn>
              <a:cxn ang="0">
                <a:pos x="connsiteX12711" y="connsiteY12711"/>
              </a:cxn>
              <a:cxn ang="0">
                <a:pos x="connsiteX12712" y="connsiteY12712"/>
              </a:cxn>
              <a:cxn ang="0">
                <a:pos x="connsiteX12713" y="connsiteY12713"/>
              </a:cxn>
              <a:cxn ang="0">
                <a:pos x="connsiteX12714" y="connsiteY12714"/>
              </a:cxn>
              <a:cxn ang="0">
                <a:pos x="connsiteX12715" y="connsiteY12715"/>
              </a:cxn>
              <a:cxn ang="0">
                <a:pos x="connsiteX12716" y="connsiteY12716"/>
              </a:cxn>
              <a:cxn ang="0">
                <a:pos x="connsiteX12717" y="connsiteY12717"/>
              </a:cxn>
              <a:cxn ang="0">
                <a:pos x="connsiteX12718" y="connsiteY12718"/>
              </a:cxn>
              <a:cxn ang="0">
                <a:pos x="connsiteX12719" y="connsiteY12719"/>
              </a:cxn>
              <a:cxn ang="0">
                <a:pos x="connsiteX12720" y="connsiteY12720"/>
              </a:cxn>
              <a:cxn ang="0">
                <a:pos x="connsiteX12721" y="connsiteY12721"/>
              </a:cxn>
              <a:cxn ang="0">
                <a:pos x="connsiteX12722" y="connsiteY12722"/>
              </a:cxn>
              <a:cxn ang="0">
                <a:pos x="connsiteX12723" y="connsiteY12723"/>
              </a:cxn>
              <a:cxn ang="0">
                <a:pos x="connsiteX12724" y="connsiteY12724"/>
              </a:cxn>
              <a:cxn ang="0">
                <a:pos x="connsiteX12725" y="connsiteY12725"/>
              </a:cxn>
              <a:cxn ang="0">
                <a:pos x="connsiteX12726" y="connsiteY12726"/>
              </a:cxn>
              <a:cxn ang="0">
                <a:pos x="connsiteX12727" y="connsiteY12727"/>
              </a:cxn>
              <a:cxn ang="0">
                <a:pos x="connsiteX12728" y="connsiteY12728"/>
              </a:cxn>
              <a:cxn ang="0">
                <a:pos x="connsiteX12729" y="connsiteY12729"/>
              </a:cxn>
              <a:cxn ang="0">
                <a:pos x="connsiteX12730" y="connsiteY12730"/>
              </a:cxn>
              <a:cxn ang="0">
                <a:pos x="connsiteX12731" y="connsiteY12731"/>
              </a:cxn>
              <a:cxn ang="0">
                <a:pos x="connsiteX12732" y="connsiteY12732"/>
              </a:cxn>
              <a:cxn ang="0">
                <a:pos x="connsiteX12733" y="connsiteY12733"/>
              </a:cxn>
              <a:cxn ang="0">
                <a:pos x="connsiteX12734" y="connsiteY12734"/>
              </a:cxn>
              <a:cxn ang="0">
                <a:pos x="connsiteX12735" y="connsiteY12735"/>
              </a:cxn>
              <a:cxn ang="0">
                <a:pos x="connsiteX12736" y="connsiteY12736"/>
              </a:cxn>
              <a:cxn ang="0">
                <a:pos x="connsiteX12737" y="connsiteY12737"/>
              </a:cxn>
              <a:cxn ang="0">
                <a:pos x="connsiteX12738" y="connsiteY12738"/>
              </a:cxn>
              <a:cxn ang="0">
                <a:pos x="connsiteX12739" y="connsiteY12739"/>
              </a:cxn>
              <a:cxn ang="0">
                <a:pos x="connsiteX12740" y="connsiteY12740"/>
              </a:cxn>
              <a:cxn ang="0">
                <a:pos x="connsiteX12741" y="connsiteY12741"/>
              </a:cxn>
              <a:cxn ang="0">
                <a:pos x="connsiteX12742" y="connsiteY12742"/>
              </a:cxn>
              <a:cxn ang="0">
                <a:pos x="connsiteX12743" y="connsiteY12743"/>
              </a:cxn>
              <a:cxn ang="0">
                <a:pos x="connsiteX12744" y="connsiteY12744"/>
              </a:cxn>
              <a:cxn ang="0">
                <a:pos x="connsiteX12745" y="connsiteY12745"/>
              </a:cxn>
              <a:cxn ang="0">
                <a:pos x="connsiteX12746" y="connsiteY12746"/>
              </a:cxn>
              <a:cxn ang="0">
                <a:pos x="connsiteX12747" y="connsiteY12747"/>
              </a:cxn>
              <a:cxn ang="0">
                <a:pos x="connsiteX12748" y="connsiteY12748"/>
              </a:cxn>
              <a:cxn ang="0">
                <a:pos x="connsiteX12749" y="connsiteY12749"/>
              </a:cxn>
              <a:cxn ang="0">
                <a:pos x="connsiteX12750" y="connsiteY12750"/>
              </a:cxn>
              <a:cxn ang="0">
                <a:pos x="connsiteX12751" y="connsiteY12751"/>
              </a:cxn>
              <a:cxn ang="0">
                <a:pos x="connsiteX12752" y="connsiteY12752"/>
              </a:cxn>
              <a:cxn ang="0">
                <a:pos x="connsiteX12753" y="connsiteY12753"/>
              </a:cxn>
              <a:cxn ang="0">
                <a:pos x="connsiteX12754" y="connsiteY12754"/>
              </a:cxn>
              <a:cxn ang="0">
                <a:pos x="connsiteX12755" y="connsiteY12755"/>
              </a:cxn>
              <a:cxn ang="0">
                <a:pos x="connsiteX12756" y="connsiteY12756"/>
              </a:cxn>
              <a:cxn ang="0">
                <a:pos x="connsiteX12757" y="connsiteY12757"/>
              </a:cxn>
              <a:cxn ang="0">
                <a:pos x="connsiteX12758" y="connsiteY12758"/>
              </a:cxn>
              <a:cxn ang="0">
                <a:pos x="connsiteX12759" y="connsiteY12759"/>
              </a:cxn>
              <a:cxn ang="0">
                <a:pos x="connsiteX12760" y="connsiteY12760"/>
              </a:cxn>
              <a:cxn ang="0">
                <a:pos x="connsiteX12761" y="connsiteY12761"/>
              </a:cxn>
              <a:cxn ang="0">
                <a:pos x="connsiteX12762" y="connsiteY12762"/>
              </a:cxn>
              <a:cxn ang="0">
                <a:pos x="connsiteX12763" y="connsiteY12763"/>
              </a:cxn>
              <a:cxn ang="0">
                <a:pos x="connsiteX12764" y="connsiteY12764"/>
              </a:cxn>
              <a:cxn ang="0">
                <a:pos x="connsiteX12765" y="connsiteY12765"/>
              </a:cxn>
              <a:cxn ang="0">
                <a:pos x="connsiteX12766" y="connsiteY12766"/>
              </a:cxn>
              <a:cxn ang="0">
                <a:pos x="connsiteX12767" y="connsiteY12767"/>
              </a:cxn>
              <a:cxn ang="0">
                <a:pos x="connsiteX12768" y="connsiteY12768"/>
              </a:cxn>
              <a:cxn ang="0">
                <a:pos x="connsiteX12769" y="connsiteY12769"/>
              </a:cxn>
              <a:cxn ang="0">
                <a:pos x="connsiteX12770" y="connsiteY12770"/>
              </a:cxn>
              <a:cxn ang="0">
                <a:pos x="connsiteX12771" y="connsiteY12771"/>
              </a:cxn>
              <a:cxn ang="0">
                <a:pos x="connsiteX12772" y="connsiteY12772"/>
              </a:cxn>
              <a:cxn ang="0">
                <a:pos x="connsiteX12773" y="connsiteY12773"/>
              </a:cxn>
              <a:cxn ang="0">
                <a:pos x="connsiteX12774" y="connsiteY12774"/>
              </a:cxn>
              <a:cxn ang="0">
                <a:pos x="connsiteX12775" y="connsiteY12775"/>
              </a:cxn>
              <a:cxn ang="0">
                <a:pos x="connsiteX12776" y="connsiteY12776"/>
              </a:cxn>
              <a:cxn ang="0">
                <a:pos x="connsiteX12777" y="connsiteY12777"/>
              </a:cxn>
              <a:cxn ang="0">
                <a:pos x="connsiteX12778" y="connsiteY12778"/>
              </a:cxn>
              <a:cxn ang="0">
                <a:pos x="connsiteX12779" y="connsiteY12779"/>
              </a:cxn>
              <a:cxn ang="0">
                <a:pos x="connsiteX12780" y="connsiteY12780"/>
              </a:cxn>
              <a:cxn ang="0">
                <a:pos x="connsiteX12781" y="connsiteY12781"/>
              </a:cxn>
              <a:cxn ang="0">
                <a:pos x="connsiteX12782" y="connsiteY12782"/>
              </a:cxn>
              <a:cxn ang="0">
                <a:pos x="connsiteX12783" y="connsiteY12783"/>
              </a:cxn>
              <a:cxn ang="0">
                <a:pos x="connsiteX12784" y="connsiteY12784"/>
              </a:cxn>
              <a:cxn ang="0">
                <a:pos x="connsiteX12785" y="connsiteY12785"/>
              </a:cxn>
              <a:cxn ang="0">
                <a:pos x="connsiteX12786" y="connsiteY12786"/>
              </a:cxn>
              <a:cxn ang="0">
                <a:pos x="connsiteX12787" y="connsiteY12787"/>
              </a:cxn>
              <a:cxn ang="0">
                <a:pos x="connsiteX12788" y="connsiteY12788"/>
              </a:cxn>
              <a:cxn ang="0">
                <a:pos x="connsiteX12789" y="connsiteY12789"/>
              </a:cxn>
              <a:cxn ang="0">
                <a:pos x="connsiteX12790" y="connsiteY12790"/>
              </a:cxn>
              <a:cxn ang="0">
                <a:pos x="connsiteX12791" y="connsiteY12791"/>
              </a:cxn>
              <a:cxn ang="0">
                <a:pos x="connsiteX12792" y="connsiteY12792"/>
              </a:cxn>
              <a:cxn ang="0">
                <a:pos x="connsiteX12793" y="connsiteY12793"/>
              </a:cxn>
              <a:cxn ang="0">
                <a:pos x="connsiteX12794" y="connsiteY12794"/>
              </a:cxn>
              <a:cxn ang="0">
                <a:pos x="connsiteX12795" y="connsiteY12795"/>
              </a:cxn>
              <a:cxn ang="0">
                <a:pos x="connsiteX12796" y="connsiteY12796"/>
              </a:cxn>
              <a:cxn ang="0">
                <a:pos x="connsiteX12797" y="connsiteY12797"/>
              </a:cxn>
              <a:cxn ang="0">
                <a:pos x="connsiteX12798" y="connsiteY12798"/>
              </a:cxn>
              <a:cxn ang="0">
                <a:pos x="connsiteX12799" y="connsiteY12799"/>
              </a:cxn>
              <a:cxn ang="0">
                <a:pos x="connsiteX12800" y="connsiteY12800"/>
              </a:cxn>
              <a:cxn ang="0">
                <a:pos x="connsiteX12801" y="connsiteY12801"/>
              </a:cxn>
              <a:cxn ang="0">
                <a:pos x="connsiteX12802" y="connsiteY12802"/>
              </a:cxn>
              <a:cxn ang="0">
                <a:pos x="connsiteX12803" y="connsiteY12803"/>
              </a:cxn>
              <a:cxn ang="0">
                <a:pos x="connsiteX12804" y="connsiteY12804"/>
              </a:cxn>
              <a:cxn ang="0">
                <a:pos x="connsiteX12805" y="connsiteY12805"/>
              </a:cxn>
              <a:cxn ang="0">
                <a:pos x="connsiteX12806" y="connsiteY12806"/>
              </a:cxn>
              <a:cxn ang="0">
                <a:pos x="connsiteX12807" y="connsiteY12807"/>
              </a:cxn>
              <a:cxn ang="0">
                <a:pos x="connsiteX12808" y="connsiteY12808"/>
              </a:cxn>
              <a:cxn ang="0">
                <a:pos x="connsiteX12809" y="connsiteY12809"/>
              </a:cxn>
              <a:cxn ang="0">
                <a:pos x="connsiteX12810" y="connsiteY12810"/>
              </a:cxn>
              <a:cxn ang="0">
                <a:pos x="connsiteX12811" y="connsiteY12811"/>
              </a:cxn>
              <a:cxn ang="0">
                <a:pos x="connsiteX12812" y="connsiteY12812"/>
              </a:cxn>
              <a:cxn ang="0">
                <a:pos x="connsiteX12813" y="connsiteY12813"/>
              </a:cxn>
              <a:cxn ang="0">
                <a:pos x="connsiteX12814" y="connsiteY12814"/>
              </a:cxn>
              <a:cxn ang="0">
                <a:pos x="connsiteX12815" y="connsiteY12815"/>
              </a:cxn>
              <a:cxn ang="0">
                <a:pos x="connsiteX12816" y="connsiteY12816"/>
              </a:cxn>
              <a:cxn ang="0">
                <a:pos x="connsiteX12817" y="connsiteY12817"/>
              </a:cxn>
              <a:cxn ang="0">
                <a:pos x="connsiteX12818" y="connsiteY12818"/>
              </a:cxn>
              <a:cxn ang="0">
                <a:pos x="connsiteX12819" y="connsiteY12819"/>
              </a:cxn>
              <a:cxn ang="0">
                <a:pos x="connsiteX12820" y="connsiteY12820"/>
              </a:cxn>
              <a:cxn ang="0">
                <a:pos x="connsiteX12821" y="connsiteY12821"/>
              </a:cxn>
              <a:cxn ang="0">
                <a:pos x="connsiteX12822" y="connsiteY12822"/>
              </a:cxn>
              <a:cxn ang="0">
                <a:pos x="connsiteX12823" y="connsiteY12823"/>
              </a:cxn>
              <a:cxn ang="0">
                <a:pos x="connsiteX12824" y="connsiteY12824"/>
              </a:cxn>
              <a:cxn ang="0">
                <a:pos x="connsiteX12825" y="connsiteY12825"/>
              </a:cxn>
              <a:cxn ang="0">
                <a:pos x="connsiteX12826" y="connsiteY12826"/>
              </a:cxn>
              <a:cxn ang="0">
                <a:pos x="connsiteX12827" y="connsiteY12827"/>
              </a:cxn>
              <a:cxn ang="0">
                <a:pos x="connsiteX12828" y="connsiteY12828"/>
              </a:cxn>
              <a:cxn ang="0">
                <a:pos x="connsiteX12829" y="connsiteY12829"/>
              </a:cxn>
              <a:cxn ang="0">
                <a:pos x="connsiteX12830" y="connsiteY12830"/>
              </a:cxn>
              <a:cxn ang="0">
                <a:pos x="connsiteX12831" y="connsiteY12831"/>
              </a:cxn>
              <a:cxn ang="0">
                <a:pos x="connsiteX12832" y="connsiteY12832"/>
              </a:cxn>
              <a:cxn ang="0">
                <a:pos x="connsiteX12833" y="connsiteY12833"/>
              </a:cxn>
              <a:cxn ang="0">
                <a:pos x="connsiteX12834" y="connsiteY12834"/>
              </a:cxn>
              <a:cxn ang="0">
                <a:pos x="connsiteX12835" y="connsiteY12835"/>
              </a:cxn>
              <a:cxn ang="0">
                <a:pos x="connsiteX12836" y="connsiteY12836"/>
              </a:cxn>
              <a:cxn ang="0">
                <a:pos x="connsiteX12837" y="connsiteY12837"/>
              </a:cxn>
              <a:cxn ang="0">
                <a:pos x="connsiteX12838" y="connsiteY12838"/>
              </a:cxn>
              <a:cxn ang="0">
                <a:pos x="connsiteX12839" y="connsiteY12839"/>
              </a:cxn>
              <a:cxn ang="0">
                <a:pos x="connsiteX12840" y="connsiteY12840"/>
              </a:cxn>
              <a:cxn ang="0">
                <a:pos x="connsiteX12841" y="connsiteY12841"/>
              </a:cxn>
              <a:cxn ang="0">
                <a:pos x="connsiteX12842" y="connsiteY12842"/>
              </a:cxn>
              <a:cxn ang="0">
                <a:pos x="connsiteX12843" y="connsiteY12843"/>
              </a:cxn>
              <a:cxn ang="0">
                <a:pos x="connsiteX12844" y="connsiteY12844"/>
              </a:cxn>
              <a:cxn ang="0">
                <a:pos x="connsiteX12845" y="connsiteY12845"/>
              </a:cxn>
              <a:cxn ang="0">
                <a:pos x="connsiteX12846" y="connsiteY12846"/>
              </a:cxn>
              <a:cxn ang="0">
                <a:pos x="connsiteX12847" y="connsiteY12847"/>
              </a:cxn>
              <a:cxn ang="0">
                <a:pos x="connsiteX12848" y="connsiteY12848"/>
              </a:cxn>
              <a:cxn ang="0">
                <a:pos x="connsiteX12849" y="connsiteY12849"/>
              </a:cxn>
              <a:cxn ang="0">
                <a:pos x="connsiteX12850" y="connsiteY12850"/>
              </a:cxn>
              <a:cxn ang="0">
                <a:pos x="connsiteX12851" y="connsiteY12851"/>
              </a:cxn>
              <a:cxn ang="0">
                <a:pos x="connsiteX12852" y="connsiteY12852"/>
              </a:cxn>
              <a:cxn ang="0">
                <a:pos x="connsiteX12853" y="connsiteY12853"/>
              </a:cxn>
              <a:cxn ang="0">
                <a:pos x="connsiteX12854" y="connsiteY12854"/>
              </a:cxn>
              <a:cxn ang="0">
                <a:pos x="connsiteX12855" y="connsiteY12855"/>
              </a:cxn>
              <a:cxn ang="0">
                <a:pos x="connsiteX12856" y="connsiteY12856"/>
              </a:cxn>
              <a:cxn ang="0">
                <a:pos x="connsiteX12857" y="connsiteY12857"/>
              </a:cxn>
              <a:cxn ang="0">
                <a:pos x="connsiteX12858" y="connsiteY12858"/>
              </a:cxn>
              <a:cxn ang="0">
                <a:pos x="connsiteX12859" y="connsiteY12859"/>
              </a:cxn>
              <a:cxn ang="0">
                <a:pos x="connsiteX12860" y="connsiteY12860"/>
              </a:cxn>
              <a:cxn ang="0">
                <a:pos x="connsiteX12861" y="connsiteY12861"/>
              </a:cxn>
              <a:cxn ang="0">
                <a:pos x="connsiteX12862" y="connsiteY12862"/>
              </a:cxn>
              <a:cxn ang="0">
                <a:pos x="connsiteX12863" y="connsiteY12863"/>
              </a:cxn>
              <a:cxn ang="0">
                <a:pos x="connsiteX12864" y="connsiteY12864"/>
              </a:cxn>
              <a:cxn ang="0">
                <a:pos x="connsiteX12865" y="connsiteY12865"/>
              </a:cxn>
              <a:cxn ang="0">
                <a:pos x="connsiteX12866" y="connsiteY12866"/>
              </a:cxn>
              <a:cxn ang="0">
                <a:pos x="connsiteX12867" y="connsiteY12867"/>
              </a:cxn>
              <a:cxn ang="0">
                <a:pos x="connsiteX12868" y="connsiteY12868"/>
              </a:cxn>
              <a:cxn ang="0">
                <a:pos x="connsiteX12869" y="connsiteY12869"/>
              </a:cxn>
              <a:cxn ang="0">
                <a:pos x="connsiteX12870" y="connsiteY12870"/>
              </a:cxn>
              <a:cxn ang="0">
                <a:pos x="connsiteX12871" y="connsiteY12871"/>
              </a:cxn>
              <a:cxn ang="0">
                <a:pos x="connsiteX12872" y="connsiteY12872"/>
              </a:cxn>
              <a:cxn ang="0">
                <a:pos x="connsiteX12873" y="connsiteY12873"/>
              </a:cxn>
              <a:cxn ang="0">
                <a:pos x="connsiteX12874" y="connsiteY12874"/>
              </a:cxn>
              <a:cxn ang="0">
                <a:pos x="connsiteX12875" y="connsiteY12875"/>
              </a:cxn>
              <a:cxn ang="0">
                <a:pos x="connsiteX12876" y="connsiteY12876"/>
              </a:cxn>
              <a:cxn ang="0">
                <a:pos x="connsiteX12877" y="connsiteY12877"/>
              </a:cxn>
              <a:cxn ang="0">
                <a:pos x="connsiteX12878" y="connsiteY12878"/>
              </a:cxn>
              <a:cxn ang="0">
                <a:pos x="connsiteX12879" y="connsiteY12879"/>
              </a:cxn>
              <a:cxn ang="0">
                <a:pos x="connsiteX12880" y="connsiteY12880"/>
              </a:cxn>
              <a:cxn ang="0">
                <a:pos x="connsiteX12881" y="connsiteY12881"/>
              </a:cxn>
              <a:cxn ang="0">
                <a:pos x="connsiteX12882" y="connsiteY12882"/>
              </a:cxn>
              <a:cxn ang="0">
                <a:pos x="connsiteX12883" y="connsiteY12883"/>
              </a:cxn>
              <a:cxn ang="0">
                <a:pos x="connsiteX12884" y="connsiteY12884"/>
              </a:cxn>
              <a:cxn ang="0">
                <a:pos x="connsiteX12885" y="connsiteY12885"/>
              </a:cxn>
              <a:cxn ang="0">
                <a:pos x="connsiteX12886" y="connsiteY12886"/>
              </a:cxn>
              <a:cxn ang="0">
                <a:pos x="connsiteX12887" y="connsiteY12887"/>
              </a:cxn>
              <a:cxn ang="0">
                <a:pos x="connsiteX12888" y="connsiteY12888"/>
              </a:cxn>
              <a:cxn ang="0">
                <a:pos x="connsiteX12889" y="connsiteY12889"/>
              </a:cxn>
              <a:cxn ang="0">
                <a:pos x="connsiteX12890" y="connsiteY12890"/>
              </a:cxn>
              <a:cxn ang="0">
                <a:pos x="connsiteX12891" y="connsiteY12891"/>
              </a:cxn>
              <a:cxn ang="0">
                <a:pos x="connsiteX12892" y="connsiteY12892"/>
              </a:cxn>
              <a:cxn ang="0">
                <a:pos x="connsiteX12893" y="connsiteY12893"/>
              </a:cxn>
              <a:cxn ang="0">
                <a:pos x="connsiteX12894" y="connsiteY12894"/>
              </a:cxn>
              <a:cxn ang="0">
                <a:pos x="connsiteX12895" y="connsiteY12895"/>
              </a:cxn>
              <a:cxn ang="0">
                <a:pos x="connsiteX12896" y="connsiteY12896"/>
              </a:cxn>
              <a:cxn ang="0">
                <a:pos x="connsiteX12897" y="connsiteY12897"/>
              </a:cxn>
              <a:cxn ang="0">
                <a:pos x="connsiteX12898" y="connsiteY12898"/>
              </a:cxn>
              <a:cxn ang="0">
                <a:pos x="connsiteX12899" y="connsiteY12899"/>
              </a:cxn>
              <a:cxn ang="0">
                <a:pos x="connsiteX12900" y="connsiteY12900"/>
              </a:cxn>
              <a:cxn ang="0">
                <a:pos x="connsiteX12901" y="connsiteY12901"/>
              </a:cxn>
              <a:cxn ang="0">
                <a:pos x="connsiteX12902" y="connsiteY12902"/>
              </a:cxn>
              <a:cxn ang="0">
                <a:pos x="connsiteX12903" y="connsiteY12903"/>
              </a:cxn>
              <a:cxn ang="0">
                <a:pos x="connsiteX12904" y="connsiteY12904"/>
              </a:cxn>
              <a:cxn ang="0">
                <a:pos x="connsiteX12905" y="connsiteY12905"/>
              </a:cxn>
              <a:cxn ang="0">
                <a:pos x="connsiteX12906" y="connsiteY12906"/>
              </a:cxn>
              <a:cxn ang="0">
                <a:pos x="connsiteX12907" y="connsiteY12907"/>
              </a:cxn>
              <a:cxn ang="0">
                <a:pos x="connsiteX12908" y="connsiteY12908"/>
              </a:cxn>
              <a:cxn ang="0">
                <a:pos x="connsiteX12909" y="connsiteY12909"/>
              </a:cxn>
              <a:cxn ang="0">
                <a:pos x="connsiteX12910" y="connsiteY12910"/>
              </a:cxn>
              <a:cxn ang="0">
                <a:pos x="connsiteX12911" y="connsiteY12911"/>
              </a:cxn>
              <a:cxn ang="0">
                <a:pos x="connsiteX12912" y="connsiteY12912"/>
              </a:cxn>
              <a:cxn ang="0">
                <a:pos x="connsiteX12913" y="connsiteY12913"/>
              </a:cxn>
              <a:cxn ang="0">
                <a:pos x="connsiteX12914" y="connsiteY12914"/>
              </a:cxn>
              <a:cxn ang="0">
                <a:pos x="connsiteX12915" y="connsiteY12915"/>
              </a:cxn>
              <a:cxn ang="0">
                <a:pos x="connsiteX12916" y="connsiteY12916"/>
              </a:cxn>
              <a:cxn ang="0">
                <a:pos x="connsiteX12917" y="connsiteY12917"/>
              </a:cxn>
              <a:cxn ang="0">
                <a:pos x="connsiteX12918" y="connsiteY12918"/>
              </a:cxn>
              <a:cxn ang="0">
                <a:pos x="connsiteX12919" y="connsiteY12919"/>
              </a:cxn>
              <a:cxn ang="0">
                <a:pos x="connsiteX12920" y="connsiteY12920"/>
              </a:cxn>
              <a:cxn ang="0">
                <a:pos x="connsiteX12921" y="connsiteY12921"/>
              </a:cxn>
              <a:cxn ang="0">
                <a:pos x="connsiteX12922" y="connsiteY12922"/>
              </a:cxn>
              <a:cxn ang="0">
                <a:pos x="connsiteX12923" y="connsiteY12923"/>
              </a:cxn>
              <a:cxn ang="0">
                <a:pos x="connsiteX12924" y="connsiteY12924"/>
              </a:cxn>
              <a:cxn ang="0">
                <a:pos x="connsiteX12925" y="connsiteY12925"/>
              </a:cxn>
              <a:cxn ang="0">
                <a:pos x="connsiteX12926" y="connsiteY12926"/>
              </a:cxn>
              <a:cxn ang="0">
                <a:pos x="connsiteX12927" y="connsiteY12927"/>
              </a:cxn>
              <a:cxn ang="0">
                <a:pos x="connsiteX12928" y="connsiteY12928"/>
              </a:cxn>
              <a:cxn ang="0">
                <a:pos x="connsiteX12929" y="connsiteY12929"/>
              </a:cxn>
              <a:cxn ang="0">
                <a:pos x="connsiteX12930" y="connsiteY12930"/>
              </a:cxn>
              <a:cxn ang="0">
                <a:pos x="connsiteX12931" y="connsiteY12931"/>
              </a:cxn>
              <a:cxn ang="0">
                <a:pos x="connsiteX12932" y="connsiteY12932"/>
              </a:cxn>
              <a:cxn ang="0">
                <a:pos x="connsiteX12933" y="connsiteY12933"/>
              </a:cxn>
              <a:cxn ang="0">
                <a:pos x="connsiteX12934" y="connsiteY12934"/>
              </a:cxn>
              <a:cxn ang="0">
                <a:pos x="connsiteX12935" y="connsiteY12935"/>
              </a:cxn>
              <a:cxn ang="0">
                <a:pos x="connsiteX12936" y="connsiteY12936"/>
              </a:cxn>
              <a:cxn ang="0">
                <a:pos x="connsiteX12937" y="connsiteY12937"/>
              </a:cxn>
              <a:cxn ang="0">
                <a:pos x="connsiteX12938" y="connsiteY12938"/>
              </a:cxn>
              <a:cxn ang="0">
                <a:pos x="connsiteX12939" y="connsiteY12939"/>
              </a:cxn>
              <a:cxn ang="0">
                <a:pos x="connsiteX12940" y="connsiteY12940"/>
              </a:cxn>
              <a:cxn ang="0">
                <a:pos x="connsiteX12941" y="connsiteY12941"/>
              </a:cxn>
              <a:cxn ang="0">
                <a:pos x="connsiteX12942" y="connsiteY12942"/>
              </a:cxn>
              <a:cxn ang="0">
                <a:pos x="connsiteX12943" y="connsiteY12943"/>
              </a:cxn>
              <a:cxn ang="0">
                <a:pos x="connsiteX12944" y="connsiteY12944"/>
              </a:cxn>
              <a:cxn ang="0">
                <a:pos x="connsiteX12945" y="connsiteY12945"/>
              </a:cxn>
              <a:cxn ang="0">
                <a:pos x="connsiteX12946" y="connsiteY12946"/>
              </a:cxn>
              <a:cxn ang="0">
                <a:pos x="connsiteX12947" y="connsiteY12947"/>
              </a:cxn>
              <a:cxn ang="0">
                <a:pos x="connsiteX12948" y="connsiteY12948"/>
              </a:cxn>
              <a:cxn ang="0">
                <a:pos x="connsiteX12949" y="connsiteY12949"/>
              </a:cxn>
              <a:cxn ang="0">
                <a:pos x="connsiteX12950" y="connsiteY12950"/>
              </a:cxn>
              <a:cxn ang="0">
                <a:pos x="connsiteX12951" y="connsiteY12951"/>
              </a:cxn>
              <a:cxn ang="0">
                <a:pos x="connsiteX12952" y="connsiteY12952"/>
              </a:cxn>
              <a:cxn ang="0">
                <a:pos x="connsiteX12953" y="connsiteY12953"/>
              </a:cxn>
              <a:cxn ang="0">
                <a:pos x="connsiteX12954" y="connsiteY12954"/>
              </a:cxn>
              <a:cxn ang="0">
                <a:pos x="connsiteX12955" y="connsiteY12955"/>
              </a:cxn>
              <a:cxn ang="0">
                <a:pos x="connsiteX12956" y="connsiteY12956"/>
              </a:cxn>
              <a:cxn ang="0">
                <a:pos x="connsiteX12957" y="connsiteY12957"/>
              </a:cxn>
              <a:cxn ang="0">
                <a:pos x="connsiteX12958" y="connsiteY12958"/>
              </a:cxn>
              <a:cxn ang="0">
                <a:pos x="connsiteX12959" y="connsiteY12959"/>
              </a:cxn>
              <a:cxn ang="0">
                <a:pos x="connsiteX12960" y="connsiteY12960"/>
              </a:cxn>
              <a:cxn ang="0">
                <a:pos x="connsiteX12961" y="connsiteY12961"/>
              </a:cxn>
              <a:cxn ang="0">
                <a:pos x="connsiteX12962" y="connsiteY12962"/>
              </a:cxn>
              <a:cxn ang="0">
                <a:pos x="connsiteX12963" y="connsiteY12963"/>
              </a:cxn>
              <a:cxn ang="0">
                <a:pos x="connsiteX12964" y="connsiteY12964"/>
              </a:cxn>
              <a:cxn ang="0">
                <a:pos x="connsiteX12965" y="connsiteY12965"/>
              </a:cxn>
              <a:cxn ang="0">
                <a:pos x="connsiteX12966" y="connsiteY12966"/>
              </a:cxn>
              <a:cxn ang="0">
                <a:pos x="connsiteX12967" y="connsiteY12967"/>
              </a:cxn>
              <a:cxn ang="0">
                <a:pos x="connsiteX12968" y="connsiteY12968"/>
              </a:cxn>
              <a:cxn ang="0">
                <a:pos x="connsiteX12969" y="connsiteY12969"/>
              </a:cxn>
              <a:cxn ang="0">
                <a:pos x="connsiteX12970" y="connsiteY12970"/>
              </a:cxn>
              <a:cxn ang="0">
                <a:pos x="connsiteX12971" y="connsiteY12971"/>
              </a:cxn>
              <a:cxn ang="0">
                <a:pos x="connsiteX12972" y="connsiteY12972"/>
              </a:cxn>
              <a:cxn ang="0">
                <a:pos x="connsiteX12973" y="connsiteY12973"/>
              </a:cxn>
              <a:cxn ang="0">
                <a:pos x="connsiteX12974" y="connsiteY12974"/>
              </a:cxn>
              <a:cxn ang="0">
                <a:pos x="connsiteX12975" y="connsiteY12975"/>
              </a:cxn>
              <a:cxn ang="0">
                <a:pos x="connsiteX12976" y="connsiteY12976"/>
              </a:cxn>
              <a:cxn ang="0">
                <a:pos x="connsiteX12977" y="connsiteY12977"/>
              </a:cxn>
              <a:cxn ang="0">
                <a:pos x="connsiteX12978" y="connsiteY12978"/>
              </a:cxn>
              <a:cxn ang="0">
                <a:pos x="connsiteX12979" y="connsiteY12979"/>
              </a:cxn>
              <a:cxn ang="0">
                <a:pos x="connsiteX12980" y="connsiteY12980"/>
              </a:cxn>
              <a:cxn ang="0">
                <a:pos x="connsiteX12981" y="connsiteY12981"/>
              </a:cxn>
              <a:cxn ang="0">
                <a:pos x="connsiteX12982" y="connsiteY12982"/>
              </a:cxn>
              <a:cxn ang="0">
                <a:pos x="connsiteX12983" y="connsiteY12983"/>
              </a:cxn>
              <a:cxn ang="0">
                <a:pos x="connsiteX12984" y="connsiteY12984"/>
              </a:cxn>
              <a:cxn ang="0">
                <a:pos x="connsiteX12985" y="connsiteY12985"/>
              </a:cxn>
              <a:cxn ang="0">
                <a:pos x="connsiteX12986" y="connsiteY12986"/>
              </a:cxn>
              <a:cxn ang="0">
                <a:pos x="connsiteX12987" y="connsiteY12987"/>
              </a:cxn>
              <a:cxn ang="0">
                <a:pos x="connsiteX12988" y="connsiteY12988"/>
              </a:cxn>
              <a:cxn ang="0">
                <a:pos x="connsiteX12989" y="connsiteY12989"/>
              </a:cxn>
              <a:cxn ang="0">
                <a:pos x="connsiteX12990" y="connsiteY12990"/>
              </a:cxn>
              <a:cxn ang="0">
                <a:pos x="connsiteX12991" y="connsiteY12991"/>
              </a:cxn>
              <a:cxn ang="0">
                <a:pos x="connsiteX12992" y="connsiteY12992"/>
              </a:cxn>
              <a:cxn ang="0">
                <a:pos x="connsiteX12993" y="connsiteY12993"/>
              </a:cxn>
              <a:cxn ang="0">
                <a:pos x="connsiteX12994" y="connsiteY12994"/>
              </a:cxn>
              <a:cxn ang="0">
                <a:pos x="connsiteX12995" y="connsiteY12995"/>
              </a:cxn>
              <a:cxn ang="0">
                <a:pos x="connsiteX12996" y="connsiteY12996"/>
              </a:cxn>
              <a:cxn ang="0">
                <a:pos x="connsiteX12997" y="connsiteY12997"/>
              </a:cxn>
              <a:cxn ang="0">
                <a:pos x="connsiteX12998" y="connsiteY12998"/>
              </a:cxn>
              <a:cxn ang="0">
                <a:pos x="connsiteX12999" y="connsiteY12999"/>
              </a:cxn>
              <a:cxn ang="0">
                <a:pos x="connsiteX13000" y="connsiteY13000"/>
              </a:cxn>
              <a:cxn ang="0">
                <a:pos x="connsiteX13001" y="connsiteY13001"/>
              </a:cxn>
              <a:cxn ang="0">
                <a:pos x="connsiteX13002" y="connsiteY13002"/>
              </a:cxn>
              <a:cxn ang="0">
                <a:pos x="connsiteX13003" y="connsiteY13003"/>
              </a:cxn>
              <a:cxn ang="0">
                <a:pos x="connsiteX13004" y="connsiteY13004"/>
              </a:cxn>
              <a:cxn ang="0">
                <a:pos x="connsiteX13005" y="connsiteY13005"/>
              </a:cxn>
              <a:cxn ang="0">
                <a:pos x="connsiteX13006" y="connsiteY13006"/>
              </a:cxn>
              <a:cxn ang="0">
                <a:pos x="connsiteX13007" y="connsiteY13007"/>
              </a:cxn>
              <a:cxn ang="0">
                <a:pos x="connsiteX13008" y="connsiteY13008"/>
              </a:cxn>
              <a:cxn ang="0">
                <a:pos x="connsiteX13009" y="connsiteY13009"/>
              </a:cxn>
              <a:cxn ang="0">
                <a:pos x="connsiteX13010" y="connsiteY13010"/>
              </a:cxn>
              <a:cxn ang="0">
                <a:pos x="connsiteX13011" y="connsiteY13011"/>
              </a:cxn>
              <a:cxn ang="0">
                <a:pos x="connsiteX13012" y="connsiteY13012"/>
              </a:cxn>
              <a:cxn ang="0">
                <a:pos x="connsiteX13013" y="connsiteY13013"/>
              </a:cxn>
              <a:cxn ang="0">
                <a:pos x="connsiteX13014" y="connsiteY13014"/>
              </a:cxn>
              <a:cxn ang="0">
                <a:pos x="connsiteX13015" y="connsiteY13015"/>
              </a:cxn>
              <a:cxn ang="0">
                <a:pos x="connsiteX13016" y="connsiteY13016"/>
              </a:cxn>
              <a:cxn ang="0">
                <a:pos x="connsiteX13017" y="connsiteY13017"/>
              </a:cxn>
              <a:cxn ang="0">
                <a:pos x="connsiteX13018" y="connsiteY13018"/>
              </a:cxn>
              <a:cxn ang="0">
                <a:pos x="connsiteX13019" y="connsiteY13019"/>
              </a:cxn>
              <a:cxn ang="0">
                <a:pos x="connsiteX13020" y="connsiteY13020"/>
              </a:cxn>
              <a:cxn ang="0">
                <a:pos x="connsiteX13021" y="connsiteY13021"/>
              </a:cxn>
              <a:cxn ang="0">
                <a:pos x="connsiteX13022" y="connsiteY13022"/>
              </a:cxn>
              <a:cxn ang="0">
                <a:pos x="connsiteX13023" y="connsiteY13023"/>
              </a:cxn>
              <a:cxn ang="0">
                <a:pos x="connsiteX13024" y="connsiteY13024"/>
              </a:cxn>
              <a:cxn ang="0">
                <a:pos x="connsiteX13025" y="connsiteY13025"/>
              </a:cxn>
              <a:cxn ang="0">
                <a:pos x="connsiteX13026" y="connsiteY13026"/>
              </a:cxn>
              <a:cxn ang="0">
                <a:pos x="connsiteX13027" y="connsiteY13027"/>
              </a:cxn>
              <a:cxn ang="0">
                <a:pos x="connsiteX13028" y="connsiteY13028"/>
              </a:cxn>
              <a:cxn ang="0">
                <a:pos x="connsiteX13029" y="connsiteY13029"/>
              </a:cxn>
              <a:cxn ang="0">
                <a:pos x="connsiteX13030" y="connsiteY13030"/>
              </a:cxn>
              <a:cxn ang="0">
                <a:pos x="connsiteX13031" y="connsiteY13031"/>
              </a:cxn>
              <a:cxn ang="0">
                <a:pos x="connsiteX13032" y="connsiteY13032"/>
              </a:cxn>
              <a:cxn ang="0">
                <a:pos x="connsiteX13033" y="connsiteY13033"/>
              </a:cxn>
              <a:cxn ang="0">
                <a:pos x="connsiteX13034" y="connsiteY13034"/>
              </a:cxn>
              <a:cxn ang="0">
                <a:pos x="connsiteX13035" y="connsiteY13035"/>
              </a:cxn>
              <a:cxn ang="0">
                <a:pos x="connsiteX13036" y="connsiteY13036"/>
              </a:cxn>
              <a:cxn ang="0">
                <a:pos x="connsiteX13037" y="connsiteY13037"/>
              </a:cxn>
              <a:cxn ang="0">
                <a:pos x="connsiteX13038" y="connsiteY13038"/>
              </a:cxn>
              <a:cxn ang="0">
                <a:pos x="connsiteX13039" y="connsiteY13039"/>
              </a:cxn>
              <a:cxn ang="0">
                <a:pos x="connsiteX13040" y="connsiteY13040"/>
              </a:cxn>
              <a:cxn ang="0">
                <a:pos x="connsiteX13041" y="connsiteY13041"/>
              </a:cxn>
              <a:cxn ang="0">
                <a:pos x="connsiteX13042" y="connsiteY13042"/>
              </a:cxn>
              <a:cxn ang="0">
                <a:pos x="connsiteX13043" y="connsiteY13043"/>
              </a:cxn>
              <a:cxn ang="0">
                <a:pos x="connsiteX13044" y="connsiteY13044"/>
              </a:cxn>
              <a:cxn ang="0">
                <a:pos x="connsiteX13045" y="connsiteY13045"/>
              </a:cxn>
              <a:cxn ang="0">
                <a:pos x="connsiteX13046" y="connsiteY13046"/>
              </a:cxn>
              <a:cxn ang="0">
                <a:pos x="connsiteX13047" y="connsiteY13047"/>
              </a:cxn>
              <a:cxn ang="0">
                <a:pos x="connsiteX13048" y="connsiteY13048"/>
              </a:cxn>
              <a:cxn ang="0">
                <a:pos x="connsiteX13049" y="connsiteY13049"/>
              </a:cxn>
              <a:cxn ang="0">
                <a:pos x="connsiteX13050" y="connsiteY13050"/>
              </a:cxn>
              <a:cxn ang="0">
                <a:pos x="connsiteX13051" y="connsiteY13051"/>
              </a:cxn>
              <a:cxn ang="0">
                <a:pos x="connsiteX13052" y="connsiteY13052"/>
              </a:cxn>
              <a:cxn ang="0">
                <a:pos x="connsiteX13053" y="connsiteY13053"/>
              </a:cxn>
              <a:cxn ang="0">
                <a:pos x="connsiteX13054" y="connsiteY13054"/>
              </a:cxn>
              <a:cxn ang="0">
                <a:pos x="connsiteX13055" y="connsiteY13055"/>
              </a:cxn>
              <a:cxn ang="0">
                <a:pos x="connsiteX13056" y="connsiteY13056"/>
              </a:cxn>
              <a:cxn ang="0">
                <a:pos x="connsiteX13057" y="connsiteY13057"/>
              </a:cxn>
              <a:cxn ang="0">
                <a:pos x="connsiteX13058" y="connsiteY13058"/>
              </a:cxn>
              <a:cxn ang="0">
                <a:pos x="connsiteX13059" y="connsiteY13059"/>
              </a:cxn>
              <a:cxn ang="0">
                <a:pos x="connsiteX13060" y="connsiteY13060"/>
              </a:cxn>
              <a:cxn ang="0">
                <a:pos x="connsiteX13061" y="connsiteY13061"/>
              </a:cxn>
              <a:cxn ang="0">
                <a:pos x="connsiteX13062" y="connsiteY13062"/>
              </a:cxn>
              <a:cxn ang="0">
                <a:pos x="connsiteX13063" y="connsiteY13063"/>
              </a:cxn>
              <a:cxn ang="0">
                <a:pos x="connsiteX13064" y="connsiteY13064"/>
              </a:cxn>
              <a:cxn ang="0">
                <a:pos x="connsiteX13065" y="connsiteY13065"/>
              </a:cxn>
              <a:cxn ang="0">
                <a:pos x="connsiteX13066" y="connsiteY13066"/>
              </a:cxn>
              <a:cxn ang="0">
                <a:pos x="connsiteX13067" y="connsiteY13067"/>
              </a:cxn>
              <a:cxn ang="0">
                <a:pos x="connsiteX13068" y="connsiteY13068"/>
              </a:cxn>
              <a:cxn ang="0">
                <a:pos x="connsiteX13069" y="connsiteY13069"/>
              </a:cxn>
              <a:cxn ang="0">
                <a:pos x="connsiteX13070" y="connsiteY13070"/>
              </a:cxn>
              <a:cxn ang="0">
                <a:pos x="connsiteX13071" y="connsiteY13071"/>
              </a:cxn>
              <a:cxn ang="0">
                <a:pos x="connsiteX13072" y="connsiteY13072"/>
              </a:cxn>
              <a:cxn ang="0">
                <a:pos x="connsiteX13073" y="connsiteY13073"/>
              </a:cxn>
              <a:cxn ang="0">
                <a:pos x="connsiteX13074" y="connsiteY13074"/>
              </a:cxn>
              <a:cxn ang="0">
                <a:pos x="connsiteX13075" y="connsiteY13075"/>
              </a:cxn>
              <a:cxn ang="0">
                <a:pos x="connsiteX13076" y="connsiteY13076"/>
              </a:cxn>
              <a:cxn ang="0">
                <a:pos x="connsiteX13077" y="connsiteY13077"/>
              </a:cxn>
              <a:cxn ang="0">
                <a:pos x="connsiteX13078" y="connsiteY13078"/>
              </a:cxn>
              <a:cxn ang="0">
                <a:pos x="connsiteX13079" y="connsiteY13079"/>
              </a:cxn>
              <a:cxn ang="0">
                <a:pos x="connsiteX13080" y="connsiteY13080"/>
              </a:cxn>
              <a:cxn ang="0">
                <a:pos x="connsiteX13081" y="connsiteY13081"/>
              </a:cxn>
              <a:cxn ang="0">
                <a:pos x="connsiteX13082" y="connsiteY13082"/>
              </a:cxn>
              <a:cxn ang="0">
                <a:pos x="connsiteX13083" y="connsiteY13083"/>
              </a:cxn>
              <a:cxn ang="0">
                <a:pos x="connsiteX13084" y="connsiteY13084"/>
              </a:cxn>
              <a:cxn ang="0">
                <a:pos x="connsiteX13085" y="connsiteY13085"/>
              </a:cxn>
              <a:cxn ang="0">
                <a:pos x="connsiteX13086" y="connsiteY13086"/>
              </a:cxn>
              <a:cxn ang="0">
                <a:pos x="connsiteX13087" y="connsiteY13087"/>
              </a:cxn>
              <a:cxn ang="0">
                <a:pos x="connsiteX13088" y="connsiteY13088"/>
              </a:cxn>
              <a:cxn ang="0">
                <a:pos x="connsiteX13089" y="connsiteY13089"/>
              </a:cxn>
              <a:cxn ang="0">
                <a:pos x="connsiteX13090" y="connsiteY13090"/>
              </a:cxn>
              <a:cxn ang="0">
                <a:pos x="connsiteX13091" y="connsiteY13091"/>
              </a:cxn>
              <a:cxn ang="0">
                <a:pos x="connsiteX13092" y="connsiteY13092"/>
              </a:cxn>
              <a:cxn ang="0">
                <a:pos x="connsiteX13093" y="connsiteY13093"/>
              </a:cxn>
              <a:cxn ang="0">
                <a:pos x="connsiteX13094" y="connsiteY13094"/>
              </a:cxn>
              <a:cxn ang="0">
                <a:pos x="connsiteX13095" y="connsiteY13095"/>
              </a:cxn>
              <a:cxn ang="0">
                <a:pos x="connsiteX13096" y="connsiteY13096"/>
              </a:cxn>
              <a:cxn ang="0">
                <a:pos x="connsiteX13097" y="connsiteY13097"/>
              </a:cxn>
              <a:cxn ang="0">
                <a:pos x="connsiteX13098" y="connsiteY13098"/>
              </a:cxn>
              <a:cxn ang="0">
                <a:pos x="connsiteX13099" y="connsiteY13099"/>
              </a:cxn>
              <a:cxn ang="0">
                <a:pos x="connsiteX13100" y="connsiteY13100"/>
              </a:cxn>
              <a:cxn ang="0">
                <a:pos x="connsiteX13101" y="connsiteY13101"/>
              </a:cxn>
              <a:cxn ang="0">
                <a:pos x="connsiteX13102" y="connsiteY13102"/>
              </a:cxn>
              <a:cxn ang="0">
                <a:pos x="connsiteX13103" y="connsiteY13103"/>
              </a:cxn>
              <a:cxn ang="0">
                <a:pos x="connsiteX13104" y="connsiteY13104"/>
              </a:cxn>
              <a:cxn ang="0">
                <a:pos x="connsiteX13105" y="connsiteY13105"/>
              </a:cxn>
              <a:cxn ang="0">
                <a:pos x="connsiteX13106" y="connsiteY13106"/>
              </a:cxn>
              <a:cxn ang="0">
                <a:pos x="connsiteX13107" y="connsiteY13107"/>
              </a:cxn>
              <a:cxn ang="0">
                <a:pos x="connsiteX13108" y="connsiteY13108"/>
              </a:cxn>
              <a:cxn ang="0">
                <a:pos x="connsiteX13109" y="connsiteY13109"/>
              </a:cxn>
              <a:cxn ang="0">
                <a:pos x="connsiteX13110" y="connsiteY13110"/>
              </a:cxn>
              <a:cxn ang="0">
                <a:pos x="connsiteX13111" y="connsiteY13111"/>
              </a:cxn>
              <a:cxn ang="0">
                <a:pos x="connsiteX13112" y="connsiteY13112"/>
              </a:cxn>
              <a:cxn ang="0">
                <a:pos x="connsiteX13113" y="connsiteY13113"/>
              </a:cxn>
              <a:cxn ang="0">
                <a:pos x="connsiteX13114" y="connsiteY13114"/>
              </a:cxn>
              <a:cxn ang="0">
                <a:pos x="connsiteX13115" y="connsiteY13115"/>
              </a:cxn>
              <a:cxn ang="0">
                <a:pos x="connsiteX13116" y="connsiteY13116"/>
              </a:cxn>
              <a:cxn ang="0">
                <a:pos x="connsiteX13117" y="connsiteY13117"/>
              </a:cxn>
              <a:cxn ang="0">
                <a:pos x="connsiteX13118" y="connsiteY13118"/>
              </a:cxn>
              <a:cxn ang="0">
                <a:pos x="connsiteX13119" y="connsiteY13119"/>
              </a:cxn>
              <a:cxn ang="0">
                <a:pos x="connsiteX13120" y="connsiteY13120"/>
              </a:cxn>
              <a:cxn ang="0">
                <a:pos x="connsiteX13121" y="connsiteY13121"/>
              </a:cxn>
              <a:cxn ang="0">
                <a:pos x="connsiteX13122" y="connsiteY13122"/>
              </a:cxn>
              <a:cxn ang="0">
                <a:pos x="connsiteX13123" y="connsiteY13123"/>
              </a:cxn>
              <a:cxn ang="0">
                <a:pos x="connsiteX13124" y="connsiteY13124"/>
              </a:cxn>
              <a:cxn ang="0">
                <a:pos x="connsiteX13125" y="connsiteY13125"/>
              </a:cxn>
              <a:cxn ang="0">
                <a:pos x="connsiteX13126" y="connsiteY13126"/>
              </a:cxn>
              <a:cxn ang="0">
                <a:pos x="connsiteX13127" y="connsiteY13127"/>
              </a:cxn>
              <a:cxn ang="0">
                <a:pos x="connsiteX13128" y="connsiteY13128"/>
              </a:cxn>
              <a:cxn ang="0">
                <a:pos x="connsiteX13129" y="connsiteY13129"/>
              </a:cxn>
              <a:cxn ang="0">
                <a:pos x="connsiteX13130" y="connsiteY13130"/>
              </a:cxn>
              <a:cxn ang="0">
                <a:pos x="connsiteX13131" y="connsiteY13131"/>
              </a:cxn>
              <a:cxn ang="0">
                <a:pos x="connsiteX13132" y="connsiteY13132"/>
              </a:cxn>
              <a:cxn ang="0">
                <a:pos x="connsiteX13133" y="connsiteY13133"/>
              </a:cxn>
              <a:cxn ang="0">
                <a:pos x="connsiteX13134" y="connsiteY13134"/>
              </a:cxn>
              <a:cxn ang="0">
                <a:pos x="connsiteX13135" y="connsiteY13135"/>
              </a:cxn>
              <a:cxn ang="0">
                <a:pos x="connsiteX13136" y="connsiteY13136"/>
              </a:cxn>
              <a:cxn ang="0">
                <a:pos x="connsiteX13137" y="connsiteY13137"/>
              </a:cxn>
              <a:cxn ang="0">
                <a:pos x="connsiteX13138" y="connsiteY13138"/>
              </a:cxn>
              <a:cxn ang="0">
                <a:pos x="connsiteX13139" y="connsiteY13139"/>
              </a:cxn>
              <a:cxn ang="0">
                <a:pos x="connsiteX13140" y="connsiteY13140"/>
              </a:cxn>
              <a:cxn ang="0">
                <a:pos x="connsiteX13141" y="connsiteY13141"/>
              </a:cxn>
              <a:cxn ang="0">
                <a:pos x="connsiteX13142" y="connsiteY13142"/>
              </a:cxn>
              <a:cxn ang="0">
                <a:pos x="connsiteX13143" y="connsiteY13143"/>
              </a:cxn>
              <a:cxn ang="0">
                <a:pos x="connsiteX13144" y="connsiteY13144"/>
              </a:cxn>
              <a:cxn ang="0">
                <a:pos x="connsiteX13145" y="connsiteY13145"/>
              </a:cxn>
              <a:cxn ang="0">
                <a:pos x="connsiteX13146" y="connsiteY13146"/>
              </a:cxn>
              <a:cxn ang="0">
                <a:pos x="connsiteX13147" y="connsiteY13147"/>
              </a:cxn>
              <a:cxn ang="0">
                <a:pos x="connsiteX13148" y="connsiteY13148"/>
              </a:cxn>
              <a:cxn ang="0">
                <a:pos x="connsiteX13149" y="connsiteY13149"/>
              </a:cxn>
              <a:cxn ang="0">
                <a:pos x="connsiteX13150" y="connsiteY13150"/>
              </a:cxn>
              <a:cxn ang="0">
                <a:pos x="connsiteX13151" y="connsiteY13151"/>
              </a:cxn>
              <a:cxn ang="0">
                <a:pos x="connsiteX13152" y="connsiteY13152"/>
              </a:cxn>
              <a:cxn ang="0">
                <a:pos x="connsiteX13153" y="connsiteY13153"/>
              </a:cxn>
              <a:cxn ang="0">
                <a:pos x="connsiteX13154" y="connsiteY13154"/>
              </a:cxn>
              <a:cxn ang="0">
                <a:pos x="connsiteX13155" y="connsiteY13155"/>
              </a:cxn>
              <a:cxn ang="0">
                <a:pos x="connsiteX13156" y="connsiteY13156"/>
              </a:cxn>
              <a:cxn ang="0">
                <a:pos x="connsiteX13157" y="connsiteY13157"/>
              </a:cxn>
              <a:cxn ang="0">
                <a:pos x="connsiteX13158" y="connsiteY13158"/>
              </a:cxn>
              <a:cxn ang="0">
                <a:pos x="connsiteX13159" y="connsiteY13159"/>
              </a:cxn>
              <a:cxn ang="0">
                <a:pos x="connsiteX13160" y="connsiteY13160"/>
              </a:cxn>
              <a:cxn ang="0">
                <a:pos x="connsiteX13161" y="connsiteY13161"/>
              </a:cxn>
              <a:cxn ang="0">
                <a:pos x="connsiteX13162" y="connsiteY13162"/>
              </a:cxn>
              <a:cxn ang="0">
                <a:pos x="connsiteX13163" y="connsiteY13163"/>
              </a:cxn>
              <a:cxn ang="0">
                <a:pos x="connsiteX13164" y="connsiteY13164"/>
              </a:cxn>
              <a:cxn ang="0">
                <a:pos x="connsiteX13165" y="connsiteY13165"/>
              </a:cxn>
              <a:cxn ang="0">
                <a:pos x="connsiteX13166" y="connsiteY13166"/>
              </a:cxn>
              <a:cxn ang="0">
                <a:pos x="connsiteX13167" y="connsiteY13167"/>
              </a:cxn>
              <a:cxn ang="0">
                <a:pos x="connsiteX13168" y="connsiteY13168"/>
              </a:cxn>
              <a:cxn ang="0">
                <a:pos x="connsiteX13169" y="connsiteY13169"/>
              </a:cxn>
              <a:cxn ang="0">
                <a:pos x="connsiteX13170" y="connsiteY13170"/>
              </a:cxn>
              <a:cxn ang="0">
                <a:pos x="connsiteX13171" y="connsiteY13171"/>
              </a:cxn>
              <a:cxn ang="0">
                <a:pos x="connsiteX13172" y="connsiteY13172"/>
              </a:cxn>
              <a:cxn ang="0">
                <a:pos x="connsiteX13173" y="connsiteY13173"/>
              </a:cxn>
              <a:cxn ang="0">
                <a:pos x="connsiteX13174" y="connsiteY13174"/>
              </a:cxn>
              <a:cxn ang="0">
                <a:pos x="connsiteX13175" y="connsiteY13175"/>
              </a:cxn>
              <a:cxn ang="0">
                <a:pos x="connsiteX13176" y="connsiteY13176"/>
              </a:cxn>
              <a:cxn ang="0">
                <a:pos x="connsiteX13177" y="connsiteY13177"/>
              </a:cxn>
              <a:cxn ang="0">
                <a:pos x="connsiteX13178" y="connsiteY13178"/>
              </a:cxn>
              <a:cxn ang="0">
                <a:pos x="connsiteX13179" y="connsiteY13179"/>
              </a:cxn>
              <a:cxn ang="0">
                <a:pos x="connsiteX13180" y="connsiteY13180"/>
              </a:cxn>
              <a:cxn ang="0">
                <a:pos x="connsiteX13181" y="connsiteY13181"/>
              </a:cxn>
              <a:cxn ang="0">
                <a:pos x="connsiteX13182" y="connsiteY13182"/>
              </a:cxn>
              <a:cxn ang="0">
                <a:pos x="connsiteX13183" y="connsiteY13183"/>
              </a:cxn>
              <a:cxn ang="0">
                <a:pos x="connsiteX13184" y="connsiteY13184"/>
              </a:cxn>
              <a:cxn ang="0">
                <a:pos x="connsiteX13185" y="connsiteY13185"/>
              </a:cxn>
              <a:cxn ang="0">
                <a:pos x="connsiteX13186" y="connsiteY13186"/>
              </a:cxn>
              <a:cxn ang="0">
                <a:pos x="connsiteX13187" y="connsiteY13187"/>
              </a:cxn>
              <a:cxn ang="0">
                <a:pos x="connsiteX13188" y="connsiteY13188"/>
              </a:cxn>
              <a:cxn ang="0">
                <a:pos x="connsiteX13189" y="connsiteY13189"/>
              </a:cxn>
              <a:cxn ang="0">
                <a:pos x="connsiteX13190" y="connsiteY13190"/>
              </a:cxn>
              <a:cxn ang="0">
                <a:pos x="connsiteX13191" y="connsiteY13191"/>
              </a:cxn>
              <a:cxn ang="0">
                <a:pos x="connsiteX13192" y="connsiteY13192"/>
              </a:cxn>
              <a:cxn ang="0">
                <a:pos x="connsiteX13193" y="connsiteY13193"/>
              </a:cxn>
              <a:cxn ang="0">
                <a:pos x="connsiteX13194" y="connsiteY13194"/>
              </a:cxn>
              <a:cxn ang="0">
                <a:pos x="connsiteX13195" y="connsiteY13195"/>
              </a:cxn>
              <a:cxn ang="0">
                <a:pos x="connsiteX13196" y="connsiteY13196"/>
              </a:cxn>
              <a:cxn ang="0">
                <a:pos x="connsiteX13197" y="connsiteY13197"/>
              </a:cxn>
            </a:cxnLst>
            <a:rect l="l" t="t" r="r" b="b"/>
            <a:pathLst>
              <a:path w="5854673" h="6858000">
                <a:moveTo>
                  <a:pt x="1931257" y="6856500"/>
                </a:moveTo>
                <a:lnTo>
                  <a:pt x="1933144" y="6858000"/>
                </a:lnTo>
                <a:lnTo>
                  <a:pt x="1931061" y="6858000"/>
                </a:lnTo>
                <a:close/>
                <a:moveTo>
                  <a:pt x="1889593" y="6842803"/>
                </a:moveTo>
                <a:cubicBezTo>
                  <a:pt x="1889953" y="6842803"/>
                  <a:pt x="1890314" y="6842803"/>
                  <a:pt x="1890675" y="6842803"/>
                </a:cubicBezTo>
                <a:cubicBezTo>
                  <a:pt x="1890314" y="6842803"/>
                  <a:pt x="1890314" y="6843164"/>
                  <a:pt x="1889954" y="6843164"/>
                </a:cubicBezTo>
                <a:close/>
                <a:moveTo>
                  <a:pt x="1980124" y="6842027"/>
                </a:moveTo>
                <a:cubicBezTo>
                  <a:pt x="1982288" y="6851406"/>
                  <a:pt x="1988419" y="6853209"/>
                  <a:pt x="2002125" y="6854651"/>
                </a:cubicBezTo>
                <a:lnTo>
                  <a:pt x="2003206" y="6851045"/>
                </a:lnTo>
                <a:lnTo>
                  <a:pt x="1984812" y="6847798"/>
                </a:lnTo>
                <a:cubicBezTo>
                  <a:pt x="1984452" y="6844913"/>
                  <a:pt x="1986976" y="6844553"/>
                  <a:pt x="1989862" y="6843832"/>
                </a:cubicBezTo>
                <a:close/>
                <a:moveTo>
                  <a:pt x="1884904" y="6837033"/>
                </a:moveTo>
                <a:lnTo>
                  <a:pt x="1889232" y="6842443"/>
                </a:lnTo>
                <a:cubicBezTo>
                  <a:pt x="1883462" y="6842444"/>
                  <a:pt x="1877331" y="6842443"/>
                  <a:pt x="1873724" y="6844246"/>
                </a:cubicBezTo>
                <a:cubicBezTo>
                  <a:pt x="1874805" y="6840640"/>
                  <a:pt x="1881659" y="6839557"/>
                  <a:pt x="1884904" y="6837033"/>
                </a:cubicBezTo>
                <a:close/>
                <a:moveTo>
                  <a:pt x="1895725" y="6832343"/>
                </a:moveTo>
                <a:cubicBezTo>
                  <a:pt x="1909791" y="6842802"/>
                  <a:pt x="1901496" y="6842802"/>
                  <a:pt x="1890674" y="6842802"/>
                </a:cubicBezTo>
                <a:cubicBezTo>
                  <a:pt x="1895364" y="6840277"/>
                  <a:pt x="1893922" y="6834868"/>
                  <a:pt x="1895725" y="6832343"/>
                </a:cubicBezTo>
                <a:close/>
                <a:moveTo>
                  <a:pt x="1775259" y="6830182"/>
                </a:moveTo>
                <a:lnTo>
                  <a:pt x="1773094" y="6836675"/>
                </a:lnTo>
                <a:cubicBezTo>
                  <a:pt x="1770570" y="6837396"/>
                  <a:pt x="1768767" y="6834872"/>
                  <a:pt x="1767685" y="6833789"/>
                </a:cubicBezTo>
                <a:close/>
                <a:moveTo>
                  <a:pt x="1490682" y="6828387"/>
                </a:moveTo>
                <a:cubicBezTo>
                  <a:pt x="1494290" y="6838124"/>
                  <a:pt x="1540457" y="6835959"/>
                  <a:pt x="1518816" y="6852190"/>
                </a:cubicBezTo>
                <a:lnTo>
                  <a:pt x="1525792" y="6858000"/>
                </a:lnTo>
                <a:lnTo>
                  <a:pt x="1515937" y="6858000"/>
                </a:lnTo>
                <a:lnTo>
                  <a:pt x="1510357" y="6853137"/>
                </a:lnTo>
                <a:cubicBezTo>
                  <a:pt x="1506102" y="6850860"/>
                  <a:pt x="1500962" y="6849575"/>
                  <a:pt x="1494650" y="6850026"/>
                </a:cubicBezTo>
                <a:cubicBezTo>
                  <a:pt x="1501503" y="6840289"/>
                  <a:pt x="1476616" y="6837043"/>
                  <a:pt x="1490682" y="6828387"/>
                </a:cubicBezTo>
                <a:close/>
                <a:moveTo>
                  <a:pt x="3811646" y="6827240"/>
                </a:moveTo>
                <a:lnTo>
                  <a:pt x="3814532" y="6839504"/>
                </a:lnTo>
                <a:lnTo>
                  <a:pt x="3819222" y="6837339"/>
                </a:lnTo>
                <a:cubicBezTo>
                  <a:pt x="3822558" y="6841397"/>
                  <a:pt x="3822851" y="6845792"/>
                  <a:pt x="3821509" y="6850340"/>
                </a:cubicBezTo>
                <a:lnTo>
                  <a:pt x="3817371" y="6858000"/>
                </a:lnTo>
                <a:lnTo>
                  <a:pt x="3805483" y="6858000"/>
                </a:lnTo>
                <a:lnTo>
                  <a:pt x="3806011" y="6857492"/>
                </a:lnTo>
                <a:cubicBezTo>
                  <a:pt x="3812909" y="6850233"/>
                  <a:pt x="3816696" y="6842929"/>
                  <a:pt x="3806598" y="6835174"/>
                </a:cubicBezTo>
                <a:cubicBezTo>
                  <a:pt x="3808761" y="6832651"/>
                  <a:pt x="3806236" y="6828323"/>
                  <a:pt x="3811646" y="6827240"/>
                </a:cubicBezTo>
                <a:close/>
                <a:moveTo>
                  <a:pt x="1692302" y="6824410"/>
                </a:moveTo>
                <a:cubicBezTo>
                  <a:pt x="1701319" y="6825132"/>
                  <a:pt x="1711418" y="6829821"/>
                  <a:pt x="1720075" y="6827296"/>
                </a:cubicBezTo>
                <a:lnTo>
                  <a:pt x="1696270" y="6833066"/>
                </a:lnTo>
                <a:cubicBezTo>
                  <a:pt x="1709976" y="6834510"/>
                  <a:pt x="1704926" y="6851822"/>
                  <a:pt x="1723681" y="6844969"/>
                </a:cubicBezTo>
                <a:lnTo>
                  <a:pt x="1725124" y="6840281"/>
                </a:lnTo>
                <a:cubicBezTo>
                  <a:pt x="1732338" y="6841724"/>
                  <a:pt x="1738830" y="6846772"/>
                  <a:pt x="1739550" y="6852905"/>
                </a:cubicBezTo>
                <a:lnTo>
                  <a:pt x="1737852" y="6858000"/>
                </a:lnTo>
                <a:lnTo>
                  <a:pt x="1735035" y="6858000"/>
                </a:lnTo>
                <a:lnTo>
                  <a:pt x="1727739" y="6853671"/>
                </a:lnTo>
                <a:cubicBezTo>
                  <a:pt x="1724583" y="6851732"/>
                  <a:pt x="1721157" y="6851101"/>
                  <a:pt x="1716468" y="6855790"/>
                </a:cubicBezTo>
                <a:lnTo>
                  <a:pt x="1717731" y="6858000"/>
                </a:lnTo>
                <a:lnTo>
                  <a:pt x="1684049" y="6858000"/>
                </a:lnTo>
                <a:lnTo>
                  <a:pt x="1682338" y="6857593"/>
                </a:lnTo>
                <a:cubicBezTo>
                  <a:pt x="1678506" y="6856331"/>
                  <a:pt x="1675530" y="6854347"/>
                  <a:pt x="1675349" y="6850379"/>
                </a:cubicBezTo>
                <a:lnTo>
                  <a:pt x="1705648" y="6853625"/>
                </a:lnTo>
                <a:lnTo>
                  <a:pt x="1708533" y="6844247"/>
                </a:lnTo>
                <a:lnTo>
                  <a:pt x="1670662" y="6835592"/>
                </a:lnTo>
                <a:cubicBezTo>
                  <a:pt x="1667776" y="6828017"/>
                  <a:pt x="1684728" y="6828018"/>
                  <a:pt x="1692302" y="6824410"/>
                </a:cubicBezTo>
                <a:close/>
                <a:moveTo>
                  <a:pt x="2004650" y="6824355"/>
                </a:moveTo>
                <a:lnTo>
                  <a:pt x="2014749" y="6829043"/>
                </a:lnTo>
                <a:lnTo>
                  <a:pt x="2016192" y="6824355"/>
                </a:lnTo>
                <a:close/>
                <a:moveTo>
                  <a:pt x="1462189" y="6820090"/>
                </a:moveTo>
                <a:lnTo>
                  <a:pt x="1473010" y="6826944"/>
                </a:lnTo>
                <a:cubicBezTo>
                  <a:pt x="1471566" y="6829289"/>
                  <a:pt x="1468321" y="6829197"/>
                  <a:pt x="1464805" y="6828567"/>
                </a:cubicBezTo>
                <a:cubicBezTo>
                  <a:pt x="1461287" y="6827935"/>
                  <a:pt x="1457501" y="6826764"/>
                  <a:pt x="1454975" y="6826943"/>
                </a:cubicBezTo>
                <a:cubicBezTo>
                  <a:pt x="1454975" y="6822976"/>
                  <a:pt x="1460026" y="6822616"/>
                  <a:pt x="1462189" y="6820090"/>
                </a:cubicBezTo>
                <a:close/>
                <a:moveTo>
                  <a:pt x="2499860" y="6818223"/>
                </a:moveTo>
                <a:cubicBezTo>
                  <a:pt x="2497335" y="6830848"/>
                  <a:pt x="2502745" y="6842750"/>
                  <a:pt x="2502024" y="6854292"/>
                </a:cubicBezTo>
                <a:cubicBezTo>
                  <a:pt x="2523665" y="6843471"/>
                  <a:pt x="2498058" y="6833012"/>
                  <a:pt x="2505992" y="6819306"/>
                </a:cubicBezTo>
                <a:close/>
                <a:moveTo>
                  <a:pt x="1933596" y="6809927"/>
                </a:moveTo>
                <a:lnTo>
                  <a:pt x="1934678" y="6818945"/>
                </a:lnTo>
                <a:lnTo>
                  <a:pt x="1944055" y="6818584"/>
                </a:lnTo>
                <a:close/>
                <a:moveTo>
                  <a:pt x="1488970" y="6807197"/>
                </a:moveTo>
                <a:cubicBezTo>
                  <a:pt x="1493749" y="6806386"/>
                  <a:pt x="1499160" y="6807828"/>
                  <a:pt x="1509077" y="6809632"/>
                </a:cubicBezTo>
                <a:cubicBezTo>
                  <a:pt x="1509439" y="6813599"/>
                  <a:pt x="1504028" y="6813599"/>
                  <a:pt x="1501143" y="6815042"/>
                </a:cubicBezTo>
                <a:cubicBezTo>
                  <a:pt x="1490323" y="6804221"/>
                  <a:pt x="1485633" y="6823338"/>
                  <a:pt x="1472650" y="6818289"/>
                </a:cubicBezTo>
                <a:cubicBezTo>
                  <a:pt x="1480043" y="6811074"/>
                  <a:pt x="1484191" y="6808009"/>
                  <a:pt x="1488970" y="6807197"/>
                </a:cubicBezTo>
                <a:close/>
                <a:moveTo>
                  <a:pt x="2318800" y="6805599"/>
                </a:moveTo>
                <a:lnTo>
                  <a:pt x="2316636" y="6812092"/>
                </a:lnTo>
                <a:cubicBezTo>
                  <a:pt x="2323488" y="6815337"/>
                  <a:pt x="2322767" y="6827240"/>
                  <a:pt x="2332505" y="6824715"/>
                </a:cubicBezTo>
                <a:cubicBezTo>
                  <a:pt x="2324211" y="6818584"/>
                  <a:pt x="2333227" y="6809927"/>
                  <a:pt x="2318800" y="6805599"/>
                </a:cubicBezTo>
                <a:close/>
                <a:moveTo>
                  <a:pt x="3317518" y="6800910"/>
                </a:moveTo>
                <a:lnTo>
                  <a:pt x="3307779" y="6811010"/>
                </a:lnTo>
                <a:cubicBezTo>
                  <a:pt x="3312107" y="6808845"/>
                  <a:pt x="3315714" y="6805600"/>
                  <a:pt x="3321485" y="6808484"/>
                </a:cubicBezTo>
                <a:cubicBezTo>
                  <a:pt x="3323288" y="6805960"/>
                  <a:pt x="3322206" y="6800910"/>
                  <a:pt x="3317518" y="6800910"/>
                </a:cubicBezTo>
                <a:close/>
                <a:moveTo>
                  <a:pt x="3419230" y="6794797"/>
                </a:moveTo>
                <a:cubicBezTo>
                  <a:pt x="3427525" y="6793355"/>
                  <a:pt x="3433296" y="6800208"/>
                  <a:pt x="3427887" y="6805257"/>
                </a:cubicBezTo>
                <a:lnTo>
                  <a:pt x="3416705" y="6803453"/>
                </a:lnTo>
                <a:close/>
                <a:moveTo>
                  <a:pt x="1867953" y="6781489"/>
                </a:moveTo>
                <a:lnTo>
                  <a:pt x="1876970" y="6790145"/>
                </a:lnTo>
                <a:lnTo>
                  <a:pt x="1866509" y="6786177"/>
                </a:lnTo>
                <a:close/>
                <a:moveTo>
                  <a:pt x="1661645" y="6779330"/>
                </a:moveTo>
                <a:lnTo>
                  <a:pt x="1682925" y="6783298"/>
                </a:lnTo>
                <a:cubicBezTo>
                  <a:pt x="1680579" y="6784380"/>
                  <a:pt x="1676974" y="6784199"/>
                  <a:pt x="1672961" y="6783839"/>
                </a:cubicBezTo>
                <a:cubicBezTo>
                  <a:pt x="1668949" y="6783479"/>
                  <a:pt x="1664531" y="6782938"/>
                  <a:pt x="1660563" y="6783299"/>
                </a:cubicBezTo>
                <a:close/>
                <a:moveTo>
                  <a:pt x="1916028" y="6775465"/>
                </a:moveTo>
                <a:lnTo>
                  <a:pt x="1916283" y="6776023"/>
                </a:lnTo>
                <a:lnTo>
                  <a:pt x="1914797" y="6775752"/>
                </a:lnTo>
                <a:close/>
                <a:moveTo>
                  <a:pt x="1854607" y="6774276"/>
                </a:moveTo>
                <a:cubicBezTo>
                  <a:pt x="1856771" y="6774636"/>
                  <a:pt x="1858214" y="6778965"/>
                  <a:pt x="1858575" y="6781851"/>
                </a:cubicBezTo>
                <a:cubicBezTo>
                  <a:pt x="1854607" y="6782212"/>
                  <a:pt x="1854247" y="6780047"/>
                  <a:pt x="1853165" y="6778965"/>
                </a:cubicBezTo>
                <a:close/>
                <a:moveTo>
                  <a:pt x="1502224" y="6772482"/>
                </a:moveTo>
                <a:cubicBezTo>
                  <a:pt x="1500061" y="6780055"/>
                  <a:pt x="1498257" y="6781498"/>
                  <a:pt x="1488879" y="6781859"/>
                </a:cubicBezTo>
                <a:lnTo>
                  <a:pt x="1488518" y="6775007"/>
                </a:lnTo>
                <a:close/>
                <a:moveTo>
                  <a:pt x="1636398" y="6772114"/>
                </a:moveTo>
                <a:lnTo>
                  <a:pt x="1616200" y="6775361"/>
                </a:lnTo>
                <a:lnTo>
                  <a:pt x="1625938" y="6777164"/>
                </a:lnTo>
                <a:close/>
                <a:moveTo>
                  <a:pt x="1592394" y="6771032"/>
                </a:moveTo>
                <a:cubicBezTo>
                  <a:pt x="1593838" y="6779329"/>
                  <a:pt x="1586263" y="6791230"/>
                  <a:pt x="1598525" y="6795919"/>
                </a:cubicBezTo>
                <a:lnTo>
                  <a:pt x="1614396" y="6794837"/>
                </a:lnTo>
                <a:lnTo>
                  <a:pt x="1596002" y="6781492"/>
                </a:lnTo>
                <a:lnTo>
                  <a:pt x="1598887" y="6780049"/>
                </a:lnTo>
                <a:cubicBezTo>
                  <a:pt x="1601771" y="6774640"/>
                  <a:pt x="1593838" y="6775360"/>
                  <a:pt x="1592394" y="6771032"/>
                </a:cubicBezTo>
                <a:close/>
                <a:moveTo>
                  <a:pt x="3743118" y="6764850"/>
                </a:moveTo>
                <a:lnTo>
                  <a:pt x="3755742" y="6774949"/>
                </a:lnTo>
                <a:cubicBezTo>
                  <a:pt x="3750694" y="6782162"/>
                  <a:pt x="3746005" y="6767374"/>
                  <a:pt x="3737708" y="6773868"/>
                </a:cubicBezTo>
                <a:cubicBezTo>
                  <a:pt x="3739872" y="6771342"/>
                  <a:pt x="3737708" y="6765933"/>
                  <a:pt x="3743118" y="6764850"/>
                </a:cubicBezTo>
                <a:close/>
                <a:moveTo>
                  <a:pt x="1948023" y="6761596"/>
                </a:moveTo>
                <a:lnTo>
                  <a:pt x="1950908" y="6774220"/>
                </a:lnTo>
                <a:cubicBezTo>
                  <a:pt x="1963172" y="6780353"/>
                  <a:pt x="1973992" y="6791894"/>
                  <a:pt x="1994190" y="6786845"/>
                </a:cubicBezTo>
                <a:lnTo>
                  <a:pt x="1972189" y="6777828"/>
                </a:lnTo>
                <a:lnTo>
                  <a:pt x="1979402" y="6774942"/>
                </a:lnTo>
                <a:cubicBezTo>
                  <a:pt x="1964615" y="6766647"/>
                  <a:pt x="1964614" y="6763400"/>
                  <a:pt x="1948023" y="6761596"/>
                </a:cubicBezTo>
                <a:close/>
                <a:moveTo>
                  <a:pt x="3799699" y="6759710"/>
                </a:moveTo>
                <a:cubicBezTo>
                  <a:pt x="3801908" y="6758718"/>
                  <a:pt x="3804794" y="6758718"/>
                  <a:pt x="3806959" y="6760160"/>
                </a:cubicBezTo>
                <a:lnTo>
                  <a:pt x="3804433" y="6768817"/>
                </a:lnTo>
                <a:cubicBezTo>
                  <a:pt x="3802270" y="6768096"/>
                  <a:pt x="3798303" y="6768455"/>
                  <a:pt x="3796498" y="6765209"/>
                </a:cubicBezTo>
                <a:cubicBezTo>
                  <a:pt x="3795958" y="6762685"/>
                  <a:pt x="3797490" y="6760701"/>
                  <a:pt x="3799699" y="6759710"/>
                </a:cubicBezTo>
                <a:close/>
                <a:moveTo>
                  <a:pt x="2387328" y="6754744"/>
                </a:moveTo>
                <a:lnTo>
                  <a:pt x="2407527" y="6761236"/>
                </a:lnTo>
                <a:lnTo>
                  <a:pt x="2408969" y="6756547"/>
                </a:lnTo>
                <a:close/>
                <a:moveTo>
                  <a:pt x="2818114" y="6751900"/>
                </a:moveTo>
                <a:cubicBezTo>
                  <a:pt x="2822398" y="6751628"/>
                  <a:pt x="2826274" y="6752801"/>
                  <a:pt x="2827356" y="6758030"/>
                </a:cubicBezTo>
                <a:cubicBezTo>
                  <a:pt x="2825552" y="6760916"/>
                  <a:pt x="2827718" y="6765965"/>
                  <a:pt x="2820865" y="6766686"/>
                </a:cubicBezTo>
                <a:lnTo>
                  <a:pt x="2812209" y="6765244"/>
                </a:lnTo>
                <a:cubicBezTo>
                  <a:pt x="2813650" y="6760554"/>
                  <a:pt x="2807879" y="6757670"/>
                  <a:pt x="2806438" y="6754424"/>
                </a:cubicBezTo>
                <a:cubicBezTo>
                  <a:pt x="2809142" y="6753883"/>
                  <a:pt x="2813832" y="6752170"/>
                  <a:pt x="2818114" y="6751900"/>
                </a:cubicBezTo>
                <a:close/>
                <a:moveTo>
                  <a:pt x="3788924" y="6746815"/>
                </a:moveTo>
                <a:lnTo>
                  <a:pt x="3801188" y="6748979"/>
                </a:lnTo>
                <a:cubicBezTo>
                  <a:pt x="3800467" y="6751866"/>
                  <a:pt x="3800827" y="6754751"/>
                  <a:pt x="3796860" y="6755111"/>
                </a:cubicBezTo>
                <a:lnTo>
                  <a:pt x="3787122" y="6753308"/>
                </a:lnTo>
                <a:close/>
                <a:moveTo>
                  <a:pt x="1682023" y="6746147"/>
                </a:moveTo>
                <a:cubicBezTo>
                  <a:pt x="1686261" y="6746688"/>
                  <a:pt x="1691040" y="6748311"/>
                  <a:pt x="1696630" y="6749753"/>
                </a:cubicBezTo>
                <a:lnTo>
                  <a:pt x="1695549" y="6753361"/>
                </a:lnTo>
                <a:lnTo>
                  <a:pt x="1670662" y="6749032"/>
                </a:lnTo>
                <a:cubicBezTo>
                  <a:pt x="1674088" y="6746147"/>
                  <a:pt x="1677786" y="6745606"/>
                  <a:pt x="1682023" y="6746147"/>
                </a:cubicBezTo>
                <a:close/>
                <a:moveTo>
                  <a:pt x="1480945" y="6736769"/>
                </a:moveTo>
                <a:lnTo>
                  <a:pt x="1498258" y="6739653"/>
                </a:lnTo>
                <a:cubicBezTo>
                  <a:pt x="1488159" y="6751916"/>
                  <a:pt x="1511603" y="6747950"/>
                  <a:pt x="1515931" y="6754802"/>
                </a:cubicBezTo>
                <a:cubicBezTo>
                  <a:pt x="1519899" y="6753720"/>
                  <a:pt x="1519537" y="6750474"/>
                  <a:pt x="1520259" y="6748670"/>
                </a:cubicBezTo>
                <a:lnTo>
                  <a:pt x="1526391" y="6749752"/>
                </a:lnTo>
                <a:cubicBezTo>
                  <a:pt x="1525668" y="6751916"/>
                  <a:pt x="1523505" y="6754442"/>
                  <a:pt x="1526752" y="6756967"/>
                </a:cubicBezTo>
                <a:cubicBezTo>
                  <a:pt x="1535408" y="6753360"/>
                  <a:pt x="1551277" y="6753360"/>
                  <a:pt x="1550556" y="6742179"/>
                </a:cubicBezTo>
                <a:cubicBezTo>
                  <a:pt x="1555244" y="6749032"/>
                  <a:pt x="1568951" y="6750474"/>
                  <a:pt x="1570753" y="6757687"/>
                </a:cubicBezTo>
                <a:lnTo>
                  <a:pt x="1579771" y="6749392"/>
                </a:lnTo>
                <a:cubicBezTo>
                  <a:pt x="1581213" y="6752638"/>
                  <a:pt x="1591313" y="6754441"/>
                  <a:pt x="1585542" y="6760212"/>
                </a:cubicBezTo>
                <a:lnTo>
                  <a:pt x="1577968" y="6763819"/>
                </a:lnTo>
                <a:cubicBezTo>
                  <a:pt x="1588426" y="6768507"/>
                  <a:pt x="1606461" y="6769590"/>
                  <a:pt x="1615478" y="6765262"/>
                </a:cubicBezTo>
                <a:lnTo>
                  <a:pt x="1617282" y="6758408"/>
                </a:lnTo>
                <a:cubicBezTo>
                  <a:pt x="1623413" y="6759491"/>
                  <a:pt x="1631708" y="6758049"/>
                  <a:pt x="1633873" y="6763458"/>
                </a:cubicBezTo>
                <a:cubicBezTo>
                  <a:pt x="1649021" y="6761294"/>
                  <a:pt x="1635315" y="6745786"/>
                  <a:pt x="1645053" y="6748670"/>
                </a:cubicBezTo>
                <a:cubicBezTo>
                  <a:pt x="1644692" y="6757687"/>
                  <a:pt x="1664891" y="6755884"/>
                  <a:pt x="1670661" y="6758049"/>
                </a:cubicBezTo>
                <a:lnTo>
                  <a:pt x="1687614" y="6763097"/>
                </a:lnTo>
                <a:cubicBezTo>
                  <a:pt x="1684007" y="6762376"/>
                  <a:pt x="1680400" y="6765623"/>
                  <a:pt x="1675711" y="6763820"/>
                </a:cubicBezTo>
                <a:lnTo>
                  <a:pt x="1669941" y="6769950"/>
                </a:lnTo>
                <a:cubicBezTo>
                  <a:pt x="1673186" y="6754803"/>
                  <a:pt x="1649020" y="6766343"/>
                  <a:pt x="1641808" y="6760213"/>
                </a:cubicBezTo>
                <a:cubicBezTo>
                  <a:pt x="1641086" y="6763097"/>
                  <a:pt x="1640365" y="6765983"/>
                  <a:pt x="1643611" y="6767425"/>
                </a:cubicBezTo>
                <a:lnTo>
                  <a:pt x="1652266" y="6768868"/>
                </a:lnTo>
                <a:cubicBezTo>
                  <a:pt x="1639644" y="6779688"/>
                  <a:pt x="1644331" y="6786541"/>
                  <a:pt x="1643971" y="6796280"/>
                </a:cubicBezTo>
                <a:cubicBezTo>
                  <a:pt x="1646496" y="6796641"/>
                  <a:pt x="1650103" y="6798445"/>
                  <a:pt x="1653348" y="6795919"/>
                </a:cubicBezTo>
                <a:lnTo>
                  <a:pt x="1654792" y="6791231"/>
                </a:lnTo>
                <a:cubicBezTo>
                  <a:pt x="1663449" y="6797001"/>
                  <a:pt x="1682925" y="6797362"/>
                  <a:pt x="1681121" y="6807821"/>
                </a:cubicBezTo>
                <a:lnTo>
                  <a:pt x="1673548" y="6811429"/>
                </a:lnTo>
                <a:cubicBezTo>
                  <a:pt x="1674990" y="6815397"/>
                  <a:pt x="1680761" y="6813592"/>
                  <a:pt x="1685450" y="6815396"/>
                </a:cubicBezTo>
                <a:cubicBezTo>
                  <a:pt x="1693023" y="6807822"/>
                  <a:pt x="1700959" y="6803133"/>
                  <a:pt x="1713943" y="6803494"/>
                </a:cubicBezTo>
                <a:cubicBezTo>
                  <a:pt x="1725124" y="6801330"/>
                  <a:pt x="1728731" y="6815036"/>
                  <a:pt x="1738108" y="6805657"/>
                </a:cubicBezTo>
                <a:cubicBezTo>
                  <a:pt x="1727648" y="6822609"/>
                  <a:pt x="1691581" y="6809265"/>
                  <a:pt x="1684368" y="6820085"/>
                </a:cubicBezTo>
                <a:cubicBezTo>
                  <a:pt x="1673186" y="6822250"/>
                  <a:pt x="1661645" y="6821166"/>
                  <a:pt x="1649382" y="6819002"/>
                </a:cubicBezTo>
                <a:lnTo>
                  <a:pt x="1671383" y="6810708"/>
                </a:lnTo>
                <a:cubicBezTo>
                  <a:pt x="1658398" y="6805297"/>
                  <a:pt x="1642168" y="6807462"/>
                  <a:pt x="1635676" y="6794476"/>
                </a:cubicBezTo>
                <a:cubicBezTo>
                  <a:pt x="1634232" y="6790149"/>
                  <a:pt x="1633151" y="6777164"/>
                  <a:pt x="1623413" y="6783295"/>
                </a:cubicBezTo>
                <a:cubicBezTo>
                  <a:pt x="1621249" y="6790869"/>
                  <a:pt x="1621248" y="6794837"/>
                  <a:pt x="1626298" y="6804576"/>
                </a:cubicBezTo>
                <a:cubicBezTo>
                  <a:pt x="1629905" y="6801329"/>
                  <a:pt x="1633873" y="6804936"/>
                  <a:pt x="1637840" y="6804576"/>
                </a:cubicBezTo>
                <a:cubicBezTo>
                  <a:pt x="1640004" y="6809986"/>
                  <a:pt x="1644692" y="6816479"/>
                  <a:pt x="1636758" y="6821167"/>
                </a:cubicBezTo>
                <a:lnTo>
                  <a:pt x="1629545" y="6824053"/>
                </a:lnTo>
                <a:cubicBezTo>
                  <a:pt x="1645775" y="6830906"/>
                  <a:pt x="1624856" y="6835233"/>
                  <a:pt x="1632429" y="6844610"/>
                </a:cubicBezTo>
                <a:lnTo>
                  <a:pt x="1623413" y="6835233"/>
                </a:lnTo>
                <a:cubicBezTo>
                  <a:pt x="1609707" y="6837759"/>
                  <a:pt x="1617642" y="6846415"/>
                  <a:pt x="1612592" y="6850382"/>
                </a:cubicBezTo>
                <a:lnTo>
                  <a:pt x="1619806" y="6856513"/>
                </a:lnTo>
                <a:lnTo>
                  <a:pt x="1617917" y="6858000"/>
                </a:lnTo>
                <a:lnTo>
                  <a:pt x="1588336" y="6858000"/>
                </a:lnTo>
                <a:lnTo>
                  <a:pt x="1589509" y="6853268"/>
                </a:lnTo>
                <a:cubicBezTo>
                  <a:pt x="1587705" y="6850022"/>
                  <a:pt x="1583737" y="6850382"/>
                  <a:pt x="1581213" y="6850021"/>
                </a:cubicBezTo>
                <a:lnTo>
                  <a:pt x="1575230" y="6858000"/>
                </a:lnTo>
                <a:lnTo>
                  <a:pt x="1573831" y="6858000"/>
                </a:lnTo>
                <a:lnTo>
                  <a:pt x="1559889" y="6847406"/>
                </a:lnTo>
                <a:cubicBezTo>
                  <a:pt x="1556237" y="6843168"/>
                  <a:pt x="1552540" y="6839020"/>
                  <a:pt x="1544785" y="6836675"/>
                </a:cubicBezTo>
                <a:lnTo>
                  <a:pt x="1546589" y="6829823"/>
                </a:lnTo>
                <a:cubicBezTo>
                  <a:pt x="1556326" y="6836675"/>
                  <a:pt x="1568589" y="6843528"/>
                  <a:pt x="1583738" y="6840282"/>
                </a:cubicBezTo>
                <a:cubicBezTo>
                  <a:pt x="1582296" y="6824053"/>
                  <a:pt x="1553442" y="6820084"/>
                  <a:pt x="1547310" y="6806018"/>
                </a:cubicBezTo>
                <a:cubicBezTo>
                  <a:pt x="1559934" y="6803493"/>
                  <a:pt x="1566787" y="6815397"/>
                  <a:pt x="1582656" y="6814314"/>
                </a:cubicBezTo>
                <a:cubicBezTo>
                  <a:pt x="1575804" y="6807100"/>
                  <a:pt x="1598165" y="6793033"/>
                  <a:pt x="1574000" y="6790869"/>
                </a:cubicBezTo>
                <a:cubicBezTo>
                  <a:pt x="1560655" y="6796641"/>
                  <a:pt x="1539375" y="6801691"/>
                  <a:pt x="1534326" y="6784016"/>
                </a:cubicBezTo>
                <a:cubicBezTo>
                  <a:pt x="1547671" y="6787263"/>
                  <a:pt x="1546588" y="6777164"/>
                  <a:pt x="1550555" y="6772837"/>
                </a:cubicBezTo>
                <a:cubicBezTo>
                  <a:pt x="1555245" y="6774639"/>
                  <a:pt x="1559212" y="6770312"/>
                  <a:pt x="1558852" y="6767426"/>
                </a:cubicBezTo>
                <a:cubicBezTo>
                  <a:pt x="1563541" y="6760934"/>
                  <a:pt x="1556688" y="6756966"/>
                  <a:pt x="1554523" y="6751556"/>
                </a:cubicBezTo>
                <a:lnTo>
                  <a:pt x="1548392" y="6750473"/>
                </a:lnTo>
                <a:cubicBezTo>
                  <a:pt x="1550555" y="6751916"/>
                  <a:pt x="1548753" y="6770673"/>
                  <a:pt x="1538293" y="6770673"/>
                </a:cubicBezTo>
                <a:lnTo>
                  <a:pt x="1536849" y="6775361"/>
                </a:lnTo>
                <a:cubicBezTo>
                  <a:pt x="1519538" y="6768148"/>
                  <a:pt x="1505832" y="6743981"/>
                  <a:pt x="1484552" y="6763097"/>
                </a:cubicBezTo>
                <a:cubicBezTo>
                  <a:pt x="1474093" y="6763458"/>
                  <a:pt x="1468322" y="6756244"/>
                  <a:pt x="1463633" y="6750474"/>
                </a:cubicBezTo>
                <a:lnTo>
                  <a:pt x="1484191" y="6742179"/>
                </a:lnTo>
                <a:cubicBezTo>
                  <a:pt x="1483470" y="6741097"/>
                  <a:pt x="1483109" y="6737850"/>
                  <a:pt x="1480224" y="6738572"/>
                </a:cubicBezTo>
                <a:close/>
                <a:moveTo>
                  <a:pt x="2359196" y="6736035"/>
                </a:moveTo>
                <a:cubicBezTo>
                  <a:pt x="2359918" y="6738199"/>
                  <a:pt x="2357033" y="6738560"/>
                  <a:pt x="2354146" y="6740003"/>
                </a:cubicBezTo>
                <a:lnTo>
                  <a:pt x="2345490" y="6738560"/>
                </a:lnTo>
                <a:close/>
                <a:moveTo>
                  <a:pt x="2480384" y="6735268"/>
                </a:moveTo>
                <a:cubicBezTo>
                  <a:pt x="2487597" y="6741399"/>
                  <a:pt x="2480744" y="6760155"/>
                  <a:pt x="2496614" y="6755104"/>
                </a:cubicBezTo>
                <a:cubicBezTo>
                  <a:pt x="2494089" y="6746448"/>
                  <a:pt x="2488318" y="6739595"/>
                  <a:pt x="2480384" y="6735268"/>
                </a:cubicBezTo>
                <a:close/>
                <a:moveTo>
                  <a:pt x="2451709" y="6734095"/>
                </a:moveTo>
                <a:cubicBezTo>
                  <a:pt x="2449456" y="6735087"/>
                  <a:pt x="2447922" y="6737071"/>
                  <a:pt x="2447923" y="6739596"/>
                </a:cubicBezTo>
                <a:cubicBezTo>
                  <a:pt x="2449365" y="6742842"/>
                  <a:pt x="2453332" y="6742480"/>
                  <a:pt x="2457301" y="6743202"/>
                </a:cubicBezTo>
                <a:lnTo>
                  <a:pt x="2459825" y="6734546"/>
                </a:lnTo>
                <a:cubicBezTo>
                  <a:pt x="2456941" y="6733104"/>
                  <a:pt x="2453965" y="6733103"/>
                  <a:pt x="2451709" y="6734095"/>
                </a:cubicBezTo>
                <a:close/>
                <a:moveTo>
                  <a:pt x="1857133" y="6733879"/>
                </a:moveTo>
                <a:cubicBezTo>
                  <a:pt x="1860018" y="6738569"/>
                  <a:pt x="1858215" y="6748307"/>
                  <a:pt x="1860379" y="6754439"/>
                </a:cubicBezTo>
                <a:cubicBezTo>
                  <a:pt x="1852804" y="6758045"/>
                  <a:pt x="1845591" y="6751914"/>
                  <a:pt x="1840180" y="6747946"/>
                </a:cubicBezTo>
                <a:cubicBezTo>
                  <a:pt x="1842706" y="6739290"/>
                  <a:pt x="1860017" y="6746503"/>
                  <a:pt x="1857133" y="6733879"/>
                </a:cubicBezTo>
                <a:close/>
                <a:moveTo>
                  <a:pt x="2436020" y="6725530"/>
                </a:moveTo>
                <a:lnTo>
                  <a:pt x="2434216" y="6732021"/>
                </a:lnTo>
                <a:cubicBezTo>
                  <a:pt x="2437823" y="6733824"/>
                  <a:pt x="2439628" y="6732022"/>
                  <a:pt x="2441069" y="6731299"/>
                </a:cubicBezTo>
                <a:close/>
                <a:moveTo>
                  <a:pt x="2313030" y="6720888"/>
                </a:moveTo>
                <a:lnTo>
                  <a:pt x="2322768" y="6722691"/>
                </a:lnTo>
                <a:cubicBezTo>
                  <a:pt x="2323489" y="6724854"/>
                  <a:pt x="2319522" y="6725216"/>
                  <a:pt x="2317718" y="6726659"/>
                </a:cubicBezTo>
                <a:lnTo>
                  <a:pt x="2311586" y="6725577"/>
                </a:lnTo>
                <a:close/>
                <a:moveTo>
                  <a:pt x="1503668" y="6716936"/>
                </a:moveTo>
                <a:cubicBezTo>
                  <a:pt x="1505470" y="6726675"/>
                  <a:pt x="1536488" y="6717659"/>
                  <a:pt x="1529276" y="6734611"/>
                </a:cubicBezTo>
                <a:lnTo>
                  <a:pt x="1537210" y="6737856"/>
                </a:lnTo>
                <a:cubicBezTo>
                  <a:pt x="1520258" y="6742545"/>
                  <a:pt x="1514848" y="6725953"/>
                  <a:pt x="1501863" y="6723068"/>
                </a:cubicBezTo>
                <a:cubicBezTo>
                  <a:pt x="1497897" y="6723068"/>
                  <a:pt x="1496815" y="6725954"/>
                  <a:pt x="1496093" y="6728839"/>
                </a:cubicBezTo>
                <a:cubicBezTo>
                  <a:pt x="1493929" y="6727396"/>
                  <a:pt x="1492125" y="6728839"/>
                  <a:pt x="1489240" y="6729561"/>
                </a:cubicBezTo>
                <a:lnTo>
                  <a:pt x="1485273" y="6724872"/>
                </a:lnTo>
                <a:cubicBezTo>
                  <a:pt x="1494290" y="6725593"/>
                  <a:pt x="1501143" y="6723069"/>
                  <a:pt x="1503668" y="6716936"/>
                </a:cubicBezTo>
                <a:close/>
                <a:moveTo>
                  <a:pt x="1671022" y="6716212"/>
                </a:moveTo>
                <a:cubicBezTo>
                  <a:pt x="1685809" y="6714768"/>
                  <a:pt x="1720075" y="6717654"/>
                  <a:pt x="1706008" y="6734245"/>
                </a:cubicBezTo>
                <a:cubicBezTo>
                  <a:pt x="1724762" y="6737492"/>
                  <a:pt x="1706008" y="6748311"/>
                  <a:pt x="1706369" y="6755165"/>
                </a:cubicBezTo>
                <a:lnTo>
                  <a:pt x="1703844" y="6754804"/>
                </a:lnTo>
                <a:cubicBezTo>
                  <a:pt x="1701319" y="6746509"/>
                  <a:pt x="1711058" y="6739294"/>
                  <a:pt x="1702041" y="6730638"/>
                </a:cubicBezTo>
                <a:cubicBezTo>
                  <a:pt x="1693024" y="6725950"/>
                  <a:pt x="1675711" y="6723065"/>
                  <a:pt x="1668497" y="6724868"/>
                </a:cubicBezTo>
                <a:close/>
                <a:moveTo>
                  <a:pt x="1544560" y="6716154"/>
                </a:moveTo>
                <a:cubicBezTo>
                  <a:pt x="1553757" y="6717338"/>
                  <a:pt x="1559302" y="6726941"/>
                  <a:pt x="1566065" y="6728834"/>
                </a:cubicBezTo>
                <a:cubicBezTo>
                  <a:pt x="1555605" y="6727031"/>
                  <a:pt x="1541899" y="6726670"/>
                  <a:pt x="1533965" y="6718374"/>
                </a:cubicBezTo>
                <a:cubicBezTo>
                  <a:pt x="1538023" y="6716301"/>
                  <a:pt x="1541494" y="6715760"/>
                  <a:pt x="1544560" y="6716154"/>
                </a:cubicBezTo>
                <a:close/>
                <a:moveTo>
                  <a:pt x="1959565" y="6713987"/>
                </a:moveTo>
                <a:lnTo>
                  <a:pt x="1976516" y="6718678"/>
                </a:lnTo>
                <a:lnTo>
                  <a:pt x="1968221" y="6715429"/>
                </a:lnTo>
                <a:close/>
                <a:moveTo>
                  <a:pt x="3377390" y="6712564"/>
                </a:moveTo>
                <a:lnTo>
                  <a:pt x="3387128" y="6714368"/>
                </a:lnTo>
                <a:cubicBezTo>
                  <a:pt x="3387851" y="6716531"/>
                  <a:pt x="3383522" y="6717975"/>
                  <a:pt x="3382440" y="6718335"/>
                </a:cubicBezTo>
                <a:cubicBezTo>
                  <a:pt x="3379554" y="6719057"/>
                  <a:pt x="3378834" y="6716893"/>
                  <a:pt x="3376669" y="6715450"/>
                </a:cubicBezTo>
                <a:close/>
                <a:moveTo>
                  <a:pt x="1469042" y="6705035"/>
                </a:moveTo>
                <a:lnTo>
                  <a:pt x="1494651" y="6711528"/>
                </a:lnTo>
                <a:lnTo>
                  <a:pt x="1466157" y="6723430"/>
                </a:lnTo>
                <a:cubicBezTo>
                  <a:pt x="1467599" y="6718740"/>
                  <a:pt x="1477699" y="6710446"/>
                  <a:pt x="1469042" y="6705035"/>
                </a:cubicBezTo>
                <a:close/>
                <a:moveTo>
                  <a:pt x="1619084" y="6704311"/>
                </a:moveTo>
                <a:lnTo>
                  <a:pt x="1631347" y="6706475"/>
                </a:lnTo>
                <a:lnTo>
                  <a:pt x="1630627" y="6709361"/>
                </a:lnTo>
                <a:lnTo>
                  <a:pt x="1618003" y="6707197"/>
                </a:lnTo>
                <a:close/>
                <a:moveTo>
                  <a:pt x="2469202" y="6690544"/>
                </a:moveTo>
                <a:lnTo>
                  <a:pt x="2468120" y="6695233"/>
                </a:lnTo>
                <a:cubicBezTo>
                  <a:pt x="2470284" y="6696133"/>
                  <a:pt x="2472720" y="6698749"/>
                  <a:pt x="2475153" y="6700373"/>
                </a:cubicBezTo>
                <a:cubicBezTo>
                  <a:pt x="2477589" y="6701995"/>
                  <a:pt x="2480023" y="6702627"/>
                  <a:pt x="2482187" y="6699561"/>
                </a:cubicBezTo>
                <a:close/>
                <a:moveTo>
                  <a:pt x="3635275" y="6686225"/>
                </a:moveTo>
                <a:cubicBezTo>
                  <a:pt x="3640326" y="6686226"/>
                  <a:pt x="3643571" y="6693799"/>
                  <a:pt x="3636719" y="6694522"/>
                </a:cubicBezTo>
                <a:lnTo>
                  <a:pt x="3633112" y="6693800"/>
                </a:lnTo>
                <a:close/>
                <a:moveTo>
                  <a:pt x="1840941" y="6685354"/>
                </a:moveTo>
                <a:cubicBezTo>
                  <a:pt x="1843449" y="6685461"/>
                  <a:pt x="1846041" y="6686633"/>
                  <a:pt x="1848476" y="6689519"/>
                </a:cubicBezTo>
                <a:lnTo>
                  <a:pt x="1827196" y="6695650"/>
                </a:lnTo>
                <a:cubicBezTo>
                  <a:pt x="1826835" y="6694748"/>
                  <a:pt x="1829721" y="6690329"/>
                  <a:pt x="1833913" y="6687580"/>
                </a:cubicBezTo>
                <a:cubicBezTo>
                  <a:pt x="1836010" y="6686205"/>
                  <a:pt x="1838434" y="6685247"/>
                  <a:pt x="1840941" y="6685354"/>
                </a:cubicBezTo>
                <a:close/>
                <a:moveTo>
                  <a:pt x="1694828" y="6681586"/>
                </a:moveTo>
                <a:lnTo>
                  <a:pt x="1705648" y="6683390"/>
                </a:lnTo>
                <a:cubicBezTo>
                  <a:pt x="1701320" y="6683751"/>
                  <a:pt x="1696991" y="6687718"/>
                  <a:pt x="1692258" y="6690469"/>
                </a:cubicBezTo>
                <a:cubicBezTo>
                  <a:pt x="1687524" y="6693219"/>
                  <a:pt x="1682384" y="6694752"/>
                  <a:pt x="1676433" y="6690243"/>
                </a:cubicBezTo>
                <a:lnTo>
                  <a:pt x="1696270" y="6684832"/>
                </a:lnTo>
                <a:close/>
                <a:moveTo>
                  <a:pt x="1456780" y="6680870"/>
                </a:moveTo>
                <a:lnTo>
                  <a:pt x="1462190" y="6684837"/>
                </a:lnTo>
                <a:lnTo>
                  <a:pt x="1449927" y="6686641"/>
                </a:lnTo>
                <a:cubicBezTo>
                  <a:pt x="1434778" y="6685199"/>
                  <a:pt x="1458582" y="6688085"/>
                  <a:pt x="1456780" y="6680870"/>
                </a:cubicBezTo>
                <a:close/>
                <a:moveTo>
                  <a:pt x="1894643" y="6678641"/>
                </a:moveTo>
                <a:lnTo>
                  <a:pt x="1903299" y="6685133"/>
                </a:lnTo>
                <a:cubicBezTo>
                  <a:pt x="1904021" y="6682247"/>
                  <a:pt x="1903660" y="6679362"/>
                  <a:pt x="1907627" y="6679002"/>
                </a:cubicBezTo>
                <a:close/>
                <a:moveTo>
                  <a:pt x="1948384" y="6677919"/>
                </a:moveTo>
                <a:lnTo>
                  <a:pt x="1946219" y="6685494"/>
                </a:lnTo>
                <a:lnTo>
                  <a:pt x="1931432" y="6682970"/>
                </a:lnTo>
                <a:lnTo>
                  <a:pt x="1934678" y="6685494"/>
                </a:lnTo>
                <a:lnTo>
                  <a:pt x="1918807" y="6694872"/>
                </a:lnTo>
                <a:cubicBezTo>
                  <a:pt x="1929267" y="6698478"/>
                  <a:pt x="1937924" y="6695232"/>
                  <a:pt x="1946581" y="6692708"/>
                </a:cubicBezTo>
                <a:cubicBezTo>
                  <a:pt x="1953433" y="6699920"/>
                  <a:pt x="1941530" y="6704610"/>
                  <a:pt x="1939006" y="6709660"/>
                </a:cubicBezTo>
                <a:cubicBezTo>
                  <a:pt x="1955236" y="6693789"/>
                  <a:pt x="1951630" y="6718677"/>
                  <a:pt x="1968943" y="6704970"/>
                </a:cubicBezTo>
                <a:lnTo>
                  <a:pt x="1957040" y="6701003"/>
                </a:lnTo>
                <a:lnTo>
                  <a:pt x="1972189" y="6693789"/>
                </a:lnTo>
                <a:lnTo>
                  <a:pt x="1956319" y="6694150"/>
                </a:lnTo>
                <a:cubicBezTo>
                  <a:pt x="1951269" y="6689462"/>
                  <a:pt x="1945858" y="6682609"/>
                  <a:pt x="1954516" y="6679002"/>
                </a:cubicBezTo>
                <a:close/>
                <a:moveTo>
                  <a:pt x="1524948" y="6675815"/>
                </a:moveTo>
                <a:cubicBezTo>
                  <a:pt x="1520620" y="6676897"/>
                  <a:pt x="1519538" y="6679782"/>
                  <a:pt x="1518817" y="6682668"/>
                </a:cubicBezTo>
                <a:cubicBezTo>
                  <a:pt x="1528555" y="6684471"/>
                  <a:pt x="1529997" y="6705390"/>
                  <a:pt x="1544064" y="6694210"/>
                </a:cubicBezTo>
                <a:close/>
                <a:moveTo>
                  <a:pt x="3785679" y="6674680"/>
                </a:moveTo>
                <a:lnTo>
                  <a:pt x="3794335" y="6676123"/>
                </a:lnTo>
                <a:cubicBezTo>
                  <a:pt x="3793614" y="6679009"/>
                  <a:pt x="3790007" y="6682254"/>
                  <a:pt x="3787482" y="6681893"/>
                </a:cubicBezTo>
                <a:cubicBezTo>
                  <a:pt x="3783874" y="6680452"/>
                  <a:pt x="3784956" y="6677565"/>
                  <a:pt x="3785679" y="6674680"/>
                </a:cubicBezTo>
                <a:close/>
                <a:moveTo>
                  <a:pt x="1822146" y="6672927"/>
                </a:moveTo>
                <a:cubicBezTo>
                  <a:pt x="1822868" y="6675092"/>
                  <a:pt x="1819982" y="6675453"/>
                  <a:pt x="1817097" y="6676895"/>
                </a:cubicBezTo>
                <a:lnTo>
                  <a:pt x="1812047" y="6676173"/>
                </a:lnTo>
                <a:close/>
                <a:moveTo>
                  <a:pt x="1796539" y="6663551"/>
                </a:moveTo>
                <a:lnTo>
                  <a:pt x="1820704" y="6665715"/>
                </a:lnTo>
                <a:cubicBezTo>
                  <a:pt x="1818540" y="6668419"/>
                  <a:pt x="1814573" y="6669502"/>
                  <a:pt x="1809929" y="6669682"/>
                </a:cubicBezTo>
                <a:cubicBezTo>
                  <a:pt x="1805285" y="6669862"/>
                  <a:pt x="1799965" y="6669140"/>
                  <a:pt x="1795096" y="6668238"/>
                </a:cubicBezTo>
                <a:close/>
                <a:moveTo>
                  <a:pt x="1855690" y="6653088"/>
                </a:moveTo>
                <a:lnTo>
                  <a:pt x="1866509" y="6668959"/>
                </a:lnTo>
                <a:cubicBezTo>
                  <a:pt x="1857492" y="6664270"/>
                  <a:pt x="1846673" y="6661385"/>
                  <a:pt x="1841261" y="6662466"/>
                </a:cubicBezTo>
                <a:cubicBezTo>
                  <a:pt x="1845590" y="6656335"/>
                  <a:pt x="1849196" y="6657056"/>
                  <a:pt x="1855690" y="6653088"/>
                </a:cubicBezTo>
                <a:close/>
                <a:moveTo>
                  <a:pt x="1601050" y="6651292"/>
                </a:moveTo>
                <a:cubicBezTo>
                  <a:pt x="1611870" y="6649127"/>
                  <a:pt x="1615117" y="6660669"/>
                  <a:pt x="1617281" y="6666079"/>
                </a:cubicBezTo>
                <a:cubicBezTo>
                  <a:pt x="1616920" y="6663194"/>
                  <a:pt x="1589508" y="6664276"/>
                  <a:pt x="1601050" y="6651292"/>
                </a:cubicBezTo>
                <a:close/>
                <a:moveTo>
                  <a:pt x="1642168" y="6648406"/>
                </a:moveTo>
                <a:cubicBezTo>
                  <a:pt x="1650103" y="6644077"/>
                  <a:pt x="1663088" y="6652013"/>
                  <a:pt x="1670301" y="6658505"/>
                </a:cubicBezTo>
                <a:cubicBezTo>
                  <a:pt x="1666694" y="6665717"/>
                  <a:pt x="1686171" y="6684112"/>
                  <a:pt x="1659840" y="6680506"/>
                </a:cubicBezTo>
                <a:cubicBezTo>
                  <a:pt x="1671383" y="6663554"/>
                  <a:pt x="1640004" y="6663914"/>
                  <a:pt x="1642168" y="6648406"/>
                </a:cubicBezTo>
                <a:close/>
                <a:moveTo>
                  <a:pt x="1513406" y="6648047"/>
                </a:moveTo>
                <a:cubicBezTo>
                  <a:pt x="1505831" y="6651654"/>
                  <a:pt x="1500422" y="6660671"/>
                  <a:pt x="1489600" y="6657787"/>
                </a:cubicBezTo>
                <a:cubicBezTo>
                  <a:pt x="1492126" y="6649129"/>
                  <a:pt x="1505832" y="6646606"/>
                  <a:pt x="1513406" y="6648047"/>
                </a:cubicBezTo>
                <a:close/>
                <a:moveTo>
                  <a:pt x="1816737" y="6648041"/>
                </a:moveTo>
                <a:cubicBezTo>
                  <a:pt x="1825754" y="6643711"/>
                  <a:pt x="1829721" y="6652368"/>
                  <a:pt x="1836934" y="6654533"/>
                </a:cubicBezTo>
                <a:cubicBezTo>
                  <a:pt x="1831525" y="6655614"/>
                  <a:pt x="1821065" y="6655614"/>
                  <a:pt x="1816737" y="6648041"/>
                </a:cubicBezTo>
                <a:close/>
                <a:moveTo>
                  <a:pt x="1404842" y="6645886"/>
                </a:moveTo>
                <a:cubicBezTo>
                  <a:pt x="1405203" y="6648770"/>
                  <a:pt x="1398350" y="6649853"/>
                  <a:pt x="1400153" y="6653821"/>
                </a:cubicBezTo>
                <a:cubicBezTo>
                  <a:pt x="1397268" y="6654541"/>
                  <a:pt x="1396546" y="6652377"/>
                  <a:pt x="1394383" y="6650934"/>
                </a:cubicBezTo>
                <a:close/>
                <a:moveTo>
                  <a:pt x="2794895" y="6644778"/>
                </a:moveTo>
                <a:cubicBezTo>
                  <a:pt x="2804273" y="6644417"/>
                  <a:pt x="2811487" y="6650910"/>
                  <a:pt x="2806797" y="6656681"/>
                </a:cubicBezTo>
                <a:cubicBezTo>
                  <a:pt x="2804634" y="6651631"/>
                  <a:pt x="2788403" y="6653434"/>
                  <a:pt x="2794895" y="6644778"/>
                </a:cubicBezTo>
                <a:close/>
                <a:moveTo>
                  <a:pt x="1691868" y="6642887"/>
                </a:moveTo>
                <a:cubicBezTo>
                  <a:pt x="1696247" y="6644121"/>
                  <a:pt x="1697531" y="6652101"/>
                  <a:pt x="1703482" y="6652371"/>
                </a:cubicBezTo>
                <a:cubicBezTo>
                  <a:pt x="1698073" y="6656700"/>
                  <a:pt x="1693024" y="6652733"/>
                  <a:pt x="1687612" y="6652733"/>
                </a:cubicBezTo>
                <a:cubicBezTo>
                  <a:pt x="1684366" y="6650208"/>
                  <a:pt x="1685449" y="6647323"/>
                  <a:pt x="1686171" y="6644436"/>
                </a:cubicBezTo>
                <a:cubicBezTo>
                  <a:pt x="1688605" y="6642813"/>
                  <a:pt x="1690409" y="6642475"/>
                  <a:pt x="1691868" y="6642887"/>
                </a:cubicBezTo>
                <a:close/>
                <a:moveTo>
                  <a:pt x="1509078" y="6633261"/>
                </a:moveTo>
                <a:lnTo>
                  <a:pt x="1506913" y="6639752"/>
                </a:lnTo>
                <a:cubicBezTo>
                  <a:pt x="1504749" y="6637228"/>
                  <a:pt x="1502946" y="6636145"/>
                  <a:pt x="1501504" y="6636146"/>
                </a:cubicBezTo>
                <a:cubicBezTo>
                  <a:pt x="1503668" y="6635786"/>
                  <a:pt x="1506192" y="6634704"/>
                  <a:pt x="1509078" y="6633261"/>
                </a:cubicBezTo>
                <a:close/>
                <a:moveTo>
                  <a:pt x="3780628" y="6631117"/>
                </a:moveTo>
                <a:cubicBezTo>
                  <a:pt x="3788924" y="6638612"/>
                  <a:pt x="3799383" y="6633563"/>
                  <a:pt x="3800826" y="6646548"/>
                </a:cubicBezTo>
                <a:cubicBezTo>
                  <a:pt x="3797580" y="6653041"/>
                  <a:pt x="3796859" y="6668910"/>
                  <a:pt x="3781711" y="6667107"/>
                </a:cubicBezTo>
                <a:lnTo>
                  <a:pt x="3778103" y="6661336"/>
                </a:lnTo>
                <a:cubicBezTo>
                  <a:pt x="3760431" y="6663139"/>
                  <a:pt x="3779546" y="6674681"/>
                  <a:pt x="3766562" y="6678288"/>
                </a:cubicBezTo>
                <a:cubicBezTo>
                  <a:pt x="3757546" y="6668550"/>
                  <a:pt x="3744200" y="6643302"/>
                  <a:pt x="3773415" y="6641499"/>
                </a:cubicBezTo>
                <a:cubicBezTo>
                  <a:pt x="3775580" y="6638252"/>
                  <a:pt x="3773775" y="6631835"/>
                  <a:pt x="3780628" y="6631117"/>
                </a:cubicBezTo>
                <a:close/>
                <a:moveTo>
                  <a:pt x="1907988" y="6626420"/>
                </a:moveTo>
                <a:cubicBezTo>
                  <a:pt x="1908349" y="6632191"/>
                  <a:pt x="1921694" y="6633556"/>
                  <a:pt x="1923858" y="6633917"/>
                </a:cubicBezTo>
                <a:lnTo>
                  <a:pt x="1925300" y="6629306"/>
                </a:lnTo>
                <a:cubicBezTo>
                  <a:pt x="1927825" y="6628584"/>
                  <a:pt x="1929629" y="6627141"/>
                  <a:pt x="1931793" y="6626420"/>
                </a:cubicBezTo>
                <a:close/>
                <a:moveTo>
                  <a:pt x="1640726" y="6622458"/>
                </a:moveTo>
                <a:cubicBezTo>
                  <a:pt x="1647939" y="6624624"/>
                  <a:pt x="1659480" y="6638668"/>
                  <a:pt x="1643971" y="6641914"/>
                </a:cubicBezTo>
                <a:cubicBezTo>
                  <a:pt x="1637479" y="6637947"/>
                  <a:pt x="1636036" y="6629674"/>
                  <a:pt x="1640726" y="6622458"/>
                </a:cubicBezTo>
                <a:close/>
                <a:moveTo>
                  <a:pt x="1473009" y="6617049"/>
                </a:moveTo>
                <a:cubicBezTo>
                  <a:pt x="1484191" y="6618853"/>
                  <a:pt x="1485634" y="6636146"/>
                  <a:pt x="1497897" y="6636506"/>
                </a:cubicBezTo>
                <a:cubicBezTo>
                  <a:pt x="1495011" y="6637408"/>
                  <a:pt x="1492305" y="6639933"/>
                  <a:pt x="1489466" y="6641059"/>
                </a:cubicBezTo>
                <a:cubicBezTo>
                  <a:pt x="1486626" y="6642187"/>
                  <a:pt x="1483651" y="6641916"/>
                  <a:pt x="1480224" y="6637227"/>
                </a:cubicBezTo>
                <a:cubicBezTo>
                  <a:pt x="1482026" y="6634702"/>
                  <a:pt x="1480584" y="6622459"/>
                  <a:pt x="1473009" y="6617049"/>
                </a:cubicBezTo>
                <a:close/>
                <a:moveTo>
                  <a:pt x="1624855" y="6609835"/>
                </a:moveTo>
                <a:lnTo>
                  <a:pt x="1643610" y="6613081"/>
                </a:lnTo>
                <a:cubicBezTo>
                  <a:pt x="1641806" y="6614705"/>
                  <a:pt x="1638561" y="6615606"/>
                  <a:pt x="1634865" y="6615832"/>
                </a:cubicBezTo>
                <a:cubicBezTo>
                  <a:pt x="1631168" y="6616056"/>
                  <a:pt x="1627020" y="6615607"/>
                  <a:pt x="1623413" y="6614526"/>
                </a:cubicBezTo>
                <a:close/>
                <a:moveTo>
                  <a:pt x="1447401" y="6607308"/>
                </a:moveTo>
                <a:lnTo>
                  <a:pt x="1444155" y="6609835"/>
                </a:lnTo>
                <a:cubicBezTo>
                  <a:pt x="1464715" y="6614526"/>
                  <a:pt x="1466879" y="6633622"/>
                  <a:pt x="1469764" y="6650214"/>
                </a:cubicBezTo>
                <a:cubicBezTo>
                  <a:pt x="1467599" y="6653820"/>
                  <a:pt x="1460385" y="6655622"/>
                  <a:pt x="1457862" y="6660312"/>
                </a:cubicBezTo>
                <a:cubicBezTo>
                  <a:pt x="1459665" y="6649492"/>
                  <a:pt x="1449927" y="6647688"/>
                  <a:pt x="1444156" y="6640835"/>
                </a:cubicBezTo>
                <a:cubicBezTo>
                  <a:pt x="1456779" y="6637229"/>
                  <a:pt x="1446680" y="6627509"/>
                  <a:pt x="1453173" y="6623541"/>
                </a:cubicBezTo>
                <a:cubicBezTo>
                  <a:pt x="1447763" y="6623542"/>
                  <a:pt x="1442352" y="6624623"/>
                  <a:pt x="1437664" y="6622819"/>
                </a:cubicBezTo>
                <a:lnTo>
                  <a:pt x="1441630" y="6609477"/>
                </a:lnTo>
                <a:cubicBezTo>
                  <a:pt x="1444155" y="6609835"/>
                  <a:pt x="1445959" y="6608033"/>
                  <a:pt x="1447401" y="6607308"/>
                </a:cubicBezTo>
                <a:close/>
                <a:moveTo>
                  <a:pt x="1579410" y="6605147"/>
                </a:moveTo>
                <a:lnTo>
                  <a:pt x="1588066" y="6606590"/>
                </a:lnTo>
                <a:lnTo>
                  <a:pt x="1584820" y="6617771"/>
                </a:lnTo>
                <a:cubicBezTo>
                  <a:pt x="1580853" y="6617771"/>
                  <a:pt x="1576523" y="6615247"/>
                  <a:pt x="1577245" y="6611639"/>
                </a:cubicBezTo>
                <a:close/>
                <a:moveTo>
                  <a:pt x="1664169" y="6604787"/>
                </a:moveTo>
                <a:cubicBezTo>
                  <a:pt x="1663808" y="6602623"/>
                  <a:pt x="1684368" y="6611278"/>
                  <a:pt x="1677875" y="6619215"/>
                </a:cubicBezTo>
                <a:lnTo>
                  <a:pt x="1677154" y="6622098"/>
                </a:lnTo>
                <a:close/>
                <a:moveTo>
                  <a:pt x="1515930" y="6600819"/>
                </a:moveTo>
                <a:cubicBezTo>
                  <a:pt x="1517013" y="6601901"/>
                  <a:pt x="1518816" y="6604065"/>
                  <a:pt x="1517013" y="6605870"/>
                </a:cubicBezTo>
                <a:lnTo>
                  <a:pt x="1525669" y="6607673"/>
                </a:lnTo>
                <a:cubicBezTo>
                  <a:pt x="1528554" y="6601901"/>
                  <a:pt x="1520980" y="6601540"/>
                  <a:pt x="1515930" y="6600819"/>
                </a:cubicBezTo>
                <a:close/>
                <a:moveTo>
                  <a:pt x="1635314" y="6597574"/>
                </a:moveTo>
                <a:lnTo>
                  <a:pt x="1652628" y="6600457"/>
                </a:lnTo>
                <a:lnTo>
                  <a:pt x="1651906" y="6602623"/>
                </a:lnTo>
                <a:lnTo>
                  <a:pt x="1634594" y="6599376"/>
                </a:lnTo>
                <a:close/>
                <a:moveTo>
                  <a:pt x="2787682" y="6595771"/>
                </a:moveTo>
                <a:lnTo>
                  <a:pt x="2797419" y="6597575"/>
                </a:lnTo>
                <a:cubicBezTo>
                  <a:pt x="2798141" y="6599736"/>
                  <a:pt x="2794174" y="6600098"/>
                  <a:pt x="2792370" y="6601541"/>
                </a:cubicBezTo>
                <a:cubicBezTo>
                  <a:pt x="2789484" y="6601901"/>
                  <a:pt x="2788763" y="6600098"/>
                  <a:pt x="2786960" y="6597575"/>
                </a:cubicBezTo>
                <a:close/>
                <a:moveTo>
                  <a:pt x="1602854" y="6591803"/>
                </a:moveTo>
                <a:lnTo>
                  <a:pt x="1617642" y="6594687"/>
                </a:lnTo>
                <a:cubicBezTo>
                  <a:pt x="1613674" y="6594688"/>
                  <a:pt x="1611150" y="6599376"/>
                  <a:pt x="1606460" y="6597572"/>
                </a:cubicBezTo>
                <a:close/>
                <a:moveTo>
                  <a:pt x="1496426" y="6590484"/>
                </a:moveTo>
                <a:cubicBezTo>
                  <a:pt x="1495192" y="6590720"/>
                  <a:pt x="1494020" y="6591892"/>
                  <a:pt x="1492848" y="6594687"/>
                </a:cubicBezTo>
                <a:lnTo>
                  <a:pt x="1509438" y="6599736"/>
                </a:lnTo>
                <a:lnTo>
                  <a:pt x="1510881" y="6595049"/>
                </a:lnTo>
                <a:cubicBezTo>
                  <a:pt x="1506553" y="6596671"/>
                  <a:pt x="1503216" y="6593786"/>
                  <a:pt x="1500377" y="6591892"/>
                </a:cubicBezTo>
                <a:cubicBezTo>
                  <a:pt x="1498956" y="6590945"/>
                  <a:pt x="1497660" y="6590247"/>
                  <a:pt x="1496426" y="6590484"/>
                </a:cubicBezTo>
                <a:close/>
                <a:moveTo>
                  <a:pt x="1671743" y="6579899"/>
                </a:moveTo>
                <a:lnTo>
                  <a:pt x="1684007" y="6582064"/>
                </a:lnTo>
                <a:lnTo>
                  <a:pt x="1682564" y="6586752"/>
                </a:lnTo>
                <a:cubicBezTo>
                  <a:pt x="1677875" y="6584951"/>
                  <a:pt x="1674629" y="6583507"/>
                  <a:pt x="1671743" y="6579899"/>
                </a:cubicBezTo>
                <a:close/>
                <a:moveTo>
                  <a:pt x="1903299" y="6579893"/>
                </a:moveTo>
                <a:lnTo>
                  <a:pt x="1910152" y="6588186"/>
                </a:lnTo>
                <a:lnTo>
                  <a:pt x="1917366" y="6585303"/>
                </a:lnTo>
                <a:close/>
                <a:moveTo>
                  <a:pt x="1596362" y="6578817"/>
                </a:moveTo>
                <a:lnTo>
                  <a:pt x="1593836" y="6588195"/>
                </a:lnTo>
                <a:lnTo>
                  <a:pt x="1587345" y="6579179"/>
                </a:lnTo>
                <a:close/>
                <a:moveTo>
                  <a:pt x="2294996" y="6571604"/>
                </a:moveTo>
                <a:lnTo>
                  <a:pt x="2292831" y="6579178"/>
                </a:lnTo>
                <a:cubicBezTo>
                  <a:pt x="2290307" y="6578818"/>
                  <a:pt x="2286700" y="6578097"/>
                  <a:pt x="2284897" y="6574849"/>
                </a:cubicBezTo>
                <a:close/>
                <a:moveTo>
                  <a:pt x="1649381" y="6571241"/>
                </a:moveTo>
                <a:lnTo>
                  <a:pt x="1665972" y="6577014"/>
                </a:lnTo>
                <a:cubicBezTo>
                  <a:pt x="1653348" y="6575570"/>
                  <a:pt x="1642889" y="6588915"/>
                  <a:pt x="1629905" y="6584587"/>
                </a:cubicBezTo>
                <a:cubicBezTo>
                  <a:pt x="1622330" y="6570523"/>
                  <a:pt x="1649382" y="6584226"/>
                  <a:pt x="1649381" y="6571241"/>
                </a:cubicBezTo>
                <a:close/>
                <a:moveTo>
                  <a:pt x="1457141" y="6566555"/>
                </a:moveTo>
                <a:lnTo>
                  <a:pt x="1471927" y="6591080"/>
                </a:lnTo>
                <a:cubicBezTo>
                  <a:pt x="1479142" y="6589277"/>
                  <a:pt x="1481666" y="6588555"/>
                  <a:pt x="1485995" y="6583508"/>
                </a:cubicBezTo>
                <a:cubicBezTo>
                  <a:pt x="1476978" y="6583147"/>
                  <a:pt x="1463633" y="6575571"/>
                  <a:pt x="1472650" y="6567276"/>
                </a:cubicBezTo>
                <a:cubicBezTo>
                  <a:pt x="1466518" y="6565112"/>
                  <a:pt x="1462551" y="6566554"/>
                  <a:pt x="1457141" y="6566555"/>
                </a:cubicBezTo>
                <a:close/>
                <a:moveTo>
                  <a:pt x="1764078" y="6562228"/>
                </a:moveTo>
                <a:lnTo>
                  <a:pt x="1777062" y="6562586"/>
                </a:lnTo>
                <a:lnTo>
                  <a:pt x="1775619" y="6567276"/>
                </a:lnTo>
                <a:cubicBezTo>
                  <a:pt x="1773095" y="6569440"/>
                  <a:pt x="1771021" y="6568808"/>
                  <a:pt x="1769172" y="6567322"/>
                </a:cubicBezTo>
                <a:cubicBezTo>
                  <a:pt x="1767324" y="6565833"/>
                  <a:pt x="1765701" y="6563488"/>
                  <a:pt x="1764078" y="6562228"/>
                </a:cubicBezTo>
                <a:close/>
                <a:moveTo>
                  <a:pt x="1794736" y="6555735"/>
                </a:moveTo>
                <a:cubicBezTo>
                  <a:pt x="1806276" y="6551765"/>
                  <a:pt x="1822508" y="6571606"/>
                  <a:pt x="1810966" y="6575571"/>
                </a:cubicBezTo>
                <a:cubicBezTo>
                  <a:pt x="1794375" y="6574491"/>
                  <a:pt x="1805195" y="6559702"/>
                  <a:pt x="1794736" y="6555735"/>
                </a:cubicBezTo>
                <a:close/>
                <a:moveTo>
                  <a:pt x="1645413" y="6553930"/>
                </a:moveTo>
                <a:lnTo>
                  <a:pt x="1642168" y="6565112"/>
                </a:lnTo>
                <a:cubicBezTo>
                  <a:pt x="1637840" y="6562946"/>
                  <a:pt x="1633872" y="6562585"/>
                  <a:pt x="1630626" y="6559341"/>
                </a:cubicBezTo>
                <a:close/>
                <a:moveTo>
                  <a:pt x="1604657" y="6551405"/>
                </a:moveTo>
                <a:lnTo>
                  <a:pt x="1615117" y="6551405"/>
                </a:lnTo>
                <a:lnTo>
                  <a:pt x="1613673" y="6556095"/>
                </a:lnTo>
                <a:cubicBezTo>
                  <a:pt x="1610067" y="6555374"/>
                  <a:pt x="1606460" y="6554652"/>
                  <a:pt x="1604657" y="6551405"/>
                </a:cubicBezTo>
                <a:close/>
                <a:moveTo>
                  <a:pt x="1519007" y="6551035"/>
                </a:moveTo>
                <a:cubicBezTo>
                  <a:pt x="1517622" y="6550844"/>
                  <a:pt x="1515119" y="6551136"/>
                  <a:pt x="1510521" y="6552128"/>
                </a:cubicBezTo>
                <a:cubicBezTo>
                  <a:pt x="1511602" y="6557178"/>
                  <a:pt x="1524227" y="6559342"/>
                  <a:pt x="1527833" y="6560064"/>
                </a:cubicBezTo>
                <a:cubicBezTo>
                  <a:pt x="1517283" y="6556546"/>
                  <a:pt x="1523167" y="6551610"/>
                  <a:pt x="1519007" y="6551035"/>
                </a:cubicBezTo>
                <a:close/>
                <a:moveTo>
                  <a:pt x="2272272" y="6543471"/>
                </a:moveTo>
                <a:lnTo>
                  <a:pt x="2282010" y="6545636"/>
                </a:lnTo>
                <a:lnTo>
                  <a:pt x="2279847" y="6553209"/>
                </a:lnTo>
                <a:cubicBezTo>
                  <a:pt x="2276239" y="6552490"/>
                  <a:pt x="2272273" y="6551768"/>
                  <a:pt x="2270830" y="6548522"/>
                </a:cubicBezTo>
                <a:close/>
                <a:moveTo>
                  <a:pt x="2783354" y="6540584"/>
                </a:moveTo>
                <a:lnTo>
                  <a:pt x="2788404" y="6541306"/>
                </a:lnTo>
                <a:cubicBezTo>
                  <a:pt x="2787682" y="6543111"/>
                  <a:pt x="2788042" y="6546356"/>
                  <a:pt x="2783715" y="6547439"/>
                </a:cubicBezTo>
                <a:cubicBezTo>
                  <a:pt x="2780829" y="6544915"/>
                  <a:pt x="2782633" y="6542388"/>
                  <a:pt x="2783354" y="6540584"/>
                </a:cubicBezTo>
                <a:close/>
                <a:moveTo>
                  <a:pt x="1669399" y="6536302"/>
                </a:moveTo>
                <a:cubicBezTo>
                  <a:pt x="1674900" y="6534634"/>
                  <a:pt x="1680941" y="6533913"/>
                  <a:pt x="1687253" y="6536980"/>
                </a:cubicBezTo>
                <a:lnTo>
                  <a:pt x="1685810" y="6541666"/>
                </a:lnTo>
                <a:cubicBezTo>
                  <a:pt x="1682202" y="6538603"/>
                  <a:pt x="1677423" y="6541486"/>
                  <a:pt x="1672058" y="6543652"/>
                </a:cubicBezTo>
                <a:cubicBezTo>
                  <a:pt x="1666694" y="6545816"/>
                  <a:pt x="1660742" y="6547258"/>
                  <a:pt x="1654791" y="6541306"/>
                </a:cubicBezTo>
                <a:cubicBezTo>
                  <a:pt x="1658940" y="6540584"/>
                  <a:pt x="1663899" y="6537970"/>
                  <a:pt x="1669399" y="6536302"/>
                </a:cubicBezTo>
                <a:close/>
                <a:moveTo>
                  <a:pt x="1453534" y="6534815"/>
                </a:moveTo>
                <a:lnTo>
                  <a:pt x="1457141" y="6544553"/>
                </a:lnTo>
                <a:cubicBezTo>
                  <a:pt x="1452091" y="6548522"/>
                  <a:pt x="1446680" y="6548882"/>
                  <a:pt x="1440910" y="6546717"/>
                </a:cubicBezTo>
                <a:lnTo>
                  <a:pt x="1439106" y="6553209"/>
                </a:lnTo>
                <a:cubicBezTo>
                  <a:pt x="1446320" y="6552487"/>
                  <a:pt x="1455698" y="6554651"/>
                  <a:pt x="1464309" y="6555192"/>
                </a:cubicBezTo>
                <a:cubicBezTo>
                  <a:pt x="1472919" y="6555734"/>
                  <a:pt x="1480765" y="6554651"/>
                  <a:pt x="1484913" y="6547440"/>
                </a:cubicBezTo>
                <a:cubicBezTo>
                  <a:pt x="1469043" y="6557538"/>
                  <a:pt x="1463633" y="6539505"/>
                  <a:pt x="1453534" y="6534815"/>
                </a:cubicBezTo>
                <a:close/>
                <a:moveTo>
                  <a:pt x="1762273" y="6529403"/>
                </a:moveTo>
                <a:lnTo>
                  <a:pt x="1776701" y="6533733"/>
                </a:lnTo>
                <a:cubicBezTo>
                  <a:pt x="1771651" y="6537698"/>
                  <a:pt x="1764799" y="6533734"/>
                  <a:pt x="1760831" y="6534095"/>
                </a:cubicBezTo>
                <a:close/>
                <a:moveTo>
                  <a:pt x="1502224" y="6528682"/>
                </a:moveTo>
                <a:lnTo>
                  <a:pt x="1511241" y="6542027"/>
                </a:lnTo>
                <a:lnTo>
                  <a:pt x="1512323" y="6538422"/>
                </a:lnTo>
                <a:close/>
                <a:moveTo>
                  <a:pt x="1809523" y="6527599"/>
                </a:moveTo>
                <a:lnTo>
                  <a:pt x="1808441" y="6532290"/>
                </a:lnTo>
                <a:lnTo>
                  <a:pt x="1798341" y="6530486"/>
                </a:lnTo>
                <a:close/>
                <a:moveTo>
                  <a:pt x="1625216" y="6526160"/>
                </a:moveTo>
                <a:lnTo>
                  <a:pt x="1636758" y="6531208"/>
                </a:lnTo>
                <a:cubicBezTo>
                  <a:pt x="1636217" y="6533011"/>
                  <a:pt x="1633963" y="6532831"/>
                  <a:pt x="1631348" y="6532245"/>
                </a:cubicBezTo>
                <a:cubicBezTo>
                  <a:pt x="1628733" y="6531659"/>
                  <a:pt x="1625757" y="6530666"/>
                  <a:pt x="1623774" y="6530847"/>
                </a:cubicBezTo>
                <a:close/>
                <a:moveTo>
                  <a:pt x="2318801" y="6526152"/>
                </a:moveTo>
                <a:cubicBezTo>
                  <a:pt x="2319521" y="6533004"/>
                  <a:pt x="2310866" y="6535530"/>
                  <a:pt x="2307979" y="6540937"/>
                </a:cubicBezTo>
                <a:cubicBezTo>
                  <a:pt x="2293914" y="6549236"/>
                  <a:pt x="2282011" y="6536252"/>
                  <a:pt x="2269748" y="6534087"/>
                </a:cubicBezTo>
                <a:cubicBezTo>
                  <a:pt x="2263617" y="6558973"/>
                  <a:pt x="2272273" y="6577369"/>
                  <a:pt x="2280928" y="6600812"/>
                </a:cubicBezTo>
                <a:cubicBezTo>
                  <a:pt x="2292471" y="6605862"/>
                  <a:pt x="2303291" y="6599731"/>
                  <a:pt x="2309783" y="6596123"/>
                </a:cubicBezTo>
                <a:cubicBezTo>
                  <a:pt x="2312399" y="6600361"/>
                  <a:pt x="2314811" y="6602300"/>
                  <a:pt x="2317234" y="6602857"/>
                </a:cubicBezTo>
                <a:cubicBezTo>
                  <a:pt x="2324504" y="6604533"/>
                  <a:pt x="2331875" y="6593779"/>
                  <a:pt x="2345130" y="6595403"/>
                </a:cubicBezTo>
                <a:cubicBezTo>
                  <a:pt x="2349819" y="6589270"/>
                  <a:pt x="2357031" y="6578449"/>
                  <a:pt x="2348375" y="6571958"/>
                </a:cubicBezTo>
                <a:lnTo>
                  <a:pt x="2344768" y="6583139"/>
                </a:lnTo>
                <a:lnTo>
                  <a:pt x="2336113" y="6581696"/>
                </a:lnTo>
                <a:cubicBezTo>
                  <a:pt x="2327818" y="6574484"/>
                  <a:pt x="2337915" y="6567268"/>
                  <a:pt x="2338997" y="6563301"/>
                </a:cubicBezTo>
                <a:cubicBezTo>
                  <a:pt x="2324571" y="6555004"/>
                  <a:pt x="2320603" y="6537333"/>
                  <a:pt x="2318801" y="6526152"/>
                </a:cubicBezTo>
                <a:close/>
                <a:moveTo>
                  <a:pt x="1829359" y="6522191"/>
                </a:moveTo>
                <a:cubicBezTo>
                  <a:pt x="1827556" y="6524717"/>
                  <a:pt x="1829360" y="6530847"/>
                  <a:pt x="1823589" y="6533012"/>
                </a:cubicBezTo>
                <a:cubicBezTo>
                  <a:pt x="1819622" y="6529404"/>
                  <a:pt x="1821064" y="6519666"/>
                  <a:pt x="1829359" y="6522191"/>
                </a:cubicBezTo>
                <a:close/>
                <a:moveTo>
                  <a:pt x="1596002" y="6518945"/>
                </a:moveTo>
                <a:lnTo>
                  <a:pt x="1613313" y="6522192"/>
                </a:lnTo>
                <a:lnTo>
                  <a:pt x="1598166" y="6521469"/>
                </a:lnTo>
                <a:close/>
                <a:moveTo>
                  <a:pt x="1453173" y="6517861"/>
                </a:moveTo>
                <a:lnTo>
                  <a:pt x="1461828" y="6519304"/>
                </a:lnTo>
                <a:lnTo>
                  <a:pt x="1464715" y="6517861"/>
                </a:lnTo>
                <a:close/>
                <a:moveTo>
                  <a:pt x="1883461" y="6507396"/>
                </a:moveTo>
                <a:lnTo>
                  <a:pt x="1893561" y="6518218"/>
                </a:lnTo>
                <a:lnTo>
                  <a:pt x="1896445" y="6516775"/>
                </a:lnTo>
                <a:close/>
                <a:moveTo>
                  <a:pt x="1529276" y="6502354"/>
                </a:moveTo>
                <a:lnTo>
                  <a:pt x="1550556" y="6505959"/>
                </a:lnTo>
                <a:cubicBezTo>
                  <a:pt x="1548752" y="6510288"/>
                  <a:pt x="1544513" y="6511371"/>
                  <a:pt x="1540006" y="6510964"/>
                </a:cubicBezTo>
                <a:cubicBezTo>
                  <a:pt x="1535496" y="6510558"/>
                  <a:pt x="1530717" y="6508665"/>
                  <a:pt x="1527832" y="6507042"/>
                </a:cubicBezTo>
                <a:close/>
                <a:moveTo>
                  <a:pt x="2821044" y="6501445"/>
                </a:moveTo>
                <a:cubicBezTo>
                  <a:pt x="2818430" y="6500994"/>
                  <a:pt x="2816176" y="6501084"/>
                  <a:pt x="2815454" y="6503430"/>
                </a:cubicBezTo>
                <a:cubicBezTo>
                  <a:pt x="2828438" y="6511725"/>
                  <a:pt x="2816176" y="6526513"/>
                  <a:pt x="2816535" y="6534447"/>
                </a:cubicBezTo>
                <a:lnTo>
                  <a:pt x="2821586" y="6535169"/>
                </a:lnTo>
                <a:cubicBezTo>
                  <a:pt x="2829520" y="6547432"/>
                  <a:pt x="2827717" y="6558253"/>
                  <a:pt x="2821224" y="6570876"/>
                </a:cubicBezTo>
                <a:cubicBezTo>
                  <a:pt x="2829880" y="6573850"/>
                  <a:pt x="2828394" y="6589610"/>
                  <a:pt x="2835781" y="6592128"/>
                </a:cubicBezTo>
                <a:cubicBezTo>
                  <a:pt x="2838244" y="6592967"/>
                  <a:pt x="2841693" y="6592336"/>
                  <a:pt x="2846834" y="6589270"/>
                </a:cubicBezTo>
                <a:cubicBezTo>
                  <a:pt x="2836374" y="6581696"/>
                  <a:pt x="2839619" y="6566186"/>
                  <a:pt x="2837094" y="6556810"/>
                </a:cubicBezTo>
                <a:cubicBezTo>
                  <a:pt x="2839258" y="6545268"/>
                  <a:pt x="2821586" y="6531200"/>
                  <a:pt x="2835653" y="6522905"/>
                </a:cubicBezTo>
                <a:cubicBezTo>
                  <a:pt x="2845029" y="6508478"/>
                  <a:pt x="2825193" y="6522904"/>
                  <a:pt x="2822667" y="6513529"/>
                </a:cubicBezTo>
                <a:lnTo>
                  <a:pt x="2828799" y="6502708"/>
                </a:lnTo>
                <a:cubicBezTo>
                  <a:pt x="2826635" y="6502888"/>
                  <a:pt x="2823659" y="6501896"/>
                  <a:pt x="2821044" y="6501445"/>
                </a:cubicBezTo>
                <a:close/>
                <a:moveTo>
                  <a:pt x="3788202" y="6501271"/>
                </a:moveTo>
                <a:lnTo>
                  <a:pt x="3794334" y="6502354"/>
                </a:lnTo>
                <a:lnTo>
                  <a:pt x="3792171" y="6508846"/>
                </a:lnTo>
                <a:cubicBezTo>
                  <a:pt x="3789646" y="6509207"/>
                  <a:pt x="3787482" y="6506682"/>
                  <a:pt x="3786760" y="6505960"/>
                </a:cubicBezTo>
                <a:close/>
                <a:moveTo>
                  <a:pt x="3443035" y="6493330"/>
                </a:moveTo>
                <a:cubicBezTo>
                  <a:pt x="3435100" y="6498018"/>
                  <a:pt x="3440510" y="6500904"/>
                  <a:pt x="3445199" y="6507756"/>
                </a:cubicBezTo>
                <a:cubicBezTo>
                  <a:pt x="3447723" y="6503426"/>
                  <a:pt x="3445559" y="6496936"/>
                  <a:pt x="3452773" y="6495132"/>
                </a:cubicBezTo>
                <a:close/>
                <a:moveTo>
                  <a:pt x="1455697" y="6487567"/>
                </a:moveTo>
                <a:lnTo>
                  <a:pt x="1448123" y="6500190"/>
                </a:lnTo>
                <a:lnTo>
                  <a:pt x="1465797" y="6506321"/>
                </a:lnTo>
                <a:cubicBezTo>
                  <a:pt x="1467960" y="6498748"/>
                  <a:pt x="1451008" y="6494779"/>
                  <a:pt x="1455697" y="6487567"/>
                </a:cubicBezTo>
                <a:close/>
                <a:moveTo>
                  <a:pt x="1872280" y="6483590"/>
                </a:moveTo>
                <a:cubicBezTo>
                  <a:pt x="1865067" y="6486477"/>
                  <a:pt x="1854608" y="6481425"/>
                  <a:pt x="1852083" y="6489724"/>
                </a:cubicBezTo>
                <a:cubicBezTo>
                  <a:pt x="1861100" y="6481426"/>
                  <a:pt x="1872641" y="6491523"/>
                  <a:pt x="1882739" y="6492249"/>
                </a:cubicBezTo>
                <a:close/>
                <a:moveTo>
                  <a:pt x="2814012" y="6476017"/>
                </a:moveTo>
                <a:lnTo>
                  <a:pt x="2816897" y="6488279"/>
                </a:lnTo>
                <a:lnTo>
                  <a:pt x="2825192" y="6482871"/>
                </a:lnTo>
                <a:close/>
                <a:moveTo>
                  <a:pt x="3773416" y="6467369"/>
                </a:moveTo>
                <a:lnTo>
                  <a:pt x="3793252" y="6470974"/>
                </a:lnTo>
                <a:cubicBezTo>
                  <a:pt x="3796499" y="6485402"/>
                  <a:pt x="3767284" y="6483237"/>
                  <a:pt x="3772694" y="6500190"/>
                </a:cubicBezTo>
                <a:lnTo>
                  <a:pt x="3760431" y="6498025"/>
                </a:lnTo>
                <a:cubicBezTo>
                  <a:pt x="3783153" y="6491174"/>
                  <a:pt x="3755021" y="6476385"/>
                  <a:pt x="3773416" y="6467369"/>
                </a:cubicBezTo>
                <a:close/>
                <a:moveTo>
                  <a:pt x="1844148" y="6464837"/>
                </a:moveTo>
                <a:cubicBezTo>
                  <a:pt x="1833687" y="6468805"/>
                  <a:pt x="1843426" y="6470607"/>
                  <a:pt x="1845590" y="6477100"/>
                </a:cubicBezTo>
                <a:cubicBezTo>
                  <a:pt x="1847393" y="6471326"/>
                  <a:pt x="1851721" y="6466279"/>
                  <a:pt x="1844148" y="6464837"/>
                </a:cubicBezTo>
                <a:close/>
                <a:moveTo>
                  <a:pt x="3441230" y="6459424"/>
                </a:moveTo>
                <a:cubicBezTo>
                  <a:pt x="3427885" y="6471688"/>
                  <a:pt x="3451330" y="6465919"/>
                  <a:pt x="3451691" y="6475656"/>
                </a:cubicBezTo>
                <a:cubicBezTo>
                  <a:pt x="3452773" y="6467721"/>
                  <a:pt x="3452412" y="6461228"/>
                  <a:pt x="3441230" y="6459424"/>
                </a:cubicBezTo>
                <a:close/>
                <a:moveTo>
                  <a:pt x="1621475" y="6456907"/>
                </a:moveTo>
                <a:cubicBezTo>
                  <a:pt x="1623323" y="6458351"/>
                  <a:pt x="1624856" y="6460876"/>
                  <a:pt x="1626298" y="6462679"/>
                </a:cubicBezTo>
                <a:cubicBezTo>
                  <a:pt x="1623413" y="6463040"/>
                  <a:pt x="1621609" y="6464844"/>
                  <a:pt x="1619445" y="6463402"/>
                </a:cubicBezTo>
                <a:lnTo>
                  <a:pt x="1614756" y="6457629"/>
                </a:lnTo>
                <a:cubicBezTo>
                  <a:pt x="1617461" y="6455104"/>
                  <a:pt x="1619625" y="6455465"/>
                  <a:pt x="1621475" y="6456907"/>
                </a:cubicBezTo>
                <a:close/>
                <a:moveTo>
                  <a:pt x="1802669" y="6454384"/>
                </a:moveTo>
                <a:cubicBezTo>
                  <a:pt x="1808079" y="6458349"/>
                  <a:pt x="1820343" y="6465566"/>
                  <a:pt x="1812769" y="6473139"/>
                </a:cubicBezTo>
                <a:lnTo>
                  <a:pt x="1808079" y="6467369"/>
                </a:lnTo>
                <a:lnTo>
                  <a:pt x="1804472" y="6469531"/>
                </a:lnTo>
                <a:cubicBezTo>
                  <a:pt x="1805194" y="6463762"/>
                  <a:pt x="1784636" y="6457990"/>
                  <a:pt x="1802669" y="6454384"/>
                </a:cubicBezTo>
                <a:close/>
                <a:moveTo>
                  <a:pt x="3746095" y="6445818"/>
                </a:moveTo>
                <a:cubicBezTo>
                  <a:pt x="3749431" y="6445908"/>
                  <a:pt x="3753038" y="6446809"/>
                  <a:pt x="3756825" y="6447530"/>
                </a:cubicBezTo>
                <a:cubicBezTo>
                  <a:pt x="3751415" y="6461596"/>
                  <a:pt x="3733019" y="6479271"/>
                  <a:pt x="3756464" y="6488288"/>
                </a:cubicBezTo>
                <a:cubicBezTo>
                  <a:pt x="3757185" y="6495500"/>
                  <a:pt x="3743119" y="6499109"/>
                  <a:pt x="3737708" y="6499108"/>
                </a:cubicBezTo>
                <a:cubicBezTo>
                  <a:pt x="3726166" y="6490091"/>
                  <a:pt x="3744561" y="6481435"/>
                  <a:pt x="3744562" y="6476024"/>
                </a:cubicBezTo>
                <a:cubicBezTo>
                  <a:pt x="3722561" y="6475302"/>
                  <a:pt x="3742036" y="6457992"/>
                  <a:pt x="3736988" y="6448972"/>
                </a:cubicBezTo>
                <a:cubicBezTo>
                  <a:pt x="3739692" y="6446448"/>
                  <a:pt x="3742758" y="6445727"/>
                  <a:pt x="3746095" y="6445818"/>
                </a:cubicBezTo>
                <a:close/>
                <a:moveTo>
                  <a:pt x="3772154" y="6444239"/>
                </a:moveTo>
                <a:cubicBezTo>
                  <a:pt x="3774408" y="6443293"/>
                  <a:pt x="3777383" y="6443384"/>
                  <a:pt x="3780268" y="6445007"/>
                </a:cubicBezTo>
                <a:lnTo>
                  <a:pt x="3778465" y="6451498"/>
                </a:lnTo>
                <a:lnTo>
                  <a:pt x="3768367" y="6449694"/>
                </a:lnTo>
                <a:cubicBezTo>
                  <a:pt x="3768366" y="6447169"/>
                  <a:pt x="3769900" y="6445186"/>
                  <a:pt x="3772154" y="6444239"/>
                </a:cubicBezTo>
                <a:close/>
                <a:moveTo>
                  <a:pt x="1850279" y="6443918"/>
                </a:moveTo>
                <a:cubicBezTo>
                  <a:pt x="1842705" y="6443557"/>
                  <a:pt x="1837294" y="6447882"/>
                  <a:pt x="1836934" y="6453656"/>
                </a:cubicBezTo>
                <a:lnTo>
                  <a:pt x="1847032" y="6455099"/>
                </a:lnTo>
                <a:cubicBezTo>
                  <a:pt x="1842345" y="6444277"/>
                  <a:pt x="1866148" y="6451491"/>
                  <a:pt x="1870116" y="6447163"/>
                </a:cubicBezTo>
                <a:close/>
                <a:moveTo>
                  <a:pt x="2808240" y="6434180"/>
                </a:moveTo>
                <a:cubicBezTo>
                  <a:pt x="2810766" y="6438867"/>
                  <a:pt x="2809323" y="6443558"/>
                  <a:pt x="2801026" y="6445000"/>
                </a:cubicBezTo>
                <a:lnTo>
                  <a:pt x="2817978" y="6462671"/>
                </a:lnTo>
                <a:cubicBezTo>
                  <a:pt x="2812930" y="6454015"/>
                  <a:pt x="2816175" y="6443557"/>
                  <a:pt x="2808240" y="6434180"/>
                </a:cubicBezTo>
                <a:close/>
                <a:moveTo>
                  <a:pt x="3772424" y="6432428"/>
                </a:moveTo>
                <a:cubicBezTo>
                  <a:pt x="3774678" y="6431481"/>
                  <a:pt x="3777564" y="6431482"/>
                  <a:pt x="3779547" y="6432745"/>
                </a:cubicBezTo>
                <a:cubicBezTo>
                  <a:pt x="3779187" y="6434545"/>
                  <a:pt x="3779548" y="6437432"/>
                  <a:pt x="3775219" y="6438875"/>
                </a:cubicBezTo>
                <a:lnTo>
                  <a:pt x="3769088" y="6437791"/>
                </a:lnTo>
                <a:cubicBezTo>
                  <a:pt x="3768546" y="6435268"/>
                  <a:pt x="3770169" y="6433375"/>
                  <a:pt x="3772424" y="6432428"/>
                </a:cubicBezTo>
                <a:close/>
                <a:moveTo>
                  <a:pt x="2279847" y="6425529"/>
                </a:moveTo>
                <a:cubicBezTo>
                  <a:pt x="2284536" y="6428416"/>
                  <a:pt x="2297521" y="6428416"/>
                  <a:pt x="2292470" y="6435628"/>
                </a:cubicBezTo>
                <a:cubicBezTo>
                  <a:pt x="2287782" y="6433823"/>
                  <a:pt x="2279486" y="6435267"/>
                  <a:pt x="2278405" y="6430218"/>
                </a:cubicBezTo>
                <a:close/>
                <a:moveTo>
                  <a:pt x="1865789" y="6423003"/>
                </a:moveTo>
                <a:lnTo>
                  <a:pt x="1876970" y="6424807"/>
                </a:lnTo>
                <a:cubicBezTo>
                  <a:pt x="1876970" y="6428776"/>
                  <a:pt x="1871560" y="6428776"/>
                  <a:pt x="1870117" y="6430578"/>
                </a:cubicBezTo>
                <a:close/>
                <a:moveTo>
                  <a:pt x="1470846" y="6419039"/>
                </a:moveTo>
                <a:cubicBezTo>
                  <a:pt x="1478060" y="6425528"/>
                  <a:pt x="1491405" y="6433823"/>
                  <a:pt x="1494650" y="6444285"/>
                </a:cubicBezTo>
                <a:cubicBezTo>
                  <a:pt x="1485995" y="6442843"/>
                  <a:pt x="1475174" y="6443925"/>
                  <a:pt x="1463633" y="6443925"/>
                </a:cubicBezTo>
                <a:cubicBezTo>
                  <a:pt x="1458222" y="6449694"/>
                  <a:pt x="1467600" y="6452220"/>
                  <a:pt x="1474091" y="6452580"/>
                </a:cubicBezTo>
                <a:cubicBezTo>
                  <a:pt x="1502586" y="6435628"/>
                  <a:pt x="1489600" y="6495860"/>
                  <a:pt x="1517735" y="6463041"/>
                </a:cubicBezTo>
                <a:cubicBezTo>
                  <a:pt x="1514127" y="6458711"/>
                  <a:pt x="1511603" y="6453302"/>
                  <a:pt x="1505832" y="6451138"/>
                </a:cubicBezTo>
                <a:cubicBezTo>
                  <a:pt x="1506914" y="6442481"/>
                  <a:pt x="1519537" y="6452581"/>
                  <a:pt x="1524948" y="6447530"/>
                </a:cubicBezTo>
                <a:lnTo>
                  <a:pt x="1513406" y="6433466"/>
                </a:lnTo>
                <a:cubicBezTo>
                  <a:pt x="1535047" y="6430939"/>
                  <a:pt x="1527833" y="6454746"/>
                  <a:pt x="1539375" y="6459792"/>
                </a:cubicBezTo>
                <a:lnTo>
                  <a:pt x="1538292" y="6463762"/>
                </a:lnTo>
                <a:lnTo>
                  <a:pt x="1533244" y="6462679"/>
                </a:lnTo>
                <a:lnTo>
                  <a:pt x="1534326" y="6459071"/>
                </a:lnTo>
                <a:lnTo>
                  <a:pt x="1524227" y="6457268"/>
                </a:lnTo>
                <a:cubicBezTo>
                  <a:pt x="1515210" y="6465566"/>
                  <a:pt x="1529276" y="6476025"/>
                  <a:pt x="1539375" y="6480714"/>
                </a:cubicBezTo>
                <a:lnTo>
                  <a:pt x="1550917" y="6485763"/>
                </a:lnTo>
                <a:cubicBezTo>
                  <a:pt x="1549473" y="6486485"/>
                  <a:pt x="1528915" y="6485041"/>
                  <a:pt x="1532160" y="6496583"/>
                </a:cubicBezTo>
                <a:cubicBezTo>
                  <a:pt x="1517013" y="6499829"/>
                  <a:pt x="1508356" y="6471335"/>
                  <a:pt x="1490684" y="6487206"/>
                </a:cubicBezTo>
                <a:lnTo>
                  <a:pt x="1500421" y="6497664"/>
                </a:lnTo>
                <a:cubicBezTo>
                  <a:pt x="1497535" y="6499109"/>
                  <a:pt x="1492848" y="6500911"/>
                  <a:pt x="1487436" y="6498386"/>
                </a:cubicBezTo>
                <a:cubicBezTo>
                  <a:pt x="1485995" y="6499109"/>
                  <a:pt x="1483109" y="6499470"/>
                  <a:pt x="1483830" y="6501633"/>
                </a:cubicBezTo>
                <a:cubicBezTo>
                  <a:pt x="1499701" y="6514618"/>
                  <a:pt x="1541178" y="6510650"/>
                  <a:pt x="1540096" y="6531569"/>
                </a:cubicBezTo>
                <a:cubicBezTo>
                  <a:pt x="1532521" y="6530125"/>
                  <a:pt x="1523504" y="6525799"/>
                  <a:pt x="1517735" y="6531569"/>
                </a:cubicBezTo>
                <a:cubicBezTo>
                  <a:pt x="1532883" y="6545995"/>
                  <a:pt x="1574361" y="6533373"/>
                  <a:pt x="1579771" y="6554290"/>
                </a:cubicBezTo>
                <a:lnTo>
                  <a:pt x="1555966" y="6560063"/>
                </a:lnTo>
                <a:cubicBezTo>
                  <a:pt x="1545867" y="6575930"/>
                  <a:pt x="1599248" y="6580260"/>
                  <a:pt x="1570394" y="6598292"/>
                </a:cubicBezTo>
                <a:lnTo>
                  <a:pt x="1574000" y="6603705"/>
                </a:lnTo>
                <a:lnTo>
                  <a:pt x="1555245" y="6605509"/>
                </a:lnTo>
                <a:lnTo>
                  <a:pt x="1560295" y="6610559"/>
                </a:lnTo>
                <a:cubicBezTo>
                  <a:pt x="1542981" y="6611278"/>
                  <a:pt x="1533604" y="6616688"/>
                  <a:pt x="1529997" y="6628952"/>
                </a:cubicBezTo>
                <a:cubicBezTo>
                  <a:pt x="1532883" y="6637223"/>
                  <a:pt x="1539736" y="6627510"/>
                  <a:pt x="1545507" y="6629674"/>
                </a:cubicBezTo>
                <a:cubicBezTo>
                  <a:pt x="1562459" y="6634698"/>
                  <a:pt x="1584821" y="6641550"/>
                  <a:pt x="1596723" y="6645518"/>
                </a:cubicBezTo>
                <a:cubicBezTo>
                  <a:pt x="1579409" y="6650567"/>
                  <a:pt x="1559934" y="6633255"/>
                  <a:pt x="1548753" y="6649125"/>
                </a:cubicBezTo>
                <a:cubicBezTo>
                  <a:pt x="1559573" y="6652011"/>
                  <a:pt x="1556688" y="6652732"/>
                  <a:pt x="1563180" y="6661749"/>
                </a:cubicBezTo>
                <a:cubicBezTo>
                  <a:pt x="1572918" y="6664633"/>
                  <a:pt x="1570032" y="6652010"/>
                  <a:pt x="1580132" y="6657780"/>
                </a:cubicBezTo>
                <a:cubicBezTo>
                  <a:pt x="1579050" y="6673650"/>
                  <a:pt x="1596361" y="6685554"/>
                  <a:pt x="1611872" y="6699260"/>
                </a:cubicBezTo>
                <a:cubicBezTo>
                  <a:pt x="1579050" y="6704309"/>
                  <a:pt x="1583738" y="6666437"/>
                  <a:pt x="1552359" y="6666798"/>
                </a:cubicBezTo>
                <a:cubicBezTo>
                  <a:pt x="1544064" y="6672209"/>
                  <a:pt x="1557048" y="6680503"/>
                  <a:pt x="1561737" y="6687357"/>
                </a:cubicBezTo>
                <a:cubicBezTo>
                  <a:pt x="1580131" y="6687357"/>
                  <a:pt x="1572918" y="6707193"/>
                  <a:pt x="1589149" y="6708997"/>
                </a:cubicBezTo>
                <a:cubicBezTo>
                  <a:pt x="1611872" y="6711162"/>
                  <a:pt x="1615478" y="6738573"/>
                  <a:pt x="1642168" y="6723425"/>
                </a:cubicBezTo>
                <a:lnTo>
                  <a:pt x="1667416" y="6729916"/>
                </a:lnTo>
                <a:lnTo>
                  <a:pt x="1668859" y="6725227"/>
                </a:lnTo>
                <a:cubicBezTo>
                  <a:pt x="1666694" y="6728835"/>
                  <a:pt x="1671023" y="6730638"/>
                  <a:pt x="1672825" y="6733884"/>
                </a:cubicBezTo>
                <a:lnTo>
                  <a:pt x="1662006" y="6738934"/>
                </a:lnTo>
                <a:cubicBezTo>
                  <a:pt x="1663087" y="6740016"/>
                  <a:pt x="1665252" y="6741459"/>
                  <a:pt x="1663087" y="6743984"/>
                </a:cubicBezTo>
                <a:cubicBezTo>
                  <a:pt x="1647579" y="6743984"/>
                  <a:pt x="1634594" y="6716933"/>
                  <a:pt x="1616921" y="6732803"/>
                </a:cubicBezTo>
                <a:cubicBezTo>
                  <a:pt x="1607904" y="6732441"/>
                  <a:pt x="1597805" y="6727392"/>
                  <a:pt x="1588788" y="6730999"/>
                </a:cubicBezTo>
                <a:cubicBezTo>
                  <a:pt x="1594919" y="6750115"/>
                  <a:pt x="1616200" y="6731721"/>
                  <a:pt x="1628463" y="6746869"/>
                </a:cubicBezTo>
                <a:cubicBezTo>
                  <a:pt x="1626299" y="6751557"/>
                  <a:pt x="1621520" y="6751016"/>
                  <a:pt x="1616469" y="6749890"/>
                </a:cubicBezTo>
                <a:cubicBezTo>
                  <a:pt x="1611421" y="6748762"/>
                  <a:pt x="1606101" y="6747050"/>
                  <a:pt x="1602855" y="6749393"/>
                </a:cubicBezTo>
                <a:cubicBezTo>
                  <a:pt x="1594920" y="6737131"/>
                  <a:pt x="1576525" y="6746508"/>
                  <a:pt x="1574361" y="6740377"/>
                </a:cubicBezTo>
                <a:lnTo>
                  <a:pt x="1582296" y="6738212"/>
                </a:lnTo>
                <a:cubicBezTo>
                  <a:pt x="1579771" y="6733524"/>
                  <a:pt x="1574360" y="6731720"/>
                  <a:pt x="1568229" y="6730639"/>
                </a:cubicBezTo>
                <a:cubicBezTo>
                  <a:pt x="1571836" y="6731359"/>
                  <a:pt x="1576164" y="6729917"/>
                  <a:pt x="1581574" y="6723064"/>
                </a:cubicBezTo>
                <a:cubicBezTo>
                  <a:pt x="1585542" y="6722704"/>
                  <a:pt x="1589509" y="6726309"/>
                  <a:pt x="1593116" y="6723063"/>
                </a:cubicBezTo>
                <a:cubicBezTo>
                  <a:pt x="1589148" y="6718735"/>
                  <a:pt x="1576164" y="6718374"/>
                  <a:pt x="1572557" y="6717653"/>
                </a:cubicBezTo>
                <a:lnTo>
                  <a:pt x="1571836" y="6719457"/>
                </a:lnTo>
                <a:cubicBezTo>
                  <a:pt x="1567508" y="6694571"/>
                  <a:pt x="1513045" y="6716210"/>
                  <a:pt x="1520980" y="6693489"/>
                </a:cubicBezTo>
                <a:lnTo>
                  <a:pt x="1514849" y="6683389"/>
                </a:lnTo>
                <a:cubicBezTo>
                  <a:pt x="1504389" y="6687718"/>
                  <a:pt x="1486715" y="6694571"/>
                  <a:pt x="1479142" y="6698177"/>
                </a:cubicBezTo>
                <a:cubicBezTo>
                  <a:pt x="1476256" y="6690603"/>
                  <a:pt x="1492848" y="6682667"/>
                  <a:pt x="1475173" y="6676537"/>
                </a:cubicBezTo>
                <a:cubicBezTo>
                  <a:pt x="1463633" y="6671487"/>
                  <a:pt x="1446680" y="6679422"/>
                  <a:pt x="1441270" y="6667519"/>
                </a:cubicBezTo>
                <a:cubicBezTo>
                  <a:pt x="1443794" y="6671848"/>
                  <a:pt x="1461469" y="6665356"/>
                  <a:pt x="1473370" y="6664273"/>
                </a:cubicBezTo>
                <a:lnTo>
                  <a:pt x="1474091" y="6661388"/>
                </a:lnTo>
                <a:cubicBezTo>
                  <a:pt x="1478781" y="6672208"/>
                  <a:pt x="1498979" y="6674732"/>
                  <a:pt x="1511602" y="6679782"/>
                </a:cubicBezTo>
                <a:cubicBezTo>
                  <a:pt x="1495372" y="6659946"/>
                  <a:pt x="1538292" y="6664633"/>
                  <a:pt x="1545146" y="6649845"/>
                </a:cubicBezTo>
                <a:cubicBezTo>
                  <a:pt x="1511603" y="6653092"/>
                  <a:pt x="1531800" y="6611638"/>
                  <a:pt x="1501504" y="6621377"/>
                </a:cubicBezTo>
                <a:cubicBezTo>
                  <a:pt x="1497176" y="6618494"/>
                  <a:pt x="1492847" y="6615969"/>
                  <a:pt x="1487436" y="6615968"/>
                </a:cubicBezTo>
                <a:lnTo>
                  <a:pt x="1489601" y="6609477"/>
                </a:lnTo>
                <a:cubicBezTo>
                  <a:pt x="1482749" y="6602262"/>
                  <a:pt x="1473371" y="6607673"/>
                  <a:pt x="1464353" y="6606951"/>
                </a:cubicBezTo>
                <a:cubicBezTo>
                  <a:pt x="1461107" y="6600457"/>
                  <a:pt x="1455336" y="6594326"/>
                  <a:pt x="1441991" y="6599015"/>
                </a:cubicBezTo>
                <a:cubicBezTo>
                  <a:pt x="1448124" y="6591802"/>
                  <a:pt x="1436581" y="6591080"/>
                  <a:pt x="1433695" y="6587472"/>
                </a:cubicBezTo>
                <a:lnTo>
                  <a:pt x="1435499" y="6580983"/>
                </a:lnTo>
                <a:cubicBezTo>
                  <a:pt x="1439467" y="6580621"/>
                  <a:pt x="1443435" y="6584228"/>
                  <a:pt x="1447402" y="6579900"/>
                </a:cubicBezTo>
                <a:cubicBezTo>
                  <a:pt x="1440910" y="6567636"/>
                  <a:pt x="1425761" y="6561146"/>
                  <a:pt x="1425761" y="6548161"/>
                </a:cubicBezTo>
                <a:cubicBezTo>
                  <a:pt x="1436942" y="6545996"/>
                  <a:pt x="1436220" y="6534816"/>
                  <a:pt x="1444516" y="6529404"/>
                </a:cubicBezTo>
                <a:cubicBezTo>
                  <a:pt x="1441631" y="6526159"/>
                  <a:pt x="1436942" y="6524355"/>
                  <a:pt x="1433696" y="6522552"/>
                </a:cubicBezTo>
                <a:cubicBezTo>
                  <a:pt x="1421433" y="6524355"/>
                  <a:pt x="1429729" y="6531568"/>
                  <a:pt x="1429367" y="6536619"/>
                </a:cubicBezTo>
                <a:cubicBezTo>
                  <a:pt x="1401957" y="6518945"/>
                  <a:pt x="1414220" y="6504158"/>
                  <a:pt x="1403399" y="6479270"/>
                </a:cubicBezTo>
                <a:cubicBezTo>
                  <a:pt x="1415301" y="6474221"/>
                  <a:pt x="1406284" y="6468811"/>
                  <a:pt x="1401957" y="6461957"/>
                </a:cubicBezTo>
                <a:cubicBezTo>
                  <a:pt x="1394743" y="6459432"/>
                  <a:pt x="1421793" y="6461235"/>
                  <a:pt x="1430811" y="6456908"/>
                </a:cubicBezTo>
                <a:cubicBezTo>
                  <a:pt x="1436941" y="6457992"/>
                  <a:pt x="1441630" y="6459792"/>
                  <a:pt x="1444156" y="6464122"/>
                </a:cubicBezTo>
                <a:cubicBezTo>
                  <a:pt x="1455337" y="6462319"/>
                  <a:pt x="1448844" y="6457992"/>
                  <a:pt x="1447763" y="6452941"/>
                </a:cubicBezTo>
                <a:lnTo>
                  <a:pt x="1465076" y="6430219"/>
                </a:lnTo>
                <a:cubicBezTo>
                  <a:pt x="1466157" y="6434184"/>
                  <a:pt x="1474453" y="6432744"/>
                  <a:pt x="1479141" y="6434545"/>
                </a:cubicBezTo>
                <a:lnTo>
                  <a:pt x="1482388" y="6433104"/>
                </a:lnTo>
                <a:cubicBezTo>
                  <a:pt x="1482388" y="6424086"/>
                  <a:pt x="1463993" y="6428776"/>
                  <a:pt x="1470846" y="6419039"/>
                </a:cubicBezTo>
                <a:close/>
                <a:moveTo>
                  <a:pt x="1488880" y="6416513"/>
                </a:moveTo>
                <a:lnTo>
                  <a:pt x="1514849" y="6423003"/>
                </a:lnTo>
                <a:cubicBezTo>
                  <a:pt x="1506913" y="6422281"/>
                  <a:pt x="1490683" y="6425529"/>
                  <a:pt x="1488880" y="6416513"/>
                </a:cubicBezTo>
                <a:close/>
                <a:moveTo>
                  <a:pt x="3425721" y="6415783"/>
                </a:moveTo>
                <a:cubicBezTo>
                  <a:pt x="3423918" y="6419030"/>
                  <a:pt x="3417065" y="6417587"/>
                  <a:pt x="3415261" y="6416866"/>
                </a:cubicBezTo>
                <a:cubicBezTo>
                  <a:pt x="3415623" y="6416866"/>
                  <a:pt x="3415983" y="6417226"/>
                  <a:pt x="3416343" y="6417227"/>
                </a:cubicBezTo>
                <a:lnTo>
                  <a:pt x="3427524" y="6422995"/>
                </a:lnTo>
                <a:close/>
                <a:moveTo>
                  <a:pt x="1444156" y="6408576"/>
                </a:moveTo>
                <a:lnTo>
                  <a:pt x="1454615" y="6408576"/>
                </a:lnTo>
                <a:cubicBezTo>
                  <a:pt x="1454254" y="6410739"/>
                  <a:pt x="1453173" y="6413265"/>
                  <a:pt x="1448845" y="6414349"/>
                </a:cubicBezTo>
                <a:close/>
                <a:moveTo>
                  <a:pt x="1902042" y="6403466"/>
                </a:moveTo>
                <a:cubicBezTo>
                  <a:pt x="1904155" y="6402761"/>
                  <a:pt x="1906996" y="6403078"/>
                  <a:pt x="1911234" y="6405331"/>
                </a:cubicBezTo>
                <a:lnTo>
                  <a:pt x="1910152" y="6408939"/>
                </a:lnTo>
                <a:lnTo>
                  <a:pt x="1945138" y="6417955"/>
                </a:lnTo>
                <a:cubicBezTo>
                  <a:pt x="1935759" y="6424085"/>
                  <a:pt x="1922415" y="6415792"/>
                  <a:pt x="1917005" y="6430218"/>
                </a:cubicBezTo>
                <a:cubicBezTo>
                  <a:pt x="1914480" y="6412905"/>
                  <a:pt x="1892118" y="6425890"/>
                  <a:pt x="1884543" y="6412543"/>
                </a:cubicBezTo>
                <a:cubicBezTo>
                  <a:pt x="1895904" y="6416873"/>
                  <a:pt x="1895701" y="6405580"/>
                  <a:pt x="1902042" y="6403466"/>
                </a:cubicBezTo>
                <a:close/>
                <a:moveTo>
                  <a:pt x="2232959" y="6402798"/>
                </a:moveTo>
                <a:cubicBezTo>
                  <a:pt x="2221778" y="6423721"/>
                  <a:pt x="2254960" y="6451490"/>
                  <a:pt x="2250271" y="6458705"/>
                </a:cubicBezTo>
                <a:lnTo>
                  <a:pt x="2254959" y="6456541"/>
                </a:lnTo>
                <a:cubicBezTo>
                  <a:pt x="2261813" y="6460868"/>
                  <a:pt x="2280567" y="6463032"/>
                  <a:pt x="2271911" y="6474574"/>
                </a:cubicBezTo>
                <a:cubicBezTo>
                  <a:pt x="2266862" y="6478543"/>
                  <a:pt x="2260370" y="6477460"/>
                  <a:pt x="2256402" y="6473852"/>
                </a:cubicBezTo>
                <a:cubicBezTo>
                  <a:pt x="2243778" y="6484675"/>
                  <a:pt x="2266863" y="6494771"/>
                  <a:pt x="2248107" y="6501266"/>
                </a:cubicBezTo>
                <a:cubicBezTo>
                  <a:pt x="2256763" y="6507035"/>
                  <a:pt x="2260730" y="6507757"/>
                  <a:pt x="2269388" y="6500183"/>
                </a:cubicBezTo>
                <a:cubicBezTo>
                  <a:pt x="2287421" y="6509560"/>
                  <a:pt x="2269748" y="6529397"/>
                  <a:pt x="2297519" y="6531561"/>
                </a:cubicBezTo>
                <a:cubicBezTo>
                  <a:pt x="2302931" y="6518576"/>
                  <a:pt x="2322768" y="6508116"/>
                  <a:pt x="2314833" y="6495854"/>
                </a:cubicBezTo>
                <a:lnTo>
                  <a:pt x="2305815" y="6504150"/>
                </a:lnTo>
                <a:cubicBezTo>
                  <a:pt x="2294274" y="6507034"/>
                  <a:pt x="2276601" y="6500904"/>
                  <a:pt x="2275518" y="6491888"/>
                </a:cubicBezTo>
                <a:lnTo>
                  <a:pt x="2283093" y="6488280"/>
                </a:lnTo>
                <a:cubicBezTo>
                  <a:pt x="2285617" y="6488642"/>
                  <a:pt x="2289585" y="6488279"/>
                  <a:pt x="2291027" y="6491523"/>
                </a:cubicBezTo>
                <a:lnTo>
                  <a:pt x="2309422" y="6482871"/>
                </a:lnTo>
                <a:cubicBezTo>
                  <a:pt x="2294996" y="6465557"/>
                  <a:pt x="2337195" y="6468082"/>
                  <a:pt x="2326735" y="6455099"/>
                </a:cubicBezTo>
                <a:cubicBezTo>
                  <a:pt x="2317358" y="6461229"/>
                  <a:pt x="2298601" y="6474934"/>
                  <a:pt x="2279486" y="6465557"/>
                </a:cubicBezTo>
                <a:cubicBezTo>
                  <a:pt x="2278404" y="6459425"/>
                  <a:pt x="2265419" y="6460147"/>
                  <a:pt x="2271552" y="6452213"/>
                </a:cubicBezTo>
                <a:cubicBezTo>
                  <a:pt x="2279847" y="6446801"/>
                  <a:pt x="2284536" y="6439589"/>
                  <a:pt x="2298601" y="6444999"/>
                </a:cubicBezTo>
                <a:cubicBezTo>
                  <a:pt x="2305815" y="6438146"/>
                  <a:pt x="2316997" y="6435983"/>
                  <a:pt x="2320243" y="6424800"/>
                </a:cubicBezTo>
                <a:cubicBezTo>
                  <a:pt x="2316636" y="6424438"/>
                  <a:pt x="2312668" y="6424438"/>
                  <a:pt x="2312307" y="6421555"/>
                </a:cubicBezTo>
                <a:lnTo>
                  <a:pt x="2305095" y="6432376"/>
                </a:lnTo>
                <a:cubicBezTo>
                  <a:pt x="2295716" y="6433819"/>
                  <a:pt x="2299684" y="6424439"/>
                  <a:pt x="2296798" y="6420834"/>
                </a:cubicBezTo>
                <a:cubicBezTo>
                  <a:pt x="2287420" y="6422276"/>
                  <a:pt x="2286339" y="6412178"/>
                  <a:pt x="2277323" y="6420473"/>
                </a:cubicBezTo>
                <a:cubicBezTo>
                  <a:pt x="2263255" y="6414702"/>
                  <a:pt x="2245943" y="6429850"/>
                  <a:pt x="2235844" y="6415063"/>
                </a:cubicBezTo>
                <a:cubicBezTo>
                  <a:pt x="2234761" y="6410014"/>
                  <a:pt x="2240173" y="6408931"/>
                  <a:pt x="2244860" y="6406768"/>
                </a:cubicBezTo>
                <a:close/>
                <a:moveTo>
                  <a:pt x="2805354" y="6400995"/>
                </a:moveTo>
                <a:cubicBezTo>
                  <a:pt x="2807519" y="6407489"/>
                  <a:pt x="2806077" y="6416144"/>
                  <a:pt x="2808601" y="6420473"/>
                </a:cubicBezTo>
                <a:cubicBezTo>
                  <a:pt x="2814011" y="6416144"/>
                  <a:pt x="2812207" y="6404242"/>
                  <a:pt x="2805354" y="6400995"/>
                </a:cubicBezTo>
                <a:close/>
                <a:moveTo>
                  <a:pt x="3560255" y="6396315"/>
                </a:moveTo>
                <a:cubicBezTo>
                  <a:pt x="3564583" y="6399198"/>
                  <a:pt x="3571436" y="6402445"/>
                  <a:pt x="3562419" y="6406774"/>
                </a:cubicBezTo>
                <a:cubicBezTo>
                  <a:pt x="3559534" y="6407495"/>
                  <a:pt x="3559173" y="6404249"/>
                  <a:pt x="3558091" y="6402806"/>
                </a:cubicBezTo>
                <a:close/>
                <a:moveTo>
                  <a:pt x="2270830" y="6391256"/>
                </a:moveTo>
                <a:cubicBezTo>
                  <a:pt x="2269387" y="6391257"/>
                  <a:pt x="2268305" y="6391256"/>
                  <a:pt x="2267224" y="6391618"/>
                </a:cubicBezTo>
                <a:cubicBezTo>
                  <a:pt x="2261812" y="6392700"/>
                  <a:pt x="2257484" y="6395947"/>
                  <a:pt x="2255681" y="6402437"/>
                </a:cubicBezTo>
                <a:cubicBezTo>
                  <a:pt x="2266501" y="6404241"/>
                  <a:pt x="2261092" y="6394144"/>
                  <a:pt x="2267224" y="6391618"/>
                </a:cubicBezTo>
                <a:cubicBezTo>
                  <a:pt x="2268665" y="6391257"/>
                  <a:pt x="2269748" y="6391257"/>
                  <a:pt x="2271190" y="6391256"/>
                </a:cubicBezTo>
                <a:cubicBezTo>
                  <a:pt x="2279847" y="6396669"/>
                  <a:pt x="2286338" y="6401717"/>
                  <a:pt x="2291027" y="6411457"/>
                </a:cubicBezTo>
                <a:cubicBezTo>
                  <a:pt x="2298602" y="6403881"/>
                  <a:pt x="2285618" y="6399553"/>
                  <a:pt x="2285979" y="6393782"/>
                </a:cubicBezTo>
                <a:cubicBezTo>
                  <a:pt x="2280567" y="6391978"/>
                  <a:pt x="2275519" y="6391256"/>
                  <a:pt x="2271190" y="6391256"/>
                </a:cubicBezTo>
                <a:cubicBezTo>
                  <a:pt x="2270830" y="6391256"/>
                  <a:pt x="2270830" y="6391256"/>
                  <a:pt x="2270830" y="6391256"/>
                </a:cubicBezTo>
                <a:close/>
                <a:moveTo>
                  <a:pt x="2738270" y="6386215"/>
                </a:moveTo>
                <a:lnTo>
                  <a:pt x="2746926" y="6387657"/>
                </a:lnTo>
                <a:lnTo>
                  <a:pt x="2745483" y="6392347"/>
                </a:lnTo>
                <a:lnTo>
                  <a:pt x="2736826" y="6390904"/>
                </a:lnTo>
                <a:close/>
                <a:moveTo>
                  <a:pt x="2420872" y="6381519"/>
                </a:moveTo>
                <a:cubicBezTo>
                  <a:pt x="2421232" y="6384405"/>
                  <a:pt x="2415462" y="6390535"/>
                  <a:pt x="2421955" y="6390536"/>
                </a:cubicBezTo>
                <a:cubicBezTo>
                  <a:pt x="2424478" y="6387291"/>
                  <a:pt x="2420151" y="6384406"/>
                  <a:pt x="2420872" y="6381519"/>
                </a:cubicBezTo>
                <a:close/>
                <a:moveTo>
                  <a:pt x="1842391" y="6378644"/>
                </a:moveTo>
                <a:lnTo>
                  <a:pt x="1849918" y="6379362"/>
                </a:lnTo>
                <a:lnTo>
                  <a:pt x="1849196" y="6382247"/>
                </a:lnTo>
                <a:close/>
                <a:moveTo>
                  <a:pt x="1842375" y="6378633"/>
                </a:moveTo>
                <a:lnTo>
                  <a:pt x="1842391" y="6378644"/>
                </a:lnTo>
                <a:lnTo>
                  <a:pt x="1842379" y="6378640"/>
                </a:lnTo>
                <a:close/>
                <a:moveTo>
                  <a:pt x="1460883" y="6376522"/>
                </a:moveTo>
                <a:cubicBezTo>
                  <a:pt x="1462912" y="6377920"/>
                  <a:pt x="1464535" y="6380263"/>
                  <a:pt x="1465436" y="6381886"/>
                </a:cubicBezTo>
                <a:cubicBezTo>
                  <a:pt x="1461829" y="6384413"/>
                  <a:pt x="1458583" y="6382609"/>
                  <a:pt x="1456059" y="6382247"/>
                </a:cubicBezTo>
                <a:cubicBezTo>
                  <a:pt x="1455337" y="6381165"/>
                  <a:pt x="1452091" y="6378640"/>
                  <a:pt x="1453893" y="6376837"/>
                </a:cubicBezTo>
                <a:cubicBezTo>
                  <a:pt x="1456418" y="6374674"/>
                  <a:pt x="1458853" y="6375125"/>
                  <a:pt x="1460883" y="6376522"/>
                </a:cubicBezTo>
                <a:close/>
                <a:moveTo>
                  <a:pt x="1912677" y="6371428"/>
                </a:moveTo>
                <a:cubicBezTo>
                  <a:pt x="1925661" y="6375757"/>
                  <a:pt x="1921333" y="6389821"/>
                  <a:pt x="1907266" y="6389460"/>
                </a:cubicBezTo>
                <a:cubicBezTo>
                  <a:pt x="1910151" y="6391986"/>
                  <a:pt x="1908348" y="6394511"/>
                  <a:pt x="1907627" y="6396315"/>
                </a:cubicBezTo>
                <a:cubicBezTo>
                  <a:pt x="1900774" y="6401002"/>
                  <a:pt x="1887068" y="6390903"/>
                  <a:pt x="1887429" y="6402807"/>
                </a:cubicBezTo>
                <a:cubicBezTo>
                  <a:pt x="1883101" y="6390903"/>
                  <a:pt x="1861820" y="6397036"/>
                  <a:pt x="1858214" y="6404609"/>
                </a:cubicBezTo>
                <a:cubicBezTo>
                  <a:pt x="1854606" y="6398838"/>
                  <a:pt x="1860739" y="6391987"/>
                  <a:pt x="1861460" y="6386214"/>
                </a:cubicBezTo>
                <a:cubicBezTo>
                  <a:pt x="1876969" y="6390904"/>
                  <a:pt x="1898248" y="6375757"/>
                  <a:pt x="1905102" y="6384052"/>
                </a:cubicBezTo>
                <a:close/>
                <a:moveTo>
                  <a:pt x="2314833" y="6369977"/>
                </a:moveTo>
                <a:lnTo>
                  <a:pt x="2303290" y="6369978"/>
                </a:lnTo>
                <a:lnTo>
                  <a:pt x="2311948" y="6371420"/>
                </a:lnTo>
                <a:close/>
                <a:moveTo>
                  <a:pt x="3783153" y="6368903"/>
                </a:moveTo>
                <a:lnTo>
                  <a:pt x="3801188" y="6373953"/>
                </a:lnTo>
                <a:cubicBezTo>
                  <a:pt x="3797580" y="6386214"/>
                  <a:pt x="3795056" y="6398837"/>
                  <a:pt x="3779187" y="6403888"/>
                </a:cubicBezTo>
                <a:cubicBezTo>
                  <a:pt x="3755381" y="6387656"/>
                  <a:pt x="3756824" y="6419038"/>
                  <a:pt x="3747085" y="6429136"/>
                </a:cubicBezTo>
                <a:lnTo>
                  <a:pt x="3732297" y="6426610"/>
                </a:lnTo>
                <a:cubicBezTo>
                  <a:pt x="3727609" y="6393789"/>
                  <a:pt x="3767284" y="6387656"/>
                  <a:pt x="3783153" y="6368903"/>
                </a:cubicBezTo>
                <a:close/>
                <a:moveTo>
                  <a:pt x="1841262" y="6368902"/>
                </a:moveTo>
                <a:cubicBezTo>
                  <a:pt x="1841984" y="6368903"/>
                  <a:pt x="1840361" y="6372058"/>
                  <a:pt x="1840451" y="6374943"/>
                </a:cubicBezTo>
                <a:lnTo>
                  <a:pt x="1842375" y="6378633"/>
                </a:lnTo>
                <a:lnTo>
                  <a:pt x="1840089" y="6377423"/>
                </a:lnTo>
                <a:cubicBezTo>
                  <a:pt x="1837656" y="6375033"/>
                  <a:pt x="1834949" y="6372870"/>
                  <a:pt x="1829359" y="6373954"/>
                </a:cubicBezTo>
                <a:close/>
                <a:moveTo>
                  <a:pt x="1811326" y="6365655"/>
                </a:moveTo>
                <a:cubicBezTo>
                  <a:pt x="1816375" y="6365296"/>
                  <a:pt x="1825753" y="6368902"/>
                  <a:pt x="1820344" y="6374313"/>
                </a:cubicBezTo>
                <a:cubicBezTo>
                  <a:pt x="1815293" y="6374314"/>
                  <a:pt x="1805916" y="6370706"/>
                  <a:pt x="1811326" y="6365655"/>
                </a:cubicBezTo>
                <a:close/>
                <a:moveTo>
                  <a:pt x="2261091" y="6362412"/>
                </a:moveTo>
                <a:cubicBezTo>
                  <a:pt x="2254599" y="6367098"/>
                  <a:pt x="2267584" y="6371429"/>
                  <a:pt x="2257845" y="6373592"/>
                </a:cubicBezTo>
                <a:lnTo>
                  <a:pt x="2258926" y="6369985"/>
                </a:lnTo>
                <a:cubicBezTo>
                  <a:pt x="2250270" y="6359525"/>
                  <a:pt x="2233319" y="6385492"/>
                  <a:pt x="2235482" y="6366017"/>
                </a:cubicBezTo>
                <a:close/>
                <a:moveTo>
                  <a:pt x="3425361" y="6355910"/>
                </a:moveTo>
                <a:lnTo>
                  <a:pt x="3418148" y="6366730"/>
                </a:lnTo>
                <a:cubicBezTo>
                  <a:pt x="3423196" y="6371421"/>
                  <a:pt x="3426082" y="6378993"/>
                  <a:pt x="3433296" y="6381159"/>
                </a:cubicBezTo>
                <a:close/>
                <a:moveTo>
                  <a:pt x="2041800" y="6355910"/>
                </a:moveTo>
                <a:lnTo>
                  <a:pt x="2025929" y="6365290"/>
                </a:lnTo>
                <a:cubicBezTo>
                  <a:pt x="2060194" y="6377191"/>
                  <a:pt x="2041800" y="6408931"/>
                  <a:pt x="2061636" y="6433098"/>
                </a:cubicBezTo>
                <a:cubicBezTo>
                  <a:pt x="2088326" y="6417948"/>
                  <a:pt x="2042882" y="6408932"/>
                  <a:pt x="2061275" y="6395225"/>
                </a:cubicBezTo>
                <a:cubicBezTo>
                  <a:pt x="2042160" y="6384766"/>
                  <a:pt x="2043963" y="6366370"/>
                  <a:pt x="2041800" y="6355910"/>
                </a:cubicBezTo>
                <a:close/>
                <a:moveTo>
                  <a:pt x="1898971" y="6350148"/>
                </a:moveTo>
                <a:cubicBezTo>
                  <a:pt x="1903298" y="6349787"/>
                  <a:pt x="1904020" y="6354836"/>
                  <a:pt x="1903299" y="6357722"/>
                </a:cubicBezTo>
                <a:lnTo>
                  <a:pt x="1897167" y="6356640"/>
                </a:lnTo>
                <a:cubicBezTo>
                  <a:pt x="1898970" y="6355195"/>
                  <a:pt x="1896807" y="6353755"/>
                  <a:pt x="1896086" y="6351591"/>
                </a:cubicBezTo>
                <a:close/>
                <a:moveTo>
                  <a:pt x="2798862" y="6348698"/>
                </a:moveTo>
                <a:cubicBezTo>
                  <a:pt x="2794174" y="6363847"/>
                  <a:pt x="2807159" y="6373225"/>
                  <a:pt x="2801026" y="6385127"/>
                </a:cubicBezTo>
                <a:cubicBezTo>
                  <a:pt x="2820504" y="6372503"/>
                  <a:pt x="2802108" y="6364568"/>
                  <a:pt x="2798862" y="6348698"/>
                </a:cubicBezTo>
                <a:close/>
                <a:moveTo>
                  <a:pt x="1953434" y="6347262"/>
                </a:moveTo>
                <a:cubicBezTo>
                  <a:pt x="1961007" y="6352671"/>
                  <a:pt x="1951991" y="6368903"/>
                  <a:pt x="1971107" y="6362412"/>
                </a:cubicBezTo>
                <a:lnTo>
                  <a:pt x="1969663" y="6367098"/>
                </a:lnTo>
                <a:cubicBezTo>
                  <a:pt x="1956680" y="6357722"/>
                  <a:pt x="1957041" y="6377918"/>
                  <a:pt x="1944056" y="6369625"/>
                </a:cubicBezTo>
                <a:cubicBezTo>
                  <a:pt x="1957041" y="6360969"/>
                  <a:pt x="1923136" y="6344015"/>
                  <a:pt x="1953434" y="6347262"/>
                </a:cubicBezTo>
                <a:close/>
                <a:moveTo>
                  <a:pt x="2890114" y="6341124"/>
                </a:moveTo>
                <a:cubicBezTo>
                  <a:pt x="2883982" y="6360600"/>
                  <a:pt x="2913198" y="6358797"/>
                  <a:pt x="2913919" y="6373945"/>
                </a:cubicBezTo>
                <a:cubicBezTo>
                  <a:pt x="2932675" y="6360601"/>
                  <a:pt x="2902017" y="6353388"/>
                  <a:pt x="2902737" y="6347977"/>
                </a:cubicBezTo>
                <a:lnTo>
                  <a:pt x="2902918" y="6347880"/>
                </a:lnTo>
                <a:lnTo>
                  <a:pt x="2903099" y="6347977"/>
                </a:lnTo>
                <a:cubicBezTo>
                  <a:pt x="2902737" y="6346533"/>
                  <a:pt x="2904542" y="6345451"/>
                  <a:pt x="2909590" y="6344368"/>
                </a:cubicBezTo>
                <a:lnTo>
                  <a:pt x="2902918" y="6347880"/>
                </a:lnTo>
                <a:close/>
                <a:moveTo>
                  <a:pt x="3792171" y="6339329"/>
                </a:moveTo>
                <a:cubicBezTo>
                  <a:pt x="3794334" y="6345819"/>
                  <a:pt x="3792892" y="6354475"/>
                  <a:pt x="3786400" y="6359165"/>
                </a:cubicBezTo>
                <a:lnTo>
                  <a:pt x="3777743" y="6357722"/>
                </a:lnTo>
                <a:cubicBezTo>
                  <a:pt x="3779547" y="6355195"/>
                  <a:pt x="3775218" y="6352312"/>
                  <a:pt x="3773416" y="6350148"/>
                </a:cubicBezTo>
                <a:cubicBezTo>
                  <a:pt x="3764758" y="6353755"/>
                  <a:pt x="3746724" y="6374313"/>
                  <a:pt x="3727969" y="6376118"/>
                </a:cubicBezTo>
                <a:cubicBezTo>
                  <a:pt x="3728691" y="6373233"/>
                  <a:pt x="3733379" y="6362051"/>
                  <a:pt x="3743478" y="6358804"/>
                </a:cubicBezTo>
                <a:lnTo>
                  <a:pt x="3763316" y="6353394"/>
                </a:lnTo>
                <a:lnTo>
                  <a:pt x="3761513" y="6350148"/>
                </a:lnTo>
                <a:cubicBezTo>
                  <a:pt x="3771612" y="6346901"/>
                  <a:pt x="3780990" y="6337524"/>
                  <a:pt x="3792171" y="6339329"/>
                </a:cubicBezTo>
                <a:close/>
                <a:moveTo>
                  <a:pt x="3658719" y="6337157"/>
                </a:moveTo>
                <a:cubicBezTo>
                  <a:pt x="3654030" y="6339320"/>
                  <a:pt x="3650063" y="6340402"/>
                  <a:pt x="3649702" y="6345451"/>
                </a:cubicBezTo>
                <a:cubicBezTo>
                  <a:pt x="3654030" y="6343286"/>
                  <a:pt x="3657637" y="6340764"/>
                  <a:pt x="3663409" y="6342928"/>
                </a:cubicBezTo>
                <a:close/>
                <a:moveTo>
                  <a:pt x="2256041" y="6335713"/>
                </a:moveTo>
                <a:cubicBezTo>
                  <a:pt x="2257125" y="6367451"/>
                  <a:pt x="2227548" y="6330663"/>
                  <a:pt x="2210958" y="6351584"/>
                </a:cubicBezTo>
                <a:lnTo>
                  <a:pt x="2217088" y="6352666"/>
                </a:lnTo>
                <a:cubicBezTo>
                  <a:pt x="2227548" y="6357354"/>
                  <a:pt x="2229712" y="6367813"/>
                  <a:pt x="2228270" y="6376470"/>
                </a:cubicBezTo>
                <a:cubicBezTo>
                  <a:pt x="2235663" y="6377373"/>
                  <a:pt x="2240082" y="6378905"/>
                  <a:pt x="2244771" y="6379580"/>
                </a:cubicBezTo>
                <a:cubicBezTo>
                  <a:pt x="2249459" y="6380256"/>
                  <a:pt x="2254418" y="6380077"/>
                  <a:pt x="2262894" y="6377552"/>
                </a:cubicBezTo>
                <a:cubicBezTo>
                  <a:pt x="2265781" y="6359158"/>
                  <a:pt x="2280208" y="6372863"/>
                  <a:pt x="2287061" y="6358075"/>
                </a:cubicBezTo>
                <a:cubicBezTo>
                  <a:pt x="2291388" y="6357353"/>
                  <a:pt x="2293553" y="6359158"/>
                  <a:pt x="2295355" y="6361322"/>
                </a:cubicBezTo>
                <a:lnTo>
                  <a:pt x="2299323" y="6360240"/>
                </a:lnTo>
                <a:lnTo>
                  <a:pt x="2285617" y="6354827"/>
                </a:lnTo>
                <a:lnTo>
                  <a:pt x="2294274" y="6347255"/>
                </a:lnTo>
                <a:cubicBezTo>
                  <a:pt x="2280928" y="6340041"/>
                  <a:pt x="2270469" y="6331384"/>
                  <a:pt x="2256041" y="6335713"/>
                </a:cubicBezTo>
                <a:close/>
                <a:moveTo>
                  <a:pt x="3673146" y="6332467"/>
                </a:moveTo>
                <a:lnTo>
                  <a:pt x="3673146" y="6349419"/>
                </a:lnTo>
                <a:lnTo>
                  <a:pt x="3675311" y="6342928"/>
                </a:lnTo>
                <a:close/>
                <a:moveTo>
                  <a:pt x="3228882" y="6329808"/>
                </a:moveTo>
                <a:cubicBezTo>
                  <a:pt x="3223111" y="6330124"/>
                  <a:pt x="3217610" y="6332288"/>
                  <a:pt x="3212561" y="6336075"/>
                </a:cubicBezTo>
                <a:lnTo>
                  <a:pt x="3221939" y="6335714"/>
                </a:lnTo>
                <a:cubicBezTo>
                  <a:pt x="3228069" y="6349780"/>
                  <a:pt x="3230594" y="6367092"/>
                  <a:pt x="3226988" y="6379355"/>
                </a:cubicBezTo>
                <a:lnTo>
                  <a:pt x="3241414" y="6383684"/>
                </a:lnTo>
                <a:lnTo>
                  <a:pt x="3229513" y="6393421"/>
                </a:lnTo>
                <a:lnTo>
                  <a:pt x="3255842" y="6400995"/>
                </a:lnTo>
                <a:cubicBezTo>
                  <a:pt x="3253318" y="6378632"/>
                  <a:pt x="3249710" y="6355910"/>
                  <a:pt x="3246825" y="6334630"/>
                </a:cubicBezTo>
                <a:cubicBezTo>
                  <a:pt x="3240694" y="6331025"/>
                  <a:pt x="3234652" y="6329492"/>
                  <a:pt x="3228882" y="6329808"/>
                </a:cubicBezTo>
                <a:close/>
                <a:moveTo>
                  <a:pt x="2471727" y="6327778"/>
                </a:moveTo>
                <a:cubicBezTo>
                  <a:pt x="2474973" y="6330301"/>
                  <a:pt x="2472810" y="6332827"/>
                  <a:pt x="2472088" y="6335714"/>
                </a:cubicBezTo>
                <a:cubicBezTo>
                  <a:pt x="2483630" y="6332827"/>
                  <a:pt x="2487957" y="6344368"/>
                  <a:pt x="2486875" y="6347254"/>
                </a:cubicBezTo>
                <a:cubicBezTo>
                  <a:pt x="2495172" y="6336795"/>
                  <a:pt x="2487597" y="6327419"/>
                  <a:pt x="2471727" y="6327778"/>
                </a:cubicBezTo>
                <a:close/>
                <a:moveTo>
                  <a:pt x="1784997" y="6327064"/>
                </a:moveTo>
                <a:lnTo>
                  <a:pt x="1783915" y="6331753"/>
                </a:lnTo>
                <a:cubicBezTo>
                  <a:pt x="1779947" y="6331391"/>
                  <a:pt x="1775979" y="6331391"/>
                  <a:pt x="1775618" y="6328504"/>
                </a:cubicBezTo>
                <a:close/>
                <a:moveTo>
                  <a:pt x="3365127" y="6317319"/>
                </a:moveTo>
                <a:lnTo>
                  <a:pt x="3360438" y="6320567"/>
                </a:lnTo>
                <a:lnTo>
                  <a:pt x="3358636" y="6318042"/>
                </a:lnTo>
                <a:cubicBezTo>
                  <a:pt x="3361521" y="6318402"/>
                  <a:pt x="3363325" y="6318042"/>
                  <a:pt x="3365127" y="6317319"/>
                </a:cubicBezTo>
                <a:close/>
                <a:moveTo>
                  <a:pt x="2029176" y="6315155"/>
                </a:moveTo>
                <a:cubicBezTo>
                  <a:pt x="2026651" y="6316238"/>
                  <a:pt x="2024487" y="6316958"/>
                  <a:pt x="2024126" y="6318040"/>
                </a:cubicBezTo>
                <a:cubicBezTo>
                  <a:pt x="2021961" y="6319483"/>
                  <a:pt x="2019438" y="6320927"/>
                  <a:pt x="2016552" y="6322728"/>
                </a:cubicBezTo>
                <a:cubicBezTo>
                  <a:pt x="2018354" y="6323631"/>
                  <a:pt x="2022503" y="6324083"/>
                  <a:pt x="2025479" y="6323944"/>
                </a:cubicBezTo>
                <a:cubicBezTo>
                  <a:pt x="2028454" y="6323810"/>
                  <a:pt x="2030256" y="6323089"/>
                  <a:pt x="2027372" y="6321646"/>
                </a:cubicBezTo>
                <a:lnTo>
                  <a:pt x="2024127" y="6319123"/>
                </a:lnTo>
                <a:cubicBezTo>
                  <a:pt x="2023766" y="6318759"/>
                  <a:pt x="2024126" y="6318402"/>
                  <a:pt x="2024126" y="6318040"/>
                </a:cubicBezTo>
                <a:cubicBezTo>
                  <a:pt x="2027012" y="6316238"/>
                  <a:pt x="2029897" y="6315156"/>
                  <a:pt x="2032782" y="6315877"/>
                </a:cubicBezTo>
                <a:cubicBezTo>
                  <a:pt x="2031701" y="6315516"/>
                  <a:pt x="2030618" y="6315156"/>
                  <a:pt x="2029176" y="6315155"/>
                </a:cubicBezTo>
                <a:close/>
                <a:moveTo>
                  <a:pt x="2896246" y="6306142"/>
                </a:moveTo>
                <a:cubicBezTo>
                  <a:pt x="2908148" y="6305424"/>
                  <a:pt x="2908510" y="6321294"/>
                  <a:pt x="2899132" y="6326705"/>
                </a:cubicBezTo>
                <a:cubicBezTo>
                  <a:pt x="2883983" y="6320932"/>
                  <a:pt x="2898049" y="6313721"/>
                  <a:pt x="2896246" y="6306142"/>
                </a:cubicBezTo>
                <a:close/>
                <a:moveTo>
                  <a:pt x="2062718" y="6303614"/>
                </a:moveTo>
                <a:lnTo>
                  <a:pt x="2061276" y="6308303"/>
                </a:lnTo>
                <a:lnTo>
                  <a:pt x="2076786" y="6309022"/>
                </a:lnTo>
                <a:cubicBezTo>
                  <a:pt x="2080392" y="6313712"/>
                  <a:pt x="2086884" y="6318759"/>
                  <a:pt x="2082556" y="6324171"/>
                </a:cubicBezTo>
                <a:cubicBezTo>
                  <a:pt x="2076786" y="6334270"/>
                  <a:pt x="2058390" y="6329944"/>
                  <a:pt x="2046128" y="6327778"/>
                </a:cubicBezTo>
                <a:cubicBezTo>
                  <a:pt x="2041800" y="6334269"/>
                  <a:pt x="2031701" y="6341485"/>
                  <a:pt x="2037111" y="6350141"/>
                </a:cubicBezTo>
                <a:lnTo>
                  <a:pt x="2040357" y="6347615"/>
                </a:lnTo>
                <a:lnTo>
                  <a:pt x="2074981" y="6349781"/>
                </a:lnTo>
                <a:cubicBezTo>
                  <a:pt x="2084359" y="6332467"/>
                  <a:pt x="2121149" y="6338959"/>
                  <a:pt x="2109606" y="6316958"/>
                </a:cubicBezTo>
                <a:cubicBezTo>
                  <a:pt x="2093377" y="6314073"/>
                  <a:pt x="2082194" y="6298924"/>
                  <a:pt x="2062718" y="6303614"/>
                </a:cubicBezTo>
                <a:close/>
                <a:moveTo>
                  <a:pt x="2432774" y="6301809"/>
                </a:moveTo>
                <a:cubicBezTo>
                  <a:pt x="2424839" y="6315515"/>
                  <a:pt x="2440710" y="6332107"/>
                  <a:pt x="2429890" y="6342204"/>
                </a:cubicBezTo>
                <a:lnTo>
                  <a:pt x="2445397" y="6342927"/>
                </a:lnTo>
                <a:cubicBezTo>
                  <a:pt x="2420872" y="6328862"/>
                  <a:pt x="2458743" y="6311547"/>
                  <a:pt x="2432774" y="6301809"/>
                </a:cubicBezTo>
                <a:close/>
                <a:moveTo>
                  <a:pt x="2150723" y="6300690"/>
                </a:moveTo>
                <a:cubicBezTo>
                  <a:pt x="2154331" y="6301096"/>
                  <a:pt x="2157757" y="6302719"/>
                  <a:pt x="2159740" y="6305064"/>
                </a:cubicBezTo>
                <a:cubicBezTo>
                  <a:pt x="2157576" y="6312637"/>
                  <a:pt x="2148198" y="6305063"/>
                  <a:pt x="2142788" y="6309029"/>
                </a:cubicBezTo>
                <a:cubicBezTo>
                  <a:pt x="2142067" y="6306864"/>
                  <a:pt x="2139904" y="6305421"/>
                  <a:pt x="2140624" y="6303621"/>
                </a:cubicBezTo>
                <a:cubicBezTo>
                  <a:pt x="2143330" y="6301096"/>
                  <a:pt x="2147116" y="6300284"/>
                  <a:pt x="2150723" y="6300690"/>
                </a:cubicBezTo>
                <a:close/>
                <a:moveTo>
                  <a:pt x="2477137" y="6297841"/>
                </a:moveTo>
                <a:lnTo>
                  <a:pt x="2461267" y="6298201"/>
                </a:lnTo>
                <a:lnTo>
                  <a:pt x="2463071" y="6305416"/>
                </a:lnTo>
                <a:close/>
                <a:moveTo>
                  <a:pt x="2166678" y="6291017"/>
                </a:moveTo>
                <a:cubicBezTo>
                  <a:pt x="2162390" y="6290549"/>
                  <a:pt x="2157735" y="6291192"/>
                  <a:pt x="2153024" y="6292296"/>
                </a:cubicBezTo>
                <a:cubicBezTo>
                  <a:pt x="2143600" y="6294505"/>
                  <a:pt x="2133952" y="6298563"/>
                  <a:pt x="2126558" y="6299285"/>
                </a:cubicBezTo>
                <a:cubicBezTo>
                  <a:pt x="2139542" y="6308303"/>
                  <a:pt x="2124034" y="6320566"/>
                  <a:pt x="2147118" y="6316959"/>
                </a:cubicBezTo>
                <a:cubicBezTo>
                  <a:pt x="2147838" y="6319123"/>
                  <a:pt x="2152167" y="6322008"/>
                  <a:pt x="2150002" y="6324532"/>
                </a:cubicBezTo>
                <a:cubicBezTo>
                  <a:pt x="2145675" y="6325614"/>
                  <a:pt x="2140624" y="6329943"/>
                  <a:pt x="2133771" y="6326697"/>
                </a:cubicBezTo>
                <a:lnTo>
                  <a:pt x="2150363" y="6358436"/>
                </a:lnTo>
                <a:cubicBezTo>
                  <a:pt x="2161183" y="6352305"/>
                  <a:pt x="2149281" y="6336075"/>
                  <a:pt x="2170562" y="6342928"/>
                </a:cubicBezTo>
                <a:cubicBezTo>
                  <a:pt x="2182464" y="6330301"/>
                  <a:pt x="2157938" y="6337878"/>
                  <a:pt x="2155052" y="6330301"/>
                </a:cubicBezTo>
                <a:cubicBezTo>
                  <a:pt x="2165872" y="6320202"/>
                  <a:pt x="2165511" y="6303975"/>
                  <a:pt x="2178135" y="6296398"/>
                </a:cubicBezTo>
                <a:cubicBezTo>
                  <a:pt x="2174889" y="6293062"/>
                  <a:pt x="2170967" y="6291484"/>
                  <a:pt x="2166678" y="6291017"/>
                </a:cubicBezTo>
                <a:close/>
                <a:moveTo>
                  <a:pt x="2901295" y="6267545"/>
                </a:moveTo>
                <a:cubicBezTo>
                  <a:pt x="2901295" y="6271513"/>
                  <a:pt x="2895885" y="6277283"/>
                  <a:pt x="2901656" y="6279447"/>
                </a:cubicBezTo>
                <a:cubicBezTo>
                  <a:pt x="2907426" y="6277283"/>
                  <a:pt x="2901295" y="6271513"/>
                  <a:pt x="2901295" y="6267545"/>
                </a:cubicBezTo>
                <a:close/>
                <a:moveTo>
                  <a:pt x="2447922" y="6259609"/>
                </a:moveTo>
                <a:lnTo>
                  <a:pt x="2451529" y="6269349"/>
                </a:lnTo>
                <a:lnTo>
                  <a:pt x="2447680" y="6271099"/>
                </a:lnTo>
                <a:lnTo>
                  <a:pt x="2447201" y="6270791"/>
                </a:lnTo>
                <a:cubicBezTo>
                  <a:pt x="2446480" y="6271512"/>
                  <a:pt x="2445759" y="6271872"/>
                  <a:pt x="2444676" y="6271152"/>
                </a:cubicBezTo>
                <a:cubicBezTo>
                  <a:pt x="2445758" y="6271153"/>
                  <a:pt x="2446841" y="6271153"/>
                  <a:pt x="2447562" y="6271152"/>
                </a:cubicBezTo>
                <a:lnTo>
                  <a:pt x="2447680" y="6271099"/>
                </a:lnTo>
                <a:lnTo>
                  <a:pt x="2463431" y="6281251"/>
                </a:lnTo>
                <a:cubicBezTo>
                  <a:pt x="2475335" y="6268266"/>
                  <a:pt x="2452251" y="6267185"/>
                  <a:pt x="2447922" y="6259609"/>
                </a:cubicBezTo>
                <a:close/>
                <a:moveTo>
                  <a:pt x="1593477" y="6257815"/>
                </a:moveTo>
                <a:lnTo>
                  <a:pt x="1591313" y="6265388"/>
                </a:lnTo>
                <a:lnTo>
                  <a:pt x="1579770" y="6260338"/>
                </a:lnTo>
                <a:close/>
                <a:moveTo>
                  <a:pt x="2874966" y="6250593"/>
                </a:moveTo>
                <a:lnTo>
                  <a:pt x="2872442" y="6259251"/>
                </a:lnTo>
                <a:cubicBezTo>
                  <a:pt x="2887950" y="6280890"/>
                  <a:pt x="2880015" y="6308304"/>
                  <a:pt x="2886868" y="6328501"/>
                </a:cubicBezTo>
                <a:lnTo>
                  <a:pt x="2911395" y="6328861"/>
                </a:lnTo>
                <a:cubicBezTo>
                  <a:pt x="2899132" y="6317680"/>
                  <a:pt x="2924378" y="6302893"/>
                  <a:pt x="2903821" y="6293515"/>
                </a:cubicBezTo>
                <a:lnTo>
                  <a:pt x="2891917" y="6298562"/>
                </a:lnTo>
                <a:cubicBezTo>
                  <a:pt x="2886869" y="6285578"/>
                  <a:pt x="2881097" y="6269710"/>
                  <a:pt x="2888671" y="6257084"/>
                </a:cubicBezTo>
                <a:cubicBezTo>
                  <a:pt x="2893360" y="6258889"/>
                  <a:pt x="2899131" y="6257085"/>
                  <a:pt x="2900214" y="6262134"/>
                </a:cubicBezTo>
                <a:lnTo>
                  <a:pt x="2901655" y="6257446"/>
                </a:lnTo>
                <a:cubicBezTo>
                  <a:pt x="2895164" y="6252035"/>
                  <a:pt x="2884705" y="6253478"/>
                  <a:pt x="2874966" y="6250593"/>
                </a:cubicBezTo>
                <a:close/>
                <a:moveTo>
                  <a:pt x="3447723" y="6250592"/>
                </a:moveTo>
                <a:lnTo>
                  <a:pt x="3440148" y="6254200"/>
                </a:lnTo>
                <a:cubicBezTo>
                  <a:pt x="3451690" y="6268266"/>
                  <a:pt x="3441953" y="6279448"/>
                  <a:pt x="3435099" y="6293153"/>
                </a:cubicBezTo>
                <a:cubicBezTo>
                  <a:pt x="3413458" y="6300367"/>
                  <a:pt x="3430410" y="6278366"/>
                  <a:pt x="3414180" y="6275480"/>
                </a:cubicBezTo>
                <a:lnTo>
                  <a:pt x="3410572" y="6300728"/>
                </a:lnTo>
                <a:lnTo>
                  <a:pt x="3417066" y="6302171"/>
                </a:lnTo>
                <a:cubicBezTo>
                  <a:pt x="3424278" y="6289546"/>
                  <a:pt x="3448804" y="6296040"/>
                  <a:pt x="3454576" y="6304696"/>
                </a:cubicBezTo>
                <a:cubicBezTo>
                  <a:pt x="3449886" y="6294596"/>
                  <a:pt x="3466839" y="6287381"/>
                  <a:pt x="3451691" y="6277283"/>
                </a:cubicBezTo>
                <a:cubicBezTo>
                  <a:pt x="3455658" y="6267907"/>
                  <a:pt x="3452050" y="6253478"/>
                  <a:pt x="3447723" y="6250592"/>
                </a:cubicBezTo>
                <a:close/>
                <a:moveTo>
                  <a:pt x="3236004" y="6244101"/>
                </a:moveTo>
                <a:cubicBezTo>
                  <a:pt x="3231676" y="6245904"/>
                  <a:pt x="3225906" y="6252397"/>
                  <a:pt x="3219052" y="6248069"/>
                </a:cubicBezTo>
                <a:cubicBezTo>
                  <a:pt x="3204986" y="6259608"/>
                  <a:pt x="3222300" y="6267545"/>
                  <a:pt x="3225546" y="6278006"/>
                </a:cubicBezTo>
                <a:cubicBezTo>
                  <a:pt x="3237447" y="6290990"/>
                  <a:pt x="3224824" y="6310825"/>
                  <a:pt x="3242137" y="6318759"/>
                </a:cubicBezTo>
                <a:cubicBezTo>
                  <a:pt x="3258006" y="6294958"/>
                  <a:pt x="3246104" y="6261053"/>
                  <a:pt x="3236004" y="6244101"/>
                </a:cubicBezTo>
                <a:close/>
                <a:moveTo>
                  <a:pt x="1561015" y="6240141"/>
                </a:moveTo>
                <a:lnTo>
                  <a:pt x="1565704" y="6245910"/>
                </a:lnTo>
                <a:cubicBezTo>
                  <a:pt x="1562457" y="6244468"/>
                  <a:pt x="1560655" y="6245909"/>
                  <a:pt x="1558491" y="6247714"/>
                </a:cubicBezTo>
                <a:cubicBezTo>
                  <a:pt x="1558130" y="6245551"/>
                  <a:pt x="1554523" y="6244108"/>
                  <a:pt x="1556327" y="6242305"/>
                </a:cubicBezTo>
                <a:close/>
                <a:moveTo>
                  <a:pt x="3731937" y="6240140"/>
                </a:moveTo>
                <a:lnTo>
                  <a:pt x="3736986" y="6241223"/>
                </a:lnTo>
                <a:lnTo>
                  <a:pt x="3734823" y="6247714"/>
                </a:lnTo>
                <a:lnTo>
                  <a:pt x="3729772" y="6246992"/>
                </a:lnTo>
                <a:close/>
                <a:moveTo>
                  <a:pt x="3577567" y="6234370"/>
                </a:moveTo>
                <a:lnTo>
                  <a:pt x="3586224" y="6235811"/>
                </a:lnTo>
                <a:cubicBezTo>
                  <a:pt x="3586584" y="6238698"/>
                  <a:pt x="3584058" y="6239058"/>
                  <a:pt x="3581173" y="6239779"/>
                </a:cubicBezTo>
                <a:lnTo>
                  <a:pt x="3576123" y="6239058"/>
                </a:lnTo>
                <a:close/>
                <a:moveTo>
                  <a:pt x="1579409" y="6231485"/>
                </a:moveTo>
                <a:cubicBezTo>
                  <a:pt x="1575802" y="6234731"/>
                  <a:pt x="1583016" y="6236175"/>
                  <a:pt x="1579770" y="6239418"/>
                </a:cubicBezTo>
                <a:lnTo>
                  <a:pt x="1571113" y="6237976"/>
                </a:lnTo>
                <a:cubicBezTo>
                  <a:pt x="1570753" y="6234011"/>
                  <a:pt x="1576163" y="6234010"/>
                  <a:pt x="1579409" y="6231485"/>
                </a:cubicBezTo>
                <a:close/>
                <a:moveTo>
                  <a:pt x="2894081" y="6230395"/>
                </a:moveTo>
                <a:lnTo>
                  <a:pt x="2877130" y="6234364"/>
                </a:lnTo>
                <a:lnTo>
                  <a:pt x="2891558" y="6238690"/>
                </a:lnTo>
                <a:close/>
                <a:moveTo>
                  <a:pt x="3753938" y="6227155"/>
                </a:moveTo>
                <a:cubicBezTo>
                  <a:pt x="3768005" y="6228599"/>
                  <a:pt x="3760792" y="6239419"/>
                  <a:pt x="3764038" y="6245912"/>
                </a:cubicBezTo>
                <a:lnTo>
                  <a:pt x="3743840" y="6239418"/>
                </a:lnTo>
                <a:cubicBezTo>
                  <a:pt x="3743119" y="6233289"/>
                  <a:pt x="3751414" y="6231845"/>
                  <a:pt x="3753938" y="6227155"/>
                </a:cubicBezTo>
                <a:close/>
                <a:moveTo>
                  <a:pt x="2499499" y="6223181"/>
                </a:moveTo>
                <a:lnTo>
                  <a:pt x="2465956" y="6231116"/>
                </a:lnTo>
                <a:lnTo>
                  <a:pt x="2478220" y="6233282"/>
                </a:lnTo>
                <a:lnTo>
                  <a:pt x="2477498" y="6236164"/>
                </a:lnTo>
                <a:cubicBezTo>
                  <a:pt x="2474614" y="6236527"/>
                  <a:pt x="2472810" y="6238329"/>
                  <a:pt x="2470646" y="6236886"/>
                </a:cubicBezTo>
                <a:lnTo>
                  <a:pt x="2474614" y="6244463"/>
                </a:lnTo>
                <a:lnTo>
                  <a:pt x="2441703" y="6242300"/>
                </a:lnTo>
                <a:lnTo>
                  <a:pt x="2441340" y="6241981"/>
                </a:lnTo>
                <a:cubicBezTo>
                  <a:pt x="2436381" y="6240133"/>
                  <a:pt x="2430430" y="6239591"/>
                  <a:pt x="2425560" y="6241215"/>
                </a:cubicBezTo>
                <a:lnTo>
                  <a:pt x="2425577" y="6241242"/>
                </a:lnTo>
                <a:lnTo>
                  <a:pt x="2408023" y="6240090"/>
                </a:lnTo>
                <a:cubicBezTo>
                  <a:pt x="2385616" y="6241126"/>
                  <a:pt x="2363162" y="6243380"/>
                  <a:pt x="2341161" y="6243019"/>
                </a:cubicBezTo>
                <a:lnTo>
                  <a:pt x="2332144" y="6251313"/>
                </a:lnTo>
                <a:cubicBezTo>
                  <a:pt x="2316275" y="6252756"/>
                  <a:pt x="2296799" y="6266102"/>
                  <a:pt x="2277322" y="6265741"/>
                </a:cubicBezTo>
                <a:cubicBezTo>
                  <a:pt x="2284174" y="6294596"/>
                  <a:pt x="2240533" y="6262134"/>
                  <a:pt x="2230433" y="6278366"/>
                </a:cubicBezTo>
                <a:cubicBezTo>
                  <a:pt x="2234401" y="6278005"/>
                  <a:pt x="2239451" y="6278727"/>
                  <a:pt x="2243057" y="6275479"/>
                </a:cubicBezTo>
                <a:cubicBezTo>
                  <a:pt x="2269026" y="6275839"/>
                  <a:pt x="2258567" y="6297841"/>
                  <a:pt x="2256041" y="6306497"/>
                </a:cubicBezTo>
                <a:cubicBezTo>
                  <a:pt x="2243779" y="6299285"/>
                  <a:pt x="2237287" y="6294233"/>
                  <a:pt x="2223941" y="6287022"/>
                </a:cubicBezTo>
                <a:cubicBezTo>
                  <a:pt x="2231155" y="6298562"/>
                  <a:pt x="2235844" y="6312269"/>
                  <a:pt x="2242336" y="6321285"/>
                </a:cubicBezTo>
                <a:lnTo>
                  <a:pt x="2239812" y="6323450"/>
                </a:lnTo>
                <a:cubicBezTo>
                  <a:pt x="2220696" y="6322368"/>
                  <a:pt x="2225385" y="6306138"/>
                  <a:pt x="2216007" y="6298562"/>
                </a:cubicBezTo>
                <a:cubicBezTo>
                  <a:pt x="2210958" y="6301450"/>
                  <a:pt x="2199054" y="6293514"/>
                  <a:pt x="2201579" y="6302893"/>
                </a:cubicBezTo>
                <a:cubicBezTo>
                  <a:pt x="2219614" y="6307942"/>
                  <a:pt x="2208072" y="6328861"/>
                  <a:pt x="2223221" y="6335352"/>
                </a:cubicBezTo>
                <a:lnTo>
                  <a:pt x="2232959" y="6325254"/>
                </a:lnTo>
                <a:cubicBezTo>
                  <a:pt x="2236566" y="6325614"/>
                  <a:pt x="2240532" y="6325614"/>
                  <a:pt x="2240893" y="6328500"/>
                </a:cubicBezTo>
                <a:lnTo>
                  <a:pt x="2248828" y="6310825"/>
                </a:lnTo>
                <a:cubicBezTo>
                  <a:pt x="2252435" y="6311548"/>
                  <a:pt x="2256763" y="6311186"/>
                  <a:pt x="2258206" y="6314434"/>
                </a:cubicBezTo>
                <a:cubicBezTo>
                  <a:pt x="2260731" y="6314074"/>
                  <a:pt x="2263256" y="6310465"/>
                  <a:pt x="2267944" y="6312269"/>
                </a:cubicBezTo>
                <a:cubicBezTo>
                  <a:pt x="2272634" y="6314074"/>
                  <a:pt x="2267583" y="6318401"/>
                  <a:pt x="2267945" y="6321286"/>
                </a:cubicBezTo>
                <a:lnTo>
                  <a:pt x="2277682" y="6302170"/>
                </a:lnTo>
                <a:cubicBezTo>
                  <a:pt x="2284896" y="6308303"/>
                  <a:pt x="2287421" y="6321647"/>
                  <a:pt x="2304734" y="6315876"/>
                </a:cubicBezTo>
                <a:lnTo>
                  <a:pt x="2291750" y="6306497"/>
                </a:lnTo>
                <a:cubicBezTo>
                  <a:pt x="2302570" y="6300366"/>
                  <a:pt x="2306176" y="6284135"/>
                  <a:pt x="2323850" y="6290268"/>
                </a:cubicBezTo>
                <a:cubicBezTo>
                  <a:pt x="2320243" y="6276562"/>
                  <a:pt x="2328178" y="6266823"/>
                  <a:pt x="2334669" y="6254200"/>
                </a:cubicBezTo>
                <a:cubicBezTo>
                  <a:pt x="2382279" y="6268627"/>
                  <a:pt x="2325653" y="6301449"/>
                  <a:pt x="2342966" y="6322367"/>
                </a:cubicBezTo>
                <a:lnTo>
                  <a:pt x="2354147" y="6315156"/>
                </a:lnTo>
                <a:lnTo>
                  <a:pt x="2359195" y="6319845"/>
                </a:lnTo>
                <a:lnTo>
                  <a:pt x="2354507" y="6322007"/>
                </a:lnTo>
                <a:cubicBezTo>
                  <a:pt x="2357392" y="6329583"/>
                  <a:pt x="2367131" y="6341123"/>
                  <a:pt x="2379395" y="6343287"/>
                </a:cubicBezTo>
                <a:cubicBezTo>
                  <a:pt x="2364246" y="6337878"/>
                  <a:pt x="2383000" y="6323090"/>
                  <a:pt x="2385165" y="6324533"/>
                </a:cubicBezTo>
                <a:cubicBezTo>
                  <a:pt x="2373262" y="6316597"/>
                  <a:pt x="2403199" y="6307942"/>
                  <a:pt x="2383722" y="6298562"/>
                </a:cubicBezTo>
                <a:cubicBezTo>
                  <a:pt x="2393460" y="6283416"/>
                  <a:pt x="2402839" y="6303974"/>
                  <a:pt x="2411494" y="6301449"/>
                </a:cubicBezTo>
                <a:cubicBezTo>
                  <a:pt x="2405723" y="6290268"/>
                  <a:pt x="2420150" y="6280891"/>
                  <a:pt x="2412937" y="6274757"/>
                </a:cubicBezTo>
                <a:cubicBezTo>
                  <a:pt x="2412938" y="6278727"/>
                  <a:pt x="2407167" y="6293515"/>
                  <a:pt x="2393099" y="6288104"/>
                </a:cubicBezTo>
                <a:cubicBezTo>
                  <a:pt x="2392018" y="6275119"/>
                  <a:pt x="2373263" y="6263938"/>
                  <a:pt x="2390936" y="6252035"/>
                </a:cubicBezTo>
                <a:cubicBezTo>
                  <a:pt x="2401395" y="6252756"/>
                  <a:pt x="2392738" y="6260333"/>
                  <a:pt x="2398149" y="6263216"/>
                </a:cubicBezTo>
                <a:cubicBezTo>
                  <a:pt x="2407617" y="6261053"/>
                  <a:pt x="2431287" y="6260310"/>
                  <a:pt x="2432792" y="6252161"/>
                </a:cubicBezTo>
                <a:lnTo>
                  <a:pt x="2425577" y="6241242"/>
                </a:lnTo>
                <a:lnTo>
                  <a:pt x="2441703" y="6242300"/>
                </a:lnTo>
                <a:lnTo>
                  <a:pt x="2451168" y="6250592"/>
                </a:lnTo>
                <a:cubicBezTo>
                  <a:pt x="2458744" y="6234003"/>
                  <a:pt x="2475696" y="6259971"/>
                  <a:pt x="2489762" y="6247348"/>
                </a:cubicBezTo>
                <a:lnTo>
                  <a:pt x="2477498" y="6236164"/>
                </a:lnTo>
                <a:close/>
                <a:moveTo>
                  <a:pt x="2531960" y="6218853"/>
                </a:moveTo>
                <a:lnTo>
                  <a:pt x="2508517" y="6222460"/>
                </a:lnTo>
                <a:lnTo>
                  <a:pt x="2513567" y="6227508"/>
                </a:lnTo>
                <a:close/>
                <a:moveTo>
                  <a:pt x="1689777" y="6214893"/>
                </a:moveTo>
                <a:lnTo>
                  <a:pt x="1702761" y="6215254"/>
                </a:lnTo>
                <a:lnTo>
                  <a:pt x="1702041" y="6217058"/>
                </a:lnTo>
                <a:close/>
                <a:moveTo>
                  <a:pt x="3698394" y="6212730"/>
                </a:moveTo>
                <a:lnTo>
                  <a:pt x="3712460" y="6218139"/>
                </a:lnTo>
                <a:lnTo>
                  <a:pt x="3701280" y="6215975"/>
                </a:lnTo>
                <a:close/>
                <a:moveTo>
                  <a:pt x="1834770" y="6212362"/>
                </a:moveTo>
                <a:lnTo>
                  <a:pt x="1848836" y="6226787"/>
                </a:lnTo>
                <a:lnTo>
                  <a:pt x="1851000" y="6219213"/>
                </a:lnTo>
                <a:close/>
                <a:moveTo>
                  <a:pt x="1582656" y="6208041"/>
                </a:moveTo>
                <a:lnTo>
                  <a:pt x="1604657" y="6208041"/>
                </a:lnTo>
                <a:cubicBezTo>
                  <a:pt x="1605197" y="6210024"/>
                  <a:pt x="1603575" y="6212005"/>
                  <a:pt x="1601321" y="6213134"/>
                </a:cubicBezTo>
                <a:cubicBezTo>
                  <a:pt x="1599066" y="6214263"/>
                  <a:pt x="1596181" y="6214532"/>
                  <a:pt x="1594198" y="6213088"/>
                </a:cubicBezTo>
                <a:cubicBezTo>
                  <a:pt x="1590591" y="6211287"/>
                  <a:pt x="1583738" y="6213089"/>
                  <a:pt x="1582656" y="6208041"/>
                </a:cubicBezTo>
                <a:close/>
                <a:moveTo>
                  <a:pt x="1708893" y="6201904"/>
                </a:moveTo>
                <a:cubicBezTo>
                  <a:pt x="1709976" y="6202624"/>
                  <a:pt x="1711417" y="6202985"/>
                  <a:pt x="1712861" y="6202986"/>
                </a:cubicBezTo>
                <a:lnTo>
                  <a:pt x="1709254" y="6202264"/>
                </a:lnTo>
                <a:cubicBezTo>
                  <a:pt x="1708893" y="6202264"/>
                  <a:pt x="1708893" y="6201904"/>
                  <a:pt x="1708893" y="6201904"/>
                </a:cubicBezTo>
                <a:close/>
                <a:moveTo>
                  <a:pt x="3440870" y="6198295"/>
                </a:moveTo>
                <a:cubicBezTo>
                  <a:pt x="3427886" y="6211999"/>
                  <a:pt x="3452772" y="6219213"/>
                  <a:pt x="3431852" y="6228591"/>
                </a:cubicBezTo>
                <a:cubicBezTo>
                  <a:pt x="3426804" y="6228592"/>
                  <a:pt x="3409851" y="6228591"/>
                  <a:pt x="3399752" y="6231837"/>
                </a:cubicBezTo>
                <a:lnTo>
                  <a:pt x="3406097" y="6242118"/>
                </a:lnTo>
                <a:lnTo>
                  <a:pt x="3405523" y="6243020"/>
                </a:lnTo>
                <a:lnTo>
                  <a:pt x="3410213" y="6248791"/>
                </a:lnTo>
                <a:lnTo>
                  <a:pt x="3406097" y="6242118"/>
                </a:lnTo>
                <a:lnTo>
                  <a:pt x="3409310" y="6237067"/>
                </a:lnTo>
                <a:cubicBezTo>
                  <a:pt x="3412105" y="6235806"/>
                  <a:pt x="3415622" y="6234904"/>
                  <a:pt x="3417425" y="6233281"/>
                </a:cubicBezTo>
                <a:cubicBezTo>
                  <a:pt x="3423918" y="6232560"/>
                  <a:pt x="3425361" y="6236528"/>
                  <a:pt x="3428246" y="6240133"/>
                </a:cubicBezTo>
                <a:cubicBezTo>
                  <a:pt x="3428967" y="6237247"/>
                  <a:pt x="3428607" y="6234364"/>
                  <a:pt x="3432935" y="6232921"/>
                </a:cubicBezTo>
                <a:cubicBezTo>
                  <a:pt x="3440870" y="6232198"/>
                  <a:pt x="3441591" y="6239412"/>
                  <a:pt x="3445558" y="6243020"/>
                </a:cubicBezTo>
                <a:cubicBezTo>
                  <a:pt x="3456379" y="6228953"/>
                  <a:pt x="3442673" y="6213441"/>
                  <a:pt x="3440870" y="6198295"/>
                </a:cubicBezTo>
                <a:close/>
                <a:moveTo>
                  <a:pt x="1772011" y="6191440"/>
                </a:moveTo>
                <a:lnTo>
                  <a:pt x="1753256" y="6193244"/>
                </a:lnTo>
                <a:lnTo>
                  <a:pt x="1756863" y="6198657"/>
                </a:lnTo>
                <a:close/>
                <a:moveTo>
                  <a:pt x="1724403" y="6184951"/>
                </a:moveTo>
                <a:cubicBezTo>
                  <a:pt x="1726927" y="6185672"/>
                  <a:pt x="1728370" y="6198656"/>
                  <a:pt x="1737747" y="6192162"/>
                </a:cubicBezTo>
                <a:close/>
                <a:moveTo>
                  <a:pt x="2711217" y="6182424"/>
                </a:moveTo>
                <a:cubicBezTo>
                  <a:pt x="2701841" y="6187835"/>
                  <a:pt x="2689939" y="6184229"/>
                  <a:pt x="2679838" y="6184951"/>
                </a:cubicBezTo>
                <a:cubicBezTo>
                  <a:pt x="2703282" y="6188917"/>
                  <a:pt x="2684167" y="6213442"/>
                  <a:pt x="2702922" y="6220658"/>
                </a:cubicBezTo>
                <a:cubicBezTo>
                  <a:pt x="2699315" y="6223904"/>
                  <a:pt x="2695348" y="6220296"/>
                  <a:pt x="2691381" y="6220657"/>
                </a:cubicBezTo>
                <a:cubicBezTo>
                  <a:pt x="2711940" y="6243381"/>
                  <a:pt x="2695709" y="6272232"/>
                  <a:pt x="2719513" y="6292433"/>
                </a:cubicBezTo>
                <a:cubicBezTo>
                  <a:pt x="2717710" y="6319845"/>
                  <a:pt x="2720957" y="6361322"/>
                  <a:pt x="2732858" y="6395225"/>
                </a:cubicBezTo>
                <a:cubicBezTo>
                  <a:pt x="2718431" y="6412896"/>
                  <a:pt x="2737908" y="6435261"/>
                  <a:pt x="2727449" y="6452212"/>
                </a:cubicBezTo>
                <a:cubicBezTo>
                  <a:pt x="2734302" y="6442475"/>
                  <a:pt x="2750531" y="6435262"/>
                  <a:pt x="2763877" y="6434540"/>
                </a:cubicBezTo>
                <a:cubicBezTo>
                  <a:pt x="2767123" y="6437063"/>
                  <a:pt x="2771090" y="6441032"/>
                  <a:pt x="2767483" y="6444277"/>
                </a:cubicBezTo>
                <a:cubicBezTo>
                  <a:pt x="2762794" y="6447521"/>
                  <a:pt x="2757025" y="6448607"/>
                  <a:pt x="2751253" y="6446440"/>
                </a:cubicBezTo>
                <a:cubicBezTo>
                  <a:pt x="2741515" y="6457623"/>
                  <a:pt x="2753056" y="6462672"/>
                  <a:pt x="2748728" y="6476738"/>
                </a:cubicBezTo>
                <a:cubicBezTo>
                  <a:pt x="2750172" y="6477461"/>
                  <a:pt x="2751253" y="6478543"/>
                  <a:pt x="2751974" y="6479263"/>
                </a:cubicBezTo>
                <a:cubicBezTo>
                  <a:pt x="2751614" y="6479625"/>
                  <a:pt x="2750892" y="6479625"/>
                  <a:pt x="2750532" y="6479985"/>
                </a:cubicBezTo>
                <a:cubicBezTo>
                  <a:pt x="2751253" y="6482511"/>
                  <a:pt x="2753056" y="6484311"/>
                  <a:pt x="2755941" y="6485395"/>
                </a:cubicBezTo>
                <a:cubicBezTo>
                  <a:pt x="2758466" y="6496574"/>
                  <a:pt x="2733580" y="6502707"/>
                  <a:pt x="2746565" y="6515331"/>
                </a:cubicBezTo>
                <a:lnTo>
                  <a:pt x="2736826" y="6517493"/>
                </a:lnTo>
                <a:lnTo>
                  <a:pt x="2742958" y="6518576"/>
                </a:lnTo>
                <a:cubicBezTo>
                  <a:pt x="2741515" y="6524349"/>
                  <a:pt x="2751614" y="6533003"/>
                  <a:pt x="2738269" y="6534809"/>
                </a:cubicBezTo>
                <a:cubicBezTo>
                  <a:pt x="2736826" y="6539857"/>
                  <a:pt x="2743679" y="6542742"/>
                  <a:pt x="2746565" y="6546350"/>
                </a:cubicBezTo>
                <a:cubicBezTo>
                  <a:pt x="2744400" y="6549956"/>
                  <a:pt x="2746564" y="6555366"/>
                  <a:pt x="2740793" y="6557169"/>
                </a:cubicBezTo>
                <a:cubicBezTo>
                  <a:pt x="2767123" y="6560777"/>
                  <a:pt x="2757024" y="6586024"/>
                  <a:pt x="2762794" y="6596845"/>
                </a:cubicBezTo>
                <a:cubicBezTo>
                  <a:pt x="2733941" y="6619568"/>
                  <a:pt x="2794535" y="6630027"/>
                  <a:pt x="2759548" y="6650869"/>
                </a:cubicBezTo>
                <a:cubicBezTo>
                  <a:pt x="2789485" y="6650148"/>
                  <a:pt x="2762435" y="6675035"/>
                  <a:pt x="2784797" y="6679001"/>
                </a:cubicBezTo>
                <a:lnTo>
                  <a:pt x="2777944" y="6685134"/>
                </a:lnTo>
                <a:cubicBezTo>
                  <a:pt x="2787682" y="6678282"/>
                  <a:pt x="2799224" y="6696675"/>
                  <a:pt x="2803912" y="6689100"/>
                </a:cubicBezTo>
                <a:cubicBezTo>
                  <a:pt x="2817257" y="6687658"/>
                  <a:pt x="2821586" y="6699200"/>
                  <a:pt x="2821585" y="6704609"/>
                </a:cubicBezTo>
                <a:lnTo>
                  <a:pt x="2825553" y="6691265"/>
                </a:lnTo>
                <a:cubicBezTo>
                  <a:pt x="2809683" y="6692346"/>
                  <a:pt x="2824831" y="6676117"/>
                  <a:pt x="2816176" y="6679723"/>
                </a:cubicBezTo>
                <a:lnTo>
                  <a:pt x="2805354" y="6684773"/>
                </a:lnTo>
                <a:cubicBezTo>
                  <a:pt x="2805715" y="6679002"/>
                  <a:pt x="2797781" y="6670345"/>
                  <a:pt x="2808241" y="6666378"/>
                </a:cubicBezTo>
                <a:cubicBezTo>
                  <a:pt x="2812208" y="6666018"/>
                  <a:pt x="2812207" y="6669985"/>
                  <a:pt x="2815453" y="6672509"/>
                </a:cubicBezTo>
                <a:cubicBezTo>
                  <a:pt x="2821586" y="6655557"/>
                  <a:pt x="2810044" y="6641852"/>
                  <a:pt x="2816535" y="6624977"/>
                </a:cubicBezTo>
                <a:lnTo>
                  <a:pt x="2807880" y="6623533"/>
                </a:lnTo>
                <a:cubicBezTo>
                  <a:pt x="2796699" y="6586747"/>
                  <a:pt x="2799224" y="6548153"/>
                  <a:pt x="2786239" y="6517132"/>
                </a:cubicBezTo>
                <a:cubicBezTo>
                  <a:pt x="2783715" y="6503429"/>
                  <a:pt x="2764238" y="6517133"/>
                  <a:pt x="2755581" y="6506674"/>
                </a:cubicBezTo>
                <a:cubicBezTo>
                  <a:pt x="2764598" y="6503430"/>
                  <a:pt x="2764959" y="6488642"/>
                  <a:pt x="2781550" y="6494411"/>
                </a:cubicBezTo>
                <a:cubicBezTo>
                  <a:pt x="2782992" y="6489723"/>
                  <a:pt x="2782632" y="6485755"/>
                  <a:pt x="2778665" y="6482149"/>
                </a:cubicBezTo>
                <a:lnTo>
                  <a:pt x="2771091" y="6485755"/>
                </a:lnTo>
                <a:cubicBezTo>
                  <a:pt x="2767124" y="6486837"/>
                  <a:pt x="2760631" y="6487198"/>
                  <a:pt x="2755941" y="6485395"/>
                </a:cubicBezTo>
                <a:cubicBezTo>
                  <a:pt x="2755582" y="6483590"/>
                  <a:pt x="2754500" y="6481426"/>
                  <a:pt x="2751974" y="6479263"/>
                </a:cubicBezTo>
                <a:cubicBezTo>
                  <a:pt x="2760271" y="6476017"/>
                  <a:pt x="2766762" y="6470608"/>
                  <a:pt x="2775779" y="6469526"/>
                </a:cubicBezTo>
                <a:lnTo>
                  <a:pt x="2781190" y="6474574"/>
                </a:lnTo>
                <a:lnTo>
                  <a:pt x="2778305" y="6462310"/>
                </a:lnTo>
                <a:cubicBezTo>
                  <a:pt x="2770730" y="6456901"/>
                  <a:pt x="2759548" y="6467723"/>
                  <a:pt x="2757746" y="6456540"/>
                </a:cubicBezTo>
                <a:cubicBezTo>
                  <a:pt x="2763877" y="6449686"/>
                  <a:pt x="2775418" y="6445721"/>
                  <a:pt x="2785517" y="6446439"/>
                </a:cubicBezTo>
                <a:cubicBezTo>
                  <a:pt x="2776141" y="6433819"/>
                  <a:pt x="2776141" y="6433819"/>
                  <a:pt x="2765319" y="6421913"/>
                </a:cubicBezTo>
                <a:cubicBezTo>
                  <a:pt x="2761352" y="6430933"/>
                  <a:pt x="2739711" y="6425163"/>
                  <a:pt x="2736466" y="6435619"/>
                </a:cubicBezTo>
                <a:cubicBezTo>
                  <a:pt x="2744040" y="6420112"/>
                  <a:pt x="2736466" y="6413620"/>
                  <a:pt x="2747647" y="6398833"/>
                </a:cubicBezTo>
                <a:cubicBezTo>
                  <a:pt x="2752335" y="6395946"/>
                  <a:pt x="2757745" y="6395586"/>
                  <a:pt x="2763517" y="6397750"/>
                </a:cubicBezTo>
                <a:cubicBezTo>
                  <a:pt x="2766401" y="6375389"/>
                  <a:pt x="2756664" y="6363486"/>
                  <a:pt x="2753778" y="6343287"/>
                </a:cubicBezTo>
                <a:lnTo>
                  <a:pt x="2741155" y="6346172"/>
                </a:lnTo>
                <a:cubicBezTo>
                  <a:pt x="2736826" y="6342565"/>
                  <a:pt x="2735744" y="6337517"/>
                  <a:pt x="2738269" y="6333909"/>
                </a:cubicBezTo>
                <a:cubicBezTo>
                  <a:pt x="2738629" y="6328861"/>
                  <a:pt x="2743319" y="6321646"/>
                  <a:pt x="2749811" y="6325975"/>
                </a:cubicBezTo>
                <a:cubicBezTo>
                  <a:pt x="2753778" y="6308661"/>
                  <a:pt x="2745843" y="6287382"/>
                  <a:pt x="2739351" y="6269350"/>
                </a:cubicBezTo>
                <a:lnTo>
                  <a:pt x="2735023" y="6270791"/>
                </a:lnTo>
                <a:cubicBezTo>
                  <a:pt x="2726006" y="6270071"/>
                  <a:pt x="2718070" y="6266463"/>
                  <a:pt x="2715906" y="6260333"/>
                </a:cubicBezTo>
                <a:cubicBezTo>
                  <a:pt x="2722398" y="6256724"/>
                  <a:pt x="2728891" y="6255644"/>
                  <a:pt x="2736466" y="6257084"/>
                </a:cubicBezTo>
                <a:lnTo>
                  <a:pt x="2736104" y="6245183"/>
                </a:lnTo>
                <a:cubicBezTo>
                  <a:pt x="2729612" y="6246265"/>
                  <a:pt x="2726727" y="6229673"/>
                  <a:pt x="2714103" y="6236528"/>
                </a:cubicBezTo>
                <a:cubicBezTo>
                  <a:pt x="2701840" y="6230395"/>
                  <a:pt x="2719513" y="6227509"/>
                  <a:pt x="2716629" y="6219935"/>
                </a:cubicBezTo>
                <a:cubicBezTo>
                  <a:pt x="2711939" y="6218132"/>
                  <a:pt x="2703644" y="6219936"/>
                  <a:pt x="2702200" y="6215606"/>
                </a:cubicBezTo>
                <a:cubicBezTo>
                  <a:pt x="2704726" y="6211280"/>
                  <a:pt x="2692102" y="6205868"/>
                  <a:pt x="2701841" y="6203704"/>
                </a:cubicBezTo>
                <a:cubicBezTo>
                  <a:pt x="2705807" y="6203343"/>
                  <a:pt x="2706529" y="6205507"/>
                  <a:pt x="2707250" y="6206590"/>
                </a:cubicBezTo>
                <a:lnTo>
                  <a:pt x="2714824" y="6202984"/>
                </a:lnTo>
                <a:lnTo>
                  <a:pt x="2694987" y="6195409"/>
                </a:lnTo>
                <a:close/>
                <a:moveTo>
                  <a:pt x="1806637" y="6180621"/>
                </a:moveTo>
                <a:lnTo>
                  <a:pt x="1804473" y="6187113"/>
                </a:lnTo>
                <a:cubicBezTo>
                  <a:pt x="1802670" y="6189998"/>
                  <a:pt x="1805555" y="6193245"/>
                  <a:pt x="1809162" y="6192883"/>
                </a:cubicBezTo>
                <a:cubicBezTo>
                  <a:pt x="1808802" y="6189997"/>
                  <a:pt x="1814571" y="6188918"/>
                  <a:pt x="1817458" y="6187474"/>
                </a:cubicBezTo>
                <a:close/>
                <a:moveTo>
                  <a:pt x="3556648" y="6178825"/>
                </a:moveTo>
                <a:cubicBezTo>
                  <a:pt x="3562419" y="6180989"/>
                  <a:pt x="3565665" y="6196499"/>
                  <a:pt x="3549435" y="6189646"/>
                </a:cubicBezTo>
                <a:cubicBezTo>
                  <a:pt x="3546189" y="6187121"/>
                  <a:pt x="3548352" y="6184237"/>
                  <a:pt x="3549435" y="6181349"/>
                </a:cubicBezTo>
                <a:close/>
                <a:moveTo>
                  <a:pt x="2421638" y="6178329"/>
                </a:moveTo>
                <a:cubicBezTo>
                  <a:pt x="2425650" y="6178555"/>
                  <a:pt x="2430070" y="6180087"/>
                  <a:pt x="2431332" y="6180267"/>
                </a:cubicBezTo>
                <a:cubicBezTo>
                  <a:pt x="2422675" y="6178824"/>
                  <a:pt x="2422315" y="6188565"/>
                  <a:pt x="2414379" y="6184237"/>
                </a:cubicBezTo>
                <a:cubicBezTo>
                  <a:pt x="2414020" y="6179187"/>
                  <a:pt x="2417625" y="6178104"/>
                  <a:pt x="2421638" y="6178329"/>
                </a:cubicBezTo>
                <a:close/>
                <a:moveTo>
                  <a:pt x="1764437" y="6173046"/>
                </a:moveTo>
                <a:cubicBezTo>
                  <a:pt x="1770929" y="6173407"/>
                  <a:pt x="1772372" y="6186392"/>
                  <a:pt x="1782472" y="6186391"/>
                </a:cubicBezTo>
                <a:cubicBezTo>
                  <a:pt x="1778865" y="6181702"/>
                  <a:pt x="1775980" y="6173046"/>
                  <a:pt x="1764437" y="6173046"/>
                </a:cubicBezTo>
                <a:close/>
                <a:moveTo>
                  <a:pt x="1832245" y="6167997"/>
                </a:moveTo>
                <a:lnTo>
                  <a:pt x="1831524" y="6170883"/>
                </a:lnTo>
                <a:lnTo>
                  <a:pt x="1842705" y="6172686"/>
                </a:lnTo>
                <a:lnTo>
                  <a:pt x="1843427" y="6169801"/>
                </a:lnTo>
                <a:close/>
                <a:moveTo>
                  <a:pt x="3523466" y="6162956"/>
                </a:moveTo>
                <a:cubicBezTo>
                  <a:pt x="3529237" y="6169086"/>
                  <a:pt x="3546187" y="6178105"/>
                  <a:pt x="3531039" y="6187843"/>
                </a:cubicBezTo>
                <a:cubicBezTo>
                  <a:pt x="3529237" y="6189647"/>
                  <a:pt x="3526351" y="6190008"/>
                  <a:pt x="3527072" y="6192170"/>
                </a:cubicBezTo>
                <a:lnTo>
                  <a:pt x="3567468" y="6201188"/>
                </a:lnTo>
                <a:lnTo>
                  <a:pt x="3555566" y="6210927"/>
                </a:lnTo>
                <a:cubicBezTo>
                  <a:pt x="3558091" y="6215614"/>
                  <a:pt x="3566386" y="6214892"/>
                  <a:pt x="3568550" y="6220305"/>
                </a:cubicBezTo>
                <a:cubicBezTo>
                  <a:pt x="3524548" y="6232567"/>
                  <a:pt x="3567828" y="6249157"/>
                  <a:pt x="3570353" y="6266471"/>
                </a:cubicBezTo>
                <a:cubicBezTo>
                  <a:pt x="3551238" y="6288111"/>
                  <a:pt x="3594159" y="6305425"/>
                  <a:pt x="3562779" y="6323097"/>
                </a:cubicBezTo>
                <a:cubicBezTo>
                  <a:pt x="3565664" y="6326344"/>
                  <a:pt x="3570715" y="6327426"/>
                  <a:pt x="3573239" y="6331753"/>
                </a:cubicBezTo>
                <a:cubicBezTo>
                  <a:pt x="3575764" y="6340410"/>
                  <a:pt x="3562418" y="6341128"/>
                  <a:pt x="3555927" y="6345819"/>
                </a:cubicBezTo>
                <a:cubicBezTo>
                  <a:pt x="3558451" y="6359164"/>
                  <a:pt x="3568189" y="6375036"/>
                  <a:pt x="3572517" y="6386577"/>
                </a:cubicBezTo>
                <a:lnTo>
                  <a:pt x="3563139" y="6386938"/>
                </a:lnTo>
                <a:cubicBezTo>
                  <a:pt x="3559173" y="6386215"/>
                  <a:pt x="3555565" y="6385495"/>
                  <a:pt x="3552320" y="6388018"/>
                </a:cubicBezTo>
                <a:lnTo>
                  <a:pt x="3550876" y="6392708"/>
                </a:lnTo>
                <a:cubicBezTo>
                  <a:pt x="3548351" y="6379002"/>
                  <a:pt x="3518055" y="6397758"/>
                  <a:pt x="3520941" y="6379362"/>
                </a:cubicBezTo>
                <a:cubicBezTo>
                  <a:pt x="3525990" y="6358443"/>
                  <a:pt x="3485594" y="6367098"/>
                  <a:pt x="3506874" y="6344016"/>
                </a:cubicBezTo>
                <a:cubicBezTo>
                  <a:pt x="3513006" y="6315161"/>
                  <a:pt x="3496776" y="6290637"/>
                  <a:pt x="3496775" y="6260701"/>
                </a:cubicBezTo>
                <a:cubicBezTo>
                  <a:pt x="3478019" y="6249517"/>
                  <a:pt x="3505431" y="6232207"/>
                  <a:pt x="3515170" y="6221026"/>
                </a:cubicBezTo>
                <a:lnTo>
                  <a:pt x="3522383" y="6196499"/>
                </a:lnTo>
                <a:cubicBezTo>
                  <a:pt x="3504709" y="6190365"/>
                  <a:pt x="3488840" y="6195777"/>
                  <a:pt x="3471166" y="6189646"/>
                </a:cubicBezTo>
                <a:cubicBezTo>
                  <a:pt x="3467560" y="6162957"/>
                  <a:pt x="3497497" y="6162235"/>
                  <a:pt x="3523466" y="6162956"/>
                </a:cubicBezTo>
                <a:close/>
                <a:moveTo>
                  <a:pt x="1431170" y="6160791"/>
                </a:moveTo>
                <a:cubicBezTo>
                  <a:pt x="1442352" y="6162595"/>
                  <a:pt x="1438385" y="6175941"/>
                  <a:pt x="1449565" y="6180989"/>
                </a:cubicBezTo>
                <a:lnTo>
                  <a:pt x="1443795" y="6191809"/>
                </a:lnTo>
                <a:cubicBezTo>
                  <a:pt x="1424318" y="6188204"/>
                  <a:pt x="1428647" y="6169086"/>
                  <a:pt x="1406645" y="6168365"/>
                </a:cubicBezTo>
                <a:lnTo>
                  <a:pt x="1407366" y="6165478"/>
                </a:lnTo>
                <a:lnTo>
                  <a:pt x="1429007" y="6167283"/>
                </a:lnTo>
                <a:close/>
                <a:moveTo>
                  <a:pt x="3387490" y="6156102"/>
                </a:moveTo>
                <a:cubicBezTo>
                  <a:pt x="3398311" y="6158628"/>
                  <a:pt x="3394343" y="6167283"/>
                  <a:pt x="3392539" y="6173775"/>
                </a:cubicBezTo>
                <a:cubicBezTo>
                  <a:pt x="3384965" y="6173415"/>
                  <a:pt x="3380638" y="6165840"/>
                  <a:pt x="3380637" y="6161875"/>
                </a:cubicBezTo>
                <a:cubicBezTo>
                  <a:pt x="3380276" y="6157905"/>
                  <a:pt x="3385686" y="6157905"/>
                  <a:pt x="3387490" y="6156102"/>
                </a:cubicBezTo>
                <a:close/>
                <a:moveTo>
                  <a:pt x="3407327" y="6155018"/>
                </a:moveTo>
                <a:cubicBezTo>
                  <a:pt x="3414541" y="6153218"/>
                  <a:pt x="3418507" y="6161874"/>
                  <a:pt x="3411654" y="6162595"/>
                </a:cubicBezTo>
                <a:cubicBezTo>
                  <a:pt x="3408769" y="6162955"/>
                  <a:pt x="3406966" y="6160430"/>
                  <a:pt x="3405883" y="6159710"/>
                </a:cubicBezTo>
                <a:close/>
                <a:moveTo>
                  <a:pt x="3649342" y="6154290"/>
                </a:moveTo>
                <a:cubicBezTo>
                  <a:pt x="3662686" y="6166553"/>
                  <a:pt x="3664129" y="6187475"/>
                  <a:pt x="3668096" y="6205147"/>
                </a:cubicBezTo>
                <a:cubicBezTo>
                  <a:pt x="3696591" y="6210198"/>
                  <a:pt x="3680359" y="6234364"/>
                  <a:pt x="3687574" y="6244462"/>
                </a:cubicBezTo>
                <a:lnTo>
                  <a:pt x="3697311" y="6255282"/>
                </a:lnTo>
                <a:cubicBezTo>
                  <a:pt x="3669540" y="6261054"/>
                  <a:pt x="3711018" y="6301450"/>
                  <a:pt x="3664850" y="6290267"/>
                </a:cubicBezTo>
                <a:lnTo>
                  <a:pt x="3673868" y="6325614"/>
                </a:lnTo>
                <a:lnTo>
                  <a:pt x="3701639" y="6315515"/>
                </a:lnTo>
                <a:cubicBezTo>
                  <a:pt x="3701640" y="6337518"/>
                  <a:pt x="3713903" y="6353745"/>
                  <a:pt x="3718952" y="6371420"/>
                </a:cubicBezTo>
                <a:lnTo>
                  <a:pt x="3704885" y="6378994"/>
                </a:lnTo>
                <a:cubicBezTo>
                  <a:pt x="3709215" y="6381879"/>
                  <a:pt x="3704525" y="6385127"/>
                  <a:pt x="3704885" y="6388013"/>
                </a:cubicBezTo>
                <a:cubicBezTo>
                  <a:pt x="3683245" y="6390177"/>
                  <a:pt x="3693344" y="6408931"/>
                  <a:pt x="3675671" y="6411815"/>
                </a:cubicBezTo>
                <a:cubicBezTo>
                  <a:pt x="3685048" y="6432376"/>
                  <a:pt x="3704526" y="6405685"/>
                  <a:pt x="3721477" y="6414701"/>
                </a:cubicBezTo>
                <a:cubicBezTo>
                  <a:pt x="3732658" y="6430572"/>
                  <a:pt x="3686852" y="6431654"/>
                  <a:pt x="3717150" y="6442836"/>
                </a:cubicBezTo>
                <a:cubicBezTo>
                  <a:pt x="3717149" y="6447522"/>
                  <a:pt x="3712821" y="6448964"/>
                  <a:pt x="3708132" y="6451131"/>
                </a:cubicBezTo>
                <a:lnTo>
                  <a:pt x="3720395" y="6462311"/>
                </a:lnTo>
                <a:cubicBezTo>
                  <a:pt x="3707050" y="6467000"/>
                  <a:pt x="3705247" y="6477460"/>
                  <a:pt x="3716067" y="6485395"/>
                </a:cubicBezTo>
                <a:cubicBezTo>
                  <a:pt x="3716427" y="6510643"/>
                  <a:pt x="3706328" y="6526513"/>
                  <a:pt x="3718592" y="6550678"/>
                </a:cubicBezTo>
                <a:lnTo>
                  <a:pt x="3721477" y="6562938"/>
                </a:lnTo>
                <a:cubicBezTo>
                  <a:pt x="3731937" y="6555005"/>
                  <a:pt x="3736625" y="6538775"/>
                  <a:pt x="3755741" y="6540219"/>
                </a:cubicBezTo>
                <a:cubicBezTo>
                  <a:pt x="3761152" y="6527233"/>
                  <a:pt x="3738790" y="6532283"/>
                  <a:pt x="3747807" y="6514968"/>
                </a:cubicBezTo>
                <a:cubicBezTo>
                  <a:pt x="3768004" y="6512446"/>
                  <a:pt x="3751413" y="6546350"/>
                  <a:pt x="3775218" y="6527594"/>
                </a:cubicBezTo>
                <a:cubicBezTo>
                  <a:pt x="3778825" y="6520018"/>
                  <a:pt x="3757545" y="6521462"/>
                  <a:pt x="3768365" y="6511364"/>
                </a:cubicBezTo>
                <a:cubicBezTo>
                  <a:pt x="3780267" y="6510643"/>
                  <a:pt x="3782071" y="6521823"/>
                  <a:pt x="3788563" y="6526873"/>
                </a:cubicBezTo>
                <a:cubicBezTo>
                  <a:pt x="3798662" y="6549595"/>
                  <a:pt x="3752857" y="6541658"/>
                  <a:pt x="3764037" y="6556448"/>
                </a:cubicBezTo>
                <a:cubicBezTo>
                  <a:pt x="3762595" y="6574120"/>
                  <a:pt x="3727248" y="6566908"/>
                  <a:pt x="3739871" y="6584943"/>
                </a:cubicBezTo>
                <a:cubicBezTo>
                  <a:pt x="3739512" y="6595041"/>
                  <a:pt x="3724723" y="6596123"/>
                  <a:pt x="3726887" y="6606583"/>
                </a:cubicBezTo>
                <a:cubicBezTo>
                  <a:pt x="3731937" y="6607305"/>
                  <a:pt x="3743117" y="6609108"/>
                  <a:pt x="3736626" y="6618125"/>
                </a:cubicBezTo>
                <a:cubicBezTo>
                  <a:pt x="3745282" y="6628585"/>
                  <a:pt x="3751775" y="6645458"/>
                  <a:pt x="3743118" y="6656999"/>
                </a:cubicBezTo>
                <a:cubicBezTo>
                  <a:pt x="3739150" y="6662049"/>
                  <a:pt x="3731576" y="6665657"/>
                  <a:pt x="3729773" y="6671428"/>
                </a:cubicBezTo>
                <a:lnTo>
                  <a:pt x="3751414" y="6682247"/>
                </a:lnTo>
                <a:cubicBezTo>
                  <a:pt x="3753217" y="6689461"/>
                  <a:pt x="3735904" y="6690183"/>
                  <a:pt x="3744199" y="6697757"/>
                </a:cubicBezTo>
                <a:cubicBezTo>
                  <a:pt x="3752135" y="6697395"/>
                  <a:pt x="3767284" y="6685855"/>
                  <a:pt x="3776301" y="6694510"/>
                </a:cubicBezTo>
                <a:cubicBezTo>
                  <a:pt x="3772693" y="6702084"/>
                  <a:pt x="3762233" y="6697035"/>
                  <a:pt x="3755020" y="6699920"/>
                </a:cubicBezTo>
                <a:cubicBezTo>
                  <a:pt x="3754659" y="6713626"/>
                  <a:pt x="3738430" y="6728775"/>
                  <a:pt x="3753217" y="6740316"/>
                </a:cubicBezTo>
                <a:cubicBezTo>
                  <a:pt x="3764037" y="6744285"/>
                  <a:pt x="3764037" y="6735267"/>
                  <a:pt x="3774136" y="6732021"/>
                </a:cubicBezTo>
                <a:lnTo>
                  <a:pt x="3769809" y="6724446"/>
                </a:lnTo>
                <a:cubicBezTo>
                  <a:pt x="3775218" y="6720119"/>
                  <a:pt x="3780268" y="6724087"/>
                  <a:pt x="3785678" y="6724086"/>
                </a:cubicBezTo>
                <a:lnTo>
                  <a:pt x="3774137" y="6754023"/>
                </a:lnTo>
                <a:cubicBezTo>
                  <a:pt x="3770168" y="6753302"/>
                  <a:pt x="3766562" y="6752941"/>
                  <a:pt x="3766201" y="6749694"/>
                </a:cubicBezTo>
                <a:cubicBezTo>
                  <a:pt x="3751775" y="6762318"/>
                  <a:pt x="3742036" y="6756548"/>
                  <a:pt x="3721116" y="6760876"/>
                </a:cubicBezTo>
                <a:lnTo>
                  <a:pt x="3719314" y="6758712"/>
                </a:lnTo>
                <a:cubicBezTo>
                  <a:pt x="3715346" y="6759071"/>
                  <a:pt x="3715707" y="6761957"/>
                  <a:pt x="3714986" y="6764843"/>
                </a:cubicBezTo>
                <a:cubicBezTo>
                  <a:pt x="3724363" y="6768449"/>
                  <a:pt x="3735905" y="6773499"/>
                  <a:pt x="3727608" y="6783959"/>
                </a:cubicBezTo>
                <a:cubicBezTo>
                  <a:pt x="3726887" y="6795862"/>
                  <a:pt x="3742757" y="6802714"/>
                  <a:pt x="3736266" y="6816420"/>
                </a:cubicBezTo>
                <a:cubicBezTo>
                  <a:pt x="3745643" y="6815337"/>
                  <a:pt x="3747806" y="6803436"/>
                  <a:pt x="3756823" y="6813174"/>
                </a:cubicBezTo>
                <a:cubicBezTo>
                  <a:pt x="3756823" y="6818223"/>
                  <a:pt x="3751413" y="6823272"/>
                  <a:pt x="3755380" y="6826879"/>
                </a:cubicBezTo>
                <a:cubicBezTo>
                  <a:pt x="3759348" y="6826519"/>
                  <a:pt x="3760431" y="6823633"/>
                  <a:pt x="3761152" y="6820747"/>
                </a:cubicBezTo>
                <a:cubicBezTo>
                  <a:pt x="3769447" y="6819305"/>
                  <a:pt x="3769809" y="6827241"/>
                  <a:pt x="3774136" y="6830126"/>
                </a:cubicBezTo>
                <a:lnTo>
                  <a:pt x="3786039" y="6808123"/>
                </a:lnTo>
                <a:cubicBezTo>
                  <a:pt x="3798663" y="6818224"/>
                  <a:pt x="3802269" y="6805961"/>
                  <a:pt x="3812369" y="6815699"/>
                </a:cubicBezTo>
                <a:cubicBezTo>
                  <a:pt x="3801548" y="6821289"/>
                  <a:pt x="3795056" y="6828773"/>
                  <a:pt x="3790953" y="6837565"/>
                </a:cubicBezTo>
                <a:lnTo>
                  <a:pt x="3786084" y="6858000"/>
                </a:lnTo>
                <a:lnTo>
                  <a:pt x="3670240" y="6858000"/>
                </a:lnTo>
                <a:lnTo>
                  <a:pt x="3665211" y="6846717"/>
                </a:lnTo>
                <a:cubicBezTo>
                  <a:pt x="3672425" y="6800549"/>
                  <a:pt x="3645734" y="6754743"/>
                  <a:pt x="3656556" y="6710019"/>
                </a:cubicBezTo>
                <a:cubicBezTo>
                  <a:pt x="3648981" y="6695954"/>
                  <a:pt x="3652226" y="6676477"/>
                  <a:pt x="3648981" y="6660968"/>
                </a:cubicBezTo>
                <a:cubicBezTo>
                  <a:pt x="3635275" y="6649425"/>
                  <a:pt x="3648980" y="6638968"/>
                  <a:pt x="3647899" y="6624977"/>
                </a:cubicBezTo>
                <a:cubicBezTo>
                  <a:pt x="3635635" y="6600812"/>
                  <a:pt x="3644653" y="6565465"/>
                  <a:pt x="3632029" y="6538415"/>
                </a:cubicBezTo>
                <a:cubicBezTo>
                  <a:pt x="3654391" y="6506674"/>
                  <a:pt x="3607863" y="6475656"/>
                  <a:pt x="3633111" y="6443196"/>
                </a:cubicBezTo>
                <a:cubicBezTo>
                  <a:pt x="3622290" y="6431292"/>
                  <a:pt x="3633833" y="6410371"/>
                  <a:pt x="3617601" y="6399553"/>
                </a:cubicBezTo>
                <a:cubicBezTo>
                  <a:pt x="3625897" y="6377191"/>
                  <a:pt x="3611109" y="6355910"/>
                  <a:pt x="3621209" y="6335714"/>
                </a:cubicBezTo>
                <a:cubicBezTo>
                  <a:pt x="3598125" y="6325615"/>
                  <a:pt x="3630946" y="6311548"/>
                  <a:pt x="3603896" y="6301809"/>
                </a:cubicBezTo>
                <a:cubicBezTo>
                  <a:pt x="3619045" y="6286300"/>
                  <a:pt x="3593436" y="6267907"/>
                  <a:pt x="3608585" y="6251674"/>
                </a:cubicBezTo>
                <a:cubicBezTo>
                  <a:pt x="3607863" y="6244822"/>
                  <a:pt x="3585862" y="6244822"/>
                  <a:pt x="3601372" y="6236528"/>
                </a:cubicBezTo>
                <a:cubicBezTo>
                  <a:pt x="3599928" y="6232198"/>
                  <a:pt x="3583337" y="6231478"/>
                  <a:pt x="3590551" y="6220657"/>
                </a:cubicBezTo>
                <a:lnTo>
                  <a:pt x="3599207" y="6222097"/>
                </a:lnTo>
                <a:cubicBezTo>
                  <a:pt x="3618683" y="6208395"/>
                  <a:pt x="3591273" y="6195769"/>
                  <a:pt x="3602093" y="6181702"/>
                </a:cubicBezTo>
                <a:lnTo>
                  <a:pt x="3595962" y="6180621"/>
                </a:lnTo>
                <a:cubicBezTo>
                  <a:pt x="3618324" y="6176655"/>
                  <a:pt x="3630946" y="6164752"/>
                  <a:pt x="3649342" y="6154290"/>
                </a:cubicBezTo>
                <a:close/>
                <a:moveTo>
                  <a:pt x="3444837" y="6154289"/>
                </a:moveTo>
                <a:cubicBezTo>
                  <a:pt x="3450609" y="6152489"/>
                  <a:pt x="3456739" y="6153571"/>
                  <a:pt x="3462871" y="6154654"/>
                </a:cubicBezTo>
                <a:cubicBezTo>
                  <a:pt x="3441953" y="6173046"/>
                  <a:pt x="3468642" y="6187475"/>
                  <a:pt x="3457100" y="6204426"/>
                </a:cubicBezTo>
                <a:cubicBezTo>
                  <a:pt x="3472249" y="6227869"/>
                  <a:pt x="3461067" y="6256004"/>
                  <a:pt x="3486315" y="6276201"/>
                </a:cubicBezTo>
                <a:cubicBezTo>
                  <a:pt x="3481988" y="6285217"/>
                  <a:pt x="3488479" y="6299284"/>
                  <a:pt x="3473691" y="6304696"/>
                </a:cubicBezTo>
                <a:cubicBezTo>
                  <a:pt x="3483070" y="6313352"/>
                  <a:pt x="3479102" y="6321647"/>
                  <a:pt x="3485594" y="6330663"/>
                </a:cubicBezTo>
                <a:cubicBezTo>
                  <a:pt x="3506153" y="6332105"/>
                  <a:pt x="3486315" y="6359519"/>
                  <a:pt x="3493890" y="6372863"/>
                </a:cubicBezTo>
                <a:cubicBezTo>
                  <a:pt x="3489562" y="6383323"/>
                  <a:pt x="3488840" y="6399192"/>
                  <a:pt x="3493169" y="6410735"/>
                </a:cubicBezTo>
                <a:lnTo>
                  <a:pt x="3501824" y="6412178"/>
                </a:lnTo>
                <a:cubicBezTo>
                  <a:pt x="3503629" y="6422638"/>
                  <a:pt x="3482709" y="6422995"/>
                  <a:pt x="3491726" y="6432375"/>
                </a:cubicBezTo>
                <a:lnTo>
                  <a:pt x="3497858" y="6433458"/>
                </a:lnTo>
                <a:cubicBezTo>
                  <a:pt x="3484513" y="6451851"/>
                  <a:pt x="3485234" y="6476017"/>
                  <a:pt x="3502547" y="6491888"/>
                </a:cubicBezTo>
                <a:cubicBezTo>
                  <a:pt x="3496415" y="6494771"/>
                  <a:pt x="3498218" y="6501986"/>
                  <a:pt x="3495693" y="6506673"/>
                </a:cubicBezTo>
                <a:cubicBezTo>
                  <a:pt x="3503989" y="6504869"/>
                  <a:pt x="3502546" y="6513528"/>
                  <a:pt x="3510121" y="6518937"/>
                </a:cubicBezTo>
                <a:cubicBezTo>
                  <a:pt x="3510120" y="6523987"/>
                  <a:pt x="3506514" y="6527234"/>
                  <a:pt x="3500742" y="6529397"/>
                </a:cubicBezTo>
                <a:lnTo>
                  <a:pt x="3510121" y="6540938"/>
                </a:lnTo>
                <a:cubicBezTo>
                  <a:pt x="3511923" y="6538055"/>
                  <a:pt x="3515892" y="6538776"/>
                  <a:pt x="3519497" y="6539495"/>
                </a:cubicBezTo>
                <a:cubicBezTo>
                  <a:pt x="3498579" y="6551760"/>
                  <a:pt x="3502185" y="6571237"/>
                  <a:pt x="3506875" y="6589990"/>
                </a:cubicBezTo>
                <a:cubicBezTo>
                  <a:pt x="3522022" y="6595763"/>
                  <a:pt x="3509399" y="6616321"/>
                  <a:pt x="3520941" y="6630387"/>
                </a:cubicBezTo>
                <a:cubicBezTo>
                  <a:pt x="3496776" y="6650870"/>
                  <a:pt x="3531760" y="6668903"/>
                  <a:pt x="3511924" y="6691264"/>
                </a:cubicBezTo>
                <a:cubicBezTo>
                  <a:pt x="3517334" y="6699199"/>
                  <a:pt x="3533204" y="6698840"/>
                  <a:pt x="3534646" y="6707135"/>
                </a:cubicBezTo>
                <a:cubicBezTo>
                  <a:pt x="3527793" y="6703889"/>
                  <a:pt x="3520940" y="6709660"/>
                  <a:pt x="3517333" y="6712904"/>
                </a:cubicBezTo>
                <a:cubicBezTo>
                  <a:pt x="3515169" y="6737431"/>
                  <a:pt x="3553762" y="6751137"/>
                  <a:pt x="3531040" y="6770974"/>
                </a:cubicBezTo>
                <a:cubicBezTo>
                  <a:pt x="3538974" y="6770253"/>
                  <a:pt x="3553762" y="6777828"/>
                  <a:pt x="3562057" y="6771335"/>
                </a:cubicBezTo>
                <a:cubicBezTo>
                  <a:pt x="3564943" y="6761958"/>
                  <a:pt x="3538975" y="6756186"/>
                  <a:pt x="3559533" y="6748972"/>
                </a:cubicBezTo>
                <a:lnTo>
                  <a:pt x="3538974" y="6726610"/>
                </a:lnTo>
                <a:lnTo>
                  <a:pt x="3553401" y="6717234"/>
                </a:lnTo>
                <a:cubicBezTo>
                  <a:pt x="3540057" y="6708937"/>
                  <a:pt x="3562419" y="6704610"/>
                  <a:pt x="3553401" y="6695233"/>
                </a:cubicBezTo>
                <a:cubicBezTo>
                  <a:pt x="3551599" y="6684050"/>
                  <a:pt x="3540056" y="6671066"/>
                  <a:pt x="3545466" y="6660969"/>
                </a:cubicBezTo>
                <a:lnTo>
                  <a:pt x="3539335" y="6659885"/>
                </a:lnTo>
                <a:cubicBezTo>
                  <a:pt x="3546549" y="6636082"/>
                  <a:pt x="3551238" y="6599007"/>
                  <a:pt x="3525990" y="6578810"/>
                </a:cubicBezTo>
                <a:cubicBezTo>
                  <a:pt x="3557369" y="6530478"/>
                  <a:pt x="3507234" y="6485034"/>
                  <a:pt x="3531400" y="6438506"/>
                </a:cubicBezTo>
                <a:cubicBezTo>
                  <a:pt x="3535007" y="6422276"/>
                  <a:pt x="3489561" y="6409292"/>
                  <a:pt x="3524548" y="6396668"/>
                </a:cubicBezTo>
                <a:lnTo>
                  <a:pt x="3560254" y="6424799"/>
                </a:lnTo>
                <a:cubicBezTo>
                  <a:pt x="3550876" y="6438145"/>
                  <a:pt x="3560254" y="6450769"/>
                  <a:pt x="3560616" y="6462671"/>
                </a:cubicBezTo>
                <a:cubicBezTo>
                  <a:pt x="3567828" y="6460147"/>
                  <a:pt x="3570354" y="6447521"/>
                  <a:pt x="3582616" y="6454738"/>
                </a:cubicBezTo>
                <a:cubicBezTo>
                  <a:pt x="3586224" y="6459424"/>
                  <a:pt x="3593077" y="6466280"/>
                  <a:pt x="3584420" y="6469884"/>
                </a:cubicBezTo>
                <a:cubicBezTo>
                  <a:pt x="3579732" y="6479984"/>
                  <a:pt x="3571435" y="6464475"/>
                  <a:pt x="3564582" y="6470246"/>
                </a:cubicBezTo>
                <a:cubicBezTo>
                  <a:pt x="3572518" y="6492605"/>
                  <a:pt x="3549434" y="6512446"/>
                  <a:pt x="3570354" y="6534087"/>
                </a:cubicBezTo>
                <a:cubicBezTo>
                  <a:pt x="3560616" y="6549236"/>
                  <a:pt x="3571796" y="6558973"/>
                  <a:pt x="3586223" y="6567629"/>
                </a:cubicBezTo>
                <a:lnTo>
                  <a:pt x="3593437" y="6573762"/>
                </a:lnTo>
                <a:cubicBezTo>
                  <a:pt x="3601732" y="6573400"/>
                  <a:pt x="3589108" y="6562219"/>
                  <a:pt x="3601732" y="6568351"/>
                </a:cubicBezTo>
                <a:lnTo>
                  <a:pt x="3600651" y="6571959"/>
                </a:lnTo>
                <a:lnTo>
                  <a:pt x="3597044" y="6571237"/>
                </a:lnTo>
                <a:lnTo>
                  <a:pt x="3596322" y="6595042"/>
                </a:lnTo>
                <a:cubicBezTo>
                  <a:pt x="3589108" y="6597927"/>
                  <a:pt x="3588387" y="6586747"/>
                  <a:pt x="3581535" y="6592516"/>
                </a:cubicBezTo>
                <a:cubicBezTo>
                  <a:pt x="3613995" y="6610188"/>
                  <a:pt x="3550876" y="6621008"/>
                  <a:pt x="3583337" y="6638606"/>
                </a:cubicBezTo>
                <a:cubicBezTo>
                  <a:pt x="3589469" y="6635720"/>
                  <a:pt x="3591273" y="6626059"/>
                  <a:pt x="3601732" y="6630026"/>
                </a:cubicBezTo>
                <a:cubicBezTo>
                  <a:pt x="3608585" y="6637162"/>
                  <a:pt x="3595600" y="6641851"/>
                  <a:pt x="3589108" y="6641851"/>
                </a:cubicBezTo>
                <a:cubicBezTo>
                  <a:pt x="3630947" y="6672148"/>
                  <a:pt x="3604618" y="6707496"/>
                  <a:pt x="3623013" y="6746448"/>
                </a:cubicBezTo>
                <a:cubicBezTo>
                  <a:pt x="3619046" y="6754743"/>
                  <a:pt x="3616881" y="6771335"/>
                  <a:pt x="3632390" y="6767006"/>
                </a:cubicBezTo>
                <a:lnTo>
                  <a:pt x="3613995" y="6775663"/>
                </a:lnTo>
                <a:cubicBezTo>
                  <a:pt x="3631850" y="6797304"/>
                  <a:pt x="3624951" y="6823814"/>
                  <a:pt x="3630124" y="6849106"/>
                </a:cubicBezTo>
                <a:lnTo>
                  <a:pt x="3633933" y="6858000"/>
                </a:lnTo>
                <a:lnTo>
                  <a:pt x="3567199" y="6858000"/>
                </a:lnTo>
                <a:lnTo>
                  <a:pt x="3562440" y="6832831"/>
                </a:lnTo>
                <a:cubicBezTo>
                  <a:pt x="3559803" y="6815563"/>
                  <a:pt x="3557999" y="6798115"/>
                  <a:pt x="3557729" y="6780352"/>
                </a:cubicBezTo>
                <a:cubicBezTo>
                  <a:pt x="3546910" y="6782516"/>
                  <a:pt x="3533565" y="6779270"/>
                  <a:pt x="3525269" y="6784681"/>
                </a:cubicBezTo>
                <a:cubicBezTo>
                  <a:pt x="3528514" y="6791173"/>
                  <a:pt x="3538613" y="6795861"/>
                  <a:pt x="3544746" y="6801992"/>
                </a:cubicBezTo>
                <a:cubicBezTo>
                  <a:pt x="3532843" y="6818493"/>
                  <a:pt x="3558677" y="6836617"/>
                  <a:pt x="3555143" y="6850887"/>
                </a:cubicBezTo>
                <a:lnTo>
                  <a:pt x="3546345" y="6858000"/>
                </a:lnTo>
                <a:lnTo>
                  <a:pt x="3519306" y="6858000"/>
                </a:lnTo>
                <a:lnTo>
                  <a:pt x="3512696" y="6848301"/>
                </a:lnTo>
                <a:cubicBezTo>
                  <a:pt x="3501554" y="6837700"/>
                  <a:pt x="3483971" y="6827962"/>
                  <a:pt x="3499660" y="6814977"/>
                </a:cubicBezTo>
                <a:cubicBezTo>
                  <a:pt x="3537172" y="6811732"/>
                  <a:pt x="3491364" y="6795861"/>
                  <a:pt x="3500743" y="6781433"/>
                </a:cubicBezTo>
                <a:cubicBezTo>
                  <a:pt x="3495693" y="6776746"/>
                  <a:pt x="3481627" y="6771334"/>
                  <a:pt x="3481626" y="6762318"/>
                </a:cubicBezTo>
                <a:cubicBezTo>
                  <a:pt x="3490644" y="6748972"/>
                  <a:pt x="3462872" y="6738152"/>
                  <a:pt x="3482709" y="6723726"/>
                </a:cubicBezTo>
                <a:lnTo>
                  <a:pt x="3475135" y="6710380"/>
                </a:lnTo>
                <a:cubicBezTo>
                  <a:pt x="3478380" y="6678280"/>
                  <a:pt x="3454936" y="6648344"/>
                  <a:pt x="3471889" y="6617403"/>
                </a:cubicBezTo>
                <a:cubicBezTo>
                  <a:pt x="3450970" y="6600090"/>
                  <a:pt x="3478380" y="6573039"/>
                  <a:pt x="3455298" y="6555005"/>
                </a:cubicBezTo>
                <a:cubicBezTo>
                  <a:pt x="3453854" y="6555727"/>
                  <a:pt x="3450969" y="6556087"/>
                  <a:pt x="3451691" y="6558252"/>
                </a:cubicBezTo>
                <a:cubicBezTo>
                  <a:pt x="3439427" y="6552119"/>
                  <a:pt x="3456739" y="6545989"/>
                  <a:pt x="3444837" y="6538054"/>
                </a:cubicBezTo>
                <a:cubicBezTo>
                  <a:pt x="3427165" y="6544906"/>
                  <a:pt x="3443035" y="6560777"/>
                  <a:pt x="3426442" y="6568712"/>
                </a:cubicBezTo>
                <a:lnTo>
                  <a:pt x="3439428" y="6578089"/>
                </a:lnTo>
                <a:lnTo>
                  <a:pt x="3440869" y="6577005"/>
                </a:lnTo>
                <a:cubicBezTo>
                  <a:pt x="3441952" y="6581696"/>
                  <a:pt x="3452772" y="6589269"/>
                  <a:pt x="3446640" y="6597926"/>
                </a:cubicBezTo>
                <a:lnTo>
                  <a:pt x="3456740" y="6602615"/>
                </a:lnTo>
                <a:cubicBezTo>
                  <a:pt x="3433296" y="6611269"/>
                  <a:pt x="3465396" y="6626059"/>
                  <a:pt x="3450247" y="6637163"/>
                </a:cubicBezTo>
                <a:cubicBezTo>
                  <a:pt x="3442313" y="6659525"/>
                  <a:pt x="3445199" y="6684051"/>
                  <a:pt x="3465397" y="6699560"/>
                </a:cubicBezTo>
                <a:cubicBezTo>
                  <a:pt x="3457462" y="6713988"/>
                  <a:pt x="3479463" y="6726971"/>
                  <a:pt x="3465756" y="6742480"/>
                </a:cubicBezTo>
                <a:cubicBezTo>
                  <a:pt x="3481626" y="6754023"/>
                  <a:pt x="3471167" y="6776384"/>
                  <a:pt x="3466839" y="6790451"/>
                </a:cubicBezTo>
                <a:lnTo>
                  <a:pt x="3474773" y="6815699"/>
                </a:lnTo>
                <a:lnTo>
                  <a:pt x="3471166" y="6814976"/>
                </a:lnTo>
                <a:cubicBezTo>
                  <a:pt x="3474053" y="6827241"/>
                  <a:pt x="3461789" y="6838061"/>
                  <a:pt x="3480544" y="6849242"/>
                </a:cubicBezTo>
                <a:lnTo>
                  <a:pt x="3478380" y="6856815"/>
                </a:lnTo>
                <a:cubicBezTo>
                  <a:pt x="3466117" y="6850685"/>
                  <a:pt x="3455657" y="6859701"/>
                  <a:pt x="3442674" y="6850684"/>
                </a:cubicBezTo>
                <a:cubicBezTo>
                  <a:pt x="3443395" y="6838781"/>
                  <a:pt x="3442673" y="6824716"/>
                  <a:pt x="3446640" y="6815338"/>
                </a:cubicBezTo>
                <a:cubicBezTo>
                  <a:pt x="3445199" y="6808124"/>
                  <a:pt x="3454575" y="6789729"/>
                  <a:pt x="3432574" y="6789008"/>
                </a:cubicBezTo>
                <a:cubicBezTo>
                  <a:pt x="3444117" y="6751498"/>
                  <a:pt x="3409852" y="6722283"/>
                  <a:pt x="3419951" y="6688379"/>
                </a:cubicBezTo>
                <a:lnTo>
                  <a:pt x="3409852" y="6708577"/>
                </a:lnTo>
                <a:cubicBezTo>
                  <a:pt x="3406966" y="6706052"/>
                  <a:pt x="3399753" y="6694872"/>
                  <a:pt x="3400474" y="6688018"/>
                </a:cubicBezTo>
                <a:cubicBezTo>
                  <a:pt x="3406605" y="6676117"/>
                  <a:pt x="3414540" y="6666377"/>
                  <a:pt x="3430410" y="6661328"/>
                </a:cubicBezTo>
                <a:cubicBezTo>
                  <a:pt x="3407688" y="6646542"/>
                  <a:pt x="3418147" y="6623533"/>
                  <a:pt x="3413820" y="6603696"/>
                </a:cubicBezTo>
                <a:cubicBezTo>
                  <a:pt x="3409851" y="6608027"/>
                  <a:pt x="3405884" y="6604419"/>
                  <a:pt x="3400473" y="6604418"/>
                </a:cubicBezTo>
                <a:lnTo>
                  <a:pt x="3406244" y="6585660"/>
                </a:lnTo>
                <a:cubicBezTo>
                  <a:pt x="3388211" y="6575562"/>
                  <a:pt x="3443394" y="6552479"/>
                  <a:pt x="3404080" y="6540576"/>
                </a:cubicBezTo>
                <a:cubicBezTo>
                  <a:pt x="3393982" y="6535891"/>
                  <a:pt x="3389653" y="6541301"/>
                  <a:pt x="3380636" y="6536612"/>
                </a:cubicBezTo>
                <a:cubicBezTo>
                  <a:pt x="3400473" y="6527234"/>
                  <a:pt x="3381358" y="6504870"/>
                  <a:pt x="3409131" y="6502707"/>
                </a:cubicBezTo>
                <a:cubicBezTo>
                  <a:pt x="3419950" y="6502707"/>
                  <a:pt x="3425001" y="6510643"/>
                  <a:pt x="3434018" y="6507035"/>
                </a:cubicBezTo>
                <a:cubicBezTo>
                  <a:pt x="3431131" y="6499462"/>
                  <a:pt x="3415623" y="6498739"/>
                  <a:pt x="3419951" y="6488641"/>
                </a:cubicBezTo>
                <a:cubicBezTo>
                  <a:pt x="3410213" y="6491166"/>
                  <a:pt x="3408769" y="6504508"/>
                  <a:pt x="3395063" y="6498378"/>
                </a:cubicBezTo>
                <a:cubicBezTo>
                  <a:pt x="3393981" y="6474934"/>
                  <a:pt x="3384964" y="6465557"/>
                  <a:pt x="3368735" y="6450769"/>
                </a:cubicBezTo>
                <a:lnTo>
                  <a:pt x="3371619" y="6441393"/>
                </a:lnTo>
                <a:cubicBezTo>
                  <a:pt x="3377751" y="6442474"/>
                  <a:pt x="3382441" y="6444277"/>
                  <a:pt x="3384964" y="6448607"/>
                </a:cubicBezTo>
                <a:cubicBezTo>
                  <a:pt x="3398671" y="6437062"/>
                  <a:pt x="3373784" y="6424799"/>
                  <a:pt x="3377752" y="6411454"/>
                </a:cubicBezTo>
                <a:cubicBezTo>
                  <a:pt x="3364766" y="6402078"/>
                  <a:pt x="3388933" y="6386569"/>
                  <a:pt x="3367291" y="6380797"/>
                </a:cubicBezTo>
                <a:cubicBezTo>
                  <a:pt x="3365489" y="6382602"/>
                  <a:pt x="3362603" y="6382962"/>
                  <a:pt x="3363324" y="6385126"/>
                </a:cubicBezTo>
                <a:cubicBezTo>
                  <a:pt x="3360438" y="6385847"/>
                  <a:pt x="3359718" y="6383683"/>
                  <a:pt x="3357553" y="6382240"/>
                </a:cubicBezTo>
                <a:lnTo>
                  <a:pt x="3371981" y="6376829"/>
                </a:lnTo>
                <a:cubicBezTo>
                  <a:pt x="3375947" y="6367452"/>
                  <a:pt x="3352503" y="6372502"/>
                  <a:pt x="3363684" y="6361321"/>
                </a:cubicBezTo>
                <a:cubicBezTo>
                  <a:pt x="3371260" y="6361683"/>
                  <a:pt x="3375587" y="6369256"/>
                  <a:pt x="3382800" y="6362765"/>
                </a:cubicBezTo>
                <a:cubicBezTo>
                  <a:pt x="3388211" y="6349779"/>
                  <a:pt x="3361520" y="6351945"/>
                  <a:pt x="3370538" y="6338600"/>
                </a:cubicBezTo>
                <a:cubicBezTo>
                  <a:pt x="3385687" y="6331383"/>
                  <a:pt x="3371980" y="6325976"/>
                  <a:pt x="3368735" y="6314433"/>
                </a:cubicBezTo>
                <a:cubicBezTo>
                  <a:pt x="3373423" y="6308662"/>
                  <a:pt x="3365489" y="6295676"/>
                  <a:pt x="3363325" y="6289547"/>
                </a:cubicBezTo>
                <a:cubicBezTo>
                  <a:pt x="3348896" y="6285939"/>
                  <a:pt x="3360800" y="6272233"/>
                  <a:pt x="3365128" y="6266101"/>
                </a:cubicBezTo>
                <a:cubicBezTo>
                  <a:pt x="3370177" y="6266102"/>
                  <a:pt x="3380275" y="6262855"/>
                  <a:pt x="3379555" y="6256724"/>
                </a:cubicBezTo>
                <a:cubicBezTo>
                  <a:pt x="3379194" y="6253838"/>
                  <a:pt x="3384244" y="6249873"/>
                  <a:pt x="3379916" y="6246987"/>
                </a:cubicBezTo>
                <a:cubicBezTo>
                  <a:pt x="3375587" y="6248069"/>
                  <a:pt x="3374506" y="6250953"/>
                  <a:pt x="3373784" y="6253839"/>
                </a:cubicBezTo>
                <a:lnTo>
                  <a:pt x="3362602" y="6252036"/>
                </a:lnTo>
                <a:lnTo>
                  <a:pt x="3365849" y="6240855"/>
                </a:lnTo>
                <a:lnTo>
                  <a:pt x="3371981" y="6241936"/>
                </a:lnTo>
                <a:cubicBezTo>
                  <a:pt x="3369816" y="6244822"/>
                  <a:pt x="3374506" y="6246624"/>
                  <a:pt x="3374865" y="6249510"/>
                </a:cubicBezTo>
                <a:cubicBezTo>
                  <a:pt x="3381718" y="6244822"/>
                  <a:pt x="3387129" y="6239771"/>
                  <a:pt x="3394703" y="6236163"/>
                </a:cubicBezTo>
                <a:cubicBezTo>
                  <a:pt x="3378472" y="6225347"/>
                  <a:pt x="3357193" y="6234364"/>
                  <a:pt x="3348537" y="6215967"/>
                </a:cubicBezTo>
                <a:cubicBezTo>
                  <a:pt x="3359356" y="6201178"/>
                  <a:pt x="3354667" y="6191440"/>
                  <a:pt x="3356831" y="6174851"/>
                </a:cubicBezTo>
                <a:cubicBezTo>
                  <a:pt x="3370177" y="6186032"/>
                  <a:pt x="3359357" y="6209837"/>
                  <a:pt x="3373784" y="6222461"/>
                </a:cubicBezTo>
                <a:cubicBezTo>
                  <a:pt x="3397950" y="6207673"/>
                  <a:pt x="3358996" y="6189997"/>
                  <a:pt x="3397588" y="6186752"/>
                </a:cubicBezTo>
                <a:lnTo>
                  <a:pt x="3401917" y="6194327"/>
                </a:lnTo>
                <a:cubicBezTo>
                  <a:pt x="3408049" y="6191441"/>
                  <a:pt x="3406245" y="6184228"/>
                  <a:pt x="3409131" y="6178817"/>
                </a:cubicBezTo>
                <a:cubicBezTo>
                  <a:pt x="3419230" y="6175573"/>
                  <a:pt x="3422837" y="6184228"/>
                  <a:pt x="3421033" y="6190718"/>
                </a:cubicBezTo>
                <a:cubicBezTo>
                  <a:pt x="3421394" y="6193967"/>
                  <a:pt x="3416705" y="6196851"/>
                  <a:pt x="3421032" y="6199734"/>
                </a:cubicBezTo>
                <a:cubicBezTo>
                  <a:pt x="3426804" y="6197573"/>
                  <a:pt x="3426803" y="6188558"/>
                  <a:pt x="3435820" y="6193244"/>
                </a:cubicBezTo>
                <a:lnTo>
                  <a:pt x="3437624" y="6195770"/>
                </a:lnTo>
                <a:cubicBezTo>
                  <a:pt x="3458543" y="6182785"/>
                  <a:pt x="3422114" y="6165474"/>
                  <a:pt x="3444837" y="6154289"/>
                </a:cubicBezTo>
                <a:close/>
                <a:moveTo>
                  <a:pt x="1804699" y="6149197"/>
                </a:moveTo>
                <a:cubicBezTo>
                  <a:pt x="1802219" y="6149784"/>
                  <a:pt x="1800145" y="6151227"/>
                  <a:pt x="1798703" y="6152489"/>
                </a:cubicBezTo>
                <a:cubicBezTo>
                  <a:pt x="1801407" y="6150685"/>
                  <a:pt x="1803933" y="6152849"/>
                  <a:pt x="1806322" y="6154202"/>
                </a:cubicBezTo>
                <a:cubicBezTo>
                  <a:pt x="1808712" y="6155553"/>
                  <a:pt x="1810965" y="6156093"/>
                  <a:pt x="1813130" y="6151045"/>
                </a:cubicBezTo>
                <a:cubicBezTo>
                  <a:pt x="1810064" y="6148881"/>
                  <a:pt x="1807178" y="6148611"/>
                  <a:pt x="1804699" y="6149197"/>
                </a:cubicBezTo>
                <a:close/>
                <a:moveTo>
                  <a:pt x="3168197" y="6148881"/>
                </a:moveTo>
                <a:lnTo>
                  <a:pt x="3179378" y="6155733"/>
                </a:lnTo>
                <a:lnTo>
                  <a:pt x="3180821" y="6151045"/>
                </a:lnTo>
                <a:close/>
                <a:moveTo>
                  <a:pt x="1025047" y="6130496"/>
                </a:moveTo>
                <a:cubicBezTo>
                  <a:pt x="1027211" y="6136988"/>
                  <a:pt x="1018554" y="6134462"/>
                  <a:pt x="1014227" y="6135545"/>
                </a:cubicBezTo>
                <a:lnTo>
                  <a:pt x="1008095" y="6134461"/>
                </a:lnTo>
                <a:close/>
                <a:moveTo>
                  <a:pt x="2365328" y="6117871"/>
                </a:moveTo>
                <a:cubicBezTo>
                  <a:pt x="2377591" y="6121118"/>
                  <a:pt x="2385886" y="6136627"/>
                  <a:pt x="2381197" y="6147446"/>
                </a:cubicBezTo>
                <a:cubicBezTo>
                  <a:pt x="2363525" y="6150333"/>
                  <a:pt x="2369656" y="6129774"/>
                  <a:pt x="2364607" y="6120754"/>
                </a:cubicBezTo>
                <a:close/>
                <a:moveTo>
                  <a:pt x="1747486" y="6117504"/>
                </a:moveTo>
                <a:lnTo>
                  <a:pt x="1749290" y="6120747"/>
                </a:lnTo>
                <a:cubicBezTo>
                  <a:pt x="1753978" y="6122552"/>
                  <a:pt x="1756142" y="6118946"/>
                  <a:pt x="1760471" y="6117862"/>
                </a:cubicBezTo>
                <a:close/>
                <a:moveTo>
                  <a:pt x="1814933" y="6115339"/>
                </a:moveTo>
                <a:cubicBezTo>
                  <a:pt x="1809884" y="6117504"/>
                  <a:pt x="1799785" y="6116782"/>
                  <a:pt x="1799063" y="6122551"/>
                </a:cubicBezTo>
                <a:cubicBezTo>
                  <a:pt x="1807359" y="6125797"/>
                  <a:pt x="1810605" y="6118946"/>
                  <a:pt x="1814933" y="6115339"/>
                </a:cubicBezTo>
                <a:close/>
                <a:moveTo>
                  <a:pt x="1339920" y="6113903"/>
                </a:moveTo>
                <a:lnTo>
                  <a:pt x="1332346" y="6126528"/>
                </a:lnTo>
                <a:lnTo>
                  <a:pt x="1322607" y="6119673"/>
                </a:lnTo>
                <a:cubicBezTo>
                  <a:pt x="1329099" y="6118953"/>
                  <a:pt x="1336313" y="6116429"/>
                  <a:pt x="1339920" y="6113903"/>
                </a:cubicBezTo>
                <a:close/>
                <a:moveTo>
                  <a:pt x="1730534" y="6112453"/>
                </a:moveTo>
                <a:cubicBezTo>
                  <a:pt x="1732698" y="6114978"/>
                  <a:pt x="1732698" y="6118946"/>
                  <a:pt x="1737748" y="6118583"/>
                </a:cubicBezTo>
                <a:cubicBezTo>
                  <a:pt x="1739551" y="6116781"/>
                  <a:pt x="1742437" y="6116421"/>
                  <a:pt x="1741714" y="6114258"/>
                </a:cubicBezTo>
                <a:close/>
                <a:moveTo>
                  <a:pt x="1400152" y="6107770"/>
                </a:moveTo>
                <a:lnTo>
                  <a:pt x="1414580" y="6112099"/>
                </a:lnTo>
                <a:cubicBezTo>
                  <a:pt x="1410251" y="6113182"/>
                  <a:pt x="1410613" y="6116430"/>
                  <a:pt x="1409890" y="6118233"/>
                </a:cubicBezTo>
                <a:cubicBezTo>
                  <a:pt x="1409169" y="6113183"/>
                  <a:pt x="1398349" y="6114264"/>
                  <a:pt x="1400152" y="6107770"/>
                </a:cubicBezTo>
                <a:close/>
                <a:moveTo>
                  <a:pt x="2212761" y="6106327"/>
                </a:moveTo>
                <a:cubicBezTo>
                  <a:pt x="2213482" y="6108131"/>
                  <a:pt x="2210597" y="6108853"/>
                  <a:pt x="2208794" y="6110656"/>
                </a:cubicBezTo>
                <a:lnTo>
                  <a:pt x="2202663" y="6109575"/>
                </a:lnTo>
                <a:close/>
                <a:moveTo>
                  <a:pt x="682764" y="6103804"/>
                </a:moveTo>
                <a:lnTo>
                  <a:pt x="680960" y="6110296"/>
                </a:lnTo>
                <a:cubicBezTo>
                  <a:pt x="677354" y="6109574"/>
                  <a:pt x="673747" y="6108852"/>
                  <a:pt x="671222" y="6111738"/>
                </a:cubicBezTo>
                <a:lnTo>
                  <a:pt x="666533" y="6105965"/>
                </a:lnTo>
                <a:close/>
                <a:moveTo>
                  <a:pt x="1328378" y="6099837"/>
                </a:moveTo>
                <a:cubicBezTo>
                  <a:pt x="1328378" y="6103804"/>
                  <a:pt x="1342804" y="6103443"/>
                  <a:pt x="1331264" y="6107409"/>
                </a:cubicBezTo>
                <a:cubicBezTo>
                  <a:pt x="1328378" y="6107771"/>
                  <a:pt x="1328017" y="6105966"/>
                  <a:pt x="1327296" y="6103443"/>
                </a:cubicBezTo>
                <a:close/>
                <a:moveTo>
                  <a:pt x="3561337" y="6095870"/>
                </a:moveTo>
                <a:lnTo>
                  <a:pt x="3567468" y="6096953"/>
                </a:lnTo>
                <a:lnTo>
                  <a:pt x="3565665" y="6103805"/>
                </a:lnTo>
                <a:cubicBezTo>
                  <a:pt x="3563141" y="6104166"/>
                  <a:pt x="3562419" y="6102002"/>
                  <a:pt x="3560255" y="6099475"/>
                </a:cubicBezTo>
                <a:close/>
                <a:moveTo>
                  <a:pt x="1692664" y="6091902"/>
                </a:moveTo>
                <a:lnTo>
                  <a:pt x="1697712" y="6096592"/>
                </a:lnTo>
                <a:cubicBezTo>
                  <a:pt x="1693745" y="6096949"/>
                  <a:pt x="1689236" y="6097943"/>
                  <a:pt x="1685179" y="6098485"/>
                </a:cubicBezTo>
                <a:cubicBezTo>
                  <a:pt x="1681122" y="6099026"/>
                  <a:pt x="1677515" y="6099115"/>
                  <a:pt x="1675351" y="6097672"/>
                </a:cubicBezTo>
                <a:close/>
                <a:moveTo>
                  <a:pt x="3392900" y="6085400"/>
                </a:moveTo>
                <a:lnTo>
                  <a:pt x="3394546" y="6091983"/>
                </a:lnTo>
                <a:lnTo>
                  <a:pt x="3386769" y="6094059"/>
                </a:lnTo>
                <a:lnTo>
                  <a:pt x="3394703" y="6092615"/>
                </a:lnTo>
                <a:lnTo>
                  <a:pt x="3394546" y="6091983"/>
                </a:lnTo>
                <a:lnTo>
                  <a:pt x="3397589" y="6091173"/>
                </a:lnTo>
                <a:close/>
                <a:moveTo>
                  <a:pt x="2367130" y="6082525"/>
                </a:moveTo>
                <a:cubicBezTo>
                  <a:pt x="2375786" y="6087935"/>
                  <a:pt x="2370015" y="6093707"/>
                  <a:pt x="2367492" y="6102362"/>
                </a:cubicBezTo>
                <a:cubicBezTo>
                  <a:pt x="2363524" y="6098754"/>
                  <a:pt x="2357032" y="6097671"/>
                  <a:pt x="2354868" y="6092263"/>
                </a:cubicBezTo>
                <a:cubicBezTo>
                  <a:pt x="2353064" y="6086131"/>
                  <a:pt x="2362081" y="6085769"/>
                  <a:pt x="2367130" y="6082525"/>
                </a:cubicBezTo>
                <a:close/>
                <a:moveTo>
                  <a:pt x="1768766" y="6069172"/>
                </a:moveTo>
                <a:lnTo>
                  <a:pt x="1761552" y="6079992"/>
                </a:lnTo>
                <a:cubicBezTo>
                  <a:pt x="1766601" y="6093697"/>
                  <a:pt x="1787161" y="6076384"/>
                  <a:pt x="1788603" y="6093698"/>
                </a:cubicBezTo>
                <a:lnTo>
                  <a:pt x="1770208" y="6102354"/>
                </a:lnTo>
                <a:lnTo>
                  <a:pt x="1788243" y="6108485"/>
                </a:lnTo>
                <a:cubicBezTo>
                  <a:pt x="1794735" y="6108484"/>
                  <a:pt x="1784635" y="6094778"/>
                  <a:pt x="1797980" y="6098025"/>
                </a:cubicBezTo>
                <a:cubicBezTo>
                  <a:pt x="1801226" y="6099829"/>
                  <a:pt x="1799063" y="6102353"/>
                  <a:pt x="1798341" y="6105240"/>
                </a:cubicBezTo>
                <a:cubicBezTo>
                  <a:pt x="1802308" y="6108847"/>
                  <a:pt x="1814933" y="6092976"/>
                  <a:pt x="1824671" y="6099829"/>
                </a:cubicBezTo>
                <a:cubicBezTo>
                  <a:pt x="1826475" y="6085040"/>
                  <a:pt x="1794374" y="6096221"/>
                  <a:pt x="1787882" y="6079270"/>
                </a:cubicBezTo>
                <a:cubicBezTo>
                  <a:pt x="1789325" y="6078910"/>
                  <a:pt x="1791128" y="6077105"/>
                  <a:pt x="1793652" y="6077467"/>
                </a:cubicBezTo>
                <a:cubicBezTo>
                  <a:pt x="1785357" y="6074941"/>
                  <a:pt x="1768765" y="6077106"/>
                  <a:pt x="1768766" y="6069172"/>
                </a:cubicBezTo>
                <a:close/>
                <a:moveTo>
                  <a:pt x="2215286" y="6067736"/>
                </a:moveTo>
                <a:lnTo>
                  <a:pt x="2223941" y="6069180"/>
                </a:lnTo>
                <a:cubicBezTo>
                  <a:pt x="2221417" y="6072784"/>
                  <a:pt x="2223942" y="6077113"/>
                  <a:pt x="2218892" y="6078197"/>
                </a:cubicBezTo>
                <a:cubicBezTo>
                  <a:pt x="2216006" y="6078918"/>
                  <a:pt x="2214203" y="6076392"/>
                  <a:pt x="2213122" y="6075309"/>
                </a:cubicBezTo>
                <a:close/>
                <a:moveTo>
                  <a:pt x="3385687" y="6067368"/>
                </a:moveTo>
                <a:cubicBezTo>
                  <a:pt x="3388572" y="6070254"/>
                  <a:pt x="3387130" y="6075662"/>
                  <a:pt x="3392539" y="6078550"/>
                </a:cubicBezTo>
                <a:lnTo>
                  <a:pt x="3389292" y="6068089"/>
                </a:lnTo>
                <a:cubicBezTo>
                  <a:pt x="3388211" y="6067728"/>
                  <a:pt x="3386768" y="6067368"/>
                  <a:pt x="3385687" y="6067368"/>
                </a:cubicBezTo>
                <a:close/>
                <a:moveTo>
                  <a:pt x="2346212" y="6066647"/>
                </a:moveTo>
                <a:cubicBezTo>
                  <a:pt x="2330702" y="6061957"/>
                  <a:pt x="2330702" y="6082877"/>
                  <a:pt x="2323128" y="6091533"/>
                </a:cubicBezTo>
                <a:cubicBezTo>
                  <a:pt x="2331063" y="6121829"/>
                  <a:pt x="2322406" y="6160063"/>
                  <a:pt x="2303291" y="6188557"/>
                </a:cubicBezTo>
                <a:cubicBezTo>
                  <a:pt x="2284535" y="6199015"/>
                  <a:pt x="2275879" y="6176654"/>
                  <a:pt x="2258928" y="6180620"/>
                </a:cubicBezTo>
                <a:lnTo>
                  <a:pt x="2267223" y="6175211"/>
                </a:lnTo>
                <a:cubicBezTo>
                  <a:pt x="2260370" y="6180621"/>
                  <a:pt x="2253878" y="6171605"/>
                  <a:pt x="2253157" y="6169801"/>
                </a:cubicBezTo>
                <a:cubicBezTo>
                  <a:pt x="2248107" y="6173407"/>
                  <a:pt x="2242697" y="6169800"/>
                  <a:pt x="2237647" y="6169801"/>
                </a:cubicBezTo>
                <a:cubicBezTo>
                  <a:pt x="2234762" y="6166196"/>
                  <a:pt x="2230434" y="6163670"/>
                  <a:pt x="2234402" y="6159341"/>
                </a:cubicBezTo>
                <a:cubicBezTo>
                  <a:pt x="2240893" y="6150326"/>
                  <a:pt x="2250631" y="6161867"/>
                  <a:pt x="2253157" y="6157538"/>
                </a:cubicBezTo>
                <a:cubicBezTo>
                  <a:pt x="2232238" y="6148160"/>
                  <a:pt x="2266863" y="6145996"/>
                  <a:pt x="2250271" y="6136258"/>
                </a:cubicBezTo>
                <a:lnTo>
                  <a:pt x="2243057" y="6151767"/>
                </a:lnTo>
                <a:cubicBezTo>
                  <a:pt x="2225385" y="6144913"/>
                  <a:pt x="2243419" y="6171966"/>
                  <a:pt x="2220334" y="6161867"/>
                </a:cubicBezTo>
                <a:cubicBezTo>
                  <a:pt x="2218171" y="6165473"/>
                  <a:pt x="2219974" y="6171604"/>
                  <a:pt x="2214565" y="6172687"/>
                </a:cubicBezTo>
                <a:lnTo>
                  <a:pt x="2235123" y="6178456"/>
                </a:lnTo>
                <a:cubicBezTo>
                  <a:pt x="2231515" y="6190719"/>
                  <a:pt x="2213121" y="6178455"/>
                  <a:pt x="2203743" y="6187836"/>
                </a:cubicBezTo>
                <a:lnTo>
                  <a:pt x="2194366" y="6174850"/>
                </a:lnTo>
                <a:cubicBezTo>
                  <a:pt x="2194366" y="6174490"/>
                  <a:pt x="2194727" y="6174490"/>
                  <a:pt x="2194726" y="6174128"/>
                </a:cubicBezTo>
                <a:cubicBezTo>
                  <a:pt x="2194365" y="6172326"/>
                  <a:pt x="2193284" y="6171604"/>
                  <a:pt x="2191481" y="6170883"/>
                </a:cubicBezTo>
                <a:lnTo>
                  <a:pt x="2187873" y="6165834"/>
                </a:lnTo>
                <a:lnTo>
                  <a:pt x="2186791" y="6169801"/>
                </a:lnTo>
                <a:cubicBezTo>
                  <a:pt x="2188595" y="6170161"/>
                  <a:pt x="2190038" y="6170522"/>
                  <a:pt x="2191481" y="6170883"/>
                </a:cubicBezTo>
                <a:lnTo>
                  <a:pt x="2194366" y="6174850"/>
                </a:lnTo>
                <a:cubicBezTo>
                  <a:pt x="2187152" y="6188558"/>
                  <a:pt x="2189316" y="6206229"/>
                  <a:pt x="2191119" y="6221378"/>
                </a:cubicBezTo>
                <a:cubicBezTo>
                  <a:pt x="2201218" y="6222461"/>
                  <a:pt x="2213482" y="6216327"/>
                  <a:pt x="2221778" y="6223903"/>
                </a:cubicBezTo>
                <a:cubicBezTo>
                  <a:pt x="2212760" y="6232560"/>
                  <a:pt x="2205186" y="6232198"/>
                  <a:pt x="2192923" y="6234003"/>
                </a:cubicBezTo>
                <a:lnTo>
                  <a:pt x="2206629" y="6238689"/>
                </a:lnTo>
                <a:cubicBezTo>
                  <a:pt x="2205547" y="6228592"/>
                  <a:pt x="2219253" y="6236163"/>
                  <a:pt x="2223941" y="6232920"/>
                </a:cubicBezTo>
                <a:lnTo>
                  <a:pt x="2221777" y="6222461"/>
                </a:lnTo>
                <a:cubicBezTo>
                  <a:pt x="2224302" y="6218853"/>
                  <a:pt x="2232238" y="6213441"/>
                  <a:pt x="2239451" y="6215607"/>
                </a:cubicBezTo>
                <a:lnTo>
                  <a:pt x="2235123" y="6229673"/>
                </a:lnTo>
                <a:cubicBezTo>
                  <a:pt x="2240172" y="6221739"/>
                  <a:pt x="2245942" y="6210920"/>
                  <a:pt x="2257846" y="6214884"/>
                </a:cubicBezTo>
                <a:cubicBezTo>
                  <a:pt x="2272993" y="6216328"/>
                  <a:pt x="2282372" y="6211279"/>
                  <a:pt x="2296437" y="6211641"/>
                </a:cubicBezTo>
                <a:cubicBezTo>
                  <a:pt x="2353786" y="6206951"/>
                  <a:pt x="2412215" y="6195048"/>
                  <a:pt x="2466679" y="6186753"/>
                </a:cubicBezTo>
                <a:lnTo>
                  <a:pt x="2453694" y="6186391"/>
                </a:lnTo>
                <a:cubicBezTo>
                  <a:pt x="2447562" y="6180259"/>
                  <a:pt x="2459104" y="6168357"/>
                  <a:pt x="2466679" y="6164752"/>
                </a:cubicBezTo>
                <a:cubicBezTo>
                  <a:pt x="2439628" y="6160063"/>
                  <a:pt x="2455498" y="6131928"/>
                  <a:pt x="2439988" y="6119304"/>
                </a:cubicBezTo>
                <a:cubicBezTo>
                  <a:pt x="2418707" y="6137701"/>
                  <a:pt x="2458743" y="6152489"/>
                  <a:pt x="2434216" y="6169079"/>
                </a:cubicBezTo>
                <a:cubicBezTo>
                  <a:pt x="2423396" y="6161145"/>
                  <a:pt x="2399591" y="6166916"/>
                  <a:pt x="2394903" y="6152128"/>
                </a:cubicBezTo>
                <a:cubicBezTo>
                  <a:pt x="2440348" y="6143469"/>
                  <a:pt x="2390574" y="6126520"/>
                  <a:pt x="2396345" y="6107764"/>
                </a:cubicBezTo>
                <a:cubicBezTo>
                  <a:pt x="2396706" y="6101632"/>
                  <a:pt x="2403921" y="6103796"/>
                  <a:pt x="2408969" y="6104879"/>
                </a:cubicBezTo>
                <a:lnTo>
                  <a:pt x="2419068" y="6084678"/>
                </a:lnTo>
                <a:cubicBezTo>
                  <a:pt x="2405363" y="6077106"/>
                  <a:pt x="2384444" y="6068451"/>
                  <a:pt x="2369656" y="6070972"/>
                </a:cubicBezTo>
                <a:cubicBezTo>
                  <a:pt x="2375426" y="6077827"/>
                  <a:pt x="2365327" y="6081073"/>
                  <a:pt x="2359196" y="6083957"/>
                </a:cubicBezTo>
                <a:close/>
                <a:moveTo>
                  <a:pt x="3351422" y="6059072"/>
                </a:moveTo>
                <a:cubicBezTo>
                  <a:pt x="3360079" y="6064483"/>
                  <a:pt x="3359718" y="6074581"/>
                  <a:pt x="3360799" y="6079632"/>
                </a:cubicBezTo>
                <a:cubicBezTo>
                  <a:pt x="3371619" y="6077827"/>
                  <a:pt x="3369095" y="6069534"/>
                  <a:pt x="3377752" y="6065926"/>
                </a:cubicBezTo>
                <a:cubicBezTo>
                  <a:pt x="3367653" y="6064483"/>
                  <a:pt x="3355750" y="6062318"/>
                  <a:pt x="3351422" y="6059072"/>
                </a:cubicBezTo>
                <a:close/>
                <a:moveTo>
                  <a:pt x="2167315" y="6053301"/>
                </a:moveTo>
                <a:cubicBezTo>
                  <a:pt x="2168036" y="6056909"/>
                  <a:pt x="2169118" y="6060513"/>
                  <a:pt x="2172004" y="6063760"/>
                </a:cubicBezTo>
                <a:lnTo>
                  <a:pt x="2173446" y="6059073"/>
                </a:lnTo>
                <a:lnTo>
                  <a:pt x="2170923" y="6058711"/>
                </a:lnTo>
                <a:cubicBezTo>
                  <a:pt x="2169118" y="6056908"/>
                  <a:pt x="2168037" y="6055105"/>
                  <a:pt x="2167315" y="6053301"/>
                </a:cubicBezTo>
                <a:close/>
                <a:moveTo>
                  <a:pt x="2216459" y="6049387"/>
                </a:moveTo>
                <a:cubicBezTo>
                  <a:pt x="2220607" y="6049612"/>
                  <a:pt x="2225385" y="6050964"/>
                  <a:pt x="2226827" y="6050783"/>
                </a:cubicBezTo>
                <a:cubicBezTo>
                  <a:pt x="2226467" y="6055835"/>
                  <a:pt x="2222138" y="6056917"/>
                  <a:pt x="2217810" y="6059080"/>
                </a:cubicBezTo>
                <a:cubicBezTo>
                  <a:pt x="2213844" y="6058359"/>
                  <a:pt x="2210237" y="6057997"/>
                  <a:pt x="2209876" y="6054752"/>
                </a:cubicBezTo>
                <a:cubicBezTo>
                  <a:pt x="2208793" y="6050063"/>
                  <a:pt x="2212310" y="6049161"/>
                  <a:pt x="2216459" y="6049387"/>
                </a:cubicBezTo>
                <a:close/>
                <a:moveTo>
                  <a:pt x="1706594" y="6044699"/>
                </a:moveTo>
                <a:cubicBezTo>
                  <a:pt x="1708984" y="6046366"/>
                  <a:pt x="1711057" y="6048980"/>
                  <a:pt x="1713942" y="6050062"/>
                </a:cubicBezTo>
                <a:cubicBezTo>
                  <a:pt x="1713220" y="6052407"/>
                  <a:pt x="1711238" y="6052587"/>
                  <a:pt x="1708983" y="6052092"/>
                </a:cubicBezTo>
                <a:cubicBezTo>
                  <a:pt x="1706729" y="6051597"/>
                  <a:pt x="1704205" y="6050422"/>
                  <a:pt x="1702401" y="6050061"/>
                </a:cubicBezTo>
                <a:lnTo>
                  <a:pt x="1697352" y="6045014"/>
                </a:lnTo>
                <a:cubicBezTo>
                  <a:pt x="1701499" y="6042309"/>
                  <a:pt x="1704204" y="6043030"/>
                  <a:pt x="1706594" y="6044699"/>
                </a:cubicBezTo>
                <a:close/>
                <a:moveTo>
                  <a:pt x="1276801" y="6041271"/>
                </a:moveTo>
                <a:cubicBezTo>
                  <a:pt x="1281761" y="6042037"/>
                  <a:pt x="1285638" y="6044291"/>
                  <a:pt x="1286178" y="6048980"/>
                </a:cubicBezTo>
                <a:cubicBezTo>
                  <a:pt x="1275719" y="6054030"/>
                  <a:pt x="1269227" y="6045015"/>
                  <a:pt x="1260931" y="6042489"/>
                </a:cubicBezTo>
                <a:cubicBezTo>
                  <a:pt x="1265801" y="6041226"/>
                  <a:pt x="1271843" y="6040505"/>
                  <a:pt x="1276801" y="6041271"/>
                </a:cubicBezTo>
                <a:close/>
                <a:moveTo>
                  <a:pt x="2682363" y="6041174"/>
                </a:moveTo>
                <a:cubicBezTo>
                  <a:pt x="2678756" y="6041760"/>
                  <a:pt x="2675149" y="6042842"/>
                  <a:pt x="2671182" y="6043203"/>
                </a:cubicBezTo>
                <a:cubicBezTo>
                  <a:pt x="2679479" y="6055827"/>
                  <a:pt x="2666493" y="6072416"/>
                  <a:pt x="2679117" y="6082515"/>
                </a:cubicBezTo>
                <a:cubicBezTo>
                  <a:pt x="2668657" y="6099829"/>
                  <a:pt x="2676232" y="6113896"/>
                  <a:pt x="2680921" y="6128683"/>
                </a:cubicBezTo>
                <a:cubicBezTo>
                  <a:pt x="2679118" y="6134454"/>
                  <a:pt x="2672265" y="6131929"/>
                  <a:pt x="2667215" y="6131206"/>
                </a:cubicBezTo>
                <a:cubicBezTo>
                  <a:pt x="2666494" y="6138062"/>
                  <a:pt x="2679479" y="6142389"/>
                  <a:pt x="2687414" y="6146717"/>
                </a:cubicBezTo>
                <a:cubicBezTo>
                  <a:pt x="2697873" y="6138421"/>
                  <a:pt x="2704725" y="6127603"/>
                  <a:pt x="2719513" y="6135175"/>
                </a:cubicBezTo>
                <a:cubicBezTo>
                  <a:pt x="2722759" y="6124716"/>
                  <a:pt x="2710135" y="6122552"/>
                  <a:pt x="2713382" y="6112092"/>
                </a:cubicBezTo>
                <a:lnTo>
                  <a:pt x="2700759" y="6114977"/>
                </a:lnTo>
                <a:cubicBezTo>
                  <a:pt x="2695708" y="6102354"/>
                  <a:pt x="2693545" y="6090813"/>
                  <a:pt x="2700037" y="6077467"/>
                </a:cubicBezTo>
                <a:cubicBezTo>
                  <a:pt x="2698955" y="6078549"/>
                  <a:pt x="2697512" y="6079270"/>
                  <a:pt x="2695347" y="6079992"/>
                </a:cubicBezTo>
                <a:cubicBezTo>
                  <a:pt x="2689216" y="6079270"/>
                  <a:pt x="2680560" y="6076746"/>
                  <a:pt x="2682363" y="6070972"/>
                </a:cubicBezTo>
                <a:cubicBezTo>
                  <a:pt x="2706889" y="6071335"/>
                  <a:pt x="2695347" y="6053302"/>
                  <a:pt x="2693544" y="6042120"/>
                </a:cubicBezTo>
                <a:cubicBezTo>
                  <a:pt x="2689576" y="6040497"/>
                  <a:pt x="2685970" y="6040587"/>
                  <a:pt x="2682363" y="6041174"/>
                </a:cubicBezTo>
                <a:close/>
                <a:moveTo>
                  <a:pt x="2390433" y="6035566"/>
                </a:moveTo>
                <a:cubicBezTo>
                  <a:pt x="2387880" y="6035301"/>
                  <a:pt x="2385231" y="6036011"/>
                  <a:pt x="2382504" y="6037026"/>
                </a:cubicBezTo>
                <a:cubicBezTo>
                  <a:pt x="2377050" y="6039055"/>
                  <a:pt x="2371278" y="6042301"/>
                  <a:pt x="2365327" y="6041399"/>
                </a:cubicBezTo>
                <a:cubicBezTo>
                  <a:pt x="2375787" y="6045007"/>
                  <a:pt x="2387328" y="6042842"/>
                  <a:pt x="2397789" y="6039956"/>
                </a:cubicBezTo>
                <a:cubicBezTo>
                  <a:pt x="2395444" y="6037070"/>
                  <a:pt x="2392987" y="6035830"/>
                  <a:pt x="2390433" y="6035566"/>
                </a:cubicBezTo>
                <a:close/>
                <a:moveTo>
                  <a:pt x="2843948" y="6034185"/>
                </a:moveTo>
                <a:cubicBezTo>
                  <a:pt x="2831684" y="6039956"/>
                  <a:pt x="2843586" y="6056909"/>
                  <a:pt x="2842865" y="6067729"/>
                </a:cubicBezTo>
                <a:cubicBezTo>
                  <a:pt x="2856390" y="6068540"/>
                  <a:pt x="2846990" y="6081728"/>
                  <a:pt x="2849662" y="6092225"/>
                </a:cubicBezTo>
                <a:lnTo>
                  <a:pt x="2857376" y="6100956"/>
                </a:lnTo>
                <a:lnTo>
                  <a:pt x="2856977" y="6101425"/>
                </a:lnTo>
                <a:lnTo>
                  <a:pt x="2845030" y="6104157"/>
                </a:lnTo>
                <a:lnTo>
                  <a:pt x="2849718" y="6109928"/>
                </a:lnTo>
                <a:lnTo>
                  <a:pt x="2856977" y="6101425"/>
                </a:lnTo>
                <a:lnTo>
                  <a:pt x="2857654" y="6101272"/>
                </a:lnTo>
                <a:lnTo>
                  <a:pt x="2857376" y="6100956"/>
                </a:lnTo>
                <a:lnTo>
                  <a:pt x="2861289" y="6096374"/>
                </a:lnTo>
                <a:cubicBezTo>
                  <a:pt x="2863131" y="6082968"/>
                  <a:pt x="2842506" y="6069713"/>
                  <a:pt x="2859818" y="6054023"/>
                </a:cubicBezTo>
                <a:cubicBezTo>
                  <a:pt x="2851160" y="6047529"/>
                  <a:pt x="2861981" y="6033465"/>
                  <a:pt x="2843948" y="6034185"/>
                </a:cubicBezTo>
                <a:close/>
                <a:moveTo>
                  <a:pt x="3555927" y="6032389"/>
                </a:moveTo>
                <a:lnTo>
                  <a:pt x="3564582" y="6033833"/>
                </a:lnTo>
                <a:lnTo>
                  <a:pt x="3562419" y="6040324"/>
                </a:lnTo>
                <a:cubicBezTo>
                  <a:pt x="3559894" y="6039963"/>
                  <a:pt x="3555927" y="6040324"/>
                  <a:pt x="3554483" y="6037079"/>
                </a:cubicBezTo>
                <a:close/>
                <a:moveTo>
                  <a:pt x="3659442" y="6029858"/>
                </a:moveTo>
                <a:cubicBezTo>
                  <a:pt x="3657998" y="6034546"/>
                  <a:pt x="3656555" y="6039235"/>
                  <a:pt x="3659081" y="6043564"/>
                </a:cubicBezTo>
                <a:cubicBezTo>
                  <a:pt x="3661966" y="6043203"/>
                  <a:pt x="3664491" y="6038513"/>
                  <a:pt x="3669179" y="6040317"/>
                </a:cubicBezTo>
                <a:close/>
                <a:moveTo>
                  <a:pt x="1481306" y="6014357"/>
                </a:moveTo>
                <a:lnTo>
                  <a:pt x="1493208" y="6018323"/>
                </a:lnTo>
                <a:lnTo>
                  <a:pt x="1483470" y="6016519"/>
                </a:lnTo>
                <a:close/>
                <a:moveTo>
                  <a:pt x="2363163" y="6014347"/>
                </a:moveTo>
                <a:cubicBezTo>
                  <a:pt x="2363884" y="6020120"/>
                  <a:pt x="2356671" y="6027332"/>
                  <a:pt x="2354507" y="6028413"/>
                </a:cubicBezTo>
                <a:lnTo>
                  <a:pt x="2368934" y="6023005"/>
                </a:lnTo>
                <a:close/>
                <a:moveTo>
                  <a:pt x="1369855" y="6013629"/>
                </a:moveTo>
                <a:lnTo>
                  <a:pt x="1353625" y="6015794"/>
                </a:lnTo>
                <a:cubicBezTo>
                  <a:pt x="1356331" y="6019762"/>
                  <a:pt x="1358765" y="6019221"/>
                  <a:pt x="1361335" y="6017685"/>
                </a:cubicBezTo>
                <a:cubicBezTo>
                  <a:pt x="1363904" y="6016154"/>
                  <a:pt x="1366610" y="6013629"/>
                  <a:pt x="1369855" y="6013629"/>
                </a:cubicBezTo>
                <a:close/>
                <a:moveTo>
                  <a:pt x="1407006" y="6010020"/>
                </a:moveTo>
                <a:lnTo>
                  <a:pt x="1406284" y="6012907"/>
                </a:lnTo>
                <a:lnTo>
                  <a:pt x="1430811" y="6017237"/>
                </a:lnTo>
                <a:lnTo>
                  <a:pt x="1431532" y="6014350"/>
                </a:lnTo>
                <a:close/>
                <a:moveTo>
                  <a:pt x="3376310" y="6009938"/>
                </a:moveTo>
                <a:cubicBezTo>
                  <a:pt x="3380276" y="6008675"/>
                  <a:pt x="3384424" y="6008946"/>
                  <a:pt x="3387129" y="6012914"/>
                </a:cubicBezTo>
                <a:lnTo>
                  <a:pt x="3379555" y="6025538"/>
                </a:lnTo>
                <a:cubicBezTo>
                  <a:pt x="3371621" y="6025898"/>
                  <a:pt x="3367652" y="6021209"/>
                  <a:pt x="3366570" y="6016159"/>
                </a:cubicBezTo>
                <a:cubicBezTo>
                  <a:pt x="3368555" y="6013996"/>
                  <a:pt x="3372341" y="6011200"/>
                  <a:pt x="3376310" y="6009938"/>
                </a:cubicBezTo>
                <a:close/>
                <a:moveTo>
                  <a:pt x="3410934" y="6007135"/>
                </a:moveTo>
                <a:cubicBezTo>
                  <a:pt x="3405524" y="6015793"/>
                  <a:pt x="3414179" y="6034908"/>
                  <a:pt x="3402999" y="6046446"/>
                </a:cubicBezTo>
                <a:cubicBezTo>
                  <a:pt x="3402638" y="6046447"/>
                  <a:pt x="3402278" y="6046447"/>
                  <a:pt x="3401916" y="6046447"/>
                </a:cubicBezTo>
                <a:lnTo>
                  <a:pt x="3383883" y="6055105"/>
                </a:lnTo>
                <a:cubicBezTo>
                  <a:pt x="3393622" y="6053301"/>
                  <a:pt x="3399393" y="6050415"/>
                  <a:pt x="3402999" y="6046446"/>
                </a:cubicBezTo>
                <a:cubicBezTo>
                  <a:pt x="3427164" y="6048972"/>
                  <a:pt x="3395425" y="6072055"/>
                  <a:pt x="3412738" y="6070254"/>
                </a:cubicBezTo>
                <a:cubicBezTo>
                  <a:pt x="3415623" y="6065565"/>
                  <a:pt x="3413819" y="6062318"/>
                  <a:pt x="3413819" y="6058351"/>
                </a:cubicBezTo>
                <a:cubicBezTo>
                  <a:pt x="3444476" y="6042843"/>
                  <a:pt x="3402998" y="6025528"/>
                  <a:pt x="3410934" y="6007135"/>
                </a:cubicBezTo>
                <a:close/>
                <a:moveTo>
                  <a:pt x="1733779" y="5999202"/>
                </a:moveTo>
                <a:lnTo>
                  <a:pt x="1711058" y="5999562"/>
                </a:lnTo>
                <a:lnTo>
                  <a:pt x="1711779" y="6006412"/>
                </a:lnTo>
                <a:cubicBezTo>
                  <a:pt x="1714304" y="6006051"/>
                  <a:pt x="1716107" y="6004249"/>
                  <a:pt x="1718632" y="6004608"/>
                </a:cubicBezTo>
                <a:cubicBezTo>
                  <a:pt x="1730174" y="6011102"/>
                  <a:pt x="1726566" y="6001003"/>
                  <a:pt x="1733779" y="5999202"/>
                </a:cubicBezTo>
                <a:close/>
                <a:moveTo>
                  <a:pt x="2838538" y="5997757"/>
                </a:moveTo>
                <a:lnTo>
                  <a:pt x="2836373" y="6005330"/>
                </a:lnTo>
                <a:lnTo>
                  <a:pt x="2850801" y="6009659"/>
                </a:lnTo>
                <a:close/>
                <a:moveTo>
                  <a:pt x="1305655" y="5997396"/>
                </a:moveTo>
                <a:lnTo>
                  <a:pt x="1302770" y="6006776"/>
                </a:lnTo>
                <a:lnTo>
                  <a:pt x="1319000" y="6004614"/>
                </a:lnTo>
                <a:close/>
                <a:moveTo>
                  <a:pt x="1762274" y="5993428"/>
                </a:moveTo>
                <a:lnTo>
                  <a:pt x="1750731" y="6001365"/>
                </a:lnTo>
                <a:cubicBezTo>
                  <a:pt x="1766602" y="6001365"/>
                  <a:pt x="1752895" y="6011824"/>
                  <a:pt x="1759027" y="6016872"/>
                </a:cubicBezTo>
                <a:lnTo>
                  <a:pt x="1772733" y="6010382"/>
                </a:lnTo>
                <a:close/>
                <a:moveTo>
                  <a:pt x="1363003" y="5983332"/>
                </a:moveTo>
                <a:lnTo>
                  <a:pt x="1362282" y="5986219"/>
                </a:lnTo>
                <a:cubicBezTo>
                  <a:pt x="1370938" y="5984053"/>
                  <a:pt x="1368413" y="5992350"/>
                  <a:pt x="1375987" y="5992710"/>
                </a:cubicBezTo>
                <a:cubicBezTo>
                  <a:pt x="1369134" y="5988380"/>
                  <a:pt x="1373462" y="5983333"/>
                  <a:pt x="1363003" y="5983332"/>
                </a:cubicBezTo>
                <a:close/>
                <a:moveTo>
                  <a:pt x="3452051" y="5983330"/>
                </a:moveTo>
                <a:cubicBezTo>
                  <a:pt x="3423918" y="5990184"/>
                  <a:pt x="3457462" y="6000284"/>
                  <a:pt x="3452412" y="6012186"/>
                </a:cubicBezTo>
                <a:cubicBezTo>
                  <a:pt x="3459625" y="6019398"/>
                  <a:pt x="3455297" y="6033465"/>
                  <a:pt x="3445198" y="6036710"/>
                </a:cubicBezTo>
                <a:cubicBezTo>
                  <a:pt x="3450608" y="6053663"/>
                  <a:pt x="3457101" y="6057990"/>
                  <a:pt x="3465397" y="6074220"/>
                </a:cubicBezTo>
                <a:cubicBezTo>
                  <a:pt x="3471888" y="6082515"/>
                  <a:pt x="3456739" y="6085762"/>
                  <a:pt x="3466117" y="6093337"/>
                </a:cubicBezTo>
                <a:lnTo>
                  <a:pt x="3474053" y="6087927"/>
                </a:lnTo>
                <a:cubicBezTo>
                  <a:pt x="3476216" y="6089370"/>
                  <a:pt x="3476216" y="6094419"/>
                  <a:pt x="3481267" y="6094059"/>
                </a:cubicBezTo>
                <a:cubicBezTo>
                  <a:pt x="3482709" y="6068451"/>
                  <a:pt x="3469003" y="6044284"/>
                  <a:pt x="3472971" y="6017955"/>
                </a:cubicBezTo>
                <a:cubicBezTo>
                  <a:pt x="3457100" y="6005330"/>
                  <a:pt x="3485233" y="5985133"/>
                  <a:pt x="3452051" y="5983330"/>
                </a:cubicBezTo>
                <a:close/>
                <a:moveTo>
                  <a:pt x="1437663" y="5982612"/>
                </a:moveTo>
                <a:cubicBezTo>
                  <a:pt x="1436941" y="5985498"/>
                  <a:pt x="1436221" y="5988380"/>
                  <a:pt x="1439466" y="5989824"/>
                </a:cubicBezTo>
                <a:cubicBezTo>
                  <a:pt x="1434778" y="5993071"/>
                  <a:pt x="1425400" y="5993431"/>
                  <a:pt x="1426121" y="5999563"/>
                </a:cubicBezTo>
                <a:cubicBezTo>
                  <a:pt x="1427565" y="6002809"/>
                  <a:pt x="1431532" y="6002447"/>
                  <a:pt x="1435498" y="6003169"/>
                </a:cubicBezTo>
                <a:lnTo>
                  <a:pt x="1443794" y="5983693"/>
                </a:lnTo>
                <a:close/>
                <a:moveTo>
                  <a:pt x="1267333" y="5979956"/>
                </a:moveTo>
                <a:cubicBezTo>
                  <a:pt x="1270579" y="5978289"/>
                  <a:pt x="1274276" y="5977927"/>
                  <a:pt x="1275718" y="5980090"/>
                </a:cubicBezTo>
                <a:cubicBezTo>
                  <a:pt x="1272112" y="5983338"/>
                  <a:pt x="1265259" y="5984058"/>
                  <a:pt x="1264177" y="5988027"/>
                </a:cubicBezTo>
                <a:lnTo>
                  <a:pt x="1261652" y="5987666"/>
                </a:lnTo>
                <a:cubicBezTo>
                  <a:pt x="1261291" y="5984600"/>
                  <a:pt x="1264086" y="5981625"/>
                  <a:pt x="1267333" y="5979956"/>
                </a:cubicBezTo>
                <a:close/>
                <a:moveTo>
                  <a:pt x="1733915" y="5979362"/>
                </a:moveTo>
                <a:cubicBezTo>
                  <a:pt x="1730804" y="5978912"/>
                  <a:pt x="1728189" y="5979723"/>
                  <a:pt x="1726927" y="5985495"/>
                </a:cubicBezTo>
                <a:cubicBezTo>
                  <a:pt x="1734502" y="5986578"/>
                  <a:pt x="1739911" y="5983690"/>
                  <a:pt x="1743879" y="5980804"/>
                </a:cubicBezTo>
                <a:cubicBezTo>
                  <a:pt x="1740633" y="5981526"/>
                  <a:pt x="1737026" y="5979813"/>
                  <a:pt x="1733915" y="5979362"/>
                </a:cubicBezTo>
                <a:close/>
                <a:moveTo>
                  <a:pt x="1328378" y="5972513"/>
                </a:moveTo>
                <a:lnTo>
                  <a:pt x="1327657" y="5975396"/>
                </a:lnTo>
                <a:lnTo>
                  <a:pt x="1344968" y="5978283"/>
                </a:lnTo>
                <a:lnTo>
                  <a:pt x="1345691" y="5975395"/>
                </a:lnTo>
                <a:close/>
                <a:moveTo>
                  <a:pt x="1479502" y="5971069"/>
                </a:moveTo>
                <a:lnTo>
                  <a:pt x="1492846" y="5975396"/>
                </a:lnTo>
                <a:lnTo>
                  <a:pt x="1484191" y="5973952"/>
                </a:lnTo>
                <a:close/>
                <a:moveTo>
                  <a:pt x="3348897" y="5963132"/>
                </a:moveTo>
                <a:lnTo>
                  <a:pt x="3351061" y="5977559"/>
                </a:lnTo>
                <a:cubicBezTo>
                  <a:pt x="3346372" y="5984772"/>
                  <a:pt x="3356833" y="5997758"/>
                  <a:pt x="3358636" y="6004970"/>
                </a:cubicBezTo>
                <a:cubicBezTo>
                  <a:pt x="3359717" y="6018315"/>
                  <a:pt x="3348898" y="6041037"/>
                  <a:pt x="3360439" y="6051136"/>
                </a:cubicBezTo>
                <a:cubicBezTo>
                  <a:pt x="3361881" y="6036350"/>
                  <a:pt x="3378834" y="6041038"/>
                  <a:pt x="3390014" y="6034185"/>
                </a:cubicBezTo>
                <a:cubicBezTo>
                  <a:pt x="3391096" y="6022644"/>
                  <a:pt x="3395425" y="6003530"/>
                  <a:pt x="3387850" y="5998118"/>
                </a:cubicBezTo>
                <a:cubicBezTo>
                  <a:pt x="3378113" y="6004248"/>
                  <a:pt x="3371259" y="6001003"/>
                  <a:pt x="3360439" y="5998118"/>
                </a:cubicBezTo>
                <a:cubicBezTo>
                  <a:pt x="3358274" y="5988019"/>
                  <a:pt x="3348176" y="5978281"/>
                  <a:pt x="3356833" y="5966739"/>
                </a:cubicBezTo>
                <a:cubicBezTo>
                  <a:pt x="3354307" y="5966378"/>
                  <a:pt x="3350340" y="5966378"/>
                  <a:pt x="3348897" y="5963132"/>
                </a:cubicBezTo>
                <a:close/>
                <a:moveTo>
                  <a:pt x="1234602" y="5960975"/>
                </a:moveTo>
                <a:lnTo>
                  <a:pt x="1244340" y="5962780"/>
                </a:lnTo>
                <a:lnTo>
                  <a:pt x="1242897" y="5967469"/>
                </a:lnTo>
                <a:lnTo>
                  <a:pt x="1233159" y="5965665"/>
                </a:lnTo>
                <a:close/>
                <a:moveTo>
                  <a:pt x="1311426" y="5955561"/>
                </a:moveTo>
                <a:cubicBezTo>
                  <a:pt x="1314311" y="5959168"/>
                  <a:pt x="1317917" y="5960610"/>
                  <a:pt x="1322246" y="5962410"/>
                </a:cubicBezTo>
                <a:lnTo>
                  <a:pt x="1323689" y="5957725"/>
                </a:lnTo>
                <a:close/>
                <a:moveTo>
                  <a:pt x="1867230" y="5947261"/>
                </a:moveTo>
                <a:lnTo>
                  <a:pt x="1865789" y="5951952"/>
                </a:lnTo>
                <a:cubicBezTo>
                  <a:pt x="1869035" y="5953395"/>
                  <a:pt x="1873001" y="5950149"/>
                  <a:pt x="1875888" y="5948705"/>
                </a:cubicBezTo>
                <a:close/>
                <a:moveTo>
                  <a:pt x="1655873" y="5944385"/>
                </a:moveTo>
                <a:lnTo>
                  <a:pt x="1659481" y="5949795"/>
                </a:lnTo>
                <a:cubicBezTo>
                  <a:pt x="1655874" y="5953042"/>
                  <a:pt x="1649382" y="5949073"/>
                  <a:pt x="1643972" y="5949435"/>
                </a:cubicBezTo>
                <a:close/>
                <a:moveTo>
                  <a:pt x="3446281" y="5941492"/>
                </a:moveTo>
                <a:lnTo>
                  <a:pt x="3442674" y="5962772"/>
                </a:lnTo>
                <a:cubicBezTo>
                  <a:pt x="3441592" y="5974673"/>
                  <a:pt x="3455298" y="5967819"/>
                  <a:pt x="3462151" y="5971067"/>
                </a:cubicBezTo>
                <a:lnTo>
                  <a:pt x="3459265" y="5967462"/>
                </a:lnTo>
                <a:cubicBezTo>
                  <a:pt x="3459987" y="5959885"/>
                  <a:pt x="3466117" y="5952674"/>
                  <a:pt x="3474414" y="5951230"/>
                </a:cubicBezTo>
                <a:close/>
                <a:moveTo>
                  <a:pt x="1720074" y="5938614"/>
                </a:moveTo>
                <a:cubicBezTo>
                  <a:pt x="1719534" y="5943841"/>
                  <a:pt x="1717460" y="5944475"/>
                  <a:pt x="1714845" y="5943708"/>
                </a:cubicBezTo>
                <a:lnTo>
                  <a:pt x="1706457" y="5940451"/>
                </a:lnTo>
                <a:lnTo>
                  <a:pt x="1706369" y="5940417"/>
                </a:lnTo>
                <a:close/>
                <a:moveTo>
                  <a:pt x="3797580" y="5934284"/>
                </a:moveTo>
                <a:lnTo>
                  <a:pt x="3809843" y="5936449"/>
                </a:lnTo>
                <a:cubicBezTo>
                  <a:pt x="3807679" y="5938975"/>
                  <a:pt x="3810204" y="5943303"/>
                  <a:pt x="3804795" y="5944385"/>
                </a:cubicBezTo>
                <a:lnTo>
                  <a:pt x="3795056" y="5942941"/>
                </a:lnTo>
                <a:close/>
                <a:moveTo>
                  <a:pt x="3718954" y="5927786"/>
                </a:moveTo>
                <a:lnTo>
                  <a:pt x="3710657" y="5933194"/>
                </a:lnTo>
                <a:cubicBezTo>
                  <a:pt x="3706330" y="5933556"/>
                  <a:pt x="3703804" y="5931393"/>
                  <a:pt x="3701279" y="5929229"/>
                </a:cubicBezTo>
                <a:cubicBezTo>
                  <a:pt x="3703084" y="5934277"/>
                  <a:pt x="3705247" y="5941853"/>
                  <a:pt x="3715347" y="5938966"/>
                </a:cubicBezTo>
                <a:lnTo>
                  <a:pt x="3722920" y="5935359"/>
                </a:lnTo>
                <a:lnTo>
                  <a:pt x="3730696" y="5936418"/>
                </a:lnTo>
                <a:lnTo>
                  <a:pt x="3731216" y="5936802"/>
                </a:lnTo>
                <a:cubicBezTo>
                  <a:pt x="3731577" y="5936441"/>
                  <a:pt x="3732299" y="5936803"/>
                  <a:pt x="3733019" y="5936803"/>
                </a:cubicBezTo>
                <a:cubicBezTo>
                  <a:pt x="3735544" y="5937525"/>
                  <a:pt x="3737709" y="5938246"/>
                  <a:pt x="3739872" y="5939689"/>
                </a:cubicBezTo>
                <a:lnTo>
                  <a:pt x="3740955" y="5936081"/>
                </a:lnTo>
                <a:cubicBezTo>
                  <a:pt x="3738069" y="5937164"/>
                  <a:pt x="3735544" y="5937163"/>
                  <a:pt x="3733019" y="5936803"/>
                </a:cubicBezTo>
                <a:cubicBezTo>
                  <a:pt x="3732299" y="5936803"/>
                  <a:pt x="3731577" y="5936441"/>
                  <a:pt x="3730856" y="5936442"/>
                </a:cubicBezTo>
                <a:lnTo>
                  <a:pt x="3730696" y="5936418"/>
                </a:lnTo>
                <a:close/>
                <a:moveTo>
                  <a:pt x="1791489" y="5918048"/>
                </a:moveTo>
                <a:cubicBezTo>
                  <a:pt x="1776340" y="5929591"/>
                  <a:pt x="1751454" y="5921291"/>
                  <a:pt x="1740994" y="5930310"/>
                </a:cubicBezTo>
                <a:cubicBezTo>
                  <a:pt x="1744240" y="5935719"/>
                  <a:pt x="1753978" y="5934276"/>
                  <a:pt x="1761553" y="5936442"/>
                </a:cubicBezTo>
                <a:cubicBezTo>
                  <a:pt x="1763717" y="5933195"/>
                  <a:pt x="1761912" y="5926703"/>
                  <a:pt x="1767324" y="5925622"/>
                </a:cubicBezTo>
                <a:cubicBezTo>
                  <a:pt x="1769848" y="5924899"/>
                  <a:pt x="1770569" y="5927064"/>
                  <a:pt x="1772733" y="5928507"/>
                </a:cubicBezTo>
                <a:cubicBezTo>
                  <a:pt x="1779586" y="5927787"/>
                  <a:pt x="1790768" y="5924900"/>
                  <a:pt x="1791489" y="5918048"/>
                </a:cubicBezTo>
                <a:close/>
                <a:moveTo>
                  <a:pt x="1412054" y="5911198"/>
                </a:moveTo>
                <a:cubicBezTo>
                  <a:pt x="1397267" y="5925624"/>
                  <a:pt x="1377430" y="5922017"/>
                  <a:pt x="1358674" y="5932838"/>
                </a:cubicBezTo>
                <a:cubicBezTo>
                  <a:pt x="1371659" y="5942215"/>
                  <a:pt x="1390414" y="5918770"/>
                  <a:pt x="1391857" y="5938609"/>
                </a:cubicBezTo>
                <a:cubicBezTo>
                  <a:pt x="1396546" y="5938069"/>
                  <a:pt x="1404119" y="5941134"/>
                  <a:pt x="1411423" y="5942395"/>
                </a:cubicBezTo>
                <a:cubicBezTo>
                  <a:pt x="1418728" y="5943658"/>
                  <a:pt x="1425761" y="5943117"/>
                  <a:pt x="1429367" y="5935363"/>
                </a:cubicBezTo>
                <a:cubicBezTo>
                  <a:pt x="1419268" y="5930312"/>
                  <a:pt x="1407367" y="5939331"/>
                  <a:pt x="1404841" y="5925986"/>
                </a:cubicBezTo>
                <a:cubicBezTo>
                  <a:pt x="1408088" y="5915524"/>
                  <a:pt x="1421433" y="5927068"/>
                  <a:pt x="1429367" y="5918408"/>
                </a:cubicBezTo>
                <a:cubicBezTo>
                  <a:pt x="1426481" y="5915524"/>
                  <a:pt x="1419990" y="5906508"/>
                  <a:pt x="1412054" y="5911198"/>
                </a:cubicBezTo>
                <a:close/>
                <a:moveTo>
                  <a:pt x="3334452" y="5902911"/>
                </a:moveTo>
                <a:cubicBezTo>
                  <a:pt x="3333771" y="5902539"/>
                  <a:pt x="3334290" y="5903080"/>
                  <a:pt x="3336995" y="5905064"/>
                </a:cubicBezTo>
                <a:cubicBezTo>
                  <a:pt x="3337716" y="5920213"/>
                  <a:pt x="3329059" y="5940410"/>
                  <a:pt x="3348175" y="5954837"/>
                </a:cubicBezTo>
                <a:cubicBezTo>
                  <a:pt x="3347454" y="5948704"/>
                  <a:pt x="3354668" y="5947262"/>
                  <a:pt x="3357192" y="5942574"/>
                </a:cubicBezTo>
                <a:cubicBezTo>
                  <a:pt x="3365848" y="5942936"/>
                  <a:pt x="3371260" y="5946900"/>
                  <a:pt x="3376669" y="5950870"/>
                </a:cubicBezTo>
                <a:cubicBezTo>
                  <a:pt x="3376308" y="5947983"/>
                  <a:pt x="3373424" y="5931394"/>
                  <a:pt x="3373423" y="5940410"/>
                </a:cubicBezTo>
                <a:lnTo>
                  <a:pt x="3370177" y="5942935"/>
                </a:lnTo>
                <a:cubicBezTo>
                  <a:pt x="3364045" y="5941853"/>
                  <a:pt x="3359357" y="5940049"/>
                  <a:pt x="3356832" y="5935720"/>
                </a:cubicBezTo>
                <a:cubicBezTo>
                  <a:pt x="3373063" y="5924900"/>
                  <a:pt x="3352144" y="5925981"/>
                  <a:pt x="3346373" y="5916606"/>
                </a:cubicBezTo>
                <a:cubicBezTo>
                  <a:pt x="3349347" y="5913358"/>
                  <a:pt x="3336498" y="5904027"/>
                  <a:pt x="3334452" y="5902911"/>
                </a:cubicBezTo>
                <a:close/>
                <a:moveTo>
                  <a:pt x="3308501" y="5902178"/>
                </a:moveTo>
                <a:cubicBezTo>
                  <a:pt x="3310304" y="5909751"/>
                  <a:pt x="3285778" y="5904342"/>
                  <a:pt x="3283254" y="5912998"/>
                </a:cubicBezTo>
                <a:lnTo>
                  <a:pt x="3286860" y="5918409"/>
                </a:lnTo>
                <a:cubicBezTo>
                  <a:pt x="3306698" y="5934637"/>
                  <a:pt x="3279286" y="5956999"/>
                  <a:pt x="3290468" y="5971789"/>
                </a:cubicBezTo>
                <a:lnTo>
                  <a:pt x="3292631" y="5965297"/>
                </a:lnTo>
                <a:cubicBezTo>
                  <a:pt x="3294074" y="5955555"/>
                  <a:pt x="3312108" y="5956642"/>
                  <a:pt x="3318239" y="5961690"/>
                </a:cubicBezTo>
                <a:cubicBezTo>
                  <a:pt x="3292631" y="5965297"/>
                  <a:pt x="3320764" y="5982969"/>
                  <a:pt x="3306697" y="5991625"/>
                </a:cubicBezTo>
                <a:cubicBezTo>
                  <a:pt x="3314272" y="5995953"/>
                  <a:pt x="3317157" y="5990545"/>
                  <a:pt x="3323288" y="5996676"/>
                </a:cubicBezTo>
                <a:cubicBezTo>
                  <a:pt x="3321485" y="6003167"/>
                  <a:pt x="3313550" y="5998841"/>
                  <a:pt x="3308140" y="6003888"/>
                </a:cubicBezTo>
                <a:cubicBezTo>
                  <a:pt x="3295877" y="6010741"/>
                  <a:pt x="3301287" y="6018676"/>
                  <a:pt x="3312107" y="6025528"/>
                </a:cubicBezTo>
                <a:cubicBezTo>
                  <a:pt x="3303090" y="6033825"/>
                  <a:pt x="3291909" y="6023004"/>
                  <a:pt x="3282894" y="6027332"/>
                </a:cubicBezTo>
                <a:cubicBezTo>
                  <a:pt x="3277122" y="6037431"/>
                  <a:pt x="3294435" y="6036349"/>
                  <a:pt x="3293352" y="6044284"/>
                </a:cubicBezTo>
                <a:lnTo>
                  <a:pt x="3285778" y="6047890"/>
                </a:lnTo>
                <a:cubicBezTo>
                  <a:pt x="3305615" y="6051136"/>
                  <a:pt x="3291549" y="6063761"/>
                  <a:pt x="3286140" y="6068811"/>
                </a:cubicBezTo>
                <a:cubicBezTo>
                  <a:pt x="3281089" y="6068090"/>
                  <a:pt x="3274237" y="6063400"/>
                  <a:pt x="3271352" y="6060153"/>
                </a:cubicBezTo>
                <a:cubicBezTo>
                  <a:pt x="3271351" y="6073860"/>
                  <a:pt x="3262695" y="6073137"/>
                  <a:pt x="3261252" y="6093698"/>
                </a:cubicBezTo>
                <a:lnTo>
                  <a:pt x="3268465" y="6077828"/>
                </a:lnTo>
                <a:lnTo>
                  <a:pt x="3280729" y="6079992"/>
                </a:lnTo>
                <a:cubicBezTo>
                  <a:pt x="3286499" y="6083236"/>
                  <a:pt x="3291188" y="6089009"/>
                  <a:pt x="3292271" y="6094058"/>
                </a:cubicBezTo>
                <a:lnTo>
                  <a:pt x="3275319" y="6098025"/>
                </a:lnTo>
                <a:cubicBezTo>
                  <a:pt x="3277844" y="6098385"/>
                  <a:pt x="3278204" y="6100551"/>
                  <a:pt x="3279287" y="6101633"/>
                </a:cubicBezTo>
                <a:cubicBezTo>
                  <a:pt x="3297320" y="6089730"/>
                  <a:pt x="3312107" y="6113896"/>
                  <a:pt x="3336274" y="6111371"/>
                </a:cubicBezTo>
                <a:cubicBezTo>
                  <a:pt x="3350339" y="6112813"/>
                  <a:pt x="3350700" y="6098024"/>
                  <a:pt x="3341683" y="6093337"/>
                </a:cubicBezTo>
                <a:cubicBezTo>
                  <a:pt x="3335553" y="6074580"/>
                  <a:pt x="3347093" y="6043564"/>
                  <a:pt x="3320042" y="6038873"/>
                </a:cubicBezTo>
                <a:lnTo>
                  <a:pt x="3331945" y="6029136"/>
                </a:lnTo>
                <a:cubicBezTo>
                  <a:pt x="3327618" y="6018315"/>
                  <a:pt x="3340962" y="6011825"/>
                  <a:pt x="3324010" y="6003888"/>
                </a:cubicBezTo>
                <a:cubicBezTo>
                  <a:pt x="3323289" y="5997757"/>
                  <a:pt x="3323288" y="5984772"/>
                  <a:pt x="3334471" y="5981886"/>
                </a:cubicBezTo>
                <a:cubicBezTo>
                  <a:pt x="3296239" y="5978280"/>
                  <a:pt x="3338077" y="5956642"/>
                  <a:pt x="3324010" y="5942213"/>
                </a:cubicBezTo>
                <a:cubicBezTo>
                  <a:pt x="3325453" y="5927426"/>
                  <a:pt x="3301288" y="5922013"/>
                  <a:pt x="3312468" y="5906146"/>
                </a:cubicBezTo>
                <a:cubicBezTo>
                  <a:pt x="3310665" y="5905063"/>
                  <a:pt x="3309222" y="5903620"/>
                  <a:pt x="3308501" y="5902178"/>
                </a:cubicBezTo>
                <a:close/>
                <a:moveTo>
                  <a:pt x="1755781" y="5901817"/>
                </a:moveTo>
                <a:lnTo>
                  <a:pt x="1781750" y="5906147"/>
                </a:lnTo>
                <a:lnTo>
                  <a:pt x="1782472" y="5904342"/>
                </a:lnTo>
                <a:close/>
                <a:moveTo>
                  <a:pt x="1512774" y="5892492"/>
                </a:moveTo>
                <a:cubicBezTo>
                  <a:pt x="1517734" y="5893348"/>
                  <a:pt x="1522964" y="5895512"/>
                  <a:pt x="1525669" y="5897494"/>
                </a:cubicBezTo>
                <a:lnTo>
                  <a:pt x="1524227" y="5902185"/>
                </a:lnTo>
                <a:lnTo>
                  <a:pt x="1501503" y="5895333"/>
                </a:lnTo>
                <a:cubicBezTo>
                  <a:pt x="1503126" y="5892086"/>
                  <a:pt x="1507816" y="5891635"/>
                  <a:pt x="1512774" y="5892492"/>
                </a:cubicBezTo>
                <a:close/>
                <a:moveTo>
                  <a:pt x="3708853" y="5886670"/>
                </a:moveTo>
                <a:lnTo>
                  <a:pt x="3703444" y="5895686"/>
                </a:lnTo>
                <a:lnTo>
                  <a:pt x="3716788" y="5902898"/>
                </a:lnTo>
                <a:cubicBezTo>
                  <a:pt x="3712822" y="5903260"/>
                  <a:pt x="3709937" y="5907589"/>
                  <a:pt x="3706690" y="5906146"/>
                </a:cubicBezTo>
                <a:lnTo>
                  <a:pt x="3704166" y="5914801"/>
                </a:lnTo>
                <a:cubicBezTo>
                  <a:pt x="3708854" y="5916606"/>
                  <a:pt x="3716067" y="5914801"/>
                  <a:pt x="3718231" y="5920212"/>
                </a:cubicBezTo>
                <a:cubicBezTo>
                  <a:pt x="3737709" y="5906867"/>
                  <a:pt x="3709576" y="5901095"/>
                  <a:pt x="3708853" y="5886670"/>
                </a:cubicBezTo>
                <a:close/>
                <a:moveTo>
                  <a:pt x="2147117" y="5875847"/>
                </a:moveTo>
                <a:lnTo>
                  <a:pt x="2151446" y="5883424"/>
                </a:lnTo>
                <a:cubicBezTo>
                  <a:pt x="2127279" y="5885587"/>
                  <a:pt x="2143872" y="5895685"/>
                  <a:pt x="2140985" y="5906868"/>
                </a:cubicBezTo>
                <a:cubicBezTo>
                  <a:pt x="2141707" y="5905425"/>
                  <a:pt x="2143149" y="5904341"/>
                  <a:pt x="2145313" y="5903981"/>
                </a:cubicBezTo>
                <a:cubicBezTo>
                  <a:pt x="2148199" y="5903259"/>
                  <a:pt x="2148921" y="5905424"/>
                  <a:pt x="2151084" y="5906867"/>
                </a:cubicBezTo>
                <a:cubicBezTo>
                  <a:pt x="2124033" y="5920212"/>
                  <a:pt x="2160101" y="5934276"/>
                  <a:pt x="2144593" y="5946540"/>
                </a:cubicBezTo>
                <a:cubicBezTo>
                  <a:pt x="2149282" y="5957359"/>
                  <a:pt x="2147838" y="5966018"/>
                  <a:pt x="2161906" y="5971427"/>
                </a:cubicBezTo>
                <a:lnTo>
                  <a:pt x="2150723" y="5978280"/>
                </a:lnTo>
                <a:cubicBezTo>
                  <a:pt x="2142788" y="5995953"/>
                  <a:pt x="2166954" y="6006051"/>
                  <a:pt x="2156135" y="6025170"/>
                </a:cubicBezTo>
                <a:cubicBezTo>
                  <a:pt x="2167316" y="6030939"/>
                  <a:pt x="2165873" y="6041037"/>
                  <a:pt x="2166954" y="6050415"/>
                </a:cubicBezTo>
                <a:cubicBezTo>
                  <a:pt x="2166954" y="6048971"/>
                  <a:pt x="2167315" y="6047529"/>
                  <a:pt x="2168036" y="6046088"/>
                </a:cubicBezTo>
                <a:cubicBezTo>
                  <a:pt x="2173807" y="6044285"/>
                  <a:pt x="2179218" y="6039235"/>
                  <a:pt x="2185710" y="6039234"/>
                </a:cubicBezTo>
                <a:cubicBezTo>
                  <a:pt x="2180660" y="6051136"/>
                  <a:pt x="2208071" y="6064121"/>
                  <a:pt x="2184628" y="6072780"/>
                </a:cubicBezTo>
                <a:cubicBezTo>
                  <a:pt x="2182103" y="6072416"/>
                  <a:pt x="2178136" y="6072779"/>
                  <a:pt x="2176692" y="6069533"/>
                </a:cubicBezTo>
                <a:cubicBezTo>
                  <a:pt x="2172726" y="6078550"/>
                  <a:pt x="2172725" y="6087566"/>
                  <a:pt x="2178135" y="6095500"/>
                </a:cubicBezTo>
                <a:cubicBezTo>
                  <a:pt x="2180660" y="6086845"/>
                  <a:pt x="2182825" y="6075303"/>
                  <a:pt x="2193644" y="6074221"/>
                </a:cubicBezTo>
                <a:lnTo>
                  <a:pt x="2201579" y="6082515"/>
                </a:lnTo>
                <a:cubicBezTo>
                  <a:pt x="2191842" y="6092615"/>
                  <a:pt x="2205548" y="6112092"/>
                  <a:pt x="2184267" y="6118222"/>
                </a:cubicBezTo>
                <a:cubicBezTo>
                  <a:pt x="2164791" y="6131567"/>
                  <a:pt x="2195809" y="6133011"/>
                  <a:pt x="2183545" y="6149242"/>
                </a:cubicBezTo>
                <a:lnTo>
                  <a:pt x="2201219" y="6142389"/>
                </a:lnTo>
                <a:cubicBezTo>
                  <a:pt x="2195808" y="6143470"/>
                  <a:pt x="2193283" y="6139144"/>
                  <a:pt x="2190398" y="6135537"/>
                </a:cubicBezTo>
                <a:cubicBezTo>
                  <a:pt x="2189678" y="6129405"/>
                  <a:pt x="2199055" y="6129045"/>
                  <a:pt x="2203743" y="6125798"/>
                </a:cubicBezTo>
                <a:cubicBezTo>
                  <a:pt x="2213483" y="6133372"/>
                  <a:pt x="2212039" y="6138061"/>
                  <a:pt x="2226466" y="6141665"/>
                </a:cubicBezTo>
                <a:lnTo>
                  <a:pt x="2232237" y="6121829"/>
                </a:lnTo>
                <a:lnTo>
                  <a:pt x="2247025" y="6124355"/>
                </a:lnTo>
                <a:lnTo>
                  <a:pt x="2257124" y="6104158"/>
                </a:lnTo>
                <a:lnTo>
                  <a:pt x="2242697" y="6099829"/>
                </a:lnTo>
                <a:cubicBezTo>
                  <a:pt x="2237647" y="6095138"/>
                  <a:pt x="2245943" y="6089730"/>
                  <a:pt x="2240893" y="6084678"/>
                </a:cubicBezTo>
                <a:cubicBezTo>
                  <a:pt x="2234761" y="6087566"/>
                  <a:pt x="2225023" y="6085761"/>
                  <a:pt x="2222859" y="6079631"/>
                </a:cubicBezTo>
                <a:cubicBezTo>
                  <a:pt x="2226827" y="6070253"/>
                  <a:pt x="2240532" y="6076384"/>
                  <a:pt x="2249549" y="6077106"/>
                </a:cubicBezTo>
                <a:lnTo>
                  <a:pt x="2240532" y="6063761"/>
                </a:lnTo>
                <a:cubicBezTo>
                  <a:pt x="2268305" y="6053663"/>
                  <a:pt x="2251354" y="6040678"/>
                  <a:pt x="2250271" y="6022644"/>
                </a:cubicBezTo>
                <a:cubicBezTo>
                  <a:pt x="2244500" y="6020481"/>
                  <a:pt x="2221057" y="6011463"/>
                  <a:pt x="2235484" y="5998118"/>
                </a:cubicBezTo>
                <a:cubicBezTo>
                  <a:pt x="2203744" y="6003529"/>
                  <a:pt x="2202300" y="5982247"/>
                  <a:pt x="2177054" y="5971067"/>
                </a:cubicBezTo>
                <a:cubicBezTo>
                  <a:pt x="2182463" y="5953394"/>
                  <a:pt x="2208433" y="5974674"/>
                  <a:pt x="2216729" y="5964215"/>
                </a:cubicBezTo>
                <a:lnTo>
                  <a:pt x="2201940" y="5961689"/>
                </a:lnTo>
                <a:cubicBezTo>
                  <a:pt x="2196530" y="5957723"/>
                  <a:pt x="2197973" y="5953035"/>
                  <a:pt x="2196530" y="5948705"/>
                </a:cubicBezTo>
                <a:cubicBezTo>
                  <a:pt x="2181020" y="5947983"/>
                  <a:pt x="2172005" y="5961329"/>
                  <a:pt x="2157577" y="5944017"/>
                </a:cubicBezTo>
                <a:cubicBezTo>
                  <a:pt x="2159380" y="5937524"/>
                  <a:pt x="2169118" y="5940410"/>
                  <a:pt x="2174889" y="5938246"/>
                </a:cubicBezTo>
                <a:lnTo>
                  <a:pt x="2166233" y="5936803"/>
                </a:lnTo>
                <a:cubicBezTo>
                  <a:pt x="2160823" y="5924899"/>
                  <a:pt x="2141707" y="5919487"/>
                  <a:pt x="2155412" y="5907949"/>
                </a:cubicBezTo>
                <a:lnTo>
                  <a:pt x="2158298" y="5911554"/>
                </a:lnTo>
                <a:cubicBezTo>
                  <a:pt x="2179217" y="5899291"/>
                  <a:pt x="2205547" y="5927787"/>
                  <a:pt x="2219253" y="5917325"/>
                </a:cubicBezTo>
                <a:cubicBezTo>
                  <a:pt x="2225384" y="5901455"/>
                  <a:pt x="2210236" y="5899651"/>
                  <a:pt x="2196890" y="5896407"/>
                </a:cubicBezTo>
                <a:lnTo>
                  <a:pt x="2199055" y="5889914"/>
                </a:lnTo>
                <a:cubicBezTo>
                  <a:pt x="2191841" y="5909751"/>
                  <a:pt x="2161905" y="5892440"/>
                  <a:pt x="2153249" y="5907950"/>
                </a:cubicBezTo>
                <a:lnTo>
                  <a:pt x="2151445" y="5905425"/>
                </a:lnTo>
                <a:cubicBezTo>
                  <a:pt x="2144953" y="5896407"/>
                  <a:pt x="2165151" y="5871882"/>
                  <a:pt x="2147117" y="5875847"/>
                </a:cubicBezTo>
                <a:close/>
                <a:moveTo>
                  <a:pt x="3375226" y="5874407"/>
                </a:moveTo>
                <a:lnTo>
                  <a:pt x="3367291" y="5879816"/>
                </a:lnTo>
                <a:lnTo>
                  <a:pt x="3373423" y="5880897"/>
                </a:lnTo>
                <a:close/>
                <a:moveTo>
                  <a:pt x="1452091" y="5872603"/>
                </a:moveTo>
                <a:lnTo>
                  <a:pt x="1449926" y="5879457"/>
                </a:lnTo>
                <a:lnTo>
                  <a:pt x="1462550" y="5876573"/>
                </a:lnTo>
                <a:close/>
                <a:moveTo>
                  <a:pt x="1557770" y="5872249"/>
                </a:moveTo>
                <a:lnTo>
                  <a:pt x="1569672" y="5876216"/>
                </a:lnTo>
                <a:cubicBezTo>
                  <a:pt x="1565705" y="5880545"/>
                  <a:pt x="1561737" y="5876937"/>
                  <a:pt x="1556327" y="5876936"/>
                </a:cubicBezTo>
                <a:close/>
                <a:moveTo>
                  <a:pt x="3289024" y="5871160"/>
                </a:moveTo>
                <a:cubicBezTo>
                  <a:pt x="3277483" y="5883062"/>
                  <a:pt x="3299845" y="5886669"/>
                  <a:pt x="3283975" y="5896048"/>
                </a:cubicBezTo>
                <a:cubicBezTo>
                  <a:pt x="3288304" y="5894963"/>
                  <a:pt x="3294796" y="5903981"/>
                  <a:pt x="3303813" y="5895685"/>
                </a:cubicBezTo>
                <a:cubicBezTo>
                  <a:pt x="3305976" y="5897489"/>
                  <a:pt x="3307058" y="5899290"/>
                  <a:pt x="3307779" y="5900373"/>
                </a:cubicBezTo>
                <a:cubicBezTo>
                  <a:pt x="3303451" y="5887750"/>
                  <a:pt x="3323649" y="5866110"/>
                  <a:pt x="3289024" y="5871160"/>
                </a:cubicBezTo>
                <a:close/>
                <a:moveTo>
                  <a:pt x="1673592" y="5870890"/>
                </a:moveTo>
                <a:cubicBezTo>
                  <a:pt x="1670391" y="5870619"/>
                  <a:pt x="1667595" y="5871160"/>
                  <a:pt x="1666694" y="5874406"/>
                </a:cubicBezTo>
                <a:lnTo>
                  <a:pt x="1676431" y="5876208"/>
                </a:lnTo>
                <a:cubicBezTo>
                  <a:pt x="1680761" y="5878733"/>
                  <a:pt x="1677514" y="5872242"/>
                  <a:pt x="1682925" y="5872243"/>
                </a:cubicBezTo>
                <a:cubicBezTo>
                  <a:pt x="1680399" y="5872242"/>
                  <a:pt x="1676794" y="5871160"/>
                  <a:pt x="1673592" y="5870890"/>
                </a:cubicBezTo>
                <a:close/>
                <a:moveTo>
                  <a:pt x="3417065" y="5869716"/>
                </a:moveTo>
                <a:lnTo>
                  <a:pt x="3400834" y="5871881"/>
                </a:lnTo>
                <a:cubicBezTo>
                  <a:pt x="3398671" y="5878372"/>
                  <a:pt x="3403720" y="5883423"/>
                  <a:pt x="3402999" y="5886305"/>
                </a:cubicBezTo>
                <a:cubicBezTo>
                  <a:pt x="3407327" y="5880897"/>
                  <a:pt x="3418148" y="5878733"/>
                  <a:pt x="3417065" y="5869716"/>
                </a:cubicBezTo>
                <a:close/>
                <a:moveTo>
                  <a:pt x="1799424" y="5868635"/>
                </a:moveTo>
                <a:cubicBezTo>
                  <a:pt x="1795456" y="5869716"/>
                  <a:pt x="1786800" y="5867553"/>
                  <a:pt x="1788964" y="5873684"/>
                </a:cubicBezTo>
                <a:lnTo>
                  <a:pt x="1797260" y="5875128"/>
                </a:lnTo>
                <a:close/>
                <a:moveTo>
                  <a:pt x="1522423" y="5867921"/>
                </a:moveTo>
                <a:cubicBezTo>
                  <a:pt x="1519177" y="5874774"/>
                  <a:pt x="1512504" y="5876307"/>
                  <a:pt x="1504974" y="5876353"/>
                </a:cubicBezTo>
                <a:cubicBezTo>
                  <a:pt x="1497446" y="5876396"/>
                  <a:pt x="1489059" y="5874953"/>
                  <a:pt x="1482388" y="5875855"/>
                </a:cubicBezTo>
                <a:cubicBezTo>
                  <a:pt x="1489962" y="5868282"/>
                  <a:pt x="1507274" y="5866477"/>
                  <a:pt x="1522423" y="5867921"/>
                </a:cubicBezTo>
                <a:close/>
                <a:moveTo>
                  <a:pt x="3339881" y="5866110"/>
                </a:moveTo>
                <a:cubicBezTo>
                  <a:pt x="3338256" y="5873144"/>
                  <a:pt x="3339879" y="5874134"/>
                  <a:pt x="3342856" y="5873190"/>
                </a:cubicBezTo>
                <a:cubicBezTo>
                  <a:pt x="3345832" y="5872242"/>
                  <a:pt x="3350160" y="5869355"/>
                  <a:pt x="3353947" y="5868634"/>
                </a:cubicBezTo>
                <a:close/>
                <a:moveTo>
                  <a:pt x="2649542" y="5865748"/>
                </a:moveTo>
                <a:cubicBezTo>
                  <a:pt x="2645213" y="5870078"/>
                  <a:pt x="2643411" y="5871520"/>
                  <a:pt x="2642689" y="5877651"/>
                </a:cubicBezTo>
                <a:cubicBezTo>
                  <a:pt x="2654591" y="5877289"/>
                  <a:pt x="2650624" y="5868995"/>
                  <a:pt x="2649542" y="5865748"/>
                </a:cubicBezTo>
                <a:close/>
                <a:moveTo>
                  <a:pt x="1258046" y="5864673"/>
                </a:moveTo>
                <a:cubicBezTo>
                  <a:pt x="1265619" y="5878020"/>
                  <a:pt x="1296638" y="5857462"/>
                  <a:pt x="1306376" y="5878019"/>
                </a:cubicBezTo>
                <a:lnTo>
                  <a:pt x="1287261" y="5889561"/>
                </a:lnTo>
                <a:cubicBezTo>
                  <a:pt x="1272473" y="5885952"/>
                  <a:pt x="1295917" y="5881987"/>
                  <a:pt x="1281851" y="5876575"/>
                </a:cubicBezTo>
                <a:cubicBezTo>
                  <a:pt x="1270309" y="5871890"/>
                  <a:pt x="1257685" y="5878380"/>
                  <a:pt x="1258046" y="5864673"/>
                </a:cubicBezTo>
                <a:close/>
                <a:moveTo>
                  <a:pt x="1520619" y="5860709"/>
                </a:moveTo>
                <a:cubicBezTo>
                  <a:pt x="1526029" y="5860708"/>
                  <a:pt x="1532522" y="5864674"/>
                  <a:pt x="1536128" y="5861429"/>
                </a:cubicBezTo>
                <a:lnTo>
                  <a:pt x="1544424" y="5868282"/>
                </a:lnTo>
                <a:cubicBezTo>
                  <a:pt x="1540817" y="5866658"/>
                  <a:pt x="1536129" y="5869632"/>
                  <a:pt x="1531936" y="5871482"/>
                </a:cubicBezTo>
                <a:cubicBezTo>
                  <a:pt x="1527743" y="5873332"/>
                  <a:pt x="1524045" y="5874051"/>
                  <a:pt x="1522423" y="5867921"/>
                </a:cubicBezTo>
                <a:cubicBezTo>
                  <a:pt x="1518816" y="5866477"/>
                  <a:pt x="1519897" y="5863591"/>
                  <a:pt x="1520619" y="5860709"/>
                </a:cubicBezTo>
                <a:close/>
                <a:moveTo>
                  <a:pt x="1188795" y="5852411"/>
                </a:moveTo>
                <a:lnTo>
                  <a:pt x="1201058" y="5854575"/>
                </a:lnTo>
                <a:cubicBezTo>
                  <a:pt x="1201419" y="5857822"/>
                  <a:pt x="1198894" y="5858183"/>
                  <a:pt x="1197451" y="5858904"/>
                </a:cubicBezTo>
                <a:cubicBezTo>
                  <a:pt x="1193845" y="5858184"/>
                  <a:pt x="1189516" y="5858544"/>
                  <a:pt x="1188074" y="5855297"/>
                </a:cubicBezTo>
                <a:close/>
                <a:moveTo>
                  <a:pt x="3333027" y="5850241"/>
                </a:moveTo>
                <a:lnTo>
                  <a:pt x="3336634" y="5855649"/>
                </a:lnTo>
                <a:lnTo>
                  <a:pt x="3342766" y="5856732"/>
                </a:lnTo>
                <a:close/>
                <a:moveTo>
                  <a:pt x="3522023" y="5845199"/>
                </a:moveTo>
                <a:lnTo>
                  <a:pt x="3533205" y="5847002"/>
                </a:lnTo>
                <a:cubicBezTo>
                  <a:pt x="3533926" y="5849167"/>
                  <a:pt x="3531040" y="5849528"/>
                  <a:pt x="3529236" y="5851330"/>
                </a:cubicBezTo>
                <a:lnTo>
                  <a:pt x="3520581" y="5849886"/>
                </a:lnTo>
                <a:close/>
                <a:moveTo>
                  <a:pt x="1726926" y="5842304"/>
                </a:moveTo>
                <a:lnTo>
                  <a:pt x="1726206" y="5844108"/>
                </a:lnTo>
                <a:lnTo>
                  <a:pt x="1737387" y="5845912"/>
                </a:lnTo>
                <a:lnTo>
                  <a:pt x="1738109" y="5844108"/>
                </a:lnTo>
                <a:close/>
                <a:moveTo>
                  <a:pt x="1538293" y="5834373"/>
                </a:moveTo>
                <a:cubicBezTo>
                  <a:pt x="1527833" y="5843751"/>
                  <a:pt x="1499700" y="5845555"/>
                  <a:pt x="1490323" y="5859980"/>
                </a:cubicBezTo>
                <a:cubicBezTo>
                  <a:pt x="1485273" y="5850963"/>
                  <a:pt x="1475534" y="5861423"/>
                  <a:pt x="1467960" y="5861062"/>
                </a:cubicBezTo>
                <a:cubicBezTo>
                  <a:pt x="1461468" y="5869717"/>
                  <a:pt x="1484552" y="5870800"/>
                  <a:pt x="1469764" y="5877293"/>
                </a:cubicBezTo>
                <a:cubicBezTo>
                  <a:pt x="1479501" y="5880179"/>
                  <a:pt x="1484552" y="5880901"/>
                  <a:pt x="1478780" y="5890999"/>
                </a:cubicBezTo>
                <a:lnTo>
                  <a:pt x="1466517" y="5888836"/>
                </a:lnTo>
                <a:cubicBezTo>
                  <a:pt x="1451729" y="5903262"/>
                  <a:pt x="1484551" y="5902181"/>
                  <a:pt x="1487437" y="5914443"/>
                </a:cubicBezTo>
                <a:cubicBezTo>
                  <a:pt x="1471928" y="5922738"/>
                  <a:pt x="1470485" y="5900737"/>
                  <a:pt x="1453894" y="5908672"/>
                </a:cubicBezTo>
                <a:cubicBezTo>
                  <a:pt x="1468682" y="5920213"/>
                  <a:pt x="1444156" y="5949789"/>
                  <a:pt x="1480584" y="5937166"/>
                </a:cubicBezTo>
                <a:cubicBezTo>
                  <a:pt x="1478780" y="5933920"/>
                  <a:pt x="1474813" y="5934281"/>
                  <a:pt x="1472288" y="5933920"/>
                </a:cubicBezTo>
                <a:cubicBezTo>
                  <a:pt x="1474092" y="5927428"/>
                  <a:pt x="1480584" y="5923460"/>
                  <a:pt x="1488159" y="5919853"/>
                </a:cubicBezTo>
                <a:cubicBezTo>
                  <a:pt x="1494290" y="5920935"/>
                  <a:pt x="1496454" y="5927428"/>
                  <a:pt x="1500422" y="5931034"/>
                </a:cubicBezTo>
                <a:cubicBezTo>
                  <a:pt x="1483109" y="5936084"/>
                  <a:pt x="1495733" y="5951234"/>
                  <a:pt x="1506553" y="5954116"/>
                </a:cubicBezTo>
                <a:cubicBezTo>
                  <a:pt x="1509078" y="5945461"/>
                  <a:pt x="1523866" y="5948347"/>
                  <a:pt x="1528915" y="5953034"/>
                </a:cubicBezTo>
                <a:cubicBezTo>
                  <a:pt x="1532883" y="5956642"/>
                  <a:pt x="1532882" y="5960610"/>
                  <a:pt x="1530357" y="5965297"/>
                </a:cubicBezTo>
                <a:cubicBezTo>
                  <a:pt x="1507274" y="5942214"/>
                  <a:pt x="1521702" y="5976478"/>
                  <a:pt x="1505110" y="5979725"/>
                </a:cubicBezTo>
                <a:cubicBezTo>
                  <a:pt x="1510521" y="5974676"/>
                  <a:pt x="1501504" y="5964936"/>
                  <a:pt x="1493569" y="5965658"/>
                </a:cubicBezTo>
                <a:cubicBezTo>
                  <a:pt x="1488159" y="5965658"/>
                  <a:pt x="1484190" y="5962052"/>
                  <a:pt x="1480223" y="5966379"/>
                </a:cubicBezTo>
                <a:lnTo>
                  <a:pt x="1479502" y="5971069"/>
                </a:lnTo>
                <a:cubicBezTo>
                  <a:pt x="1469042" y="5967822"/>
                  <a:pt x="1457501" y="5966020"/>
                  <a:pt x="1450287" y="5969989"/>
                </a:cubicBezTo>
                <a:lnTo>
                  <a:pt x="1450647" y="5951233"/>
                </a:lnTo>
                <a:cubicBezTo>
                  <a:pt x="1441270" y="5952313"/>
                  <a:pt x="1419268" y="5947626"/>
                  <a:pt x="1413859" y="5956643"/>
                </a:cubicBezTo>
                <a:cubicBezTo>
                  <a:pt x="1426122" y="5985498"/>
                  <a:pt x="1474452" y="5967101"/>
                  <a:pt x="1479863" y="5997038"/>
                </a:cubicBezTo>
                <a:cubicBezTo>
                  <a:pt x="1474813" y="5991989"/>
                  <a:pt x="1463993" y="5993070"/>
                  <a:pt x="1456780" y="5990907"/>
                </a:cubicBezTo>
                <a:cubicBezTo>
                  <a:pt x="1445599" y="6006777"/>
                  <a:pt x="1476255" y="6003530"/>
                  <a:pt x="1469764" y="6021205"/>
                </a:cubicBezTo>
                <a:lnTo>
                  <a:pt x="1463633" y="6020121"/>
                </a:lnTo>
                <a:cubicBezTo>
                  <a:pt x="1463272" y="6016876"/>
                  <a:pt x="1467959" y="6013990"/>
                  <a:pt x="1463633" y="6011104"/>
                </a:cubicBezTo>
                <a:cubicBezTo>
                  <a:pt x="1460025" y="6010382"/>
                  <a:pt x="1456419" y="6008579"/>
                  <a:pt x="1453173" y="6011103"/>
                </a:cubicBezTo>
                <a:cubicBezTo>
                  <a:pt x="1446681" y="6020122"/>
                  <a:pt x="1423958" y="6021923"/>
                  <a:pt x="1418548" y="6035990"/>
                </a:cubicBezTo>
                <a:cubicBezTo>
                  <a:pt x="1401595" y="6039959"/>
                  <a:pt x="1392940" y="6038515"/>
                  <a:pt x="1376708" y="6040682"/>
                </a:cubicBezTo>
                <a:cubicBezTo>
                  <a:pt x="1369856" y="6051500"/>
                  <a:pt x="1364806" y="6063402"/>
                  <a:pt x="1352903" y="6068451"/>
                </a:cubicBezTo>
                <a:cubicBezTo>
                  <a:pt x="1371298" y="6081435"/>
                  <a:pt x="1375988" y="6052584"/>
                  <a:pt x="1394743" y="6063763"/>
                </a:cubicBezTo>
                <a:cubicBezTo>
                  <a:pt x="1419268" y="6056191"/>
                  <a:pt x="1440549" y="6054747"/>
                  <a:pt x="1463272" y="6043924"/>
                </a:cubicBezTo>
                <a:lnTo>
                  <a:pt x="1454976" y="6028417"/>
                </a:lnTo>
                <a:cubicBezTo>
                  <a:pt x="1469403" y="6037795"/>
                  <a:pt x="1473731" y="6031663"/>
                  <a:pt x="1489962" y="6029500"/>
                </a:cubicBezTo>
                <a:lnTo>
                  <a:pt x="1493928" y="6032021"/>
                </a:lnTo>
                <a:lnTo>
                  <a:pt x="1563078" y="6011663"/>
                </a:lnTo>
                <a:lnTo>
                  <a:pt x="1563179" y="6011463"/>
                </a:lnTo>
                <a:lnTo>
                  <a:pt x="1563757" y="6011463"/>
                </a:lnTo>
                <a:lnTo>
                  <a:pt x="1564982" y="6011104"/>
                </a:lnTo>
                <a:lnTo>
                  <a:pt x="1564795" y="6011464"/>
                </a:lnTo>
                <a:lnTo>
                  <a:pt x="1564983" y="6011463"/>
                </a:lnTo>
                <a:lnTo>
                  <a:pt x="1564757" y="6011540"/>
                </a:lnTo>
                <a:lnTo>
                  <a:pt x="1559572" y="6021562"/>
                </a:lnTo>
                <a:cubicBezTo>
                  <a:pt x="1482748" y="6043924"/>
                  <a:pt x="1419990" y="6070976"/>
                  <a:pt x="1345330" y="6089733"/>
                </a:cubicBezTo>
                <a:lnTo>
                  <a:pt x="1348937" y="6099470"/>
                </a:lnTo>
                <a:cubicBezTo>
                  <a:pt x="1315394" y="6076747"/>
                  <a:pt x="1284736" y="6109208"/>
                  <a:pt x="1249389" y="6096946"/>
                </a:cubicBezTo>
                <a:cubicBezTo>
                  <a:pt x="1261652" y="6077470"/>
                  <a:pt x="1299524" y="6090094"/>
                  <a:pt x="1318279" y="6075306"/>
                </a:cubicBezTo>
                <a:cubicBezTo>
                  <a:pt x="1333787" y="6083961"/>
                  <a:pt x="1339198" y="6070255"/>
                  <a:pt x="1351822" y="6067369"/>
                </a:cubicBezTo>
                <a:cubicBezTo>
                  <a:pt x="1348937" y="6062682"/>
                  <a:pt x="1345691" y="6052221"/>
                  <a:pt x="1333427" y="6054025"/>
                </a:cubicBezTo>
                <a:cubicBezTo>
                  <a:pt x="1331624" y="6055827"/>
                  <a:pt x="1328739" y="6056191"/>
                  <a:pt x="1329460" y="6058353"/>
                </a:cubicBezTo>
                <a:lnTo>
                  <a:pt x="1332705" y="6061961"/>
                </a:lnTo>
                <a:cubicBezTo>
                  <a:pt x="1324410" y="6054026"/>
                  <a:pt x="1301688" y="6052221"/>
                  <a:pt x="1310344" y="6039958"/>
                </a:cubicBezTo>
                <a:cubicBezTo>
                  <a:pt x="1312508" y="6040321"/>
                  <a:pt x="1316115" y="6042123"/>
                  <a:pt x="1319360" y="6039598"/>
                </a:cubicBezTo>
                <a:cubicBezTo>
                  <a:pt x="1321885" y="6035991"/>
                  <a:pt x="1317197" y="6034186"/>
                  <a:pt x="1315393" y="6032021"/>
                </a:cubicBezTo>
                <a:lnTo>
                  <a:pt x="1305295" y="6035269"/>
                </a:lnTo>
                <a:cubicBezTo>
                  <a:pt x="1294113" y="6024088"/>
                  <a:pt x="1316114" y="6002088"/>
                  <a:pt x="1291228" y="5998840"/>
                </a:cubicBezTo>
                <a:cubicBezTo>
                  <a:pt x="1284374" y="5999563"/>
                  <a:pt x="1286179" y="6006055"/>
                  <a:pt x="1284015" y="6009660"/>
                </a:cubicBezTo>
                <a:cubicBezTo>
                  <a:pt x="1278965" y="6008578"/>
                  <a:pt x="1286179" y="5993071"/>
                  <a:pt x="1269948" y="5995235"/>
                </a:cubicBezTo>
                <a:lnTo>
                  <a:pt x="1274276" y="5989102"/>
                </a:lnTo>
                <a:cubicBezTo>
                  <a:pt x="1285096" y="6000644"/>
                  <a:pt x="1299162" y="5984415"/>
                  <a:pt x="1308540" y="5991990"/>
                </a:cubicBezTo>
                <a:cubicBezTo>
                  <a:pt x="1305295" y="5985498"/>
                  <a:pt x="1274998" y="5982252"/>
                  <a:pt x="1290507" y="5969989"/>
                </a:cubicBezTo>
                <a:cubicBezTo>
                  <a:pt x="1274276" y="5959168"/>
                  <a:pt x="1247226" y="5966380"/>
                  <a:pt x="1243258" y="5949790"/>
                </a:cubicBezTo>
                <a:lnTo>
                  <a:pt x="1252275" y="5949428"/>
                </a:lnTo>
                <a:cubicBezTo>
                  <a:pt x="1259128" y="5943657"/>
                  <a:pt x="1242897" y="5937528"/>
                  <a:pt x="1239291" y="5932116"/>
                </a:cubicBezTo>
                <a:cubicBezTo>
                  <a:pt x="1255159" y="5931034"/>
                  <a:pt x="1276080" y="5926704"/>
                  <a:pt x="1285457" y="5912280"/>
                </a:cubicBezTo>
                <a:cubicBezTo>
                  <a:pt x="1291228" y="5905425"/>
                  <a:pt x="1280768" y="5896768"/>
                  <a:pt x="1296278" y="5897491"/>
                </a:cubicBezTo>
                <a:cubicBezTo>
                  <a:pt x="1302409" y="5898573"/>
                  <a:pt x="1310344" y="5899294"/>
                  <a:pt x="1312146" y="5905424"/>
                </a:cubicBezTo>
                <a:cubicBezTo>
                  <a:pt x="1308901" y="5906868"/>
                  <a:pt x="1303852" y="5906867"/>
                  <a:pt x="1303852" y="5910836"/>
                </a:cubicBezTo>
                <a:lnTo>
                  <a:pt x="1307098" y="5913361"/>
                </a:lnTo>
                <a:cubicBezTo>
                  <a:pt x="1335591" y="5908672"/>
                  <a:pt x="1353626" y="5900737"/>
                  <a:pt x="1384282" y="5894244"/>
                </a:cubicBezTo>
                <a:lnTo>
                  <a:pt x="1392218" y="5897490"/>
                </a:lnTo>
                <a:cubicBezTo>
                  <a:pt x="1380315" y="5880540"/>
                  <a:pt x="1413137" y="5888114"/>
                  <a:pt x="1424678" y="5884146"/>
                </a:cubicBezTo>
                <a:cubicBezTo>
                  <a:pt x="1426482" y="5887753"/>
                  <a:pt x="1429368" y="5891000"/>
                  <a:pt x="1434416" y="5890999"/>
                </a:cubicBezTo>
                <a:cubicBezTo>
                  <a:pt x="1438024" y="5887392"/>
                  <a:pt x="1444876" y="5885589"/>
                  <a:pt x="1443795" y="5880541"/>
                </a:cubicBezTo>
                <a:lnTo>
                  <a:pt x="1431171" y="5870438"/>
                </a:lnTo>
                <a:lnTo>
                  <a:pt x="1451009" y="5865029"/>
                </a:lnTo>
                <a:lnTo>
                  <a:pt x="1449205" y="5861783"/>
                </a:lnTo>
                <a:cubicBezTo>
                  <a:pt x="1453173" y="5853488"/>
                  <a:pt x="1485273" y="5841226"/>
                  <a:pt x="1502586" y="5840143"/>
                </a:cubicBezTo>
                <a:cubicBezTo>
                  <a:pt x="1515569" y="5841586"/>
                  <a:pt x="1529276" y="5829683"/>
                  <a:pt x="1538293" y="5834373"/>
                </a:cubicBezTo>
                <a:close/>
                <a:moveTo>
                  <a:pt x="1751093" y="5834370"/>
                </a:moveTo>
                <a:lnTo>
                  <a:pt x="1740633" y="5834731"/>
                </a:lnTo>
                <a:cubicBezTo>
                  <a:pt x="1743158" y="5835814"/>
                  <a:pt x="1743519" y="5839060"/>
                  <a:pt x="1746043" y="5838339"/>
                </a:cubicBezTo>
                <a:cubicBezTo>
                  <a:pt x="1747847" y="5836896"/>
                  <a:pt x="1750372" y="5836174"/>
                  <a:pt x="1751093" y="5834370"/>
                </a:cubicBezTo>
                <a:close/>
                <a:moveTo>
                  <a:pt x="2135937" y="5831844"/>
                </a:moveTo>
                <a:cubicBezTo>
                  <a:pt x="2115016" y="5836535"/>
                  <a:pt x="2144954" y="5849520"/>
                  <a:pt x="2130166" y="5859980"/>
                </a:cubicBezTo>
                <a:cubicBezTo>
                  <a:pt x="2147478" y="5867912"/>
                  <a:pt x="2151805" y="5848798"/>
                  <a:pt x="2137740" y="5846994"/>
                </a:cubicBezTo>
                <a:cubicBezTo>
                  <a:pt x="2148920" y="5840140"/>
                  <a:pt x="2136297" y="5839061"/>
                  <a:pt x="2135937" y="5831844"/>
                </a:cubicBezTo>
                <a:close/>
                <a:moveTo>
                  <a:pt x="1347494" y="5826083"/>
                </a:moveTo>
                <a:lnTo>
                  <a:pt x="1347494" y="5844476"/>
                </a:lnTo>
                <a:cubicBezTo>
                  <a:pt x="1343887" y="5839067"/>
                  <a:pt x="1332345" y="5842672"/>
                  <a:pt x="1328739" y="5837263"/>
                </a:cubicBezTo>
                <a:cubicBezTo>
                  <a:pt x="1331985" y="5830049"/>
                  <a:pt x="1344248" y="5834740"/>
                  <a:pt x="1347494" y="5826083"/>
                </a:cubicBezTo>
                <a:close/>
                <a:moveTo>
                  <a:pt x="1259128" y="5825354"/>
                </a:moveTo>
                <a:cubicBezTo>
                  <a:pt x="1258767" y="5827158"/>
                  <a:pt x="1257685" y="5830042"/>
                  <a:pt x="1260931" y="5832567"/>
                </a:cubicBezTo>
                <a:cubicBezTo>
                  <a:pt x="1266340" y="5832206"/>
                  <a:pt x="1271752" y="5836175"/>
                  <a:pt x="1276801" y="5832205"/>
                </a:cubicBezTo>
                <a:close/>
                <a:moveTo>
                  <a:pt x="1335952" y="5821755"/>
                </a:moveTo>
                <a:lnTo>
                  <a:pt x="1328377" y="5825362"/>
                </a:lnTo>
                <a:lnTo>
                  <a:pt x="1322246" y="5824278"/>
                </a:lnTo>
                <a:close/>
                <a:moveTo>
                  <a:pt x="3716429" y="5821747"/>
                </a:moveTo>
                <a:lnTo>
                  <a:pt x="3693345" y="5824633"/>
                </a:lnTo>
                <a:cubicBezTo>
                  <a:pt x="3682525" y="5839420"/>
                  <a:pt x="3703805" y="5824272"/>
                  <a:pt x="3705969" y="5834731"/>
                </a:cubicBezTo>
                <a:cubicBezTo>
                  <a:pt x="3701280" y="5850963"/>
                  <a:pt x="3682886" y="5855650"/>
                  <a:pt x="3705248" y="5867553"/>
                </a:cubicBezTo>
                <a:cubicBezTo>
                  <a:pt x="3709576" y="5857094"/>
                  <a:pt x="3716788" y="5872243"/>
                  <a:pt x="3724002" y="5865748"/>
                </a:cubicBezTo>
                <a:cubicBezTo>
                  <a:pt x="3720396" y="5852044"/>
                  <a:pt x="3713182" y="5836896"/>
                  <a:pt x="3716429" y="5821747"/>
                </a:cubicBezTo>
                <a:close/>
                <a:moveTo>
                  <a:pt x="1352183" y="5819228"/>
                </a:moveTo>
                <a:cubicBezTo>
                  <a:pt x="1350380" y="5821394"/>
                  <a:pt x="1348937" y="5823558"/>
                  <a:pt x="1347854" y="5825722"/>
                </a:cubicBezTo>
                <a:lnTo>
                  <a:pt x="1343165" y="5819949"/>
                </a:lnTo>
                <a:cubicBezTo>
                  <a:pt x="1345329" y="5817066"/>
                  <a:pt x="1348576" y="5818868"/>
                  <a:pt x="1352183" y="5819228"/>
                </a:cubicBezTo>
                <a:close/>
                <a:moveTo>
                  <a:pt x="2166233" y="5813091"/>
                </a:moveTo>
                <a:lnTo>
                  <a:pt x="2161545" y="5829320"/>
                </a:lnTo>
                <a:cubicBezTo>
                  <a:pt x="2170923" y="5832206"/>
                  <a:pt x="2159019" y="5845912"/>
                  <a:pt x="2174529" y="5845552"/>
                </a:cubicBezTo>
                <a:cubicBezTo>
                  <a:pt x="2162988" y="5841583"/>
                  <a:pt x="2181020" y="5828958"/>
                  <a:pt x="2168036" y="5828600"/>
                </a:cubicBezTo>
                <a:cubicBezTo>
                  <a:pt x="2156495" y="5823551"/>
                  <a:pt x="2172004" y="5815255"/>
                  <a:pt x="2166233" y="5813091"/>
                </a:cubicBezTo>
                <a:close/>
                <a:moveTo>
                  <a:pt x="1662005" y="5806959"/>
                </a:moveTo>
                <a:lnTo>
                  <a:pt x="1651906" y="5810205"/>
                </a:lnTo>
                <a:lnTo>
                  <a:pt x="1657677" y="5813091"/>
                </a:lnTo>
                <a:close/>
                <a:moveTo>
                  <a:pt x="2639804" y="5795776"/>
                </a:moveTo>
                <a:lnTo>
                  <a:pt x="2628983" y="5801911"/>
                </a:lnTo>
                <a:lnTo>
                  <a:pt x="2626097" y="5798301"/>
                </a:lnTo>
                <a:cubicBezTo>
                  <a:pt x="2626459" y="5810204"/>
                  <a:pt x="2638362" y="5823189"/>
                  <a:pt x="2631508" y="5832927"/>
                </a:cubicBezTo>
                <a:lnTo>
                  <a:pt x="2648099" y="5828959"/>
                </a:lnTo>
                <a:cubicBezTo>
                  <a:pt x="2622492" y="5823551"/>
                  <a:pt x="2636919" y="5810205"/>
                  <a:pt x="2639804" y="5795776"/>
                </a:cubicBezTo>
                <a:close/>
                <a:moveTo>
                  <a:pt x="3720756" y="5793614"/>
                </a:moveTo>
                <a:cubicBezTo>
                  <a:pt x="3713542" y="5800107"/>
                  <a:pt x="3728330" y="5807679"/>
                  <a:pt x="3713543" y="5809123"/>
                </a:cubicBezTo>
                <a:cubicBezTo>
                  <a:pt x="3715346" y="5811287"/>
                  <a:pt x="3715706" y="5815255"/>
                  <a:pt x="3720757" y="5815255"/>
                </a:cubicBezTo>
                <a:cubicBezTo>
                  <a:pt x="3730494" y="5809843"/>
                  <a:pt x="3725445" y="5800107"/>
                  <a:pt x="3720756" y="5793614"/>
                </a:cubicBezTo>
                <a:close/>
                <a:moveTo>
                  <a:pt x="2185348" y="5792893"/>
                </a:moveTo>
                <a:lnTo>
                  <a:pt x="2186792" y="5805156"/>
                </a:lnTo>
                <a:lnTo>
                  <a:pt x="2188956" y="5798663"/>
                </a:lnTo>
                <a:close/>
                <a:moveTo>
                  <a:pt x="1469764" y="5770178"/>
                </a:moveTo>
                <a:lnTo>
                  <a:pt x="1488158" y="5773425"/>
                </a:lnTo>
                <a:cubicBezTo>
                  <a:pt x="1484913" y="5775948"/>
                  <a:pt x="1477699" y="5778474"/>
                  <a:pt x="1471927" y="5775588"/>
                </a:cubicBezTo>
                <a:cubicBezTo>
                  <a:pt x="1472650" y="5773784"/>
                  <a:pt x="1470486" y="5772342"/>
                  <a:pt x="1469764" y="5770178"/>
                </a:cubicBezTo>
                <a:close/>
                <a:moveTo>
                  <a:pt x="1712861" y="5761876"/>
                </a:moveTo>
                <a:lnTo>
                  <a:pt x="1709615" y="5764400"/>
                </a:lnTo>
                <a:lnTo>
                  <a:pt x="1712140" y="5765122"/>
                </a:lnTo>
                <a:cubicBezTo>
                  <a:pt x="1712499" y="5764039"/>
                  <a:pt x="1712500" y="5762957"/>
                  <a:pt x="1712861" y="5761876"/>
                </a:cubicBezTo>
                <a:close/>
                <a:moveTo>
                  <a:pt x="3282532" y="5757547"/>
                </a:moveTo>
                <a:lnTo>
                  <a:pt x="3270990" y="5760433"/>
                </a:lnTo>
                <a:lnTo>
                  <a:pt x="3281090" y="5762237"/>
                </a:lnTo>
                <a:close/>
                <a:moveTo>
                  <a:pt x="1342805" y="5754669"/>
                </a:moveTo>
                <a:lnTo>
                  <a:pt x="1342445" y="5756111"/>
                </a:lnTo>
                <a:lnTo>
                  <a:pt x="1337395" y="5755391"/>
                </a:lnTo>
                <a:cubicBezTo>
                  <a:pt x="1339198" y="5755390"/>
                  <a:pt x="1341002" y="5755030"/>
                  <a:pt x="1342805" y="5754669"/>
                </a:cubicBezTo>
                <a:close/>
                <a:moveTo>
                  <a:pt x="1353185" y="5751438"/>
                </a:moveTo>
                <a:lnTo>
                  <a:pt x="1353212" y="5751439"/>
                </a:lnTo>
                <a:lnTo>
                  <a:pt x="1343165" y="5754669"/>
                </a:lnTo>
                <a:lnTo>
                  <a:pt x="1343888" y="5753225"/>
                </a:lnTo>
                <a:close/>
                <a:moveTo>
                  <a:pt x="3691541" y="5748531"/>
                </a:moveTo>
                <a:lnTo>
                  <a:pt x="3695869" y="5773056"/>
                </a:lnTo>
                <a:lnTo>
                  <a:pt x="3699116" y="5761875"/>
                </a:lnTo>
                <a:close/>
                <a:moveTo>
                  <a:pt x="2176692" y="5748169"/>
                </a:moveTo>
                <a:lnTo>
                  <a:pt x="2175251" y="5752859"/>
                </a:lnTo>
                <a:cubicBezTo>
                  <a:pt x="2176692" y="5756465"/>
                  <a:pt x="2172364" y="5762597"/>
                  <a:pt x="2181743" y="5761154"/>
                </a:cubicBezTo>
                <a:cubicBezTo>
                  <a:pt x="2183184" y="5756466"/>
                  <a:pt x="2182464" y="5750334"/>
                  <a:pt x="2176692" y="5748169"/>
                </a:cubicBezTo>
                <a:close/>
                <a:moveTo>
                  <a:pt x="1383200" y="5746373"/>
                </a:moveTo>
                <a:lnTo>
                  <a:pt x="1381758" y="5751063"/>
                </a:lnTo>
                <a:cubicBezTo>
                  <a:pt x="1376168" y="5752685"/>
                  <a:pt x="1371569" y="5752595"/>
                  <a:pt x="1367061" y="5752189"/>
                </a:cubicBezTo>
                <a:lnTo>
                  <a:pt x="1353212" y="5751439"/>
                </a:lnTo>
                <a:lnTo>
                  <a:pt x="1353264" y="5751423"/>
                </a:lnTo>
                <a:lnTo>
                  <a:pt x="1353185" y="5751438"/>
                </a:lnTo>
                <a:lnTo>
                  <a:pt x="1352904" y="5751423"/>
                </a:lnTo>
                <a:cubicBezTo>
                  <a:pt x="1361921" y="5747816"/>
                  <a:pt x="1370577" y="5743487"/>
                  <a:pt x="1383200" y="5746373"/>
                </a:cubicBezTo>
                <a:close/>
                <a:moveTo>
                  <a:pt x="1640004" y="5745285"/>
                </a:moveTo>
                <a:lnTo>
                  <a:pt x="1623052" y="5749252"/>
                </a:lnTo>
                <a:lnTo>
                  <a:pt x="1635676" y="5751416"/>
                </a:lnTo>
                <a:close/>
                <a:moveTo>
                  <a:pt x="3656195" y="5739153"/>
                </a:moveTo>
                <a:lnTo>
                  <a:pt x="3650063" y="5760073"/>
                </a:lnTo>
                <a:lnTo>
                  <a:pt x="3660523" y="5747087"/>
                </a:lnTo>
                <a:close/>
                <a:moveTo>
                  <a:pt x="2128723" y="5738071"/>
                </a:moveTo>
                <a:cubicBezTo>
                  <a:pt x="2085802" y="5746727"/>
                  <a:pt x="2135576" y="5775943"/>
                  <a:pt x="2120787" y="5800467"/>
                </a:cubicBezTo>
                <a:lnTo>
                  <a:pt x="2131247" y="5795417"/>
                </a:lnTo>
                <a:cubicBezTo>
                  <a:pt x="2132690" y="5798662"/>
                  <a:pt x="2142429" y="5801188"/>
                  <a:pt x="2137018" y="5806238"/>
                </a:cubicBezTo>
                <a:cubicBezTo>
                  <a:pt x="2150724" y="5807679"/>
                  <a:pt x="2168757" y="5794698"/>
                  <a:pt x="2159381" y="5783153"/>
                </a:cubicBezTo>
                <a:cubicBezTo>
                  <a:pt x="2178496" y="5775581"/>
                  <a:pt x="2142789" y="5765483"/>
                  <a:pt x="2148921" y="5757548"/>
                </a:cubicBezTo>
                <a:cubicBezTo>
                  <a:pt x="2145675" y="5760072"/>
                  <a:pt x="2141706" y="5759351"/>
                  <a:pt x="2138100" y="5758630"/>
                </a:cubicBezTo>
                <a:cubicBezTo>
                  <a:pt x="2126559" y="5754662"/>
                  <a:pt x="2131969" y="5744564"/>
                  <a:pt x="2128723" y="5738071"/>
                </a:cubicBezTo>
                <a:close/>
                <a:moveTo>
                  <a:pt x="3508679" y="5732306"/>
                </a:moveTo>
                <a:lnTo>
                  <a:pt x="3513727" y="5733388"/>
                </a:lnTo>
                <a:lnTo>
                  <a:pt x="3512284" y="5738077"/>
                </a:lnTo>
                <a:lnTo>
                  <a:pt x="3507235" y="5737356"/>
                </a:lnTo>
                <a:close/>
                <a:moveTo>
                  <a:pt x="1677874" y="5730857"/>
                </a:moveTo>
                <a:cubicBezTo>
                  <a:pt x="1672825" y="5735906"/>
                  <a:pt x="1672465" y="5736988"/>
                  <a:pt x="1671744" y="5743482"/>
                </a:cubicBezTo>
                <a:lnTo>
                  <a:pt x="1683645" y="5733743"/>
                </a:lnTo>
                <a:close/>
                <a:moveTo>
                  <a:pt x="2166593" y="5729776"/>
                </a:moveTo>
                <a:cubicBezTo>
                  <a:pt x="2169118" y="5734103"/>
                  <a:pt x="2175610" y="5738432"/>
                  <a:pt x="2174168" y="5742759"/>
                </a:cubicBezTo>
                <a:lnTo>
                  <a:pt x="2179940" y="5736989"/>
                </a:lnTo>
                <a:close/>
                <a:moveTo>
                  <a:pt x="2625737" y="5726529"/>
                </a:moveTo>
                <a:cubicBezTo>
                  <a:pt x="2617441" y="5744924"/>
                  <a:pt x="2617080" y="5767647"/>
                  <a:pt x="2627179" y="5786400"/>
                </a:cubicBezTo>
                <a:cubicBezTo>
                  <a:pt x="2629345" y="5783876"/>
                  <a:pt x="2632591" y="5785318"/>
                  <a:pt x="2636557" y="5786039"/>
                </a:cubicBezTo>
                <a:cubicBezTo>
                  <a:pt x="2640165" y="5765844"/>
                  <a:pt x="2628984" y="5746005"/>
                  <a:pt x="2631869" y="5727613"/>
                </a:cubicBezTo>
                <a:close/>
                <a:moveTo>
                  <a:pt x="1296999" y="5721125"/>
                </a:moveTo>
                <a:lnTo>
                  <a:pt x="1297090" y="5721285"/>
                </a:lnTo>
                <a:lnTo>
                  <a:pt x="1296741" y="5721267"/>
                </a:lnTo>
                <a:close/>
                <a:moveTo>
                  <a:pt x="1663087" y="5720398"/>
                </a:moveTo>
                <a:lnTo>
                  <a:pt x="1661644" y="5725086"/>
                </a:lnTo>
                <a:lnTo>
                  <a:pt x="1671743" y="5721840"/>
                </a:lnTo>
                <a:close/>
                <a:moveTo>
                  <a:pt x="1272833" y="5720043"/>
                </a:moveTo>
                <a:lnTo>
                  <a:pt x="1296741" y="5721267"/>
                </a:lnTo>
                <a:lnTo>
                  <a:pt x="1283294" y="5728700"/>
                </a:lnTo>
                <a:close/>
                <a:moveTo>
                  <a:pt x="1560294" y="5719323"/>
                </a:moveTo>
                <a:lnTo>
                  <a:pt x="1574361" y="5724732"/>
                </a:lnTo>
                <a:cubicBezTo>
                  <a:pt x="1570033" y="5726897"/>
                  <a:pt x="1566787" y="5724372"/>
                  <a:pt x="1558852" y="5724011"/>
                </a:cubicBezTo>
                <a:close/>
                <a:moveTo>
                  <a:pt x="1229191" y="5716076"/>
                </a:moveTo>
                <a:cubicBezTo>
                  <a:pt x="1246144" y="5716077"/>
                  <a:pt x="1258046" y="5725094"/>
                  <a:pt x="1260932" y="5736634"/>
                </a:cubicBezTo>
                <a:cubicBezTo>
                  <a:pt x="1272834" y="5740602"/>
                  <a:pt x="1286539" y="5725093"/>
                  <a:pt x="1298803" y="5736274"/>
                </a:cubicBezTo>
                <a:cubicBezTo>
                  <a:pt x="1299885" y="5735012"/>
                  <a:pt x="1301417" y="5732307"/>
                  <a:pt x="1301688" y="5729377"/>
                </a:cubicBezTo>
                <a:lnTo>
                  <a:pt x="1297090" y="5721285"/>
                </a:lnTo>
                <a:lnTo>
                  <a:pt x="1297495" y="5721306"/>
                </a:lnTo>
                <a:cubicBezTo>
                  <a:pt x="1305295" y="5721937"/>
                  <a:pt x="1312689" y="5722208"/>
                  <a:pt x="1319722" y="5720405"/>
                </a:cubicBezTo>
                <a:cubicBezTo>
                  <a:pt x="1329459" y="5722930"/>
                  <a:pt x="1329100" y="5711026"/>
                  <a:pt x="1339198" y="5716798"/>
                </a:cubicBezTo>
                <a:cubicBezTo>
                  <a:pt x="1338476" y="5723650"/>
                  <a:pt x="1345330" y="5731585"/>
                  <a:pt x="1353626" y="5734111"/>
                </a:cubicBezTo>
                <a:lnTo>
                  <a:pt x="1368053" y="5734832"/>
                </a:lnTo>
                <a:cubicBezTo>
                  <a:pt x="1357233" y="5737356"/>
                  <a:pt x="1344970" y="5746735"/>
                  <a:pt x="1338116" y="5733390"/>
                </a:cubicBezTo>
                <a:cubicBezTo>
                  <a:pt x="1331624" y="5746374"/>
                  <a:pt x="1321165" y="5733389"/>
                  <a:pt x="1313951" y="5731226"/>
                </a:cubicBezTo>
                <a:lnTo>
                  <a:pt x="1315393" y="5743488"/>
                </a:lnTo>
                <a:cubicBezTo>
                  <a:pt x="1303130" y="5740241"/>
                  <a:pt x="1285457" y="5756112"/>
                  <a:pt x="1272112" y="5743848"/>
                </a:cubicBezTo>
                <a:cubicBezTo>
                  <a:pt x="1269497" y="5748358"/>
                  <a:pt x="1266229" y="5750385"/>
                  <a:pt x="1262576" y="5750848"/>
                </a:cubicBezTo>
                <a:cubicBezTo>
                  <a:pt x="1251621" y="5752234"/>
                  <a:pt x="1237217" y="5739520"/>
                  <a:pt x="1226667" y="5737357"/>
                </a:cubicBezTo>
                <a:cubicBezTo>
                  <a:pt x="1227388" y="5730865"/>
                  <a:pt x="1219452" y="5722208"/>
                  <a:pt x="1229191" y="5716076"/>
                </a:cubicBezTo>
                <a:close/>
                <a:moveTo>
                  <a:pt x="1451442" y="5713760"/>
                </a:moveTo>
                <a:cubicBezTo>
                  <a:pt x="1453871" y="5713821"/>
                  <a:pt x="1456599" y="5715715"/>
                  <a:pt x="1460026" y="5720764"/>
                </a:cubicBezTo>
                <a:cubicBezTo>
                  <a:pt x="1450288" y="5716707"/>
                  <a:pt x="1443999" y="5729083"/>
                  <a:pt x="1435833" y="5730351"/>
                </a:cubicBezTo>
                <a:cubicBezTo>
                  <a:pt x="1433110" y="5730773"/>
                  <a:pt x="1430179" y="5729962"/>
                  <a:pt x="1426843" y="5726896"/>
                </a:cubicBezTo>
                <a:cubicBezTo>
                  <a:pt x="1439558" y="5729872"/>
                  <a:pt x="1444156" y="5713573"/>
                  <a:pt x="1451442" y="5713760"/>
                </a:cubicBezTo>
                <a:close/>
                <a:moveTo>
                  <a:pt x="1317197" y="5705615"/>
                </a:moveTo>
                <a:lnTo>
                  <a:pt x="1320804" y="5705977"/>
                </a:lnTo>
                <a:lnTo>
                  <a:pt x="1319361" y="5719683"/>
                </a:lnTo>
                <a:cubicBezTo>
                  <a:pt x="1317918" y="5716437"/>
                  <a:pt x="1313951" y="5716797"/>
                  <a:pt x="1311425" y="5716436"/>
                </a:cubicBezTo>
                <a:cubicBezTo>
                  <a:pt x="1313590" y="5713190"/>
                  <a:pt x="1311787" y="5706699"/>
                  <a:pt x="1317197" y="5705615"/>
                </a:cubicBezTo>
                <a:close/>
                <a:moveTo>
                  <a:pt x="1698840" y="5703671"/>
                </a:moveTo>
                <a:cubicBezTo>
                  <a:pt x="1693474" y="5703717"/>
                  <a:pt x="1687974" y="5704708"/>
                  <a:pt x="1683285" y="5704889"/>
                </a:cubicBezTo>
                <a:cubicBezTo>
                  <a:pt x="1687253" y="5708496"/>
                  <a:pt x="1682202" y="5712824"/>
                  <a:pt x="1682202" y="5716791"/>
                </a:cubicBezTo>
                <a:cubicBezTo>
                  <a:pt x="1696631" y="5721118"/>
                  <a:pt x="1699154" y="5707775"/>
                  <a:pt x="1713583" y="5708135"/>
                </a:cubicBezTo>
                <a:cubicBezTo>
                  <a:pt x="1709435" y="5704528"/>
                  <a:pt x="1704204" y="5703626"/>
                  <a:pt x="1698840" y="5703671"/>
                </a:cubicBezTo>
                <a:close/>
                <a:moveTo>
                  <a:pt x="1280769" y="5692633"/>
                </a:moveTo>
                <a:cubicBezTo>
                  <a:pt x="1290147" y="5691911"/>
                  <a:pt x="1293392" y="5702731"/>
                  <a:pt x="1286178" y="5705616"/>
                </a:cubicBezTo>
                <a:cubicBezTo>
                  <a:pt x="1284014" y="5703091"/>
                  <a:pt x="1282212" y="5696960"/>
                  <a:pt x="1280769" y="5692633"/>
                </a:cubicBezTo>
                <a:close/>
                <a:moveTo>
                  <a:pt x="3506152" y="5689024"/>
                </a:moveTo>
                <a:lnTo>
                  <a:pt x="3517334" y="5691189"/>
                </a:lnTo>
                <a:lnTo>
                  <a:pt x="3515890" y="5695878"/>
                </a:lnTo>
                <a:lnTo>
                  <a:pt x="3504710" y="5693713"/>
                </a:lnTo>
                <a:close/>
                <a:moveTo>
                  <a:pt x="1240012" y="5680370"/>
                </a:moveTo>
                <a:lnTo>
                  <a:pt x="1251914" y="5684336"/>
                </a:lnTo>
                <a:cubicBezTo>
                  <a:pt x="1251193" y="5686682"/>
                  <a:pt x="1249208" y="5686862"/>
                  <a:pt x="1246729" y="5686455"/>
                </a:cubicBezTo>
                <a:cubicBezTo>
                  <a:pt x="1244249" y="5686049"/>
                  <a:pt x="1241273" y="5685058"/>
                  <a:pt x="1238569" y="5685057"/>
                </a:cubicBezTo>
                <a:close/>
                <a:moveTo>
                  <a:pt x="2347654" y="5676035"/>
                </a:moveTo>
                <a:cubicBezTo>
                  <a:pt x="2354868" y="5682165"/>
                  <a:pt x="2345851" y="5690462"/>
                  <a:pt x="2350540" y="5697315"/>
                </a:cubicBezTo>
                <a:cubicBezTo>
                  <a:pt x="2359556" y="5696953"/>
                  <a:pt x="2368213" y="5681444"/>
                  <a:pt x="2375426" y="5687575"/>
                </a:cubicBezTo>
                <a:cubicBezTo>
                  <a:pt x="2371099" y="5685051"/>
                  <a:pt x="2370017" y="5681805"/>
                  <a:pt x="2370017" y="5678559"/>
                </a:cubicBezTo>
                <a:cubicBezTo>
                  <a:pt x="2364967" y="5683970"/>
                  <a:pt x="2349097" y="5672066"/>
                  <a:pt x="2347654" y="5676035"/>
                </a:cubicBezTo>
                <a:close/>
                <a:moveTo>
                  <a:pt x="1467960" y="5672428"/>
                </a:moveTo>
                <a:lnTo>
                  <a:pt x="1471207" y="5674592"/>
                </a:lnTo>
                <a:cubicBezTo>
                  <a:pt x="1473010" y="5674231"/>
                  <a:pt x="1474453" y="5673148"/>
                  <a:pt x="1476617" y="5672428"/>
                </a:cubicBezTo>
                <a:close/>
                <a:moveTo>
                  <a:pt x="899531" y="5670630"/>
                </a:moveTo>
                <a:cubicBezTo>
                  <a:pt x="908188" y="5681091"/>
                  <a:pt x="887268" y="5681450"/>
                  <a:pt x="880415" y="5682173"/>
                </a:cubicBezTo>
                <a:close/>
                <a:moveTo>
                  <a:pt x="1650463" y="5666656"/>
                </a:moveTo>
                <a:lnTo>
                  <a:pt x="1649742" y="5668459"/>
                </a:lnTo>
                <a:cubicBezTo>
                  <a:pt x="1666333" y="5669182"/>
                  <a:pt x="1649021" y="5676035"/>
                  <a:pt x="1656233" y="5681444"/>
                </a:cubicBezTo>
                <a:cubicBezTo>
                  <a:pt x="1667324" y="5673870"/>
                  <a:pt x="1679430" y="5684758"/>
                  <a:pt x="1689963" y="5684436"/>
                </a:cubicBezTo>
                <a:cubicBezTo>
                  <a:pt x="1693474" y="5684330"/>
                  <a:pt x="1696811" y="5682977"/>
                  <a:pt x="1699877" y="5679280"/>
                </a:cubicBezTo>
                <a:cubicBezTo>
                  <a:pt x="1682564" y="5685052"/>
                  <a:pt x="1663447" y="5667017"/>
                  <a:pt x="1650463" y="5666656"/>
                </a:cubicBezTo>
                <a:close/>
                <a:moveTo>
                  <a:pt x="1681121" y="5659803"/>
                </a:moveTo>
                <a:lnTo>
                  <a:pt x="1680038" y="5663411"/>
                </a:lnTo>
                <a:cubicBezTo>
                  <a:pt x="1684728" y="5665214"/>
                  <a:pt x="1686891" y="5661606"/>
                  <a:pt x="1689777" y="5661246"/>
                </a:cubicBezTo>
                <a:close/>
                <a:moveTo>
                  <a:pt x="1445959" y="5654760"/>
                </a:moveTo>
                <a:lnTo>
                  <a:pt x="1444516" y="5658368"/>
                </a:lnTo>
                <a:lnTo>
                  <a:pt x="1440188" y="5660531"/>
                </a:lnTo>
                <a:close/>
                <a:moveTo>
                  <a:pt x="3501464" y="5652597"/>
                </a:moveTo>
                <a:lnTo>
                  <a:pt x="3519138" y="5653679"/>
                </a:lnTo>
                <a:lnTo>
                  <a:pt x="3517335" y="5660170"/>
                </a:lnTo>
                <a:lnTo>
                  <a:pt x="3500021" y="5657285"/>
                </a:lnTo>
                <a:close/>
                <a:moveTo>
                  <a:pt x="1725124" y="5638890"/>
                </a:moveTo>
                <a:lnTo>
                  <a:pt x="1710335" y="5645377"/>
                </a:lnTo>
                <a:lnTo>
                  <a:pt x="1717550" y="5651508"/>
                </a:lnTo>
                <a:close/>
                <a:moveTo>
                  <a:pt x="2341523" y="5632037"/>
                </a:moveTo>
                <a:lnTo>
                  <a:pt x="2344408" y="5634562"/>
                </a:lnTo>
                <a:lnTo>
                  <a:pt x="2347654" y="5633118"/>
                </a:lnTo>
                <a:close/>
                <a:moveTo>
                  <a:pt x="3732298" y="5628432"/>
                </a:moveTo>
                <a:cubicBezTo>
                  <a:pt x="3731216" y="5632038"/>
                  <a:pt x="3733380" y="5638530"/>
                  <a:pt x="3726527" y="5639251"/>
                </a:cubicBezTo>
                <a:cubicBezTo>
                  <a:pt x="3723642" y="5636367"/>
                  <a:pt x="3724002" y="5626628"/>
                  <a:pt x="3732298" y="5628432"/>
                </a:cubicBezTo>
                <a:close/>
                <a:moveTo>
                  <a:pt x="2124417" y="5624519"/>
                </a:moveTo>
                <a:cubicBezTo>
                  <a:pt x="2122253" y="5624305"/>
                  <a:pt x="2119976" y="5624868"/>
                  <a:pt x="2117632" y="5625635"/>
                </a:cubicBezTo>
                <a:cubicBezTo>
                  <a:pt x="2112942" y="5627168"/>
                  <a:pt x="2107984" y="5629512"/>
                  <a:pt x="2103114" y="5628069"/>
                </a:cubicBezTo>
                <a:lnTo>
                  <a:pt x="2101729" y="5634670"/>
                </a:lnTo>
                <a:lnTo>
                  <a:pt x="2101311" y="5634921"/>
                </a:lnTo>
                <a:lnTo>
                  <a:pt x="2101537" y="5635585"/>
                </a:lnTo>
                <a:lnTo>
                  <a:pt x="2101175" y="5637311"/>
                </a:lnTo>
                <a:lnTo>
                  <a:pt x="2103029" y="5639958"/>
                </a:lnTo>
                <a:lnTo>
                  <a:pt x="2103250" y="5640602"/>
                </a:lnTo>
                <a:cubicBezTo>
                  <a:pt x="2104647" y="5642406"/>
                  <a:pt x="2106360" y="5644120"/>
                  <a:pt x="2107082" y="5645738"/>
                </a:cubicBezTo>
                <a:lnTo>
                  <a:pt x="2103029" y="5639958"/>
                </a:lnTo>
                <a:lnTo>
                  <a:pt x="2101537" y="5635585"/>
                </a:lnTo>
                <a:lnTo>
                  <a:pt x="2101729" y="5634670"/>
                </a:lnTo>
                <a:lnTo>
                  <a:pt x="2109697" y="5629872"/>
                </a:lnTo>
                <a:cubicBezTo>
                  <a:pt x="2113213" y="5629512"/>
                  <a:pt x="2117181" y="5630233"/>
                  <a:pt x="2120787" y="5631315"/>
                </a:cubicBezTo>
                <a:lnTo>
                  <a:pt x="2130024" y="5643748"/>
                </a:lnTo>
                <a:lnTo>
                  <a:pt x="2129804" y="5643939"/>
                </a:lnTo>
                <a:cubicBezTo>
                  <a:pt x="2129804" y="5645016"/>
                  <a:pt x="2129443" y="5646459"/>
                  <a:pt x="2128723" y="5647540"/>
                </a:cubicBezTo>
                <a:lnTo>
                  <a:pt x="2128898" y="5647849"/>
                </a:lnTo>
                <a:lnTo>
                  <a:pt x="2128001" y="5649343"/>
                </a:lnTo>
                <a:cubicBezTo>
                  <a:pt x="2124033" y="5653673"/>
                  <a:pt x="2117902" y="5656558"/>
                  <a:pt x="2111050" y="5653312"/>
                </a:cubicBezTo>
                <a:cubicBezTo>
                  <a:pt x="2085442" y="5669902"/>
                  <a:pt x="2126558" y="5689017"/>
                  <a:pt x="2106000" y="5700560"/>
                </a:cubicBezTo>
                <a:cubicBezTo>
                  <a:pt x="2110329" y="5698397"/>
                  <a:pt x="2113934" y="5695872"/>
                  <a:pt x="2119706" y="5698036"/>
                </a:cubicBezTo>
                <a:cubicBezTo>
                  <a:pt x="2117541" y="5692625"/>
                  <a:pt x="2115017" y="5678199"/>
                  <a:pt x="2131969" y="5674231"/>
                </a:cubicBezTo>
                <a:cubicBezTo>
                  <a:pt x="2138822" y="5664492"/>
                  <a:pt x="2131607" y="5658362"/>
                  <a:pt x="2130166" y="5650065"/>
                </a:cubicBezTo>
                <a:lnTo>
                  <a:pt x="2128898" y="5647849"/>
                </a:lnTo>
                <a:lnTo>
                  <a:pt x="2129083" y="5647541"/>
                </a:lnTo>
                <a:cubicBezTo>
                  <a:pt x="2128722" y="5646098"/>
                  <a:pt x="2129083" y="5645015"/>
                  <a:pt x="2130166" y="5643939"/>
                </a:cubicBezTo>
                <a:lnTo>
                  <a:pt x="2130024" y="5643748"/>
                </a:lnTo>
                <a:lnTo>
                  <a:pt x="2138461" y="5636364"/>
                </a:lnTo>
                <a:lnTo>
                  <a:pt x="2132330" y="5635283"/>
                </a:lnTo>
                <a:cubicBezTo>
                  <a:pt x="2128722" y="5633839"/>
                  <a:pt x="2129805" y="5630955"/>
                  <a:pt x="2130526" y="5628069"/>
                </a:cubicBezTo>
                <a:cubicBezTo>
                  <a:pt x="2128632" y="5625725"/>
                  <a:pt x="2126581" y="5624733"/>
                  <a:pt x="2124417" y="5624519"/>
                </a:cubicBezTo>
                <a:close/>
                <a:moveTo>
                  <a:pt x="1603936" y="5612559"/>
                </a:moveTo>
                <a:lnTo>
                  <a:pt x="1613673" y="5614364"/>
                </a:lnTo>
                <a:lnTo>
                  <a:pt x="1616921" y="5612921"/>
                </a:lnTo>
                <a:close/>
                <a:moveTo>
                  <a:pt x="2358113" y="5611118"/>
                </a:moveTo>
                <a:lnTo>
                  <a:pt x="2350900" y="5614003"/>
                </a:lnTo>
                <a:lnTo>
                  <a:pt x="2360395" y="5615534"/>
                </a:lnTo>
                <a:lnTo>
                  <a:pt x="2361505" y="5617682"/>
                </a:lnTo>
                <a:lnTo>
                  <a:pt x="2357753" y="5629872"/>
                </a:lnTo>
                <a:lnTo>
                  <a:pt x="2363884" y="5630955"/>
                </a:lnTo>
                <a:cubicBezTo>
                  <a:pt x="2362262" y="5627708"/>
                  <a:pt x="2362983" y="5624101"/>
                  <a:pt x="2363028" y="5620630"/>
                </a:cubicBezTo>
                <a:lnTo>
                  <a:pt x="2361505" y="5617682"/>
                </a:lnTo>
                <a:lnTo>
                  <a:pt x="2362082" y="5615805"/>
                </a:lnTo>
                <a:lnTo>
                  <a:pt x="2360395" y="5615534"/>
                </a:lnTo>
                <a:close/>
                <a:moveTo>
                  <a:pt x="3713542" y="5608954"/>
                </a:moveTo>
                <a:cubicBezTo>
                  <a:pt x="3727970" y="5604625"/>
                  <a:pt x="3728330" y="5624464"/>
                  <a:pt x="3714625" y="5617970"/>
                </a:cubicBezTo>
                <a:lnTo>
                  <a:pt x="3708493" y="5616888"/>
                </a:lnTo>
                <a:close/>
                <a:moveTo>
                  <a:pt x="1652266" y="5607149"/>
                </a:moveTo>
                <a:lnTo>
                  <a:pt x="1610329" y="5626235"/>
                </a:lnTo>
                <a:lnTo>
                  <a:pt x="1597489" y="5626085"/>
                </a:lnTo>
                <a:cubicBezTo>
                  <a:pt x="1593206" y="5626716"/>
                  <a:pt x="1590590" y="5628790"/>
                  <a:pt x="1592033" y="5634561"/>
                </a:cubicBezTo>
                <a:lnTo>
                  <a:pt x="1610329" y="5626235"/>
                </a:lnTo>
                <a:lnTo>
                  <a:pt x="1612953" y="5626265"/>
                </a:lnTo>
                <a:close/>
                <a:moveTo>
                  <a:pt x="1480314" y="5605922"/>
                </a:moveTo>
                <a:cubicBezTo>
                  <a:pt x="1486558" y="5606137"/>
                  <a:pt x="1492848" y="5607557"/>
                  <a:pt x="1499069" y="5609405"/>
                </a:cubicBezTo>
                <a:cubicBezTo>
                  <a:pt x="1511513" y="5613102"/>
                  <a:pt x="1523685" y="5618512"/>
                  <a:pt x="1534685" y="5619414"/>
                </a:cubicBezTo>
                <a:lnTo>
                  <a:pt x="1536129" y="5614725"/>
                </a:lnTo>
                <a:cubicBezTo>
                  <a:pt x="1540096" y="5618331"/>
                  <a:pt x="1546228" y="5619414"/>
                  <a:pt x="1541900" y="5625545"/>
                </a:cubicBezTo>
                <a:cubicBezTo>
                  <a:pt x="1528915" y="5625546"/>
                  <a:pt x="1497536" y="5612921"/>
                  <a:pt x="1482027" y="5625184"/>
                </a:cubicBezTo>
                <a:cubicBezTo>
                  <a:pt x="1477698" y="5621579"/>
                  <a:pt x="1457860" y="5619054"/>
                  <a:pt x="1461828" y="5609676"/>
                </a:cubicBezTo>
                <a:cubicBezTo>
                  <a:pt x="1467870" y="5606700"/>
                  <a:pt x="1474069" y="5605708"/>
                  <a:pt x="1480314" y="5605922"/>
                </a:cubicBezTo>
                <a:close/>
                <a:moveTo>
                  <a:pt x="2781551" y="5604985"/>
                </a:moveTo>
                <a:lnTo>
                  <a:pt x="2783715" y="5615446"/>
                </a:lnTo>
                <a:lnTo>
                  <a:pt x="2787322" y="5616167"/>
                </a:lnTo>
                <a:close/>
                <a:moveTo>
                  <a:pt x="1401234" y="5603183"/>
                </a:moveTo>
                <a:lnTo>
                  <a:pt x="1434778" y="5616889"/>
                </a:lnTo>
                <a:cubicBezTo>
                  <a:pt x="1429367" y="5621939"/>
                  <a:pt x="1412416" y="5608955"/>
                  <a:pt x="1408809" y="5621218"/>
                </a:cubicBezTo>
                <a:lnTo>
                  <a:pt x="1405924" y="5630596"/>
                </a:lnTo>
                <a:cubicBezTo>
                  <a:pt x="1404842" y="5621578"/>
                  <a:pt x="1391135" y="5611118"/>
                  <a:pt x="1401234" y="5603183"/>
                </a:cubicBezTo>
                <a:close/>
                <a:moveTo>
                  <a:pt x="3751183" y="5586806"/>
                </a:moveTo>
                <a:cubicBezTo>
                  <a:pt x="3753082" y="5586029"/>
                  <a:pt x="3755832" y="5586322"/>
                  <a:pt x="3760070" y="5588396"/>
                </a:cubicBezTo>
                <a:cubicBezTo>
                  <a:pt x="3758628" y="5598134"/>
                  <a:pt x="3772695" y="5611479"/>
                  <a:pt x="3755021" y="5618332"/>
                </a:cubicBezTo>
                <a:cubicBezTo>
                  <a:pt x="3741315" y="5620856"/>
                  <a:pt x="3744922" y="5608593"/>
                  <a:pt x="3739872" y="5603544"/>
                </a:cubicBezTo>
                <a:cubicBezTo>
                  <a:pt x="3747446" y="5601110"/>
                  <a:pt x="3745485" y="5589140"/>
                  <a:pt x="3751183" y="5586806"/>
                </a:cubicBezTo>
                <a:close/>
                <a:moveTo>
                  <a:pt x="1618362" y="5586230"/>
                </a:moveTo>
                <a:cubicBezTo>
                  <a:pt x="1619806" y="5595248"/>
                  <a:pt x="1610789" y="5589837"/>
                  <a:pt x="1607903" y="5591280"/>
                </a:cubicBezTo>
                <a:lnTo>
                  <a:pt x="1621608" y="5596691"/>
                </a:lnTo>
                <a:lnTo>
                  <a:pt x="1627020" y="5587674"/>
                </a:lnTo>
                <a:close/>
                <a:moveTo>
                  <a:pt x="1580130" y="5579378"/>
                </a:moveTo>
                <a:lnTo>
                  <a:pt x="1561376" y="5581181"/>
                </a:lnTo>
                <a:lnTo>
                  <a:pt x="1578689" y="5584066"/>
                </a:lnTo>
                <a:close/>
                <a:moveTo>
                  <a:pt x="2349818" y="5579016"/>
                </a:moveTo>
                <a:cubicBezTo>
                  <a:pt x="2346211" y="5582623"/>
                  <a:pt x="2340802" y="5585148"/>
                  <a:pt x="2334669" y="5584787"/>
                </a:cubicBezTo>
                <a:cubicBezTo>
                  <a:pt x="2341161" y="5589115"/>
                  <a:pt x="2339359" y="5599575"/>
                  <a:pt x="2355229" y="5598493"/>
                </a:cubicBezTo>
                <a:cubicBezTo>
                  <a:pt x="2363163" y="5590558"/>
                  <a:pt x="2348376" y="5584428"/>
                  <a:pt x="2349818" y="5579016"/>
                </a:cubicBezTo>
                <a:close/>
                <a:moveTo>
                  <a:pt x="3714574" y="5572143"/>
                </a:moveTo>
                <a:cubicBezTo>
                  <a:pt x="3717104" y="5572390"/>
                  <a:pt x="3719673" y="5574149"/>
                  <a:pt x="3722559" y="5578658"/>
                </a:cubicBezTo>
                <a:cubicBezTo>
                  <a:pt x="3721116" y="5588395"/>
                  <a:pt x="3706689" y="5587674"/>
                  <a:pt x="3697312" y="5589117"/>
                </a:cubicBezTo>
                <a:cubicBezTo>
                  <a:pt x="3688656" y="5587675"/>
                  <a:pt x="3687213" y="5584429"/>
                  <a:pt x="3685410" y="5577215"/>
                </a:cubicBezTo>
                <a:cubicBezTo>
                  <a:pt x="3699746" y="5584248"/>
                  <a:pt x="3706983" y="5571399"/>
                  <a:pt x="3714574" y="5572143"/>
                </a:cubicBezTo>
                <a:close/>
                <a:moveTo>
                  <a:pt x="2604458" y="5570361"/>
                </a:moveTo>
                <a:lnTo>
                  <a:pt x="2606982" y="5579738"/>
                </a:lnTo>
                <a:cubicBezTo>
                  <a:pt x="2604458" y="5583345"/>
                  <a:pt x="2596162" y="5589837"/>
                  <a:pt x="2589308" y="5586591"/>
                </a:cubicBezTo>
                <a:lnTo>
                  <a:pt x="2587865" y="5591280"/>
                </a:lnTo>
                <a:lnTo>
                  <a:pt x="2593997" y="5592361"/>
                </a:lnTo>
                <a:cubicBezTo>
                  <a:pt x="2583178" y="5606428"/>
                  <a:pt x="2602654" y="5624822"/>
                  <a:pt x="2599769" y="5638529"/>
                </a:cubicBezTo>
                <a:cubicBezTo>
                  <a:pt x="2605539" y="5635643"/>
                  <a:pt x="2613474" y="5639972"/>
                  <a:pt x="2619966" y="5639971"/>
                </a:cubicBezTo>
                <a:lnTo>
                  <a:pt x="2602293" y="5629873"/>
                </a:lnTo>
                <a:lnTo>
                  <a:pt x="2605539" y="5627347"/>
                </a:lnTo>
                <a:cubicBezTo>
                  <a:pt x="2637639" y="5611838"/>
                  <a:pt x="2608785" y="5586231"/>
                  <a:pt x="2604458" y="5570361"/>
                </a:cubicBezTo>
                <a:close/>
                <a:moveTo>
                  <a:pt x="1715385" y="5567475"/>
                </a:moveTo>
                <a:lnTo>
                  <a:pt x="1707451" y="5580821"/>
                </a:lnTo>
                <a:lnTo>
                  <a:pt x="1717189" y="5582623"/>
                </a:lnTo>
                <a:cubicBezTo>
                  <a:pt x="1722599" y="5578656"/>
                  <a:pt x="1722599" y="5569640"/>
                  <a:pt x="1715385" y="5567475"/>
                </a:cubicBezTo>
                <a:close/>
                <a:moveTo>
                  <a:pt x="1536489" y="5559902"/>
                </a:moveTo>
                <a:cubicBezTo>
                  <a:pt x="1532883" y="5562064"/>
                  <a:pt x="1527833" y="5562426"/>
                  <a:pt x="1528194" y="5565311"/>
                </a:cubicBezTo>
                <a:cubicBezTo>
                  <a:pt x="1530177" y="5569639"/>
                  <a:pt x="1534325" y="5571082"/>
                  <a:pt x="1538608" y="5570946"/>
                </a:cubicBezTo>
                <a:cubicBezTo>
                  <a:pt x="1542890" y="5570811"/>
                  <a:pt x="1547310" y="5569098"/>
                  <a:pt x="1549834" y="5567114"/>
                </a:cubicBezTo>
                <a:close/>
                <a:moveTo>
                  <a:pt x="1621609" y="5554131"/>
                </a:moveTo>
                <a:cubicBezTo>
                  <a:pt x="1620166" y="5554851"/>
                  <a:pt x="1617281" y="5555212"/>
                  <a:pt x="1618003" y="5557376"/>
                </a:cubicBezTo>
                <a:cubicBezTo>
                  <a:pt x="1620707" y="5563328"/>
                  <a:pt x="1625577" y="5564140"/>
                  <a:pt x="1631031" y="5563688"/>
                </a:cubicBezTo>
                <a:cubicBezTo>
                  <a:pt x="1636487" y="5563238"/>
                  <a:pt x="1642528" y="5561524"/>
                  <a:pt x="1647578" y="5562425"/>
                </a:cubicBezTo>
                <a:cubicBezTo>
                  <a:pt x="1641447" y="5553408"/>
                  <a:pt x="1623051" y="5566032"/>
                  <a:pt x="1621609" y="5554131"/>
                </a:cubicBezTo>
                <a:close/>
                <a:moveTo>
                  <a:pt x="2341883" y="5548359"/>
                </a:moveTo>
                <a:lnTo>
                  <a:pt x="2337916" y="5561705"/>
                </a:lnTo>
                <a:lnTo>
                  <a:pt x="2351622" y="5559179"/>
                </a:lnTo>
                <a:cubicBezTo>
                  <a:pt x="2340801" y="5560261"/>
                  <a:pt x="2345851" y="5551966"/>
                  <a:pt x="2341883" y="5548359"/>
                </a:cubicBezTo>
                <a:close/>
                <a:moveTo>
                  <a:pt x="1685089" y="5541146"/>
                </a:moveTo>
                <a:lnTo>
                  <a:pt x="1684007" y="5544753"/>
                </a:lnTo>
                <a:lnTo>
                  <a:pt x="1693745" y="5542588"/>
                </a:lnTo>
                <a:close/>
                <a:moveTo>
                  <a:pt x="1722238" y="5530686"/>
                </a:moveTo>
                <a:cubicBezTo>
                  <a:pt x="1704566" y="5533572"/>
                  <a:pt x="1712861" y="5544752"/>
                  <a:pt x="1706730" y="5551967"/>
                </a:cubicBezTo>
                <a:lnTo>
                  <a:pt x="1721157" y="5556294"/>
                </a:lnTo>
                <a:cubicBezTo>
                  <a:pt x="1722599" y="5551605"/>
                  <a:pt x="1724041" y="5546917"/>
                  <a:pt x="1728731" y="5543670"/>
                </a:cubicBezTo>
                <a:cubicBezTo>
                  <a:pt x="1716829" y="5539702"/>
                  <a:pt x="1728369" y="5536818"/>
                  <a:pt x="1722238" y="5530686"/>
                </a:cubicBezTo>
                <a:close/>
                <a:moveTo>
                  <a:pt x="1413859" y="5529604"/>
                </a:moveTo>
                <a:lnTo>
                  <a:pt x="1412777" y="5533211"/>
                </a:lnTo>
                <a:lnTo>
                  <a:pt x="1423958" y="5535374"/>
                </a:lnTo>
                <a:close/>
                <a:moveTo>
                  <a:pt x="3644293" y="5527441"/>
                </a:moveTo>
                <a:lnTo>
                  <a:pt x="3652948" y="5528885"/>
                </a:lnTo>
                <a:cubicBezTo>
                  <a:pt x="3652227" y="5531770"/>
                  <a:pt x="3652587" y="5534655"/>
                  <a:pt x="3648620" y="5535015"/>
                </a:cubicBezTo>
                <a:lnTo>
                  <a:pt x="3642488" y="5533934"/>
                </a:lnTo>
                <a:close/>
                <a:moveTo>
                  <a:pt x="1462731" y="5527216"/>
                </a:moveTo>
                <a:cubicBezTo>
                  <a:pt x="1466338" y="5527080"/>
                  <a:pt x="1470666" y="5527802"/>
                  <a:pt x="1473371" y="5527801"/>
                </a:cubicBezTo>
                <a:cubicBezTo>
                  <a:pt x="1473732" y="5531048"/>
                  <a:pt x="1468321" y="5531047"/>
                  <a:pt x="1466156" y="5533572"/>
                </a:cubicBezTo>
                <a:lnTo>
                  <a:pt x="1456419" y="5531768"/>
                </a:lnTo>
                <a:cubicBezTo>
                  <a:pt x="1456238" y="5528343"/>
                  <a:pt x="1459124" y="5527350"/>
                  <a:pt x="1462731" y="5527216"/>
                </a:cubicBezTo>
                <a:close/>
                <a:moveTo>
                  <a:pt x="3715347" y="5520949"/>
                </a:moveTo>
                <a:cubicBezTo>
                  <a:pt x="3728331" y="5516983"/>
                  <a:pt x="3730134" y="5532492"/>
                  <a:pt x="3718233" y="5533213"/>
                </a:cubicBezTo>
                <a:cubicBezTo>
                  <a:pt x="3714625" y="5531410"/>
                  <a:pt x="3707773" y="5533212"/>
                  <a:pt x="3706690" y="5528163"/>
                </a:cubicBezTo>
                <a:cubicBezTo>
                  <a:pt x="3706330" y="5524195"/>
                  <a:pt x="3710657" y="5522752"/>
                  <a:pt x="3715347" y="5520949"/>
                </a:cubicBezTo>
                <a:close/>
                <a:moveTo>
                  <a:pt x="2765680" y="5519144"/>
                </a:moveTo>
                <a:lnTo>
                  <a:pt x="2768927" y="5529604"/>
                </a:lnTo>
                <a:lnTo>
                  <a:pt x="2774697" y="5523833"/>
                </a:lnTo>
                <a:close/>
                <a:moveTo>
                  <a:pt x="1475896" y="5518425"/>
                </a:moveTo>
                <a:lnTo>
                  <a:pt x="1495732" y="5526721"/>
                </a:lnTo>
                <a:lnTo>
                  <a:pt x="1488158" y="5530688"/>
                </a:lnTo>
                <a:close/>
                <a:moveTo>
                  <a:pt x="1448483" y="5518425"/>
                </a:moveTo>
                <a:cubicBezTo>
                  <a:pt x="1446681" y="5520228"/>
                  <a:pt x="1445598" y="5522393"/>
                  <a:pt x="1446681" y="5525278"/>
                </a:cubicBezTo>
                <a:cubicBezTo>
                  <a:pt x="1441270" y="5521311"/>
                  <a:pt x="1444877" y="5519867"/>
                  <a:pt x="1448483" y="5518425"/>
                </a:cubicBezTo>
                <a:close/>
                <a:moveTo>
                  <a:pt x="2613835" y="5516258"/>
                </a:moveTo>
                <a:lnTo>
                  <a:pt x="2611670" y="5523834"/>
                </a:lnTo>
                <a:lnTo>
                  <a:pt x="2613113" y="5528161"/>
                </a:lnTo>
                <a:close/>
                <a:moveTo>
                  <a:pt x="1679679" y="5516258"/>
                </a:moveTo>
                <a:lnTo>
                  <a:pt x="1692663" y="5525637"/>
                </a:lnTo>
                <a:lnTo>
                  <a:pt x="1693384" y="5522751"/>
                </a:lnTo>
                <a:close/>
                <a:moveTo>
                  <a:pt x="1218010" y="5514095"/>
                </a:moveTo>
                <a:lnTo>
                  <a:pt x="1204665" y="5528522"/>
                </a:lnTo>
                <a:cubicBezTo>
                  <a:pt x="1193844" y="5520586"/>
                  <a:pt x="1193484" y="5522751"/>
                  <a:pt x="1180499" y="5526358"/>
                </a:cubicBezTo>
                <a:lnTo>
                  <a:pt x="1187353" y="5534653"/>
                </a:lnTo>
                <a:cubicBezTo>
                  <a:pt x="1203222" y="5538620"/>
                  <a:pt x="1214763" y="5525636"/>
                  <a:pt x="1229552" y="5528161"/>
                </a:cubicBezTo>
                <a:cubicBezTo>
                  <a:pt x="1232438" y="5523834"/>
                  <a:pt x="1223781" y="5517340"/>
                  <a:pt x="1218010" y="5514095"/>
                </a:cubicBezTo>
                <a:close/>
                <a:moveTo>
                  <a:pt x="1243844" y="5513779"/>
                </a:moveTo>
                <a:cubicBezTo>
                  <a:pt x="1240282" y="5514005"/>
                  <a:pt x="1237306" y="5515177"/>
                  <a:pt x="1236044" y="5519145"/>
                </a:cubicBezTo>
                <a:cubicBezTo>
                  <a:pt x="1239110" y="5521849"/>
                  <a:pt x="1242266" y="5521670"/>
                  <a:pt x="1245467" y="5520272"/>
                </a:cubicBezTo>
                <a:cubicBezTo>
                  <a:pt x="1248667" y="5518873"/>
                  <a:pt x="1251914" y="5516259"/>
                  <a:pt x="1255160" y="5514094"/>
                </a:cubicBezTo>
                <a:cubicBezTo>
                  <a:pt x="1251553" y="5514275"/>
                  <a:pt x="1247406" y="5513554"/>
                  <a:pt x="1243844" y="5513779"/>
                </a:cubicBezTo>
                <a:close/>
                <a:moveTo>
                  <a:pt x="1454976" y="5506116"/>
                </a:moveTo>
                <a:cubicBezTo>
                  <a:pt x="1457771" y="5507604"/>
                  <a:pt x="1460205" y="5510309"/>
                  <a:pt x="1462550" y="5511211"/>
                </a:cubicBezTo>
                <a:cubicBezTo>
                  <a:pt x="1461468" y="5513014"/>
                  <a:pt x="1456778" y="5514097"/>
                  <a:pt x="1452812" y="5516260"/>
                </a:cubicBezTo>
                <a:lnTo>
                  <a:pt x="1452663" y="5515987"/>
                </a:lnTo>
                <a:lnTo>
                  <a:pt x="1450648" y="5512294"/>
                </a:lnTo>
                <a:cubicBezTo>
                  <a:pt x="1447762" y="5512654"/>
                  <a:pt x="1446320" y="5509408"/>
                  <a:pt x="1445237" y="5508326"/>
                </a:cubicBezTo>
                <a:cubicBezTo>
                  <a:pt x="1449024" y="5504358"/>
                  <a:pt x="1452181" y="5504629"/>
                  <a:pt x="1454976" y="5506116"/>
                </a:cubicBezTo>
                <a:close/>
                <a:moveTo>
                  <a:pt x="1503667" y="5499668"/>
                </a:moveTo>
                <a:lnTo>
                  <a:pt x="1512324" y="5501112"/>
                </a:lnTo>
                <a:lnTo>
                  <a:pt x="1510159" y="5507965"/>
                </a:lnTo>
                <a:cubicBezTo>
                  <a:pt x="1501864" y="5509407"/>
                  <a:pt x="1505110" y="5502914"/>
                  <a:pt x="1503667" y="5499668"/>
                </a:cubicBezTo>
                <a:close/>
                <a:moveTo>
                  <a:pt x="1526390" y="5498587"/>
                </a:moveTo>
                <a:lnTo>
                  <a:pt x="1532521" y="5499670"/>
                </a:lnTo>
                <a:cubicBezTo>
                  <a:pt x="1532521" y="5503636"/>
                  <a:pt x="1526030" y="5503277"/>
                  <a:pt x="1524227" y="5505079"/>
                </a:cubicBezTo>
                <a:close/>
                <a:moveTo>
                  <a:pt x="1291950" y="5498224"/>
                </a:moveTo>
                <a:cubicBezTo>
                  <a:pt x="1284374" y="5493896"/>
                  <a:pt x="1284735" y="5501111"/>
                  <a:pt x="1281129" y="5503274"/>
                </a:cubicBezTo>
                <a:lnTo>
                  <a:pt x="1289786" y="5504718"/>
                </a:lnTo>
                <a:close/>
                <a:moveTo>
                  <a:pt x="1611871" y="5494619"/>
                </a:moveTo>
                <a:cubicBezTo>
                  <a:pt x="1611149" y="5497144"/>
                  <a:pt x="1610428" y="5500029"/>
                  <a:pt x="1606100" y="5500391"/>
                </a:cubicBezTo>
                <a:lnTo>
                  <a:pt x="1602493" y="5494981"/>
                </a:lnTo>
                <a:close/>
                <a:moveTo>
                  <a:pt x="1598525" y="5487044"/>
                </a:moveTo>
                <a:lnTo>
                  <a:pt x="1597083" y="5491734"/>
                </a:lnTo>
                <a:lnTo>
                  <a:pt x="1588426" y="5490291"/>
                </a:lnTo>
                <a:close/>
                <a:moveTo>
                  <a:pt x="3552680" y="5482355"/>
                </a:moveTo>
                <a:lnTo>
                  <a:pt x="3551237" y="5487044"/>
                </a:lnTo>
                <a:lnTo>
                  <a:pt x="3554124" y="5485601"/>
                </a:lnTo>
                <a:close/>
                <a:moveTo>
                  <a:pt x="1649382" y="5481996"/>
                </a:moveTo>
                <a:cubicBezTo>
                  <a:pt x="1654792" y="5481996"/>
                  <a:pt x="1655873" y="5487406"/>
                  <a:pt x="1653709" y="5489571"/>
                </a:cubicBezTo>
                <a:cubicBezTo>
                  <a:pt x="1650825" y="5490292"/>
                  <a:pt x="1650102" y="5488127"/>
                  <a:pt x="1647939" y="5486684"/>
                </a:cubicBezTo>
                <a:close/>
                <a:moveTo>
                  <a:pt x="1627020" y="5475143"/>
                </a:moveTo>
                <a:cubicBezTo>
                  <a:pt x="1627381" y="5478390"/>
                  <a:pt x="1624495" y="5478751"/>
                  <a:pt x="1623053" y="5479471"/>
                </a:cubicBezTo>
                <a:lnTo>
                  <a:pt x="1616921" y="5478389"/>
                </a:lnTo>
                <a:close/>
                <a:moveTo>
                  <a:pt x="1664529" y="5474782"/>
                </a:moveTo>
                <a:cubicBezTo>
                  <a:pt x="1666694" y="5478028"/>
                  <a:pt x="1668497" y="5481274"/>
                  <a:pt x="1671383" y="5483077"/>
                </a:cubicBezTo>
                <a:lnTo>
                  <a:pt x="1659841" y="5476947"/>
                </a:lnTo>
                <a:close/>
                <a:moveTo>
                  <a:pt x="1225810" y="5468469"/>
                </a:moveTo>
                <a:cubicBezTo>
                  <a:pt x="1215306" y="5468739"/>
                  <a:pt x="1204305" y="5470813"/>
                  <a:pt x="1197451" y="5470092"/>
                </a:cubicBezTo>
                <a:lnTo>
                  <a:pt x="1196009" y="5474780"/>
                </a:lnTo>
                <a:cubicBezTo>
                  <a:pt x="1209714" y="5476944"/>
                  <a:pt x="1230634" y="5468650"/>
                  <a:pt x="1236405" y="5483798"/>
                </a:cubicBezTo>
                <a:cubicBezTo>
                  <a:pt x="1233158" y="5491373"/>
                  <a:pt x="1221256" y="5491011"/>
                  <a:pt x="1213322" y="5491732"/>
                </a:cubicBezTo>
                <a:cubicBezTo>
                  <a:pt x="1218732" y="5491733"/>
                  <a:pt x="1226667" y="5496060"/>
                  <a:pt x="1231356" y="5492815"/>
                </a:cubicBezTo>
                <a:cubicBezTo>
                  <a:pt x="1244340" y="5492455"/>
                  <a:pt x="1246503" y="5482355"/>
                  <a:pt x="1251553" y="5477666"/>
                </a:cubicBezTo>
                <a:lnTo>
                  <a:pt x="1251192" y="5477666"/>
                </a:lnTo>
                <a:cubicBezTo>
                  <a:pt x="1246324" y="5469731"/>
                  <a:pt x="1236315" y="5468198"/>
                  <a:pt x="1225810" y="5468469"/>
                </a:cubicBezTo>
                <a:close/>
                <a:moveTo>
                  <a:pt x="1656234" y="5459634"/>
                </a:moveTo>
                <a:cubicBezTo>
                  <a:pt x="1667776" y="5455306"/>
                  <a:pt x="1678957" y="5462519"/>
                  <a:pt x="1684728" y="5469372"/>
                </a:cubicBezTo>
                <a:cubicBezTo>
                  <a:pt x="1673186" y="5472619"/>
                  <a:pt x="1664890" y="5461076"/>
                  <a:pt x="1656234" y="5459634"/>
                </a:cubicBezTo>
                <a:close/>
                <a:moveTo>
                  <a:pt x="3653310" y="5457107"/>
                </a:moveTo>
                <a:cubicBezTo>
                  <a:pt x="3641767" y="5462157"/>
                  <a:pt x="3630947" y="5471173"/>
                  <a:pt x="3629865" y="5483798"/>
                </a:cubicBezTo>
                <a:cubicBezTo>
                  <a:pt x="3637349" y="5486143"/>
                  <a:pt x="3641880" y="5486345"/>
                  <a:pt x="3644636" y="5485156"/>
                </a:cubicBezTo>
                <a:cubicBezTo>
                  <a:pt x="3652903" y="5481589"/>
                  <a:pt x="3645194" y="5465494"/>
                  <a:pt x="3653310" y="5457107"/>
                </a:cubicBezTo>
                <a:close/>
                <a:moveTo>
                  <a:pt x="1407366" y="5456749"/>
                </a:moveTo>
                <a:lnTo>
                  <a:pt x="1415302" y="5459994"/>
                </a:lnTo>
                <a:lnTo>
                  <a:pt x="1392579" y="5466126"/>
                </a:lnTo>
                <a:lnTo>
                  <a:pt x="1394022" y="5461436"/>
                </a:lnTo>
                <a:cubicBezTo>
                  <a:pt x="1397989" y="5461077"/>
                  <a:pt x="1402318" y="5464683"/>
                  <a:pt x="1406284" y="5460715"/>
                </a:cubicBezTo>
                <a:close/>
                <a:moveTo>
                  <a:pt x="2570914" y="5452059"/>
                </a:moveTo>
                <a:cubicBezTo>
                  <a:pt x="2569111" y="5458911"/>
                  <a:pt x="2563339" y="5473699"/>
                  <a:pt x="2574881" y="5478749"/>
                </a:cubicBezTo>
                <a:cubicBezTo>
                  <a:pt x="2563700" y="5506160"/>
                  <a:pt x="2590030" y="5529603"/>
                  <a:pt x="2582455" y="5555572"/>
                </a:cubicBezTo>
                <a:cubicBezTo>
                  <a:pt x="2584980" y="5553048"/>
                  <a:pt x="2602653" y="5550162"/>
                  <a:pt x="2593997" y="5539702"/>
                </a:cubicBezTo>
                <a:cubicBezTo>
                  <a:pt x="2625738" y="5529243"/>
                  <a:pt x="2560454" y="5509046"/>
                  <a:pt x="2599047" y="5492814"/>
                </a:cubicBezTo>
                <a:cubicBezTo>
                  <a:pt x="2571275" y="5481273"/>
                  <a:pt x="2598686" y="5463961"/>
                  <a:pt x="2570914" y="5452059"/>
                </a:cubicBezTo>
                <a:close/>
                <a:moveTo>
                  <a:pt x="2042521" y="5452058"/>
                </a:moveTo>
                <a:lnTo>
                  <a:pt x="2049374" y="5463239"/>
                </a:lnTo>
                <a:lnTo>
                  <a:pt x="2064521" y="5452058"/>
                </a:lnTo>
                <a:cubicBezTo>
                  <a:pt x="2062719" y="5449895"/>
                  <a:pt x="2051177" y="5457828"/>
                  <a:pt x="2042521" y="5452058"/>
                </a:cubicBezTo>
                <a:close/>
                <a:moveTo>
                  <a:pt x="1274276" y="5445205"/>
                </a:moveTo>
                <a:lnTo>
                  <a:pt x="1263094" y="5447369"/>
                </a:lnTo>
                <a:lnTo>
                  <a:pt x="1265980" y="5450615"/>
                </a:lnTo>
                <a:cubicBezTo>
                  <a:pt x="1268145" y="5448091"/>
                  <a:pt x="1273555" y="5448091"/>
                  <a:pt x="1274276" y="5445205"/>
                </a:cubicBezTo>
                <a:close/>
                <a:moveTo>
                  <a:pt x="1319315" y="5444168"/>
                </a:moveTo>
                <a:cubicBezTo>
                  <a:pt x="1315123" y="5444574"/>
                  <a:pt x="1311426" y="5445927"/>
                  <a:pt x="1309261" y="5448452"/>
                </a:cubicBezTo>
                <a:cubicBezTo>
                  <a:pt x="1313589" y="5449173"/>
                  <a:pt x="1318369" y="5450525"/>
                  <a:pt x="1322562" y="5450661"/>
                </a:cubicBezTo>
                <a:cubicBezTo>
                  <a:pt x="1326754" y="5450795"/>
                  <a:pt x="1330362" y="5449713"/>
                  <a:pt x="1332346" y="5445566"/>
                </a:cubicBezTo>
                <a:cubicBezTo>
                  <a:pt x="1328197" y="5444304"/>
                  <a:pt x="1323509" y="5443763"/>
                  <a:pt x="1319315" y="5444168"/>
                </a:cubicBezTo>
                <a:close/>
                <a:moveTo>
                  <a:pt x="1187353" y="5439074"/>
                </a:moveTo>
                <a:cubicBezTo>
                  <a:pt x="1179779" y="5455665"/>
                  <a:pt x="1203223" y="5447008"/>
                  <a:pt x="1211157" y="5455304"/>
                </a:cubicBezTo>
                <a:lnTo>
                  <a:pt x="1209715" y="5459993"/>
                </a:lnTo>
                <a:lnTo>
                  <a:pt x="1229192" y="5456387"/>
                </a:lnTo>
                <a:cubicBezTo>
                  <a:pt x="1219091" y="5445566"/>
                  <a:pt x="1204305" y="5443042"/>
                  <a:pt x="1187353" y="5439074"/>
                </a:cubicBezTo>
                <a:close/>
                <a:moveTo>
                  <a:pt x="1246504" y="5432582"/>
                </a:moveTo>
                <a:cubicBezTo>
                  <a:pt x="1247225" y="5434746"/>
                  <a:pt x="1250470" y="5441238"/>
                  <a:pt x="1255521" y="5441960"/>
                </a:cubicBezTo>
                <a:cubicBezTo>
                  <a:pt x="1259488" y="5440877"/>
                  <a:pt x="1260569" y="5437992"/>
                  <a:pt x="1261291" y="5435107"/>
                </a:cubicBezTo>
                <a:close/>
                <a:moveTo>
                  <a:pt x="1309757" y="5425638"/>
                </a:moveTo>
                <a:cubicBezTo>
                  <a:pt x="1306647" y="5426180"/>
                  <a:pt x="1304573" y="5427713"/>
                  <a:pt x="1305655" y="5430779"/>
                </a:cubicBezTo>
                <a:cubicBezTo>
                  <a:pt x="1313229" y="5436188"/>
                  <a:pt x="1315033" y="5425729"/>
                  <a:pt x="1320082" y="5426449"/>
                </a:cubicBezTo>
                <a:cubicBezTo>
                  <a:pt x="1317016" y="5425548"/>
                  <a:pt x="1312869" y="5425098"/>
                  <a:pt x="1309757" y="5425638"/>
                </a:cubicBezTo>
                <a:close/>
                <a:moveTo>
                  <a:pt x="1697713" y="5422844"/>
                </a:moveTo>
                <a:lnTo>
                  <a:pt x="1700958" y="5425368"/>
                </a:lnTo>
                <a:cubicBezTo>
                  <a:pt x="1695909" y="5429697"/>
                  <a:pt x="1689056" y="5435467"/>
                  <a:pt x="1682203" y="5436188"/>
                </a:cubicBezTo>
                <a:lnTo>
                  <a:pt x="1678957" y="5433663"/>
                </a:lnTo>
                <a:cubicBezTo>
                  <a:pt x="1673908" y="5450976"/>
                  <a:pt x="1648299" y="5436548"/>
                  <a:pt x="1645775" y="5453862"/>
                </a:cubicBezTo>
                <a:lnTo>
                  <a:pt x="1634594" y="5448090"/>
                </a:lnTo>
                <a:cubicBezTo>
                  <a:pt x="1586624" y="5456748"/>
                  <a:pt x="1523144" y="5447730"/>
                  <a:pt x="1492846" y="5483076"/>
                </a:cubicBezTo>
                <a:cubicBezTo>
                  <a:pt x="1463271" y="5481995"/>
                  <a:pt x="1443794" y="5513373"/>
                  <a:pt x="1416744" y="5507602"/>
                </a:cubicBezTo>
                <a:cubicBezTo>
                  <a:pt x="1430450" y="5518063"/>
                  <a:pt x="1441631" y="5533210"/>
                  <a:pt x="1439828" y="5547638"/>
                </a:cubicBezTo>
                <a:cubicBezTo>
                  <a:pt x="1450648" y="5546556"/>
                  <a:pt x="1444156" y="5555572"/>
                  <a:pt x="1448123" y="5559180"/>
                </a:cubicBezTo>
                <a:cubicBezTo>
                  <a:pt x="1460025" y="5553408"/>
                  <a:pt x="1475174" y="5555213"/>
                  <a:pt x="1480944" y="5545113"/>
                </a:cubicBezTo>
                <a:cubicBezTo>
                  <a:pt x="1492577" y="5552418"/>
                  <a:pt x="1493050" y="5569459"/>
                  <a:pt x="1503819" y="5573872"/>
                </a:cubicBezTo>
                <a:cubicBezTo>
                  <a:pt x="1507410" y="5575343"/>
                  <a:pt x="1512143" y="5575409"/>
                  <a:pt x="1518816" y="5573246"/>
                </a:cubicBezTo>
                <a:cubicBezTo>
                  <a:pt x="1512324" y="5574328"/>
                  <a:pt x="1510880" y="5569999"/>
                  <a:pt x="1507635" y="5567475"/>
                </a:cubicBezTo>
                <a:cubicBezTo>
                  <a:pt x="1511602" y="5566393"/>
                  <a:pt x="1514127" y="5562787"/>
                  <a:pt x="1518815" y="5564590"/>
                </a:cubicBezTo>
                <a:lnTo>
                  <a:pt x="1510519" y="5548359"/>
                </a:lnTo>
                <a:lnTo>
                  <a:pt x="1496815" y="5550884"/>
                </a:lnTo>
                <a:cubicBezTo>
                  <a:pt x="1494650" y="5549441"/>
                  <a:pt x="1489241" y="5541506"/>
                  <a:pt x="1497896" y="5538981"/>
                </a:cubicBezTo>
                <a:cubicBezTo>
                  <a:pt x="1509438" y="5535015"/>
                  <a:pt x="1524225" y="5537899"/>
                  <a:pt x="1529275" y="5547638"/>
                </a:cubicBezTo>
                <a:lnTo>
                  <a:pt x="1541539" y="5541867"/>
                </a:lnTo>
                <a:lnTo>
                  <a:pt x="1538293" y="5539342"/>
                </a:lnTo>
                <a:cubicBezTo>
                  <a:pt x="1537210" y="5533211"/>
                  <a:pt x="1543342" y="5530325"/>
                  <a:pt x="1550194" y="5529604"/>
                </a:cubicBezTo>
                <a:cubicBezTo>
                  <a:pt x="1551998" y="5531768"/>
                  <a:pt x="1556327" y="5534654"/>
                  <a:pt x="1554161" y="5537179"/>
                </a:cubicBezTo>
                <a:cubicBezTo>
                  <a:pt x="1567508" y="5540784"/>
                  <a:pt x="1578689" y="5547638"/>
                  <a:pt x="1585902" y="5557737"/>
                </a:cubicBezTo>
                <a:cubicBezTo>
                  <a:pt x="1579770" y="5560982"/>
                  <a:pt x="1573999" y="5562786"/>
                  <a:pt x="1570031" y="5567114"/>
                </a:cubicBezTo>
                <a:cubicBezTo>
                  <a:pt x="1586983" y="5566033"/>
                  <a:pt x="1594197" y="5551245"/>
                  <a:pt x="1598525" y="5545113"/>
                </a:cubicBezTo>
                <a:cubicBezTo>
                  <a:pt x="1602854" y="5544032"/>
                  <a:pt x="1611150" y="5547277"/>
                  <a:pt x="1609346" y="5540064"/>
                </a:cubicBezTo>
                <a:cubicBezTo>
                  <a:pt x="1605379" y="5544392"/>
                  <a:pt x="1598887" y="5540064"/>
                  <a:pt x="1593837" y="5539342"/>
                </a:cubicBezTo>
                <a:cubicBezTo>
                  <a:pt x="1590230" y="5538620"/>
                  <a:pt x="1583737" y="5533571"/>
                  <a:pt x="1587706" y="5529244"/>
                </a:cubicBezTo>
                <a:cubicBezTo>
                  <a:pt x="1583016" y="5532489"/>
                  <a:pt x="1573638" y="5536817"/>
                  <a:pt x="1568950" y="5531046"/>
                </a:cubicBezTo>
                <a:cubicBezTo>
                  <a:pt x="1570753" y="5529243"/>
                  <a:pt x="1573638" y="5528883"/>
                  <a:pt x="1572918" y="5526719"/>
                </a:cubicBezTo>
                <a:lnTo>
                  <a:pt x="1547670" y="5519144"/>
                </a:lnTo>
                <a:lnTo>
                  <a:pt x="1545505" y="5526719"/>
                </a:lnTo>
                <a:cubicBezTo>
                  <a:pt x="1541899" y="5529964"/>
                  <a:pt x="1536489" y="5525997"/>
                  <a:pt x="1532521" y="5526358"/>
                </a:cubicBezTo>
                <a:cubicBezTo>
                  <a:pt x="1522062" y="5526357"/>
                  <a:pt x="1518816" y="5514817"/>
                  <a:pt x="1527833" y="5511569"/>
                </a:cubicBezTo>
                <a:cubicBezTo>
                  <a:pt x="1543342" y="5521308"/>
                  <a:pt x="1540096" y="5500749"/>
                  <a:pt x="1554162" y="5506159"/>
                </a:cubicBezTo>
                <a:cubicBezTo>
                  <a:pt x="1561376" y="5512652"/>
                  <a:pt x="1588066" y="5501110"/>
                  <a:pt x="1584819" y="5516620"/>
                </a:cubicBezTo>
                <a:cubicBezTo>
                  <a:pt x="1598164" y="5515899"/>
                  <a:pt x="1601412" y="5504718"/>
                  <a:pt x="1615478" y="5510127"/>
                </a:cubicBezTo>
                <a:cubicBezTo>
                  <a:pt x="1615478" y="5514094"/>
                  <a:pt x="1621970" y="5518422"/>
                  <a:pt x="1614396" y="5522029"/>
                </a:cubicBezTo>
                <a:cubicBezTo>
                  <a:pt x="1622331" y="5517701"/>
                  <a:pt x="1629183" y="5524915"/>
                  <a:pt x="1634954" y="5527800"/>
                </a:cubicBezTo>
                <a:cubicBezTo>
                  <a:pt x="1636036" y="5512291"/>
                  <a:pt x="1662726" y="5535736"/>
                  <a:pt x="1660922" y="5515537"/>
                </a:cubicBezTo>
                <a:cubicBezTo>
                  <a:pt x="1645053" y="5524554"/>
                  <a:pt x="1638922" y="5501831"/>
                  <a:pt x="1633151" y="5494619"/>
                </a:cubicBezTo>
                <a:cubicBezTo>
                  <a:pt x="1654070" y="5482355"/>
                  <a:pt x="1651546" y="5511569"/>
                  <a:pt x="1665973" y="5507241"/>
                </a:cubicBezTo>
                <a:lnTo>
                  <a:pt x="1655513" y="5490651"/>
                </a:lnTo>
                <a:cubicBezTo>
                  <a:pt x="1675349" y="5497864"/>
                  <a:pt x="1690859" y="5471895"/>
                  <a:pt x="1708172" y="5483798"/>
                </a:cubicBezTo>
                <a:cubicBezTo>
                  <a:pt x="1714665" y="5483076"/>
                  <a:pt x="1720796" y="5480191"/>
                  <a:pt x="1720074" y="5474059"/>
                </a:cubicBezTo>
                <a:cubicBezTo>
                  <a:pt x="1698795" y="5462517"/>
                  <a:pt x="1733779" y="5454583"/>
                  <a:pt x="1725844" y="5446288"/>
                </a:cubicBezTo>
                <a:cubicBezTo>
                  <a:pt x="1714664" y="5434745"/>
                  <a:pt x="1743879" y="5437631"/>
                  <a:pt x="1737386" y="5424647"/>
                </a:cubicBezTo>
                <a:close/>
                <a:moveTo>
                  <a:pt x="1412777" y="5417073"/>
                </a:moveTo>
                <a:lnTo>
                  <a:pt x="1411334" y="5421763"/>
                </a:lnTo>
                <a:cubicBezTo>
                  <a:pt x="1408810" y="5421041"/>
                  <a:pt x="1405203" y="5420319"/>
                  <a:pt x="1403399" y="5417434"/>
                </a:cubicBezTo>
                <a:close/>
                <a:moveTo>
                  <a:pt x="1544064" y="5409139"/>
                </a:moveTo>
                <a:lnTo>
                  <a:pt x="1551999" y="5412385"/>
                </a:lnTo>
                <a:cubicBezTo>
                  <a:pt x="1547310" y="5414548"/>
                  <a:pt x="1544064" y="5417074"/>
                  <a:pt x="1538293" y="5414909"/>
                </a:cubicBezTo>
                <a:close/>
                <a:moveTo>
                  <a:pt x="3492446" y="5399759"/>
                </a:moveTo>
                <a:lnTo>
                  <a:pt x="3485234" y="5432220"/>
                </a:lnTo>
                <a:cubicBezTo>
                  <a:pt x="3472609" y="5444123"/>
                  <a:pt x="3496415" y="5451336"/>
                  <a:pt x="3484512" y="5465043"/>
                </a:cubicBezTo>
                <a:cubicBezTo>
                  <a:pt x="3498579" y="5492455"/>
                  <a:pt x="3477660" y="5523473"/>
                  <a:pt x="3483069" y="5544392"/>
                </a:cubicBezTo>
                <a:lnTo>
                  <a:pt x="3476937" y="5543309"/>
                </a:lnTo>
                <a:cubicBezTo>
                  <a:pt x="3489561" y="5544753"/>
                  <a:pt x="3479462" y="5556654"/>
                  <a:pt x="3483791" y="5563507"/>
                </a:cubicBezTo>
                <a:cubicBezTo>
                  <a:pt x="3462872" y="5572886"/>
                  <a:pt x="3486315" y="5585870"/>
                  <a:pt x="3472970" y="5599575"/>
                </a:cubicBezTo>
                <a:cubicBezTo>
                  <a:pt x="3483070" y="5613642"/>
                  <a:pt x="3489922" y="5621577"/>
                  <a:pt x="3485233" y="5637447"/>
                </a:cubicBezTo>
                <a:cubicBezTo>
                  <a:pt x="3496415" y="5648263"/>
                  <a:pt x="3489201" y="5659082"/>
                  <a:pt x="3491365" y="5669542"/>
                </a:cubicBezTo>
                <a:lnTo>
                  <a:pt x="3495693" y="5668099"/>
                </a:lnTo>
                <a:cubicBezTo>
                  <a:pt x="3500382" y="5669903"/>
                  <a:pt x="3509760" y="5668819"/>
                  <a:pt x="3512284" y="5673148"/>
                </a:cubicBezTo>
                <a:cubicBezTo>
                  <a:pt x="3508677" y="5680362"/>
                  <a:pt x="3498939" y="5686855"/>
                  <a:pt x="3491725" y="5689379"/>
                </a:cubicBezTo>
                <a:cubicBezTo>
                  <a:pt x="3520220" y="5707051"/>
                  <a:pt x="3482708" y="5718594"/>
                  <a:pt x="3495333" y="5737710"/>
                </a:cubicBezTo>
                <a:cubicBezTo>
                  <a:pt x="3519137" y="5736628"/>
                  <a:pt x="3503268" y="5763678"/>
                  <a:pt x="3526712" y="5758990"/>
                </a:cubicBezTo>
                <a:cubicBezTo>
                  <a:pt x="3529957" y="5766565"/>
                  <a:pt x="3539695" y="5772335"/>
                  <a:pt x="3533565" y="5780270"/>
                </a:cubicBezTo>
                <a:cubicBezTo>
                  <a:pt x="3533925" y="5783153"/>
                  <a:pt x="3530318" y="5786761"/>
                  <a:pt x="3525268" y="5785679"/>
                </a:cubicBezTo>
                <a:cubicBezTo>
                  <a:pt x="3522743" y="5782070"/>
                  <a:pt x="3513727" y="5767646"/>
                  <a:pt x="3515891" y="5774139"/>
                </a:cubicBezTo>
                <a:cubicBezTo>
                  <a:pt x="3513367" y="5786761"/>
                  <a:pt x="3525630" y="5794697"/>
                  <a:pt x="3533926" y="5801188"/>
                </a:cubicBezTo>
                <a:cubicBezTo>
                  <a:pt x="3509399" y="5800829"/>
                  <a:pt x="3539696" y="5813091"/>
                  <a:pt x="3522384" y="5818138"/>
                </a:cubicBezTo>
                <a:cubicBezTo>
                  <a:pt x="3525990" y="5831844"/>
                  <a:pt x="3488479" y="5862144"/>
                  <a:pt x="3532843" y="5865748"/>
                </a:cubicBezTo>
                <a:cubicBezTo>
                  <a:pt x="3518056" y="5872243"/>
                  <a:pt x="3542581" y="5873325"/>
                  <a:pt x="3530678" y="5882340"/>
                </a:cubicBezTo>
                <a:cubicBezTo>
                  <a:pt x="3524547" y="5893162"/>
                  <a:pt x="3517334" y="5878011"/>
                  <a:pt x="3506513" y="5880176"/>
                </a:cubicBezTo>
                <a:cubicBezTo>
                  <a:pt x="3505792" y="5883063"/>
                  <a:pt x="3506153" y="5885945"/>
                  <a:pt x="3502186" y="5886305"/>
                </a:cubicBezTo>
                <a:lnTo>
                  <a:pt x="3524548" y="5886305"/>
                </a:lnTo>
                <a:cubicBezTo>
                  <a:pt x="3528515" y="5889913"/>
                  <a:pt x="3528515" y="5894244"/>
                  <a:pt x="3525990" y="5898571"/>
                </a:cubicBezTo>
                <a:cubicBezTo>
                  <a:pt x="3530318" y="5911194"/>
                  <a:pt x="3513005" y="5903260"/>
                  <a:pt x="3505432" y="5906867"/>
                </a:cubicBezTo>
                <a:cubicBezTo>
                  <a:pt x="3508678" y="5908310"/>
                  <a:pt x="3506513" y="5910832"/>
                  <a:pt x="3505792" y="5913719"/>
                </a:cubicBezTo>
                <a:cubicBezTo>
                  <a:pt x="3532843" y="5910114"/>
                  <a:pt x="3535007" y="5942574"/>
                  <a:pt x="3561336" y="5937164"/>
                </a:cubicBezTo>
                <a:cubicBezTo>
                  <a:pt x="3561697" y="5940409"/>
                  <a:pt x="3568911" y="5951591"/>
                  <a:pt x="3569992" y="5960608"/>
                </a:cubicBezTo>
                <a:cubicBezTo>
                  <a:pt x="3548352" y="5967819"/>
                  <a:pt x="3571796" y="5946901"/>
                  <a:pt x="3553762" y="5945818"/>
                </a:cubicBezTo>
                <a:lnTo>
                  <a:pt x="3551959" y="5952313"/>
                </a:lnTo>
                <a:cubicBezTo>
                  <a:pt x="3547631" y="5954476"/>
                  <a:pt x="3542221" y="5954476"/>
                  <a:pt x="3538254" y="5954838"/>
                </a:cubicBezTo>
                <a:cubicBezTo>
                  <a:pt x="3539695" y="5958804"/>
                  <a:pt x="3545466" y="5961689"/>
                  <a:pt x="3541139" y="5967100"/>
                </a:cubicBezTo>
                <a:cubicBezTo>
                  <a:pt x="3541139" y="5967100"/>
                  <a:pt x="3559172" y="5963132"/>
                  <a:pt x="3561698" y="5972509"/>
                </a:cubicBezTo>
                <a:cubicBezTo>
                  <a:pt x="3555926" y="5982608"/>
                  <a:pt x="3539696" y="5967819"/>
                  <a:pt x="3539695" y="5980804"/>
                </a:cubicBezTo>
                <a:cubicBezTo>
                  <a:pt x="3548713" y="5980444"/>
                  <a:pt x="3567108" y="5980443"/>
                  <a:pt x="3572156" y="5989462"/>
                </a:cubicBezTo>
                <a:cubicBezTo>
                  <a:pt x="3571435" y="5991624"/>
                  <a:pt x="3570715" y="5994150"/>
                  <a:pt x="3566386" y="5995594"/>
                </a:cubicBezTo>
                <a:cubicBezTo>
                  <a:pt x="3549794" y="5989821"/>
                  <a:pt x="3532843" y="5998841"/>
                  <a:pt x="3516974" y="6003887"/>
                </a:cubicBezTo>
                <a:cubicBezTo>
                  <a:pt x="3571074" y="6001365"/>
                  <a:pt x="3528875" y="6051498"/>
                  <a:pt x="3544024" y="6070254"/>
                </a:cubicBezTo>
                <a:cubicBezTo>
                  <a:pt x="3519859" y="6090812"/>
                  <a:pt x="3562058" y="6101273"/>
                  <a:pt x="3564583" y="6119664"/>
                </a:cubicBezTo>
                <a:cubicBezTo>
                  <a:pt x="3588748" y="6126159"/>
                  <a:pt x="3584059" y="6102353"/>
                  <a:pt x="3593437" y="6092977"/>
                </a:cubicBezTo>
                <a:cubicBezTo>
                  <a:pt x="3589108" y="6077466"/>
                  <a:pt x="3602815" y="6052940"/>
                  <a:pt x="3569632" y="6051137"/>
                </a:cubicBezTo>
                <a:cubicBezTo>
                  <a:pt x="3567829" y="6039955"/>
                  <a:pt x="3584419" y="6049693"/>
                  <a:pt x="3587306" y="6044285"/>
                </a:cubicBezTo>
                <a:cubicBezTo>
                  <a:pt x="3574320" y="6035989"/>
                  <a:pt x="3587305" y="6022643"/>
                  <a:pt x="3582977" y="6015792"/>
                </a:cubicBezTo>
                <a:cubicBezTo>
                  <a:pt x="3579370" y="6010381"/>
                  <a:pt x="3569992" y="6011464"/>
                  <a:pt x="3556647" y="6008218"/>
                </a:cubicBezTo>
                <a:cubicBezTo>
                  <a:pt x="3553040" y="6007496"/>
                  <a:pt x="3549073" y="6003887"/>
                  <a:pt x="3550155" y="5999922"/>
                </a:cubicBezTo>
                <a:cubicBezTo>
                  <a:pt x="3561698" y="5992707"/>
                  <a:pt x="3567829" y="6002086"/>
                  <a:pt x="3577567" y="6004609"/>
                </a:cubicBezTo>
                <a:cubicBezTo>
                  <a:pt x="3577206" y="5988740"/>
                  <a:pt x="3586224" y="5975396"/>
                  <a:pt x="3564223" y="5966379"/>
                </a:cubicBezTo>
                <a:cubicBezTo>
                  <a:pt x="3566386" y="5962771"/>
                  <a:pt x="3571797" y="5966739"/>
                  <a:pt x="3575763" y="5966379"/>
                </a:cubicBezTo>
                <a:lnTo>
                  <a:pt x="3569633" y="5912636"/>
                </a:lnTo>
                <a:cubicBezTo>
                  <a:pt x="3567468" y="5915163"/>
                  <a:pt x="3563862" y="5913719"/>
                  <a:pt x="3560255" y="5912997"/>
                </a:cubicBezTo>
                <a:lnTo>
                  <a:pt x="3564943" y="5918769"/>
                </a:lnTo>
                <a:cubicBezTo>
                  <a:pt x="3565664" y="5920930"/>
                  <a:pt x="3562779" y="5921291"/>
                  <a:pt x="3560975" y="5923097"/>
                </a:cubicBezTo>
                <a:cubicBezTo>
                  <a:pt x="3550876" y="5921291"/>
                  <a:pt x="3543663" y="5919131"/>
                  <a:pt x="3537532" y="5914079"/>
                </a:cubicBezTo>
                <a:cubicBezTo>
                  <a:pt x="3539695" y="5911555"/>
                  <a:pt x="3537172" y="5906147"/>
                  <a:pt x="3544023" y="5905425"/>
                </a:cubicBezTo>
                <a:cubicBezTo>
                  <a:pt x="3546549" y="5905786"/>
                  <a:pt x="3547270" y="5907950"/>
                  <a:pt x="3549434" y="5909393"/>
                </a:cubicBezTo>
                <a:cubicBezTo>
                  <a:pt x="3553762" y="5903259"/>
                  <a:pt x="3559172" y="5893162"/>
                  <a:pt x="3571435" y="5896407"/>
                </a:cubicBezTo>
                <a:cubicBezTo>
                  <a:pt x="3576845" y="5887388"/>
                  <a:pt x="3553041" y="5880176"/>
                  <a:pt x="3570714" y="5877290"/>
                </a:cubicBezTo>
                <a:lnTo>
                  <a:pt x="3559173" y="5863226"/>
                </a:lnTo>
                <a:lnTo>
                  <a:pt x="3551599" y="5866830"/>
                </a:lnTo>
                <a:lnTo>
                  <a:pt x="3545106" y="5857814"/>
                </a:lnTo>
                <a:cubicBezTo>
                  <a:pt x="3550517" y="5853127"/>
                  <a:pt x="3557369" y="5856010"/>
                  <a:pt x="3564943" y="5857455"/>
                </a:cubicBezTo>
                <a:cubicBezTo>
                  <a:pt x="3556288" y="5844109"/>
                  <a:pt x="3570354" y="5827518"/>
                  <a:pt x="3542221" y="5829683"/>
                </a:cubicBezTo>
                <a:cubicBezTo>
                  <a:pt x="3540777" y="5821385"/>
                  <a:pt x="3551599" y="5824272"/>
                  <a:pt x="3556287" y="5822107"/>
                </a:cubicBezTo>
                <a:cubicBezTo>
                  <a:pt x="3550156" y="5798302"/>
                  <a:pt x="3564943" y="5775943"/>
                  <a:pt x="3544023" y="5758269"/>
                </a:cubicBezTo>
                <a:cubicBezTo>
                  <a:pt x="3553762" y="5743120"/>
                  <a:pt x="3546188" y="5724726"/>
                  <a:pt x="3547270" y="5708134"/>
                </a:cubicBezTo>
                <a:cubicBezTo>
                  <a:pt x="3552681" y="5695151"/>
                  <a:pt x="3522384" y="5682887"/>
                  <a:pt x="3543303" y="5669542"/>
                </a:cubicBezTo>
                <a:cubicBezTo>
                  <a:pt x="3533204" y="5624823"/>
                  <a:pt x="3527073" y="5580098"/>
                  <a:pt x="3523827" y="5534653"/>
                </a:cubicBezTo>
                <a:cubicBezTo>
                  <a:pt x="3501103" y="5518784"/>
                  <a:pt x="3515530" y="5497143"/>
                  <a:pt x="3515892" y="5478387"/>
                </a:cubicBezTo>
                <a:cubicBezTo>
                  <a:pt x="3510842" y="5469371"/>
                  <a:pt x="3500021" y="5461796"/>
                  <a:pt x="3508678" y="5450255"/>
                </a:cubicBezTo>
                <a:cubicBezTo>
                  <a:pt x="3494612" y="5436188"/>
                  <a:pt x="3509760" y="5406974"/>
                  <a:pt x="3492446" y="5399759"/>
                </a:cubicBezTo>
                <a:close/>
                <a:moveTo>
                  <a:pt x="1234241" y="5399759"/>
                </a:moveTo>
                <a:cubicBezTo>
                  <a:pt x="1232077" y="5415991"/>
                  <a:pt x="1206468" y="5400842"/>
                  <a:pt x="1199255" y="5412383"/>
                </a:cubicBezTo>
                <a:cubicBezTo>
                  <a:pt x="1207910" y="5422844"/>
                  <a:pt x="1233879" y="5414547"/>
                  <a:pt x="1243617" y="5420318"/>
                </a:cubicBezTo>
                <a:cubicBezTo>
                  <a:pt x="1234240" y="5416712"/>
                  <a:pt x="1238568" y="5406613"/>
                  <a:pt x="1240373" y="5400841"/>
                </a:cubicBezTo>
                <a:close/>
                <a:moveTo>
                  <a:pt x="3595961" y="5397235"/>
                </a:moveTo>
                <a:cubicBezTo>
                  <a:pt x="3592354" y="5400482"/>
                  <a:pt x="3587306" y="5408777"/>
                  <a:pt x="3577927" y="5405891"/>
                </a:cubicBezTo>
                <a:cubicBezTo>
                  <a:pt x="3574682" y="5403366"/>
                  <a:pt x="3576846" y="5400841"/>
                  <a:pt x="3577568" y="5397957"/>
                </a:cubicBezTo>
                <a:cubicBezTo>
                  <a:pt x="3576124" y="5403006"/>
                  <a:pt x="3573600" y="5406252"/>
                  <a:pt x="3567829" y="5408415"/>
                </a:cubicBezTo>
                <a:cubicBezTo>
                  <a:pt x="3571796" y="5409137"/>
                  <a:pt x="3575042" y="5410580"/>
                  <a:pt x="3577207" y="5408056"/>
                </a:cubicBezTo>
                <a:cubicBezTo>
                  <a:pt x="3572879" y="5426089"/>
                  <a:pt x="3606421" y="5406251"/>
                  <a:pt x="3594158" y="5425008"/>
                </a:cubicBezTo>
                <a:cubicBezTo>
                  <a:pt x="3593076" y="5428614"/>
                  <a:pt x="3592354" y="5435466"/>
                  <a:pt x="3585142" y="5433303"/>
                </a:cubicBezTo>
                <a:lnTo>
                  <a:pt x="3585141" y="5455305"/>
                </a:lnTo>
                <a:cubicBezTo>
                  <a:pt x="3610388" y="5440516"/>
                  <a:pt x="3615078" y="5407695"/>
                  <a:pt x="3595961" y="5397235"/>
                </a:cubicBezTo>
                <a:close/>
                <a:moveTo>
                  <a:pt x="1656595" y="5396874"/>
                </a:moveTo>
                <a:lnTo>
                  <a:pt x="1620527" y="5400481"/>
                </a:lnTo>
                <a:lnTo>
                  <a:pt x="1641447" y="5404088"/>
                </a:lnTo>
                <a:close/>
                <a:moveTo>
                  <a:pt x="1265980" y="5384251"/>
                </a:moveTo>
                <a:cubicBezTo>
                  <a:pt x="1262373" y="5387496"/>
                  <a:pt x="1251914" y="5387857"/>
                  <a:pt x="1254078" y="5393988"/>
                </a:cubicBezTo>
                <a:cubicBezTo>
                  <a:pt x="1276080" y="5386776"/>
                  <a:pt x="1304573" y="5421761"/>
                  <a:pt x="1333788" y="5419958"/>
                </a:cubicBezTo>
                <a:cubicBezTo>
                  <a:pt x="1337033" y="5412744"/>
                  <a:pt x="1335230" y="5405170"/>
                  <a:pt x="1334869" y="5398317"/>
                </a:cubicBezTo>
                <a:cubicBezTo>
                  <a:pt x="1316475" y="5429697"/>
                  <a:pt x="1291950" y="5385694"/>
                  <a:pt x="1265980" y="5384251"/>
                </a:cubicBezTo>
                <a:close/>
                <a:moveTo>
                  <a:pt x="1299162" y="5370186"/>
                </a:moveTo>
                <a:lnTo>
                  <a:pt x="1295916" y="5372710"/>
                </a:lnTo>
                <a:cubicBezTo>
                  <a:pt x="1295196" y="5372349"/>
                  <a:pt x="1294835" y="5371989"/>
                  <a:pt x="1294114" y="5371629"/>
                </a:cubicBezTo>
                <a:close/>
                <a:moveTo>
                  <a:pt x="1499925" y="5369103"/>
                </a:moveTo>
                <a:cubicBezTo>
                  <a:pt x="1507995" y="5367751"/>
                  <a:pt x="1516291" y="5368201"/>
                  <a:pt x="1523144" y="5373431"/>
                </a:cubicBezTo>
                <a:cubicBezTo>
                  <a:pt x="1512864" y="5371808"/>
                  <a:pt x="1498528" y="5384388"/>
                  <a:pt x="1487588" y="5382865"/>
                </a:cubicBezTo>
                <a:cubicBezTo>
                  <a:pt x="1483942" y="5382359"/>
                  <a:pt x="1480674" y="5380284"/>
                  <a:pt x="1478059" y="5375596"/>
                </a:cubicBezTo>
                <a:cubicBezTo>
                  <a:pt x="1484010" y="5373612"/>
                  <a:pt x="1491856" y="5370456"/>
                  <a:pt x="1499925" y="5369103"/>
                </a:cubicBezTo>
                <a:close/>
                <a:moveTo>
                  <a:pt x="1350739" y="5363331"/>
                </a:moveTo>
                <a:lnTo>
                  <a:pt x="1349478" y="5364407"/>
                </a:lnTo>
                <a:lnTo>
                  <a:pt x="1349207" y="5363917"/>
                </a:lnTo>
                <a:lnTo>
                  <a:pt x="1349160" y="5363394"/>
                </a:lnTo>
                <a:close/>
                <a:moveTo>
                  <a:pt x="4689184" y="5362404"/>
                </a:moveTo>
                <a:cubicBezTo>
                  <a:pt x="4687244" y="5366688"/>
                  <a:pt x="4687702" y="5372452"/>
                  <a:pt x="4678879" y="5369338"/>
                </a:cubicBezTo>
                <a:lnTo>
                  <a:pt x="4680105" y="5362606"/>
                </a:lnTo>
                <a:cubicBezTo>
                  <a:pt x="4683318" y="5362148"/>
                  <a:pt x="4686837" y="5363832"/>
                  <a:pt x="4689184" y="5362404"/>
                </a:cubicBezTo>
                <a:close/>
                <a:moveTo>
                  <a:pt x="2397428" y="5361889"/>
                </a:moveTo>
                <a:lnTo>
                  <a:pt x="2396706" y="5363692"/>
                </a:lnTo>
                <a:lnTo>
                  <a:pt x="2399591" y="5366938"/>
                </a:lnTo>
                <a:cubicBezTo>
                  <a:pt x="2402116" y="5362609"/>
                  <a:pt x="2407527" y="5366577"/>
                  <a:pt x="2411494" y="5366217"/>
                </a:cubicBezTo>
                <a:lnTo>
                  <a:pt x="2412215" y="5364414"/>
                </a:lnTo>
                <a:close/>
                <a:moveTo>
                  <a:pt x="4690817" y="5361079"/>
                </a:moveTo>
                <a:cubicBezTo>
                  <a:pt x="4691174" y="5361028"/>
                  <a:pt x="4691582" y="5361333"/>
                  <a:pt x="4691939" y="5361282"/>
                </a:cubicBezTo>
                <a:cubicBezTo>
                  <a:pt x="4691276" y="5361742"/>
                  <a:pt x="4690255" y="5362252"/>
                  <a:pt x="4689592" y="5362710"/>
                </a:cubicBezTo>
                <a:cubicBezTo>
                  <a:pt x="4689899" y="5362303"/>
                  <a:pt x="4690154" y="5361537"/>
                  <a:pt x="4690817" y="5361079"/>
                </a:cubicBezTo>
                <a:close/>
                <a:moveTo>
                  <a:pt x="3372702" y="5360446"/>
                </a:moveTo>
                <a:cubicBezTo>
                  <a:pt x="3380997" y="5372709"/>
                  <a:pt x="3369817" y="5383890"/>
                  <a:pt x="3375588" y="5394711"/>
                </a:cubicBezTo>
                <a:cubicBezTo>
                  <a:pt x="3394342" y="5387858"/>
                  <a:pt x="3390375" y="5366216"/>
                  <a:pt x="3372702" y="5360446"/>
                </a:cubicBezTo>
                <a:close/>
                <a:moveTo>
                  <a:pt x="1458222" y="5360086"/>
                </a:moveTo>
                <a:cubicBezTo>
                  <a:pt x="1460025" y="5363332"/>
                  <a:pt x="1465436" y="5366217"/>
                  <a:pt x="1463992" y="5370907"/>
                </a:cubicBezTo>
                <a:cubicBezTo>
                  <a:pt x="1457862" y="5369824"/>
                  <a:pt x="1453173" y="5368021"/>
                  <a:pt x="1450648" y="5363693"/>
                </a:cubicBezTo>
                <a:close/>
                <a:moveTo>
                  <a:pt x="1663808" y="5360086"/>
                </a:moveTo>
                <a:lnTo>
                  <a:pt x="1652989" y="5365135"/>
                </a:lnTo>
                <a:lnTo>
                  <a:pt x="1662365" y="5364773"/>
                </a:lnTo>
                <a:close/>
                <a:moveTo>
                  <a:pt x="1622736" y="5359950"/>
                </a:moveTo>
                <a:cubicBezTo>
                  <a:pt x="1620323" y="5359792"/>
                  <a:pt x="1617370" y="5360717"/>
                  <a:pt x="1613674" y="5363332"/>
                </a:cubicBezTo>
                <a:lnTo>
                  <a:pt x="1630265" y="5368380"/>
                </a:lnTo>
                <a:cubicBezTo>
                  <a:pt x="1618003" y="5378120"/>
                  <a:pt x="1598165" y="5371987"/>
                  <a:pt x="1582296" y="5371987"/>
                </a:cubicBezTo>
                <a:lnTo>
                  <a:pt x="1580853" y="5376677"/>
                </a:lnTo>
                <a:cubicBezTo>
                  <a:pt x="1585451" y="5382899"/>
                  <a:pt x="1589667" y="5385851"/>
                  <a:pt x="1593775" y="5386782"/>
                </a:cubicBezTo>
                <a:cubicBezTo>
                  <a:pt x="1606100" y="5389570"/>
                  <a:pt x="1617461" y="5374151"/>
                  <a:pt x="1635314" y="5374151"/>
                </a:cubicBezTo>
                <a:cubicBezTo>
                  <a:pt x="1633332" y="5371807"/>
                  <a:pt x="1631619" y="5366487"/>
                  <a:pt x="1628552" y="5363061"/>
                </a:cubicBezTo>
                <a:cubicBezTo>
                  <a:pt x="1627019" y="5361347"/>
                  <a:pt x="1625148" y="5360108"/>
                  <a:pt x="1622736" y="5359950"/>
                </a:cubicBezTo>
                <a:close/>
                <a:moveTo>
                  <a:pt x="2417626" y="5346380"/>
                </a:moveTo>
                <a:cubicBezTo>
                  <a:pt x="2414379" y="5344215"/>
                  <a:pt x="2410772" y="5347822"/>
                  <a:pt x="2408249" y="5351068"/>
                </a:cubicBezTo>
                <a:lnTo>
                  <a:pt x="2406805" y="5351790"/>
                </a:lnTo>
                <a:cubicBezTo>
                  <a:pt x="2404641" y="5356839"/>
                  <a:pt x="2406084" y="5354315"/>
                  <a:pt x="2408608" y="5351068"/>
                </a:cubicBezTo>
                <a:lnTo>
                  <a:pt x="2414741" y="5347822"/>
                </a:lnTo>
                <a:lnTo>
                  <a:pt x="2416543" y="5350346"/>
                </a:lnTo>
                <a:close/>
                <a:moveTo>
                  <a:pt x="1425400" y="5344218"/>
                </a:moveTo>
                <a:lnTo>
                  <a:pt x="1443795" y="5347463"/>
                </a:lnTo>
                <a:lnTo>
                  <a:pt x="1442713" y="5350349"/>
                </a:lnTo>
                <a:lnTo>
                  <a:pt x="1424317" y="5347103"/>
                </a:lnTo>
                <a:close/>
                <a:moveTo>
                  <a:pt x="1195287" y="5343133"/>
                </a:moveTo>
                <a:cubicBezTo>
                  <a:pt x="1189156" y="5351068"/>
                  <a:pt x="1198173" y="5355397"/>
                  <a:pt x="1186270" y="5360445"/>
                </a:cubicBezTo>
                <a:cubicBezTo>
                  <a:pt x="1184828" y="5356117"/>
                  <a:pt x="1179417" y="5357920"/>
                  <a:pt x="1175811" y="5356479"/>
                </a:cubicBezTo>
                <a:cubicBezTo>
                  <a:pt x="1175090" y="5359363"/>
                  <a:pt x="1169319" y="5365495"/>
                  <a:pt x="1175810" y="5365495"/>
                </a:cubicBezTo>
                <a:cubicBezTo>
                  <a:pt x="1167516" y="5379922"/>
                  <a:pt x="1188073" y="5384612"/>
                  <a:pt x="1188435" y="5396514"/>
                </a:cubicBezTo>
                <a:cubicBezTo>
                  <a:pt x="1179057" y="5396874"/>
                  <a:pt x="1174729" y="5399039"/>
                  <a:pt x="1166794" y="5394710"/>
                </a:cubicBezTo>
                <a:cubicBezTo>
                  <a:pt x="1166432" y="5413466"/>
                  <a:pt x="1185550" y="5392907"/>
                  <a:pt x="1195288" y="5403005"/>
                </a:cubicBezTo>
                <a:lnTo>
                  <a:pt x="1197452" y="5396513"/>
                </a:lnTo>
                <a:lnTo>
                  <a:pt x="1219452" y="5397236"/>
                </a:lnTo>
                <a:lnTo>
                  <a:pt x="1220896" y="5392546"/>
                </a:lnTo>
                <a:cubicBezTo>
                  <a:pt x="1210075" y="5390382"/>
                  <a:pt x="1208633" y="5381365"/>
                  <a:pt x="1199616" y="5381726"/>
                </a:cubicBezTo>
                <a:lnTo>
                  <a:pt x="1203944" y="5375594"/>
                </a:lnTo>
                <a:cubicBezTo>
                  <a:pt x="1195649" y="5377038"/>
                  <a:pt x="1181221" y="5377398"/>
                  <a:pt x="1177254" y="5368742"/>
                </a:cubicBezTo>
                <a:cubicBezTo>
                  <a:pt x="1185910" y="5365134"/>
                  <a:pt x="1194205" y="5359004"/>
                  <a:pt x="1204665" y="5363691"/>
                </a:cubicBezTo>
                <a:cubicBezTo>
                  <a:pt x="1205386" y="5365855"/>
                  <a:pt x="1209715" y="5368741"/>
                  <a:pt x="1207551" y="5371267"/>
                </a:cubicBezTo>
                <a:cubicBezTo>
                  <a:pt x="1222698" y="5367660"/>
                  <a:pt x="1238209" y="5381366"/>
                  <a:pt x="1238568" y="5362609"/>
                </a:cubicBezTo>
                <a:lnTo>
                  <a:pt x="1210075" y="5362609"/>
                </a:lnTo>
                <a:cubicBezTo>
                  <a:pt x="1201780" y="5356118"/>
                  <a:pt x="1199255" y="5351790"/>
                  <a:pt x="1195287" y="5343133"/>
                </a:cubicBezTo>
                <a:close/>
                <a:moveTo>
                  <a:pt x="4738261" y="5336098"/>
                </a:moveTo>
                <a:cubicBezTo>
                  <a:pt x="4742290" y="5336252"/>
                  <a:pt x="4745962" y="5336457"/>
                  <a:pt x="4746727" y="5339263"/>
                </a:cubicBezTo>
                <a:lnTo>
                  <a:pt x="4745960" y="5344109"/>
                </a:lnTo>
                <a:cubicBezTo>
                  <a:pt x="4740962" y="5344821"/>
                  <a:pt x="4727394" y="5341655"/>
                  <a:pt x="4738261" y="5336098"/>
                </a:cubicBezTo>
                <a:close/>
                <a:moveTo>
                  <a:pt x="1131448" y="5333758"/>
                </a:moveTo>
                <a:cubicBezTo>
                  <a:pt x="1136497" y="5334839"/>
                  <a:pt x="1137939" y="5338806"/>
                  <a:pt x="1135415" y="5341332"/>
                </a:cubicBezTo>
                <a:lnTo>
                  <a:pt x="1123151" y="5339167"/>
                </a:lnTo>
                <a:cubicBezTo>
                  <a:pt x="1122790" y="5336282"/>
                  <a:pt x="1129284" y="5336283"/>
                  <a:pt x="1131448" y="5333758"/>
                </a:cubicBezTo>
                <a:close/>
                <a:moveTo>
                  <a:pt x="4819779" y="5328974"/>
                </a:moveTo>
                <a:lnTo>
                  <a:pt x="4807357" y="5333943"/>
                </a:lnTo>
                <a:cubicBezTo>
                  <a:pt x="4796778" y="5338320"/>
                  <a:pt x="4786206" y="5341468"/>
                  <a:pt x="4777946" y="5333355"/>
                </a:cubicBezTo>
                <a:cubicBezTo>
                  <a:pt x="4789294" y="5337567"/>
                  <a:pt x="4799954" y="5333769"/>
                  <a:pt x="4809806" y="5330042"/>
                </a:cubicBezTo>
                <a:close/>
                <a:moveTo>
                  <a:pt x="4694447" y="5327772"/>
                </a:moveTo>
                <a:lnTo>
                  <a:pt x="4700670" y="5327978"/>
                </a:lnTo>
                <a:lnTo>
                  <a:pt x="4699851" y="5335017"/>
                </a:lnTo>
                <a:cubicBezTo>
                  <a:pt x="4696279" y="5340626"/>
                  <a:pt x="4685367" y="5330524"/>
                  <a:pt x="4694447" y="5327772"/>
                </a:cubicBezTo>
                <a:close/>
                <a:moveTo>
                  <a:pt x="4836810" y="5327149"/>
                </a:moveTo>
                <a:lnTo>
                  <a:pt x="4819779" y="5328974"/>
                </a:lnTo>
                <a:lnTo>
                  <a:pt x="4822943" y="5327708"/>
                </a:lnTo>
                <a:cubicBezTo>
                  <a:pt x="4827948" y="5326158"/>
                  <a:pt x="4832666" y="5325554"/>
                  <a:pt x="4836810" y="5327149"/>
                </a:cubicBezTo>
                <a:close/>
                <a:moveTo>
                  <a:pt x="1371299" y="5325462"/>
                </a:moveTo>
                <a:lnTo>
                  <a:pt x="1396907" y="5325463"/>
                </a:lnTo>
                <a:cubicBezTo>
                  <a:pt x="1398350" y="5333757"/>
                  <a:pt x="1386807" y="5329430"/>
                  <a:pt x="1381759" y="5332675"/>
                </a:cubicBezTo>
                <a:cubicBezTo>
                  <a:pt x="1376349" y="5332676"/>
                  <a:pt x="1376348" y="5326544"/>
                  <a:pt x="1371299" y="5325462"/>
                </a:cubicBezTo>
                <a:close/>
                <a:moveTo>
                  <a:pt x="1585181" y="5322574"/>
                </a:moveTo>
                <a:lnTo>
                  <a:pt x="1583378" y="5329067"/>
                </a:lnTo>
                <a:lnTo>
                  <a:pt x="1593837" y="5324018"/>
                </a:lnTo>
                <a:close/>
                <a:moveTo>
                  <a:pt x="3623419" y="5321720"/>
                </a:moveTo>
                <a:cubicBezTo>
                  <a:pt x="3625717" y="5320683"/>
                  <a:pt x="3628783" y="5320592"/>
                  <a:pt x="3631668" y="5322216"/>
                </a:cubicBezTo>
                <a:cubicBezTo>
                  <a:pt x="3630587" y="5324740"/>
                  <a:pt x="3629866" y="5327625"/>
                  <a:pt x="3625898" y="5327987"/>
                </a:cubicBezTo>
                <a:lnTo>
                  <a:pt x="3619767" y="5326904"/>
                </a:lnTo>
                <a:cubicBezTo>
                  <a:pt x="3619586" y="5324740"/>
                  <a:pt x="3621119" y="5322757"/>
                  <a:pt x="3623419" y="5321720"/>
                </a:cubicBezTo>
                <a:close/>
                <a:moveTo>
                  <a:pt x="1441269" y="5321133"/>
                </a:moveTo>
                <a:lnTo>
                  <a:pt x="1453533" y="5323297"/>
                </a:lnTo>
                <a:cubicBezTo>
                  <a:pt x="1449566" y="5327626"/>
                  <a:pt x="1445598" y="5324019"/>
                  <a:pt x="1440549" y="5322937"/>
                </a:cubicBezTo>
                <a:close/>
                <a:moveTo>
                  <a:pt x="4752088" y="5320647"/>
                </a:moveTo>
                <a:lnTo>
                  <a:pt x="4757033" y="5329778"/>
                </a:lnTo>
                <a:lnTo>
                  <a:pt x="4749078" y="5322534"/>
                </a:lnTo>
                <a:close/>
                <a:moveTo>
                  <a:pt x="1145154" y="5319330"/>
                </a:moveTo>
                <a:cubicBezTo>
                  <a:pt x="1157778" y="5324380"/>
                  <a:pt x="1154532" y="5326904"/>
                  <a:pt x="1167515" y="5331233"/>
                </a:cubicBezTo>
                <a:lnTo>
                  <a:pt x="1146597" y="5336643"/>
                </a:lnTo>
                <a:cubicBezTo>
                  <a:pt x="1139744" y="5333396"/>
                  <a:pt x="1142989" y="5325822"/>
                  <a:pt x="1145154" y="5319330"/>
                </a:cubicBezTo>
                <a:close/>
                <a:moveTo>
                  <a:pt x="1312869" y="5315724"/>
                </a:moveTo>
                <a:lnTo>
                  <a:pt x="1342444" y="5321134"/>
                </a:lnTo>
                <a:cubicBezTo>
                  <a:pt x="1339378" y="5324561"/>
                  <a:pt x="1334059" y="5324830"/>
                  <a:pt x="1328693" y="5323703"/>
                </a:cubicBezTo>
                <a:cubicBezTo>
                  <a:pt x="1323328" y="5322576"/>
                  <a:pt x="1317919" y="5320051"/>
                  <a:pt x="1314673" y="5317888"/>
                </a:cubicBezTo>
                <a:close/>
                <a:moveTo>
                  <a:pt x="3573960" y="5313920"/>
                </a:moveTo>
                <a:lnTo>
                  <a:pt x="3572518" y="5318608"/>
                </a:lnTo>
                <a:lnTo>
                  <a:pt x="3563861" y="5317165"/>
                </a:lnTo>
                <a:close/>
                <a:moveTo>
                  <a:pt x="1107283" y="5310674"/>
                </a:moveTo>
                <a:cubicBezTo>
                  <a:pt x="1111610" y="5317526"/>
                  <a:pt x="1132891" y="5312117"/>
                  <a:pt x="1125317" y="5324019"/>
                </a:cubicBezTo>
                <a:cubicBezTo>
                  <a:pt x="1116300" y="5319330"/>
                  <a:pt x="1111250" y="5319329"/>
                  <a:pt x="1107283" y="5310674"/>
                </a:cubicBezTo>
                <a:close/>
                <a:moveTo>
                  <a:pt x="4718119" y="5309824"/>
                </a:moveTo>
                <a:cubicBezTo>
                  <a:pt x="4720568" y="5309110"/>
                  <a:pt x="4721588" y="5311152"/>
                  <a:pt x="4722811" y="5312070"/>
                </a:cubicBezTo>
                <a:cubicBezTo>
                  <a:pt x="4723371" y="5315998"/>
                  <a:pt x="4718374" y="5316710"/>
                  <a:pt x="4716587" y="5319515"/>
                </a:cubicBezTo>
                <a:lnTo>
                  <a:pt x="4721176" y="5323598"/>
                </a:lnTo>
                <a:lnTo>
                  <a:pt x="4712403" y="5323391"/>
                </a:lnTo>
                <a:cubicBezTo>
                  <a:pt x="4716740" y="5320587"/>
                  <a:pt x="4717761" y="5314976"/>
                  <a:pt x="4718119" y="5309824"/>
                </a:cubicBezTo>
                <a:close/>
                <a:moveTo>
                  <a:pt x="1373823" y="5307427"/>
                </a:moveTo>
                <a:lnTo>
                  <a:pt x="1386447" y="5309953"/>
                </a:lnTo>
                <a:cubicBezTo>
                  <a:pt x="1384643" y="5315363"/>
                  <a:pt x="1376708" y="5312116"/>
                  <a:pt x="1372020" y="5314281"/>
                </a:cubicBezTo>
                <a:close/>
                <a:moveTo>
                  <a:pt x="1203584" y="5302018"/>
                </a:moveTo>
                <a:cubicBezTo>
                  <a:pt x="1215846" y="5309230"/>
                  <a:pt x="1221617" y="5315001"/>
                  <a:pt x="1240732" y="5312478"/>
                </a:cubicBezTo>
                <a:lnTo>
                  <a:pt x="1269587" y="5320412"/>
                </a:lnTo>
                <a:cubicBezTo>
                  <a:pt x="1271209" y="5326003"/>
                  <a:pt x="1268596" y="5326994"/>
                  <a:pt x="1264718" y="5326814"/>
                </a:cubicBezTo>
                <a:cubicBezTo>
                  <a:pt x="1260841" y="5326634"/>
                  <a:pt x="1255701" y="5325281"/>
                  <a:pt x="1252275" y="5326182"/>
                </a:cubicBezTo>
                <a:cubicBezTo>
                  <a:pt x="1246865" y="5310313"/>
                  <a:pt x="1218731" y="5330150"/>
                  <a:pt x="1203223" y="5315724"/>
                </a:cubicBezTo>
                <a:cubicBezTo>
                  <a:pt x="1203584" y="5311035"/>
                  <a:pt x="1194927" y="5304543"/>
                  <a:pt x="1203584" y="5302018"/>
                </a:cubicBezTo>
                <a:close/>
                <a:moveTo>
                  <a:pt x="1328738" y="5301657"/>
                </a:moveTo>
                <a:lnTo>
                  <a:pt x="1347132" y="5304903"/>
                </a:lnTo>
                <a:cubicBezTo>
                  <a:pt x="1344428" y="5307428"/>
                  <a:pt x="1342354" y="5309051"/>
                  <a:pt x="1339920" y="5309728"/>
                </a:cubicBezTo>
                <a:cubicBezTo>
                  <a:pt x="1337485" y="5310403"/>
                  <a:pt x="1334690" y="5310134"/>
                  <a:pt x="1330541" y="5308871"/>
                </a:cubicBezTo>
                <a:close/>
                <a:moveTo>
                  <a:pt x="1123873" y="5299492"/>
                </a:moveTo>
                <a:cubicBezTo>
                  <a:pt x="1144432" y="5295165"/>
                  <a:pt x="1152728" y="5307428"/>
                  <a:pt x="1176893" y="5308870"/>
                </a:cubicBezTo>
                <a:lnTo>
                  <a:pt x="1175811" y="5312838"/>
                </a:lnTo>
                <a:cubicBezTo>
                  <a:pt x="1161023" y="5305263"/>
                  <a:pt x="1133972" y="5317166"/>
                  <a:pt x="1123873" y="5299492"/>
                </a:cubicBezTo>
                <a:close/>
                <a:moveTo>
                  <a:pt x="3375227" y="5299131"/>
                </a:moveTo>
                <a:cubicBezTo>
                  <a:pt x="3358275" y="5303819"/>
                  <a:pt x="3372342" y="5318246"/>
                  <a:pt x="3374144" y="5324739"/>
                </a:cubicBezTo>
                <a:cubicBezTo>
                  <a:pt x="3387850" y="5317164"/>
                  <a:pt x="3369816" y="5308148"/>
                  <a:pt x="3375227" y="5299131"/>
                </a:cubicBezTo>
                <a:close/>
                <a:moveTo>
                  <a:pt x="2407526" y="5296966"/>
                </a:moveTo>
                <a:lnTo>
                  <a:pt x="2406084" y="5310672"/>
                </a:lnTo>
                <a:lnTo>
                  <a:pt x="2411856" y="5304540"/>
                </a:lnTo>
                <a:close/>
                <a:moveTo>
                  <a:pt x="2524386" y="5293721"/>
                </a:moveTo>
                <a:lnTo>
                  <a:pt x="2524025" y="5295524"/>
                </a:lnTo>
                <a:lnTo>
                  <a:pt x="2529130" y="5296424"/>
                </a:lnTo>
                <a:lnTo>
                  <a:pt x="2530106" y="5296980"/>
                </a:lnTo>
                <a:lnTo>
                  <a:pt x="2528218" y="5310942"/>
                </a:lnTo>
                <a:cubicBezTo>
                  <a:pt x="2527002" y="5316443"/>
                  <a:pt x="2524928" y="5322034"/>
                  <a:pt x="2521140" y="5325820"/>
                </a:cubicBezTo>
                <a:lnTo>
                  <a:pt x="2533042" y="5316083"/>
                </a:lnTo>
                <a:cubicBezTo>
                  <a:pt x="2531240" y="5321492"/>
                  <a:pt x="2543142" y="5325821"/>
                  <a:pt x="2537370" y="5331591"/>
                </a:cubicBezTo>
                <a:cubicBezTo>
                  <a:pt x="2548912" y="5327624"/>
                  <a:pt x="2567668" y="5330148"/>
                  <a:pt x="2564062" y="5316443"/>
                </a:cubicBezTo>
                <a:lnTo>
                  <a:pt x="2552159" y="5326182"/>
                </a:lnTo>
                <a:cubicBezTo>
                  <a:pt x="2546749" y="5322574"/>
                  <a:pt x="2535928" y="5319690"/>
                  <a:pt x="2537010" y="5311755"/>
                </a:cubicBezTo>
                <a:cubicBezTo>
                  <a:pt x="2540618" y="5309229"/>
                  <a:pt x="2543864" y="5311033"/>
                  <a:pt x="2546388" y="5311393"/>
                </a:cubicBezTo>
                <a:cubicBezTo>
                  <a:pt x="2544765" y="5308148"/>
                  <a:pt x="2541339" y="5304361"/>
                  <a:pt x="2537281" y="5301069"/>
                </a:cubicBezTo>
                <a:lnTo>
                  <a:pt x="2530106" y="5296980"/>
                </a:lnTo>
                <a:lnTo>
                  <a:pt x="2530157" y="5296605"/>
                </a:lnTo>
                <a:lnTo>
                  <a:pt x="2529130" y="5296424"/>
                </a:lnTo>
                <a:close/>
                <a:moveTo>
                  <a:pt x="4778519" y="5286275"/>
                </a:moveTo>
                <a:lnTo>
                  <a:pt x="4777957" y="5289999"/>
                </a:lnTo>
                <a:lnTo>
                  <a:pt x="4766634" y="5289792"/>
                </a:lnTo>
                <a:cubicBezTo>
                  <a:pt x="4768317" y="5288823"/>
                  <a:pt x="4772756" y="5284183"/>
                  <a:pt x="4778519" y="5286275"/>
                </a:cubicBezTo>
                <a:close/>
                <a:moveTo>
                  <a:pt x="1384282" y="5285427"/>
                </a:moveTo>
                <a:cubicBezTo>
                  <a:pt x="1387890" y="5286148"/>
                  <a:pt x="1392218" y="5289754"/>
                  <a:pt x="1390775" y="5293722"/>
                </a:cubicBezTo>
                <a:cubicBezTo>
                  <a:pt x="1386087" y="5291918"/>
                  <a:pt x="1380315" y="5293722"/>
                  <a:pt x="1379234" y="5288672"/>
                </a:cubicBezTo>
                <a:cubicBezTo>
                  <a:pt x="1378512" y="5286508"/>
                  <a:pt x="1381398" y="5285787"/>
                  <a:pt x="1384282" y="5285427"/>
                </a:cubicBezTo>
                <a:close/>
                <a:moveTo>
                  <a:pt x="2237287" y="5283261"/>
                </a:moveTo>
                <a:lnTo>
                  <a:pt x="2235843" y="5287949"/>
                </a:lnTo>
                <a:lnTo>
                  <a:pt x="2241975" y="5289032"/>
                </a:lnTo>
                <a:cubicBezTo>
                  <a:pt x="2241255" y="5286868"/>
                  <a:pt x="2244139" y="5286507"/>
                  <a:pt x="2245942" y="5284703"/>
                </a:cubicBezTo>
                <a:close/>
                <a:moveTo>
                  <a:pt x="1181942" y="5282902"/>
                </a:moveTo>
                <a:cubicBezTo>
                  <a:pt x="1185189" y="5285427"/>
                  <a:pt x="1192764" y="5285787"/>
                  <a:pt x="1188435" y="5290837"/>
                </a:cubicBezTo>
                <a:lnTo>
                  <a:pt x="1173648" y="5288312"/>
                </a:lnTo>
                <a:cubicBezTo>
                  <a:pt x="1173287" y="5285427"/>
                  <a:pt x="1178697" y="5285426"/>
                  <a:pt x="1181942" y="5282902"/>
                </a:cubicBezTo>
                <a:close/>
                <a:moveTo>
                  <a:pt x="1326213" y="5279295"/>
                </a:moveTo>
                <a:cubicBezTo>
                  <a:pt x="1334149" y="5279654"/>
                  <a:pt x="1334149" y="5287950"/>
                  <a:pt x="1331624" y="5292279"/>
                </a:cubicBezTo>
                <a:lnTo>
                  <a:pt x="1309622" y="5291197"/>
                </a:lnTo>
                <a:cubicBezTo>
                  <a:pt x="1306016" y="5285786"/>
                  <a:pt x="1321165" y="5283262"/>
                  <a:pt x="1326213" y="5279295"/>
                </a:cubicBezTo>
                <a:close/>
                <a:moveTo>
                  <a:pt x="2725645" y="5278214"/>
                </a:moveTo>
                <a:cubicBezTo>
                  <a:pt x="2733581" y="5273524"/>
                  <a:pt x="2742236" y="5282902"/>
                  <a:pt x="2747646" y="5286869"/>
                </a:cubicBezTo>
                <a:close/>
                <a:moveTo>
                  <a:pt x="1554884" y="5276407"/>
                </a:moveTo>
                <a:cubicBezTo>
                  <a:pt x="1561376" y="5280735"/>
                  <a:pt x="1572196" y="5283622"/>
                  <a:pt x="1570032" y="5290835"/>
                </a:cubicBezTo>
                <a:cubicBezTo>
                  <a:pt x="1575442" y="5289752"/>
                  <a:pt x="1572917" y="5285424"/>
                  <a:pt x="1575082" y="5282900"/>
                </a:cubicBezTo>
                <a:close/>
                <a:moveTo>
                  <a:pt x="2270830" y="5275326"/>
                </a:moveTo>
                <a:cubicBezTo>
                  <a:pt x="2271551" y="5277490"/>
                  <a:pt x="2273716" y="5278572"/>
                  <a:pt x="2271911" y="5280376"/>
                </a:cubicBezTo>
                <a:cubicBezTo>
                  <a:pt x="2270829" y="5280736"/>
                  <a:pt x="2269387" y="5281817"/>
                  <a:pt x="2267583" y="5282901"/>
                </a:cubicBezTo>
                <a:lnTo>
                  <a:pt x="2294273" y="5279293"/>
                </a:lnTo>
                <a:cubicBezTo>
                  <a:pt x="2294273" y="5270637"/>
                  <a:pt x="2279126" y="5281818"/>
                  <a:pt x="2270830" y="5275326"/>
                </a:cubicBezTo>
                <a:close/>
                <a:moveTo>
                  <a:pt x="2481105" y="5269194"/>
                </a:moveTo>
                <a:cubicBezTo>
                  <a:pt x="2484351" y="5270636"/>
                  <a:pt x="2484351" y="5275687"/>
                  <a:pt x="2489401" y="5275686"/>
                </a:cubicBezTo>
                <a:lnTo>
                  <a:pt x="2490843" y="5270998"/>
                </a:lnTo>
                <a:close/>
                <a:moveTo>
                  <a:pt x="1363363" y="5260179"/>
                </a:moveTo>
                <a:lnTo>
                  <a:pt x="1372020" y="5261621"/>
                </a:lnTo>
                <a:cubicBezTo>
                  <a:pt x="1372019" y="5265588"/>
                  <a:pt x="1366609" y="5265589"/>
                  <a:pt x="1363724" y="5267031"/>
                </a:cubicBezTo>
                <a:lnTo>
                  <a:pt x="1361200" y="5266670"/>
                </a:lnTo>
                <a:close/>
                <a:moveTo>
                  <a:pt x="1423236" y="5258736"/>
                </a:moveTo>
                <a:cubicBezTo>
                  <a:pt x="1423236" y="5267392"/>
                  <a:pt x="1447762" y="5281819"/>
                  <a:pt x="1424679" y="5284705"/>
                </a:cubicBezTo>
                <a:cubicBezTo>
                  <a:pt x="1427925" y="5287229"/>
                  <a:pt x="1425760" y="5289755"/>
                  <a:pt x="1424679" y="5292639"/>
                </a:cubicBezTo>
                <a:lnTo>
                  <a:pt x="1413498" y="5290835"/>
                </a:lnTo>
                <a:cubicBezTo>
                  <a:pt x="1412055" y="5282540"/>
                  <a:pt x="1422874" y="5286509"/>
                  <a:pt x="1427564" y="5283261"/>
                </a:cubicBezTo>
                <a:cubicBezTo>
                  <a:pt x="1427204" y="5280376"/>
                  <a:pt x="1423235" y="5280738"/>
                  <a:pt x="1419628" y="5280016"/>
                </a:cubicBezTo>
                <a:cubicBezTo>
                  <a:pt x="1414940" y="5273162"/>
                  <a:pt x="1421071" y="5265227"/>
                  <a:pt x="1423236" y="5258736"/>
                </a:cubicBezTo>
                <a:close/>
                <a:moveTo>
                  <a:pt x="1217289" y="5256211"/>
                </a:moveTo>
                <a:cubicBezTo>
                  <a:pt x="1226306" y="5252964"/>
                  <a:pt x="1232437" y="5263063"/>
                  <a:pt x="1238930" y="5267031"/>
                </a:cubicBezTo>
                <a:cubicBezTo>
                  <a:pt x="1233158" y="5276770"/>
                  <a:pt x="1250111" y="5285786"/>
                  <a:pt x="1252996" y="5293361"/>
                </a:cubicBezTo>
                <a:lnTo>
                  <a:pt x="1235683" y="5290475"/>
                </a:lnTo>
                <a:lnTo>
                  <a:pt x="1236405" y="5287590"/>
                </a:lnTo>
                <a:cubicBezTo>
                  <a:pt x="1224502" y="5283623"/>
                  <a:pt x="1200336" y="5286147"/>
                  <a:pt x="1192402" y="5277852"/>
                </a:cubicBezTo>
                <a:cubicBezTo>
                  <a:pt x="1191320" y="5271719"/>
                  <a:pt x="1197452" y="5268835"/>
                  <a:pt x="1204304" y="5268114"/>
                </a:cubicBezTo>
                <a:lnTo>
                  <a:pt x="1207550" y="5278572"/>
                </a:lnTo>
                <a:cubicBezTo>
                  <a:pt x="1213321" y="5277491"/>
                  <a:pt x="1217649" y="5276048"/>
                  <a:pt x="1223420" y="5278213"/>
                </a:cubicBezTo>
                <a:cubicBezTo>
                  <a:pt x="1233518" y="5276049"/>
                  <a:pt x="1219453" y="5269556"/>
                  <a:pt x="1233159" y="5268114"/>
                </a:cubicBezTo>
                <a:cubicBezTo>
                  <a:pt x="1229552" y="5263424"/>
                  <a:pt x="1221255" y="5264867"/>
                  <a:pt x="1215124" y="5262702"/>
                </a:cubicBezTo>
                <a:close/>
                <a:moveTo>
                  <a:pt x="1249480" y="5255293"/>
                </a:moveTo>
                <a:cubicBezTo>
                  <a:pt x="1250449" y="5254497"/>
                  <a:pt x="1252816" y="5254407"/>
                  <a:pt x="1257684" y="5255490"/>
                </a:cubicBezTo>
                <a:cubicBezTo>
                  <a:pt x="1242176" y="5273523"/>
                  <a:pt x="1281851" y="5266671"/>
                  <a:pt x="1289425" y="5276049"/>
                </a:cubicBezTo>
                <a:cubicBezTo>
                  <a:pt x="1281490" y="5285786"/>
                  <a:pt x="1262013" y="5268113"/>
                  <a:pt x="1260210" y="5282902"/>
                </a:cubicBezTo>
                <a:lnTo>
                  <a:pt x="1248668" y="5268835"/>
                </a:lnTo>
                <a:cubicBezTo>
                  <a:pt x="1256242" y="5266401"/>
                  <a:pt x="1246572" y="5257676"/>
                  <a:pt x="1249480" y="5255293"/>
                </a:cubicBezTo>
                <a:close/>
                <a:moveTo>
                  <a:pt x="1398711" y="5254046"/>
                </a:moveTo>
                <a:lnTo>
                  <a:pt x="1411694" y="5254407"/>
                </a:lnTo>
                <a:cubicBezTo>
                  <a:pt x="1412416" y="5256571"/>
                  <a:pt x="1409530" y="5256932"/>
                  <a:pt x="1408088" y="5257654"/>
                </a:cubicBezTo>
                <a:cubicBezTo>
                  <a:pt x="1404482" y="5256933"/>
                  <a:pt x="1400153" y="5257292"/>
                  <a:pt x="1398711" y="5254046"/>
                </a:cubicBezTo>
                <a:close/>
                <a:moveTo>
                  <a:pt x="1340280" y="5253687"/>
                </a:moveTo>
                <a:cubicBezTo>
                  <a:pt x="1338115" y="5260178"/>
                  <a:pt x="1358675" y="5256932"/>
                  <a:pt x="1347854" y="5267031"/>
                </a:cubicBezTo>
                <a:lnTo>
                  <a:pt x="1324411" y="5262704"/>
                </a:lnTo>
                <a:lnTo>
                  <a:pt x="1340641" y="5260540"/>
                </a:lnTo>
                <a:cubicBezTo>
                  <a:pt x="1337754" y="5258015"/>
                  <a:pt x="1339559" y="5255490"/>
                  <a:pt x="1340280" y="5253687"/>
                </a:cubicBezTo>
                <a:close/>
                <a:moveTo>
                  <a:pt x="2513567" y="5247914"/>
                </a:moveTo>
                <a:cubicBezTo>
                  <a:pt x="2522583" y="5260537"/>
                  <a:pt x="2512484" y="5281458"/>
                  <a:pt x="2529076" y="5286507"/>
                </a:cubicBezTo>
                <a:cubicBezTo>
                  <a:pt x="2533043" y="5286146"/>
                  <a:pt x="2534125" y="5283260"/>
                  <a:pt x="2534846" y="5280376"/>
                </a:cubicBezTo>
                <a:cubicBezTo>
                  <a:pt x="2523666" y="5274243"/>
                  <a:pt x="2534126" y="5265227"/>
                  <a:pt x="2519697" y="5265588"/>
                </a:cubicBezTo>
                <a:cubicBezTo>
                  <a:pt x="2520419" y="5263784"/>
                  <a:pt x="2521140" y="5261260"/>
                  <a:pt x="2525469" y="5259817"/>
                </a:cubicBezTo>
                <a:cubicBezTo>
                  <a:pt x="2519697" y="5254045"/>
                  <a:pt x="2520059" y="5251882"/>
                  <a:pt x="2513567" y="5247914"/>
                </a:cubicBezTo>
                <a:close/>
                <a:moveTo>
                  <a:pt x="1115487" y="5246924"/>
                </a:moveTo>
                <a:cubicBezTo>
                  <a:pt x="1122250" y="5247736"/>
                  <a:pt x="1128743" y="5249899"/>
                  <a:pt x="1131808" y="5250440"/>
                </a:cubicBezTo>
                <a:cubicBezTo>
                  <a:pt x="1137939" y="5260540"/>
                  <a:pt x="1129283" y="5276049"/>
                  <a:pt x="1147678" y="5280016"/>
                </a:cubicBezTo>
                <a:cubicBezTo>
                  <a:pt x="1143349" y="5281099"/>
                  <a:pt x="1139382" y="5285426"/>
                  <a:pt x="1134333" y="5284705"/>
                </a:cubicBezTo>
                <a:cubicBezTo>
                  <a:pt x="1131448" y="5277130"/>
                  <a:pt x="1135776" y="5267031"/>
                  <a:pt x="1124955" y="5264147"/>
                </a:cubicBezTo>
                <a:lnTo>
                  <a:pt x="1118823" y="5263064"/>
                </a:lnTo>
                <a:lnTo>
                  <a:pt x="1120266" y="5258375"/>
                </a:lnTo>
                <a:lnTo>
                  <a:pt x="1097543" y="5251522"/>
                </a:lnTo>
                <a:cubicBezTo>
                  <a:pt x="1101692" y="5246654"/>
                  <a:pt x="1108725" y="5246113"/>
                  <a:pt x="1115487" y="5246924"/>
                </a:cubicBezTo>
                <a:close/>
                <a:moveTo>
                  <a:pt x="4793272" y="5246646"/>
                </a:moveTo>
                <a:cubicBezTo>
                  <a:pt x="4797450" y="5260623"/>
                  <a:pt x="4773175" y="5246233"/>
                  <a:pt x="4776232" y="5260005"/>
                </a:cubicBezTo>
                <a:lnTo>
                  <a:pt x="4765316" y="5257554"/>
                </a:lnTo>
                <a:cubicBezTo>
                  <a:pt x="4769604" y="5246742"/>
                  <a:pt x="4783937" y="5250163"/>
                  <a:pt x="4793272" y="5246646"/>
                </a:cubicBezTo>
                <a:close/>
                <a:moveTo>
                  <a:pt x="4843055" y="5243192"/>
                </a:moveTo>
                <a:cubicBezTo>
                  <a:pt x="4846933" y="5242275"/>
                  <a:pt x="4848972" y="5246357"/>
                  <a:pt x="4851063" y="5248244"/>
                </a:cubicBezTo>
                <a:lnTo>
                  <a:pt x="4838617" y="5247833"/>
                </a:lnTo>
                <a:cubicBezTo>
                  <a:pt x="4838719" y="5245996"/>
                  <a:pt x="4841525" y="5245231"/>
                  <a:pt x="4843055" y="5243192"/>
                </a:cubicBezTo>
                <a:close/>
                <a:moveTo>
                  <a:pt x="4813167" y="5240531"/>
                </a:moveTo>
                <a:lnTo>
                  <a:pt x="4834283" y="5242985"/>
                </a:lnTo>
                <a:lnTo>
                  <a:pt x="4833517" y="5247831"/>
                </a:lnTo>
                <a:cubicBezTo>
                  <a:pt x="4823417" y="5248541"/>
                  <a:pt x="4823368" y="5240533"/>
                  <a:pt x="4812604" y="5244254"/>
                </a:cubicBezTo>
                <a:close/>
                <a:moveTo>
                  <a:pt x="3364766" y="5238897"/>
                </a:moveTo>
                <a:cubicBezTo>
                  <a:pt x="3365488" y="5254766"/>
                  <a:pt x="3361521" y="5274243"/>
                  <a:pt x="3374144" y="5282179"/>
                </a:cubicBezTo>
                <a:cubicBezTo>
                  <a:pt x="3377390" y="5267031"/>
                  <a:pt x="3367652" y="5253324"/>
                  <a:pt x="3364766" y="5238897"/>
                </a:cubicBezTo>
                <a:close/>
                <a:moveTo>
                  <a:pt x="1071215" y="5234931"/>
                </a:moveTo>
                <a:lnTo>
                  <a:pt x="1082395" y="5236734"/>
                </a:lnTo>
                <a:cubicBezTo>
                  <a:pt x="1081855" y="5239080"/>
                  <a:pt x="1079871" y="5239170"/>
                  <a:pt x="1077527" y="5238764"/>
                </a:cubicBezTo>
                <a:cubicBezTo>
                  <a:pt x="1075182" y="5238358"/>
                  <a:pt x="1072478" y="5237456"/>
                  <a:pt x="1070494" y="5237818"/>
                </a:cubicBezTo>
                <a:close/>
                <a:moveTo>
                  <a:pt x="1175090" y="5232047"/>
                </a:moveTo>
                <a:cubicBezTo>
                  <a:pt x="1180139" y="5236734"/>
                  <a:pt x="1197091" y="5236735"/>
                  <a:pt x="1192763" y="5247194"/>
                </a:cubicBezTo>
                <a:cubicBezTo>
                  <a:pt x="1183745" y="5251884"/>
                  <a:pt x="1174367" y="5243949"/>
                  <a:pt x="1173286" y="5238899"/>
                </a:cubicBezTo>
                <a:close/>
                <a:moveTo>
                  <a:pt x="1410838" y="5231821"/>
                </a:moveTo>
                <a:cubicBezTo>
                  <a:pt x="1414850" y="5232407"/>
                  <a:pt x="1419088" y="5234390"/>
                  <a:pt x="1423596" y="5236735"/>
                </a:cubicBezTo>
                <a:cubicBezTo>
                  <a:pt x="1421073" y="5238719"/>
                  <a:pt x="1416924" y="5238448"/>
                  <a:pt x="1412461" y="5237636"/>
                </a:cubicBezTo>
                <a:cubicBezTo>
                  <a:pt x="1407998" y="5236825"/>
                  <a:pt x="1403219" y="5235472"/>
                  <a:pt x="1399431" y="5235293"/>
                </a:cubicBezTo>
                <a:cubicBezTo>
                  <a:pt x="1403038" y="5232046"/>
                  <a:pt x="1406825" y="5231235"/>
                  <a:pt x="1410838" y="5231821"/>
                </a:cubicBezTo>
                <a:close/>
                <a:moveTo>
                  <a:pt x="3318601" y="5230286"/>
                </a:moveTo>
                <a:cubicBezTo>
                  <a:pt x="3314632" y="5229970"/>
                  <a:pt x="3311747" y="5230962"/>
                  <a:pt x="3313189" y="5237094"/>
                </a:cubicBezTo>
                <a:lnTo>
                  <a:pt x="3318240" y="5238176"/>
                </a:lnTo>
                <a:cubicBezTo>
                  <a:pt x="3322567" y="5236011"/>
                  <a:pt x="3329420" y="5235291"/>
                  <a:pt x="3330502" y="5231323"/>
                </a:cubicBezTo>
                <a:cubicBezTo>
                  <a:pt x="3327617" y="5232225"/>
                  <a:pt x="3322568" y="5230601"/>
                  <a:pt x="3318601" y="5230286"/>
                </a:cubicBezTo>
                <a:close/>
                <a:moveTo>
                  <a:pt x="2403559" y="5228799"/>
                </a:moveTo>
                <a:cubicBezTo>
                  <a:pt x="2392379" y="5231684"/>
                  <a:pt x="2377229" y="5238897"/>
                  <a:pt x="2368213" y="5242504"/>
                </a:cubicBezTo>
                <a:cubicBezTo>
                  <a:pt x="2372542" y="5244307"/>
                  <a:pt x="2378673" y="5242143"/>
                  <a:pt x="2383721" y="5242143"/>
                </a:cubicBezTo>
                <a:cubicBezTo>
                  <a:pt x="2377229" y="5248274"/>
                  <a:pt x="2388771" y="5252243"/>
                  <a:pt x="2395985" y="5257653"/>
                </a:cubicBezTo>
                <a:cubicBezTo>
                  <a:pt x="2394904" y="5247915"/>
                  <a:pt x="2403199" y="5236011"/>
                  <a:pt x="2403559" y="5228799"/>
                </a:cubicBezTo>
                <a:close/>
                <a:moveTo>
                  <a:pt x="3616481" y="5226068"/>
                </a:moveTo>
                <a:lnTo>
                  <a:pt x="3626376" y="5226479"/>
                </a:lnTo>
                <a:cubicBezTo>
                  <a:pt x="3627192" y="5229641"/>
                  <a:pt x="3620714" y="5230200"/>
                  <a:pt x="3619284" y="5232954"/>
                </a:cubicBezTo>
                <a:cubicBezTo>
                  <a:pt x="3613928" y="5233717"/>
                  <a:pt x="3611483" y="5226780"/>
                  <a:pt x="3616481" y="5226068"/>
                </a:cubicBezTo>
                <a:close/>
                <a:moveTo>
                  <a:pt x="1212240" y="5221586"/>
                </a:moveTo>
                <a:cubicBezTo>
                  <a:pt x="1220536" y="5228078"/>
                  <a:pt x="1225946" y="5236013"/>
                  <a:pt x="1230274" y="5243587"/>
                </a:cubicBezTo>
                <a:cubicBezTo>
                  <a:pt x="1212240" y="5246473"/>
                  <a:pt x="1214403" y="5230963"/>
                  <a:pt x="1211519" y="5223389"/>
                </a:cubicBezTo>
                <a:close/>
                <a:moveTo>
                  <a:pt x="2424118" y="5220502"/>
                </a:moveTo>
                <a:cubicBezTo>
                  <a:pt x="2422314" y="5220863"/>
                  <a:pt x="2421233" y="5221946"/>
                  <a:pt x="2420511" y="5222667"/>
                </a:cubicBezTo>
                <a:lnTo>
                  <a:pt x="2415462" y="5226634"/>
                </a:lnTo>
                <a:lnTo>
                  <a:pt x="2419069" y="5227355"/>
                </a:lnTo>
                <a:cubicBezTo>
                  <a:pt x="2419789" y="5225912"/>
                  <a:pt x="2419790" y="5224471"/>
                  <a:pt x="2420511" y="5223027"/>
                </a:cubicBezTo>
                <a:close/>
                <a:moveTo>
                  <a:pt x="2705582" y="5219466"/>
                </a:moveTo>
                <a:cubicBezTo>
                  <a:pt x="2706078" y="5220142"/>
                  <a:pt x="2707791" y="5222126"/>
                  <a:pt x="2709414" y="5224471"/>
                </a:cubicBezTo>
                <a:cubicBezTo>
                  <a:pt x="2711218" y="5238898"/>
                  <a:pt x="2713381" y="5255488"/>
                  <a:pt x="2707250" y="5267752"/>
                </a:cubicBezTo>
                <a:lnTo>
                  <a:pt x="2701118" y="5266669"/>
                </a:lnTo>
                <a:cubicBezTo>
                  <a:pt x="2706889" y="5281458"/>
                  <a:pt x="2700037" y="5300213"/>
                  <a:pt x="2684527" y="5304540"/>
                </a:cubicBezTo>
                <a:cubicBezTo>
                  <a:pt x="2713022" y="5300574"/>
                  <a:pt x="2733220" y="5294082"/>
                  <a:pt x="2761352" y="5287228"/>
                </a:cubicBezTo>
                <a:lnTo>
                  <a:pt x="2755942" y="5283260"/>
                </a:lnTo>
                <a:lnTo>
                  <a:pt x="2760271" y="5277130"/>
                </a:lnTo>
                <a:lnTo>
                  <a:pt x="2750893" y="5277489"/>
                </a:lnTo>
                <a:cubicBezTo>
                  <a:pt x="2750171" y="5274966"/>
                  <a:pt x="2745483" y="5273522"/>
                  <a:pt x="2746565" y="5269555"/>
                </a:cubicBezTo>
                <a:cubicBezTo>
                  <a:pt x="2750171" y="5266308"/>
                  <a:pt x="2755582" y="5270276"/>
                  <a:pt x="2759548" y="5269916"/>
                </a:cubicBezTo>
                <a:cubicBezTo>
                  <a:pt x="2758827" y="5258735"/>
                  <a:pt x="2751614" y="5239618"/>
                  <a:pt x="2748367" y="5225191"/>
                </a:cubicBezTo>
                <a:cubicBezTo>
                  <a:pt x="2737908" y="5239257"/>
                  <a:pt x="2763155" y="5258735"/>
                  <a:pt x="2742597" y="5267030"/>
                </a:cubicBezTo>
                <a:cubicBezTo>
                  <a:pt x="2717350" y="5259455"/>
                  <a:pt x="2741155" y="5236734"/>
                  <a:pt x="2723121" y="5227717"/>
                </a:cubicBezTo>
                <a:lnTo>
                  <a:pt x="2711217" y="5232765"/>
                </a:lnTo>
                <a:cubicBezTo>
                  <a:pt x="2713381" y="5230963"/>
                  <a:pt x="2711578" y="5227355"/>
                  <a:pt x="2709414" y="5224471"/>
                </a:cubicBezTo>
                <a:cubicBezTo>
                  <a:pt x="2709414" y="5223749"/>
                  <a:pt x="2709053" y="5223027"/>
                  <a:pt x="2709053" y="5222306"/>
                </a:cubicBezTo>
                <a:cubicBezTo>
                  <a:pt x="2705807" y="5219421"/>
                  <a:pt x="2705086" y="5218790"/>
                  <a:pt x="2705582" y="5219466"/>
                </a:cubicBezTo>
                <a:close/>
                <a:moveTo>
                  <a:pt x="1109085" y="5213652"/>
                </a:moveTo>
                <a:lnTo>
                  <a:pt x="1117742" y="5215094"/>
                </a:lnTo>
                <a:cubicBezTo>
                  <a:pt x="1118462" y="5221225"/>
                  <a:pt x="1111249" y="5218700"/>
                  <a:pt x="1107282" y="5220143"/>
                </a:cubicBezTo>
                <a:close/>
                <a:moveTo>
                  <a:pt x="4845813" y="5212697"/>
                </a:moveTo>
                <a:cubicBezTo>
                  <a:pt x="4848306" y="5212933"/>
                  <a:pt x="4851404" y="5213584"/>
                  <a:pt x="4854082" y="5213202"/>
                </a:cubicBezTo>
                <a:lnTo>
                  <a:pt x="4853623" y="5215089"/>
                </a:lnTo>
                <a:lnTo>
                  <a:pt x="4841177" y="5214678"/>
                </a:lnTo>
                <a:cubicBezTo>
                  <a:pt x="4841433" y="5212638"/>
                  <a:pt x="4843320" y="5212460"/>
                  <a:pt x="4845813" y="5212697"/>
                </a:cubicBezTo>
                <a:close/>
                <a:moveTo>
                  <a:pt x="1405377" y="5211864"/>
                </a:moveTo>
                <a:cubicBezTo>
                  <a:pt x="1408516" y="5212050"/>
                  <a:pt x="1411515" y="5213200"/>
                  <a:pt x="1414220" y="5216175"/>
                </a:cubicBezTo>
                <a:cubicBezTo>
                  <a:pt x="1407007" y="5222667"/>
                  <a:pt x="1388612" y="5214373"/>
                  <a:pt x="1388250" y="5228438"/>
                </a:cubicBezTo>
                <a:cubicBezTo>
                  <a:pt x="1385276" y="5231685"/>
                  <a:pt x="1388588" y="5238785"/>
                  <a:pt x="1383736" y="5240611"/>
                </a:cubicBezTo>
                <a:cubicBezTo>
                  <a:pt x="1382119" y="5241221"/>
                  <a:pt x="1379595" y="5241243"/>
                  <a:pt x="1375627" y="5240341"/>
                </a:cubicBezTo>
                <a:cubicBezTo>
                  <a:pt x="1360479" y="5230603"/>
                  <a:pt x="1348937" y="5233489"/>
                  <a:pt x="1347855" y="5216896"/>
                </a:cubicBezTo>
                <a:cubicBezTo>
                  <a:pt x="1351101" y="5214373"/>
                  <a:pt x="1354708" y="5215814"/>
                  <a:pt x="1358315" y="5216536"/>
                </a:cubicBezTo>
                <a:cubicBezTo>
                  <a:pt x="1352905" y="5216536"/>
                  <a:pt x="1351462" y="5221225"/>
                  <a:pt x="1356151" y="5223029"/>
                </a:cubicBezTo>
                <a:cubicBezTo>
                  <a:pt x="1357233" y="5232406"/>
                  <a:pt x="1369855" y="5228799"/>
                  <a:pt x="1378151" y="5232046"/>
                </a:cubicBezTo>
                <a:cubicBezTo>
                  <a:pt x="1391496" y="5226275"/>
                  <a:pt x="1373103" y="5219060"/>
                  <a:pt x="1377431" y="5212929"/>
                </a:cubicBezTo>
                <a:cubicBezTo>
                  <a:pt x="1385275" y="5219422"/>
                  <a:pt x="1395960" y="5211306"/>
                  <a:pt x="1405377" y="5211864"/>
                </a:cubicBezTo>
                <a:close/>
                <a:moveTo>
                  <a:pt x="4796240" y="5211248"/>
                </a:moveTo>
                <a:cubicBezTo>
                  <a:pt x="4797513" y="5220175"/>
                  <a:pt x="4813528" y="5222628"/>
                  <a:pt x="4821997" y="5220691"/>
                </a:cubicBezTo>
                <a:lnTo>
                  <a:pt x="4825007" y="5218805"/>
                </a:lnTo>
                <a:cubicBezTo>
                  <a:pt x="4826231" y="5219724"/>
                  <a:pt x="4815413" y="5233288"/>
                  <a:pt x="4802255" y="5227879"/>
                </a:cubicBezTo>
                <a:cubicBezTo>
                  <a:pt x="4807153" y="5221351"/>
                  <a:pt x="4797462" y="5219817"/>
                  <a:pt x="4792362" y="5219816"/>
                </a:cubicBezTo>
                <a:cubicBezTo>
                  <a:pt x="4791597" y="5217010"/>
                  <a:pt x="4798280" y="5215330"/>
                  <a:pt x="4796240" y="5211248"/>
                </a:cubicBezTo>
                <a:close/>
                <a:moveTo>
                  <a:pt x="1332391" y="5207644"/>
                </a:moveTo>
                <a:cubicBezTo>
                  <a:pt x="1332549" y="5208625"/>
                  <a:pt x="1330993" y="5211037"/>
                  <a:pt x="1326936" y="5215815"/>
                </a:cubicBezTo>
                <a:cubicBezTo>
                  <a:pt x="1321165" y="5204635"/>
                  <a:pt x="1311066" y="5220865"/>
                  <a:pt x="1306016" y="5212209"/>
                </a:cubicBezTo>
                <a:cubicBezTo>
                  <a:pt x="1316025" y="5214643"/>
                  <a:pt x="1331917" y="5204702"/>
                  <a:pt x="1332391" y="5207644"/>
                </a:cubicBezTo>
                <a:close/>
                <a:moveTo>
                  <a:pt x="3537531" y="5204994"/>
                </a:moveTo>
                <a:lnTo>
                  <a:pt x="3541861" y="5212568"/>
                </a:lnTo>
                <a:lnTo>
                  <a:pt x="3544745" y="5211124"/>
                </a:lnTo>
                <a:close/>
                <a:moveTo>
                  <a:pt x="1202140" y="5200667"/>
                </a:moveTo>
                <a:lnTo>
                  <a:pt x="1208272" y="5210765"/>
                </a:lnTo>
                <a:lnTo>
                  <a:pt x="1216568" y="5205355"/>
                </a:lnTo>
                <a:lnTo>
                  <a:pt x="1210797" y="5216175"/>
                </a:lnTo>
                <a:lnTo>
                  <a:pt x="1197451" y="5208963"/>
                </a:lnTo>
                <a:cubicBezTo>
                  <a:pt x="1202862" y="5208963"/>
                  <a:pt x="1200338" y="5203551"/>
                  <a:pt x="1202140" y="5200667"/>
                </a:cubicBezTo>
                <a:close/>
                <a:moveTo>
                  <a:pt x="1093577" y="5200667"/>
                </a:moveTo>
                <a:lnTo>
                  <a:pt x="1105840" y="5202832"/>
                </a:lnTo>
                <a:cubicBezTo>
                  <a:pt x="1106200" y="5204994"/>
                  <a:pt x="1103676" y="5205717"/>
                  <a:pt x="1100789" y="5206798"/>
                </a:cubicBezTo>
                <a:lnTo>
                  <a:pt x="1092134" y="5205355"/>
                </a:lnTo>
                <a:close/>
                <a:moveTo>
                  <a:pt x="1363003" y="5199946"/>
                </a:moveTo>
                <a:lnTo>
                  <a:pt x="1379594" y="5204995"/>
                </a:lnTo>
                <a:cubicBezTo>
                  <a:pt x="1374544" y="5208963"/>
                  <a:pt x="1366610" y="5204634"/>
                  <a:pt x="1361559" y="5204634"/>
                </a:cubicBezTo>
                <a:close/>
                <a:moveTo>
                  <a:pt x="4825982" y="5197536"/>
                </a:moveTo>
                <a:cubicBezTo>
                  <a:pt x="4833736" y="5195701"/>
                  <a:pt x="4831438" y="5202586"/>
                  <a:pt x="4833682" y="5205545"/>
                </a:cubicBezTo>
                <a:cubicBezTo>
                  <a:pt x="4829141" y="5209471"/>
                  <a:pt x="4821543" y="5202176"/>
                  <a:pt x="4825982" y="5197536"/>
                </a:cubicBezTo>
                <a:close/>
                <a:moveTo>
                  <a:pt x="1400875" y="5194897"/>
                </a:moveTo>
                <a:lnTo>
                  <a:pt x="1413138" y="5197061"/>
                </a:lnTo>
                <a:lnTo>
                  <a:pt x="1411334" y="5203552"/>
                </a:lnTo>
                <a:close/>
                <a:moveTo>
                  <a:pt x="1075526" y="5194609"/>
                </a:moveTo>
                <a:cubicBezTo>
                  <a:pt x="1079532" y="5196857"/>
                  <a:pt x="1073649" y="5207881"/>
                  <a:pt x="1084199" y="5208963"/>
                </a:cubicBezTo>
                <a:cubicBezTo>
                  <a:pt x="1082756" y="5209683"/>
                  <a:pt x="1079871" y="5210406"/>
                  <a:pt x="1080592" y="5212208"/>
                </a:cubicBezTo>
                <a:cubicBezTo>
                  <a:pt x="1071575" y="5211848"/>
                  <a:pt x="1074100" y="5199224"/>
                  <a:pt x="1067246" y="5195978"/>
                </a:cubicBezTo>
                <a:cubicBezTo>
                  <a:pt x="1071755" y="5194085"/>
                  <a:pt x="1074190" y="5193859"/>
                  <a:pt x="1075526" y="5194609"/>
                </a:cubicBezTo>
                <a:close/>
                <a:moveTo>
                  <a:pt x="1467959" y="5192730"/>
                </a:moveTo>
                <a:lnTo>
                  <a:pt x="1472289" y="5200304"/>
                </a:lnTo>
                <a:cubicBezTo>
                  <a:pt x="1479142" y="5198502"/>
                  <a:pt x="1474812" y="5190927"/>
                  <a:pt x="1467959" y="5192730"/>
                </a:cubicBezTo>
                <a:close/>
                <a:moveTo>
                  <a:pt x="4838634" y="5189173"/>
                </a:moveTo>
                <a:cubicBezTo>
                  <a:pt x="4843530" y="5190296"/>
                  <a:pt x="4848938" y="5187340"/>
                  <a:pt x="4850978" y="5191421"/>
                </a:cubicBezTo>
                <a:lnTo>
                  <a:pt x="4850211" y="5196266"/>
                </a:lnTo>
                <a:lnTo>
                  <a:pt x="4837765" y="5195855"/>
                </a:lnTo>
                <a:close/>
                <a:moveTo>
                  <a:pt x="3414901" y="5188764"/>
                </a:moveTo>
                <a:cubicBezTo>
                  <a:pt x="3403359" y="5192369"/>
                  <a:pt x="3396506" y="5194173"/>
                  <a:pt x="3383882" y="5197058"/>
                </a:cubicBezTo>
                <a:cubicBezTo>
                  <a:pt x="3403720" y="5218338"/>
                  <a:pt x="3406245" y="5252603"/>
                  <a:pt x="3413458" y="5276769"/>
                </a:cubicBezTo>
                <a:cubicBezTo>
                  <a:pt x="3423558" y="5281457"/>
                  <a:pt x="3413459" y="5289753"/>
                  <a:pt x="3414179" y="5295884"/>
                </a:cubicBezTo>
                <a:cubicBezTo>
                  <a:pt x="3428967" y="5289393"/>
                  <a:pt x="3417425" y="5306344"/>
                  <a:pt x="3419950" y="5306705"/>
                </a:cubicBezTo>
                <a:cubicBezTo>
                  <a:pt x="3431854" y="5301655"/>
                  <a:pt x="3423196" y="5282540"/>
                  <a:pt x="3416704" y="5274243"/>
                </a:cubicBezTo>
                <a:cubicBezTo>
                  <a:pt x="3439427" y="5245389"/>
                  <a:pt x="3423197" y="5212567"/>
                  <a:pt x="3414901" y="5188764"/>
                </a:cubicBezTo>
                <a:close/>
                <a:moveTo>
                  <a:pt x="3208232" y="5188042"/>
                </a:moveTo>
                <a:cubicBezTo>
                  <a:pt x="3186592" y="5190206"/>
                  <a:pt x="3170362" y="5197420"/>
                  <a:pt x="3154852" y="5209683"/>
                </a:cubicBezTo>
                <a:cubicBezTo>
                  <a:pt x="3158819" y="5211847"/>
                  <a:pt x="3161254" y="5211305"/>
                  <a:pt x="3163284" y="5209953"/>
                </a:cubicBezTo>
                <a:cubicBezTo>
                  <a:pt x="3165311" y="5208601"/>
                  <a:pt x="3166934" y="5206437"/>
                  <a:pt x="3169280" y="5205354"/>
                </a:cubicBezTo>
                <a:cubicBezTo>
                  <a:pt x="3189478" y="5210764"/>
                  <a:pt x="3191641" y="5190205"/>
                  <a:pt x="3208232" y="5188042"/>
                </a:cubicBezTo>
                <a:close/>
                <a:moveTo>
                  <a:pt x="2527994" y="5186598"/>
                </a:moveTo>
                <a:cubicBezTo>
                  <a:pt x="2504189" y="5200304"/>
                  <a:pt x="2454775" y="5200665"/>
                  <a:pt x="2439987" y="5218699"/>
                </a:cubicBezTo>
                <a:cubicBezTo>
                  <a:pt x="2447563" y="5212568"/>
                  <a:pt x="2458744" y="5216535"/>
                  <a:pt x="2464874" y="5220863"/>
                </a:cubicBezTo>
                <a:lnTo>
                  <a:pt x="2464154" y="5220142"/>
                </a:lnTo>
                <a:cubicBezTo>
                  <a:pt x="2464514" y="5218339"/>
                  <a:pt x="2467399" y="5217978"/>
                  <a:pt x="2469203" y="5216174"/>
                </a:cubicBezTo>
                <a:cubicBezTo>
                  <a:pt x="2473170" y="5216896"/>
                  <a:pt x="2476777" y="5217618"/>
                  <a:pt x="2477138" y="5220503"/>
                </a:cubicBezTo>
                <a:lnTo>
                  <a:pt x="2494811" y="5213650"/>
                </a:lnTo>
                <a:lnTo>
                  <a:pt x="2496615" y="5216895"/>
                </a:lnTo>
                <a:lnTo>
                  <a:pt x="2515730" y="5205355"/>
                </a:lnTo>
                <a:cubicBezTo>
                  <a:pt x="2499499" y="5194533"/>
                  <a:pt x="2530519" y="5195977"/>
                  <a:pt x="2527994" y="5186598"/>
                </a:cubicBezTo>
                <a:close/>
                <a:moveTo>
                  <a:pt x="4893621" y="5183884"/>
                </a:moveTo>
                <a:cubicBezTo>
                  <a:pt x="4885203" y="5191277"/>
                  <a:pt x="4896371" y="5200616"/>
                  <a:pt x="4906470" y="5199904"/>
                </a:cubicBezTo>
                <a:cubicBezTo>
                  <a:pt x="4911367" y="5201028"/>
                  <a:pt x="4914480" y="5197304"/>
                  <a:pt x="4919376" y="5198429"/>
                </a:cubicBezTo>
                <a:cubicBezTo>
                  <a:pt x="4922589" y="5200521"/>
                  <a:pt x="4921211" y="5203632"/>
                  <a:pt x="4920751" y="5205519"/>
                </a:cubicBezTo>
                <a:cubicBezTo>
                  <a:pt x="4908305" y="5205107"/>
                  <a:pt x="4894585" y="5203421"/>
                  <a:pt x="4886885" y="5195410"/>
                </a:cubicBezTo>
                <a:cubicBezTo>
                  <a:pt x="4886223" y="5190768"/>
                  <a:pt x="4888214" y="5186841"/>
                  <a:pt x="4893621" y="5183884"/>
                </a:cubicBezTo>
                <a:close/>
                <a:moveTo>
                  <a:pt x="4878625" y="5183472"/>
                </a:moveTo>
                <a:cubicBezTo>
                  <a:pt x="4884593" y="5184442"/>
                  <a:pt x="4880205" y="5189441"/>
                  <a:pt x="4880969" y="5192246"/>
                </a:cubicBezTo>
                <a:lnTo>
                  <a:pt x="4876633" y="5195050"/>
                </a:lnTo>
                <a:lnTo>
                  <a:pt x="4866740" y="5186987"/>
                </a:lnTo>
                <a:cubicBezTo>
                  <a:pt x="4870872" y="5185305"/>
                  <a:pt x="4873934" y="5181226"/>
                  <a:pt x="4878625" y="5183472"/>
                </a:cubicBezTo>
                <a:close/>
                <a:moveTo>
                  <a:pt x="3490283" y="5181188"/>
                </a:moveTo>
                <a:lnTo>
                  <a:pt x="3495280" y="5190833"/>
                </a:lnTo>
                <a:lnTo>
                  <a:pt x="3495197" y="5195615"/>
                </a:lnTo>
                <a:cubicBezTo>
                  <a:pt x="3494431" y="5200756"/>
                  <a:pt x="3493348" y="5205895"/>
                  <a:pt x="3498217" y="5210042"/>
                </a:cubicBezTo>
                <a:cubicBezTo>
                  <a:pt x="3497857" y="5207157"/>
                  <a:pt x="3498578" y="5201747"/>
                  <a:pt x="3498038" y="5196158"/>
                </a:cubicBezTo>
                <a:lnTo>
                  <a:pt x="3495280" y="5190833"/>
                </a:lnTo>
                <a:lnTo>
                  <a:pt x="3495328" y="5188031"/>
                </a:lnTo>
                <a:cubicBezTo>
                  <a:pt x="3494770" y="5185584"/>
                  <a:pt x="3493350" y="5183262"/>
                  <a:pt x="3490283" y="5181188"/>
                </a:cubicBezTo>
                <a:close/>
                <a:moveTo>
                  <a:pt x="1296278" y="5178306"/>
                </a:moveTo>
                <a:cubicBezTo>
                  <a:pt x="1304212" y="5186600"/>
                  <a:pt x="1323329" y="5189125"/>
                  <a:pt x="1320442" y="5202470"/>
                </a:cubicBezTo>
                <a:cubicBezTo>
                  <a:pt x="1305655" y="5199945"/>
                  <a:pt x="1295917" y="5193453"/>
                  <a:pt x="1295556" y="5181191"/>
                </a:cubicBezTo>
                <a:close/>
                <a:moveTo>
                  <a:pt x="4794719" y="5177585"/>
                </a:moveTo>
                <a:lnTo>
                  <a:pt x="4791862" y="5180541"/>
                </a:lnTo>
                <a:lnTo>
                  <a:pt x="4787015" y="5187426"/>
                </a:lnTo>
                <a:close/>
                <a:moveTo>
                  <a:pt x="1116659" y="5174336"/>
                </a:moveTo>
                <a:cubicBezTo>
                  <a:pt x="1124234" y="5174698"/>
                  <a:pt x="1133973" y="5177222"/>
                  <a:pt x="1133251" y="5184076"/>
                </a:cubicBezTo>
                <a:cubicBezTo>
                  <a:pt x="1138660" y="5179026"/>
                  <a:pt x="1145514" y="5182271"/>
                  <a:pt x="1152006" y="5182272"/>
                </a:cubicBezTo>
                <a:cubicBezTo>
                  <a:pt x="1153810" y="5188764"/>
                  <a:pt x="1151285" y="5197420"/>
                  <a:pt x="1162466" y="5199223"/>
                </a:cubicBezTo>
                <a:cubicBezTo>
                  <a:pt x="1170039" y="5195256"/>
                  <a:pt x="1180861" y="5194174"/>
                  <a:pt x="1186992" y="5200305"/>
                </a:cubicBezTo>
                <a:cubicBezTo>
                  <a:pt x="1179779" y="5211848"/>
                  <a:pt x="1155973" y="5199584"/>
                  <a:pt x="1145874" y="5211847"/>
                </a:cubicBezTo>
                <a:lnTo>
                  <a:pt x="1150203" y="5188764"/>
                </a:lnTo>
                <a:lnTo>
                  <a:pt x="1137939" y="5186599"/>
                </a:lnTo>
                <a:lnTo>
                  <a:pt x="1131087" y="5209322"/>
                </a:lnTo>
                <a:cubicBezTo>
                  <a:pt x="1126759" y="5205717"/>
                  <a:pt x="1135415" y="5199223"/>
                  <a:pt x="1126038" y="5194895"/>
                </a:cubicBezTo>
                <a:lnTo>
                  <a:pt x="1118462" y="5198503"/>
                </a:lnTo>
                <a:cubicBezTo>
                  <a:pt x="1117742" y="5192370"/>
                  <a:pt x="1130005" y="5190567"/>
                  <a:pt x="1122791" y="5184436"/>
                </a:cubicBezTo>
                <a:cubicBezTo>
                  <a:pt x="1111610" y="5182632"/>
                  <a:pt x="1111249" y="5197421"/>
                  <a:pt x="1100069" y="5190567"/>
                </a:cubicBezTo>
                <a:cubicBezTo>
                  <a:pt x="1106561" y="5186599"/>
                  <a:pt x="1117381" y="5185517"/>
                  <a:pt x="1116659" y="5174336"/>
                </a:cubicBezTo>
                <a:close/>
                <a:moveTo>
                  <a:pt x="1158137" y="5171452"/>
                </a:moveTo>
                <a:cubicBezTo>
                  <a:pt x="1164991" y="5169649"/>
                  <a:pt x="1170400" y="5178305"/>
                  <a:pt x="1162466" y="5179027"/>
                </a:cubicBezTo>
                <a:cubicBezTo>
                  <a:pt x="1159581" y="5179747"/>
                  <a:pt x="1158859" y="5177584"/>
                  <a:pt x="1156695" y="5176141"/>
                </a:cubicBezTo>
                <a:close/>
                <a:moveTo>
                  <a:pt x="3314994" y="5166041"/>
                </a:moveTo>
                <a:cubicBezTo>
                  <a:pt x="3300927" y="5177582"/>
                  <a:pt x="3277482" y="5177221"/>
                  <a:pt x="3265941" y="5174335"/>
                </a:cubicBezTo>
                <a:lnTo>
                  <a:pt x="3291549" y="5192730"/>
                </a:lnTo>
                <a:lnTo>
                  <a:pt x="3286500" y="5188042"/>
                </a:lnTo>
                <a:cubicBezTo>
                  <a:pt x="3299123" y="5184074"/>
                  <a:pt x="3308862" y="5172894"/>
                  <a:pt x="3314994" y="5166041"/>
                </a:cubicBezTo>
                <a:close/>
                <a:moveTo>
                  <a:pt x="1369856" y="5163517"/>
                </a:moveTo>
                <a:cubicBezTo>
                  <a:pt x="1386087" y="5166403"/>
                  <a:pt x="1362642" y="5171451"/>
                  <a:pt x="1375266" y="5176501"/>
                </a:cubicBezTo>
                <a:cubicBezTo>
                  <a:pt x="1367330" y="5176863"/>
                  <a:pt x="1370576" y="5170730"/>
                  <a:pt x="1368774" y="5167484"/>
                </a:cubicBezTo>
                <a:close/>
                <a:moveTo>
                  <a:pt x="4821299" y="5162136"/>
                </a:moveTo>
                <a:lnTo>
                  <a:pt x="4830121" y="5170351"/>
                </a:lnTo>
                <a:lnTo>
                  <a:pt x="4835989" y="5165507"/>
                </a:lnTo>
                <a:close/>
                <a:moveTo>
                  <a:pt x="3402639" y="5155220"/>
                </a:moveTo>
                <a:cubicBezTo>
                  <a:pt x="3391818" y="5157384"/>
                  <a:pt x="3386408" y="5153417"/>
                  <a:pt x="3387850" y="5161712"/>
                </a:cubicBezTo>
                <a:cubicBezTo>
                  <a:pt x="3379554" y="5159547"/>
                  <a:pt x="3371980" y="5150171"/>
                  <a:pt x="3361881" y="5157383"/>
                </a:cubicBezTo>
                <a:cubicBezTo>
                  <a:pt x="3382441" y="5154138"/>
                  <a:pt x="3371260" y="5173976"/>
                  <a:pt x="3388211" y="5173975"/>
                </a:cubicBezTo>
                <a:lnTo>
                  <a:pt x="3393260" y="5165679"/>
                </a:lnTo>
                <a:lnTo>
                  <a:pt x="3401196" y="5168926"/>
                </a:lnTo>
                <a:cubicBezTo>
                  <a:pt x="3405524" y="5162795"/>
                  <a:pt x="3404803" y="5161712"/>
                  <a:pt x="3402639" y="5155220"/>
                </a:cubicBezTo>
                <a:close/>
                <a:moveTo>
                  <a:pt x="2606260" y="5154860"/>
                </a:moveTo>
                <a:cubicBezTo>
                  <a:pt x="2599407" y="5155580"/>
                  <a:pt x="2588227" y="5158465"/>
                  <a:pt x="2591112" y="5162073"/>
                </a:cubicBezTo>
                <a:close/>
                <a:moveTo>
                  <a:pt x="4916889" y="5152879"/>
                </a:moveTo>
                <a:cubicBezTo>
                  <a:pt x="4920562" y="5153083"/>
                  <a:pt x="4922601" y="5157164"/>
                  <a:pt x="4924948" y="5158287"/>
                </a:cubicBezTo>
                <a:lnTo>
                  <a:pt x="4922089" y="5161245"/>
                </a:lnTo>
                <a:cubicBezTo>
                  <a:pt x="4918469" y="5161397"/>
                  <a:pt x="4916634" y="5156194"/>
                  <a:pt x="4916889" y="5152879"/>
                </a:cubicBezTo>
                <a:close/>
                <a:moveTo>
                  <a:pt x="2364246" y="5150171"/>
                </a:moveTo>
                <a:lnTo>
                  <a:pt x="2364246" y="5158105"/>
                </a:lnTo>
                <a:lnTo>
                  <a:pt x="2368934" y="5155942"/>
                </a:lnTo>
                <a:close/>
                <a:moveTo>
                  <a:pt x="3077306" y="5146203"/>
                </a:moveTo>
                <a:cubicBezTo>
                  <a:pt x="3066485" y="5148367"/>
                  <a:pt x="3065764" y="5164236"/>
                  <a:pt x="3063600" y="5169648"/>
                </a:cubicBezTo>
                <a:lnTo>
                  <a:pt x="3069732" y="5170730"/>
                </a:lnTo>
                <a:cubicBezTo>
                  <a:pt x="3092455" y="5173615"/>
                  <a:pt x="3085601" y="5157744"/>
                  <a:pt x="3089569" y="5148367"/>
                </a:cubicBezTo>
                <a:lnTo>
                  <a:pt x="3081996" y="5151973"/>
                </a:lnTo>
                <a:close/>
                <a:moveTo>
                  <a:pt x="1466878" y="5144399"/>
                </a:moveTo>
                <a:cubicBezTo>
                  <a:pt x="1462549" y="5145843"/>
                  <a:pt x="1456779" y="5147645"/>
                  <a:pt x="1458221" y="5151974"/>
                </a:cubicBezTo>
                <a:cubicBezTo>
                  <a:pt x="1461467" y="5153416"/>
                  <a:pt x="1466157" y="5155219"/>
                  <a:pt x="1469042" y="5158826"/>
                </a:cubicBezTo>
                <a:lnTo>
                  <a:pt x="1464713" y="5160270"/>
                </a:lnTo>
                <a:cubicBezTo>
                  <a:pt x="1473100" y="5164597"/>
                  <a:pt x="1471543" y="5175621"/>
                  <a:pt x="1478307" y="5177666"/>
                </a:cubicBezTo>
                <a:cubicBezTo>
                  <a:pt x="1480561" y="5178349"/>
                  <a:pt x="1483740" y="5178034"/>
                  <a:pt x="1488519" y="5176140"/>
                </a:cubicBezTo>
                <a:close/>
                <a:moveTo>
                  <a:pt x="1407727" y="5141156"/>
                </a:moveTo>
                <a:cubicBezTo>
                  <a:pt x="1422515" y="5156665"/>
                  <a:pt x="1432253" y="5146565"/>
                  <a:pt x="1440549" y="5165681"/>
                </a:cubicBezTo>
                <a:cubicBezTo>
                  <a:pt x="1423958" y="5155944"/>
                  <a:pt x="1396545" y="5148008"/>
                  <a:pt x="1371659" y="5148729"/>
                </a:cubicBezTo>
                <a:cubicBezTo>
                  <a:pt x="1381397" y="5133582"/>
                  <a:pt x="1396907" y="5155222"/>
                  <a:pt x="1407727" y="5141156"/>
                </a:cubicBezTo>
                <a:close/>
                <a:moveTo>
                  <a:pt x="1311426" y="5141155"/>
                </a:moveTo>
                <a:cubicBezTo>
                  <a:pt x="1328018" y="5142237"/>
                  <a:pt x="1343166" y="5152697"/>
                  <a:pt x="1353986" y="5164599"/>
                </a:cubicBezTo>
                <a:cubicBezTo>
                  <a:pt x="1331984" y="5177584"/>
                  <a:pt x="1373102" y="5174699"/>
                  <a:pt x="1355790" y="5188765"/>
                </a:cubicBezTo>
                <a:cubicBezTo>
                  <a:pt x="1332345" y="5175781"/>
                  <a:pt x="1343166" y="5144041"/>
                  <a:pt x="1311426" y="5141155"/>
                </a:cubicBezTo>
                <a:close/>
                <a:moveTo>
                  <a:pt x="1236405" y="5140073"/>
                </a:moveTo>
                <a:cubicBezTo>
                  <a:pt x="1243258" y="5138270"/>
                  <a:pt x="1248667" y="5146204"/>
                  <a:pt x="1240732" y="5147647"/>
                </a:cubicBezTo>
                <a:cubicBezTo>
                  <a:pt x="1237847" y="5148008"/>
                  <a:pt x="1237126" y="5145844"/>
                  <a:pt x="1235322" y="5143680"/>
                </a:cubicBezTo>
                <a:close/>
                <a:moveTo>
                  <a:pt x="4936740" y="5123452"/>
                </a:moveTo>
                <a:cubicBezTo>
                  <a:pt x="4940310" y="5125494"/>
                  <a:pt x="4938524" y="5128299"/>
                  <a:pt x="4938063" y="5130186"/>
                </a:cubicBezTo>
                <a:lnTo>
                  <a:pt x="4929291" y="5129980"/>
                </a:lnTo>
                <a:close/>
                <a:moveTo>
                  <a:pt x="1189878" y="5116988"/>
                </a:moveTo>
                <a:lnTo>
                  <a:pt x="1192763" y="5120595"/>
                </a:lnTo>
                <a:cubicBezTo>
                  <a:pt x="1194206" y="5119512"/>
                  <a:pt x="1196370" y="5118070"/>
                  <a:pt x="1198173" y="5117349"/>
                </a:cubicBezTo>
                <a:close/>
                <a:moveTo>
                  <a:pt x="1109807" y="5114824"/>
                </a:moveTo>
                <a:lnTo>
                  <a:pt x="1114495" y="5120595"/>
                </a:lnTo>
                <a:cubicBezTo>
                  <a:pt x="1116660" y="5122038"/>
                  <a:pt x="1118463" y="5120595"/>
                  <a:pt x="1121349" y="5119873"/>
                </a:cubicBezTo>
                <a:close/>
                <a:moveTo>
                  <a:pt x="2722398" y="5110495"/>
                </a:moveTo>
                <a:cubicBezTo>
                  <a:pt x="2709414" y="5115185"/>
                  <a:pt x="2689577" y="5120595"/>
                  <a:pt x="2683445" y="5127448"/>
                </a:cubicBezTo>
                <a:cubicBezTo>
                  <a:pt x="2672986" y="5140432"/>
                  <a:pt x="2704004" y="5141875"/>
                  <a:pt x="2690659" y="5155580"/>
                </a:cubicBezTo>
                <a:cubicBezTo>
                  <a:pt x="2702923" y="5167483"/>
                  <a:pt x="2691741" y="5177582"/>
                  <a:pt x="2702561" y="5190567"/>
                </a:cubicBezTo>
                <a:cubicBezTo>
                  <a:pt x="2724203" y="5191287"/>
                  <a:pt x="2702201" y="5177582"/>
                  <a:pt x="2708332" y="5170730"/>
                </a:cubicBezTo>
                <a:cubicBezTo>
                  <a:pt x="2701480" y="5153777"/>
                  <a:pt x="2706169" y="5129611"/>
                  <a:pt x="2722398" y="5110495"/>
                </a:cubicBezTo>
                <a:close/>
                <a:moveTo>
                  <a:pt x="1058229" y="5109055"/>
                </a:moveTo>
                <a:lnTo>
                  <a:pt x="1074821" y="5118792"/>
                </a:lnTo>
                <a:cubicBezTo>
                  <a:pt x="1071214" y="5122400"/>
                  <a:pt x="1065804" y="5118432"/>
                  <a:pt x="1061837" y="5118792"/>
                </a:cubicBezTo>
                <a:close/>
                <a:moveTo>
                  <a:pt x="5060336" y="5103645"/>
                </a:moveTo>
                <a:cubicBezTo>
                  <a:pt x="5068498" y="5102117"/>
                  <a:pt x="5069822" y="5108850"/>
                  <a:pt x="5074514" y="5111097"/>
                </a:cubicBezTo>
                <a:lnTo>
                  <a:pt x="5074208" y="5114054"/>
                </a:lnTo>
                <a:cubicBezTo>
                  <a:pt x="5068800" y="5117011"/>
                  <a:pt x="5060183" y="5107674"/>
                  <a:pt x="5060336" y="5103645"/>
                </a:cubicBezTo>
                <a:close/>
                <a:moveTo>
                  <a:pt x="4956843" y="5103465"/>
                </a:moveTo>
                <a:lnTo>
                  <a:pt x="4949035" y="5115143"/>
                </a:lnTo>
                <a:lnTo>
                  <a:pt x="4963423" y="5103620"/>
                </a:lnTo>
                <a:close/>
                <a:moveTo>
                  <a:pt x="5068143" y="5097067"/>
                </a:moveTo>
                <a:lnTo>
                  <a:pt x="5079058" y="5099518"/>
                </a:lnTo>
                <a:lnTo>
                  <a:pt x="5078395" y="5102528"/>
                </a:lnTo>
                <a:close/>
                <a:moveTo>
                  <a:pt x="2751254" y="5096430"/>
                </a:moveTo>
                <a:cubicBezTo>
                  <a:pt x="2745842" y="5097511"/>
                  <a:pt x="2739711" y="5096430"/>
                  <a:pt x="2740073" y="5104364"/>
                </a:cubicBezTo>
                <a:lnTo>
                  <a:pt x="2743679" y="5105085"/>
                </a:lnTo>
                <a:cubicBezTo>
                  <a:pt x="2745842" y="5101479"/>
                  <a:pt x="2746564" y="5098593"/>
                  <a:pt x="2751254" y="5096430"/>
                </a:cubicBezTo>
                <a:close/>
                <a:moveTo>
                  <a:pt x="5019483" y="5095627"/>
                </a:moveTo>
                <a:cubicBezTo>
                  <a:pt x="5017900" y="5097309"/>
                  <a:pt x="5012340" y="5099195"/>
                  <a:pt x="5012033" y="5102154"/>
                </a:cubicBezTo>
                <a:lnTo>
                  <a:pt x="5024479" y="5102565"/>
                </a:lnTo>
                <a:lnTo>
                  <a:pt x="5025349" y="5095884"/>
                </a:lnTo>
                <a:close/>
                <a:moveTo>
                  <a:pt x="1456778" y="5095348"/>
                </a:moveTo>
                <a:lnTo>
                  <a:pt x="1455697" y="5098953"/>
                </a:lnTo>
                <a:lnTo>
                  <a:pt x="1460747" y="5100036"/>
                </a:lnTo>
                <a:cubicBezTo>
                  <a:pt x="1460024" y="5097873"/>
                  <a:pt x="1463993" y="5097511"/>
                  <a:pt x="1465436" y="5096790"/>
                </a:cubicBezTo>
                <a:close/>
                <a:moveTo>
                  <a:pt x="1339197" y="5088496"/>
                </a:moveTo>
                <a:cubicBezTo>
                  <a:pt x="1343527" y="5091741"/>
                  <a:pt x="1346772" y="5100759"/>
                  <a:pt x="1348576" y="5105448"/>
                </a:cubicBezTo>
                <a:cubicBezTo>
                  <a:pt x="1344608" y="5099676"/>
                  <a:pt x="1319000" y="5096070"/>
                  <a:pt x="1339197" y="5088496"/>
                </a:cubicBezTo>
                <a:close/>
                <a:moveTo>
                  <a:pt x="1256603" y="5085971"/>
                </a:moveTo>
                <a:lnTo>
                  <a:pt x="1271751" y="5095710"/>
                </a:lnTo>
                <a:cubicBezTo>
                  <a:pt x="1267965" y="5099496"/>
                  <a:pt x="1265439" y="5099227"/>
                  <a:pt x="1262870" y="5098099"/>
                </a:cubicBezTo>
                <a:cubicBezTo>
                  <a:pt x="1260301" y="5096973"/>
                  <a:pt x="1257685" y="5094989"/>
                  <a:pt x="1253718" y="5095349"/>
                </a:cubicBezTo>
                <a:close/>
                <a:moveTo>
                  <a:pt x="3430591" y="5080921"/>
                </a:moveTo>
                <a:cubicBezTo>
                  <a:pt x="3427164" y="5080560"/>
                  <a:pt x="3423737" y="5081462"/>
                  <a:pt x="3421754" y="5084167"/>
                </a:cubicBezTo>
                <a:lnTo>
                  <a:pt x="3427524" y="5094986"/>
                </a:lnTo>
                <a:lnTo>
                  <a:pt x="3430771" y="5093545"/>
                </a:lnTo>
                <a:lnTo>
                  <a:pt x="3428968" y="5090298"/>
                </a:lnTo>
                <a:lnTo>
                  <a:pt x="3439427" y="5085249"/>
                </a:lnTo>
                <a:cubicBezTo>
                  <a:pt x="3437443" y="5082905"/>
                  <a:pt x="3434017" y="5081281"/>
                  <a:pt x="3430591" y="5080921"/>
                </a:cubicBezTo>
                <a:close/>
                <a:moveTo>
                  <a:pt x="1086949" y="5069831"/>
                </a:moveTo>
                <a:cubicBezTo>
                  <a:pt x="1090421" y="5070192"/>
                  <a:pt x="1094118" y="5072085"/>
                  <a:pt x="1097183" y="5075151"/>
                </a:cubicBezTo>
                <a:cubicBezTo>
                  <a:pt x="1093937" y="5074972"/>
                  <a:pt x="1090239" y="5076504"/>
                  <a:pt x="1086813" y="5077136"/>
                </a:cubicBezTo>
                <a:cubicBezTo>
                  <a:pt x="1083387" y="5077767"/>
                  <a:pt x="1080231" y="5077495"/>
                  <a:pt x="1078067" y="5073708"/>
                </a:cubicBezTo>
                <a:cubicBezTo>
                  <a:pt x="1080231" y="5070643"/>
                  <a:pt x="1083477" y="5069471"/>
                  <a:pt x="1086949" y="5069831"/>
                </a:cubicBezTo>
                <a:close/>
                <a:moveTo>
                  <a:pt x="1163187" y="5062526"/>
                </a:moveTo>
                <a:lnTo>
                  <a:pt x="1157055" y="5070461"/>
                </a:lnTo>
                <a:cubicBezTo>
                  <a:pt x="1165712" y="5070821"/>
                  <a:pt x="1164269" y="5065772"/>
                  <a:pt x="1163187" y="5062526"/>
                </a:cubicBezTo>
                <a:close/>
                <a:moveTo>
                  <a:pt x="1335230" y="5061806"/>
                </a:moveTo>
                <a:cubicBezTo>
                  <a:pt x="1334510" y="5064151"/>
                  <a:pt x="1333067" y="5066945"/>
                  <a:pt x="1330676" y="5068568"/>
                </a:cubicBezTo>
                <a:cubicBezTo>
                  <a:pt x="1328287" y="5070192"/>
                  <a:pt x="1324952" y="5070643"/>
                  <a:pt x="1320443" y="5068298"/>
                </a:cubicBezTo>
                <a:lnTo>
                  <a:pt x="1315753" y="5062166"/>
                </a:lnTo>
                <a:close/>
                <a:moveTo>
                  <a:pt x="1375627" y="5061085"/>
                </a:moveTo>
                <a:lnTo>
                  <a:pt x="1384282" y="5062527"/>
                </a:lnTo>
                <a:cubicBezTo>
                  <a:pt x="1383561" y="5065412"/>
                  <a:pt x="1383923" y="5068659"/>
                  <a:pt x="1379593" y="5069741"/>
                </a:cubicBezTo>
                <a:lnTo>
                  <a:pt x="1373462" y="5068659"/>
                </a:lnTo>
                <a:close/>
                <a:moveTo>
                  <a:pt x="3377233" y="5059347"/>
                </a:moveTo>
                <a:cubicBezTo>
                  <a:pt x="3373378" y="5058896"/>
                  <a:pt x="3369096" y="5060181"/>
                  <a:pt x="3364046" y="5064328"/>
                </a:cubicBezTo>
                <a:cubicBezTo>
                  <a:pt x="3365849" y="5067575"/>
                  <a:pt x="3370177" y="5070460"/>
                  <a:pt x="3366571" y="5073707"/>
                </a:cubicBezTo>
                <a:lnTo>
                  <a:pt x="3376669" y="5075510"/>
                </a:lnTo>
                <a:cubicBezTo>
                  <a:pt x="3377030" y="5079839"/>
                  <a:pt x="3380637" y="5084166"/>
                  <a:pt x="3382441" y="5088133"/>
                </a:cubicBezTo>
                <a:cubicBezTo>
                  <a:pt x="3382441" y="5088855"/>
                  <a:pt x="3382800" y="5089215"/>
                  <a:pt x="3383162" y="5089937"/>
                </a:cubicBezTo>
                <a:lnTo>
                  <a:pt x="3379285" y="5097690"/>
                </a:lnTo>
                <a:lnTo>
                  <a:pt x="3378963" y="5097723"/>
                </a:lnTo>
                <a:lnTo>
                  <a:pt x="3358635" y="5084527"/>
                </a:lnTo>
                <a:cubicBezTo>
                  <a:pt x="3363324" y="5093365"/>
                  <a:pt x="3366750" y="5097242"/>
                  <a:pt x="3371936" y="5098414"/>
                </a:cubicBezTo>
                <a:lnTo>
                  <a:pt x="3378963" y="5097723"/>
                </a:lnTo>
                <a:lnTo>
                  <a:pt x="3379195" y="5097873"/>
                </a:lnTo>
                <a:lnTo>
                  <a:pt x="3379285" y="5097690"/>
                </a:lnTo>
                <a:lnTo>
                  <a:pt x="3395785" y="5096068"/>
                </a:lnTo>
                <a:lnTo>
                  <a:pt x="3387129" y="5094626"/>
                </a:lnTo>
                <a:cubicBezTo>
                  <a:pt x="3385325" y="5093184"/>
                  <a:pt x="3384244" y="5091741"/>
                  <a:pt x="3383522" y="5090297"/>
                </a:cubicBezTo>
                <a:cubicBezTo>
                  <a:pt x="3383522" y="5089938"/>
                  <a:pt x="3383162" y="5089215"/>
                  <a:pt x="3382800" y="5088495"/>
                </a:cubicBezTo>
                <a:cubicBezTo>
                  <a:pt x="3382440" y="5086692"/>
                  <a:pt x="3382800" y="5084527"/>
                  <a:pt x="3384243" y="5082363"/>
                </a:cubicBezTo>
                <a:lnTo>
                  <a:pt x="3407687" y="5086331"/>
                </a:lnTo>
                <a:lnTo>
                  <a:pt x="3409492" y="5079838"/>
                </a:lnTo>
                <a:cubicBezTo>
                  <a:pt x="3396506" y="5077674"/>
                  <a:pt x="3388797" y="5060699"/>
                  <a:pt x="3377233" y="5059347"/>
                </a:cubicBezTo>
                <a:close/>
                <a:moveTo>
                  <a:pt x="1346050" y="5055674"/>
                </a:moveTo>
                <a:lnTo>
                  <a:pt x="1361560" y="5056395"/>
                </a:lnTo>
                <a:cubicBezTo>
                  <a:pt x="1362282" y="5058559"/>
                  <a:pt x="1359397" y="5059280"/>
                  <a:pt x="1357592" y="5060724"/>
                </a:cubicBezTo>
                <a:cubicBezTo>
                  <a:pt x="1352904" y="5058919"/>
                  <a:pt x="1347133" y="5060724"/>
                  <a:pt x="1346050" y="5055674"/>
                </a:cubicBezTo>
                <a:close/>
                <a:moveTo>
                  <a:pt x="1421793" y="5055312"/>
                </a:moveTo>
                <a:lnTo>
                  <a:pt x="1420351" y="5060000"/>
                </a:lnTo>
                <a:lnTo>
                  <a:pt x="1430811" y="5063969"/>
                </a:lnTo>
                <a:close/>
                <a:moveTo>
                  <a:pt x="1136858" y="5054951"/>
                </a:moveTo>
                <a:cubicBezTo>
                  <a:pt x="1136137" y="5057837"/>
                  <a:pt x="1135055" y="5060722"/>
                  <a:pt x="1138300" y="5063247"/>
                </a:cubicBezTo>
                <a:cubicBezTo>
                  <a:pt x="1142629" y="5061804"/>
                  <a:pt x="1142268" y="5058918"/>
                  <a:pt x="1142990" y="5056033"/>
                </a:cubicBezTo>
                <a:close/>
                <a:moveTo>
                  <a:pt x="1502247" y="5051457"/>
                </a:moveTo>
                <a:cubicBezTo>
                  <a:pt x="1498776" y="5051502"/>
                  <a:pt x="1495192" y="5052336"/>
                  <a:pt x="1491856" y="5053419"/>
                </a:cubicBezTo>
                <a:cubicBezTo>
                  <a:pt x="1485183" y="5055582"/>
                  <a:pt x="1479502" y="5058739"/>
                  <a:pt x="1477698" y="5058559"/>
                </a:cubicBezTo>
                <a:cubicBezTo>
                  <a:pt x="1483109" y="5063428"/>
                  <a:pt x="1489060" y="5061625"/>
                  <a:pt x="1494965" y="5058965"/>
                </a:cubicBezTo>
                <a:cubicBezTo>
                  <a:pt x="1500872" y="5056303"/>
                  <a:pt x="1506732" y="5052788"/>
                  <a:pt x="1511962" y="5054229"/>
                </a:cubicBezTo>
                <a:cubicBezTo>
                  <a:pt x="1509077" y="5052156"/>
                  <a:pt x="1505719" y="5051412"/>
                  <a:pt x="1502247" y="5051457"/>
                </a:cubicBezTo>
                <a:close/>
                <a:moveTo>
                  <a:pt x="1085732" y="5049768"/>
                </a:moveTo>
                <a:cubicBezTo>
                  <a:pt x="1087625" y="5051076"/>
                  <a:pt x="1089249" y="5053330"/>
                  <a:pt x="1089970" y="5054953"/>
                </a:cubicBezTo>
                <a:cubicBezTo>
                  <a:pt x="1086363" y="5054231"/>
                  <a:pt x="1082755" y="5052428"/>
                  <a:pt x="1080952" y="5055314"/>
                </a:cubicBezTo>
                <a:cubicBezTo>
                  <a:pt x="1079871" y="5054231"/>
                  <a:pt x="1078067" y="5052067"/>
                  <a:pt x="1079871" y="5050265"/>
                </a:cubicBezTo>
                <a:cubicBezTo>
                  <a:pt x="1081675" y="5048100"/>
                  <a:pt x="1083838" y="5048461"/>
                  <a:pt x="1085732" y="5049768"/>
                </a:cubicBezTo>
                <a:close/>
                <a:moveTo>
                  <a:pt x="1430088" y="5027901"/>
                </a:moveTo>
                <a:lnTo>
                  <a:pt x="1427203" y="5037279"/>
                </a:lnTo>
                <a:lnTo>
                  <a:pt x="1432253" y="5037999"/>
                </a:lnTo>
                <a:cubicBezTo>
                  <a:pt x="1435859" y="5039443"/>
                  <a:pt x="1434778" y="5042327"/>
                  <a:pt x="1434057" y="5045214"/>
                </a:cubicBezTo>
                <a:cubicBezTo>
                  <a:pt x="1431532" y="5052787"/>
                  <a:pt x="1444876" y="5060001"/>
                  <a:pt x="1446320" y="5064690"/>
                </a:cubicBezTo>
                <a:lnTo>
                  <a:pt x="1443074" y="5054229"/>
                </a:lnTo>
                <a:cubicBezTo>
                  <a:pt x="1456779" y="5042688"/>
                  <a:pt x="1449566" y="5062164"/>
                  <a:pt x="1463993" y="5057837"/>
                </a:cubicBezTo>
                <a:cubicBezTo>
                  <a:pt x="1465436" y="5053147"/>
                  <a:pt x="1457139" y="5046655"/>
                  <a:pt x="1450647" y="5050623"/>
                </a:cubicBezTo>
                <a:cubicBezTo>
                  <a:pt x="1439106" y="5045574"/>
                  <a:pt x="1431171" y="5036917"/>
                  <a:pt x="1430088" y="5027901"/>
                </a:cubicBezTo>
                <a:close/>
                <a:moveTo>
                  <a:pt x="2909906" y="5026863"/>
                </a:moveTo>
                <a:cubicBezTo>
                  <a:pt x="2905533" y="5026187"/>
                  <a:pt x="2900033" y="5027179"/>
                  <a:pt x="2896246" y="5028983"/>
                </a:cubicBezTo>
                <a:lnTo>
                  <a:pt x="2903820" y="5038360"/>
                </a:lnTo>
                <a:cubicBezTo>
                  <a:pt x="2889753" y="5045935"/>
                  <a:pt x="2872442" y="5043771"/>
                  <a:pt x="2857292" y="5046296"/>
                </a:cubicBezTo>
                <a:lnTo>
                  <a:pt x="2858736" y="5049542"/>
                </a:lnTo>
                <a:cubicBezTo>
                  <a:pt x="2860177" y="5053870"/>
                  <a:pt x="2854046" y="5055672"/>
                  <a:pt x="2851160" y="5057116"/>
                </a:cubicBezTo>
                <a:cubicBezTo>
                  <a:pt x="2831323" y="5057476"/>
                  <a:pt x="2821947" y="5063607"/>
                  <a:pt x="2806798" y="5066133"/>
                </a:cubicBezTo>
                <a:lnTo>
                  <a:pt x="2804995" y="5072624"/>
                </a:lnTo>
                <a:cubicBezTo>
                  <a:pt x="2799944" y="5076593"/>
                  <a:pt x="2793452" y="5072264"/>
                  <a:pt x="2786960" y="5072264"/>
                </a:cubicBezTo>
                <a:lnTo>
                  <a:pt x="2787682" y="5079117"/>
                </a:lnTo>
                <a:cubicBezTo>
                  <a:pt x="2781551" y="5085970"/>
                  <a:pt x="2777222" y="5078396"/>
                  <a:pt x="2769648" y="5078034"/>
                </a:cubicBezTo>
                <a:cubicBezTo>
                  <a:pt x="2760630" y="5087413"/>
                  <a:pt x="2777583" y="5087412"/>
                  <a:pt x="2773616" y="5095708"/>
                </a:cubicBezTo>
                <a:lnTo>
                  <a:pt x="2817619" y="5074427"/>
                </a:lnTo>
                <a:cubicBezTo>
                  <a:pt x="2833487" y="5069017"/>
                  <a:pt x="2851521" y="5079116"/>
                  <a:pt x="2853325" y="5059641"/>
                </a:cubicBezTo>
                <a:cubicBezTo>
                  <a:pt x="2878572" y="5057837"/>
                  <a:pt x="2898050" y="5041246"/>
                  <a:pt x="2916805" y="5034754"/>
                </a:cubicBezTo>
                <a:cubicBezTo>
                  <a:pt x="2917527" y="5029884"/>
                  <a:pt x="2914280" y="5027540"/>
                  <a:pt x="2909906" y="5026863"/>
                </a:cubicBezTo>
                <a:close/>
                <a:moveTo>
                  <a:pt x="1151331" y="5024520"/>
                </a:moveTo>
                <a:cubicBezTo>
                  <a:pt x="1147318" y="5024294"/>
                  <a:pt x="1143710" y="5025376"/>
                  <a:pt x="1144072" y="5030425"/>
                </a:cubicBezTo>
                <a:cubicBezTo>
                  <a:pt x="1148398" y="5032950"/>
                  <a:pt x="1150564" y="5038361"/>
                  <a:pt x="1157415" y="5037638"/>
                </a:cubicBezTo>
                <a:lnTo>
                  <a:pt x="1161023" y="5026457"/>
                </a:lnTo>
                <a:cubicBezTo>
                  <a:pt x="1159761" y="5026277"/>
                  <a:pt x="1155343" y="5024745"/>
                  <a:pt x="1151331" y="5024520"/>
                </a:cubicBezTo>
                <a:close/>
                <a:moveTo>
                  <a:pt x="2928347" y="5017802"/>
                </a:moveTo>
                <a:lnTo>
                  <a:pt x="2927264" y="5021409"/>
                </a:lnTo>
                <a:cubicBezTo>
                  <a:pt x="2931954" y="5023212"/>
                  <a:pt x="2934117" y="5019604"/>
                  <a:pt x="2937002" y="5019245"/>
                </a:cubicBezTo>
                <a:close/>
                <a:moveTo>
                  <a:pt x="1429729" y="5015638"/>
                </a:moveTo>
                <a:lnTo>
                  <a:pt x="1428285" y="5020326"/>
                </a:lnTo>
                <a:lnTo>
                  <a:pt x="1443074" y="5022850"/>
                </a:lnTo>
                <a:close/>
                <a:moveTo>
                  <a:pt x="3511208" y="5009034"/>
                </a:moveTo>
                <a:lnTo>
                  <a:pt x="3504789" y="5010616"/>
                </a:lnTo>
                <a:cubicBezTo>
                  <a:pt x="3500292" y="5017666"/>
                  <a:pt x="3512735" y="5034303"/>
                  <a:pt x="3496775" y="5035115"/>
                </a:cubicBezTo>
                <a:cubicBezTo>
                  <a:pt x="3502547" y="5047016"/>
                  <a:pt x="3491005" y="5071903"/>
                  <a:pt x="3511202" y="5078396"/>
                </a:cubicBezTo>
                <a:cubicBezTo>
                  <a:pt x="3528514" y="5094265"/>
                  <a:pt x="3547992" y="5089938"/>
                  <a:pt x="3571435" y="5085970"/>
                </a:cubicBezTo>
                <a:cubicBezTo>
                  <a:pt x="3571436" y="5078937"/>
                  <a:pt x="3576305" y="5079748"/>
                  <a:pt x="3581534" y="5080649"/>
                </a:cubicBezTo>
                <a:lnTo>
                  <a:pt x="3588378" y="5077983"/>
                </a:lnTo>
                <a:lnTo>
                  <a:pt x="3577391" y="5072836"/>
                </a:lnTo>
                <a:cubicBezTo>
                  <a:pt x="3559588" y="5059714"/>
                  <a:pt x="3551282" y="5040269"/>
                  <a:pt x="3524926" y="5033643"/>
                </a:cubicBezTo>
                <a:close/>
                <a:moveTo>
                  <a:pt x="1301328" y="5005180"/>
                </a:moveTo>
                <a:cubicBezTo>
                  <a:pt x="1317557" y="5004097"/>
                  <a:pt x="1310343" y="5010590"/>
                  <a:pt x="1324771" y="5014196"/>
                </a:cubicBezTo>
                <a:cubicBezTo>
                  <a:pt x="1329821" y="5019967"/>
                  <a:pt x="1333067" y="5025738"/>
                  <a:pt x="1331263" y="5032231"/>
                </a:cubicBezTo>
                <a:cubicBezTo>
                  <a:pt x="1319000" y="5032952"/>
                  <a:pt x="1314312" y="5027181"/>
                  <a:pt x="1309622" y="5021411"/>
                </a:cubicBezTo>
                <a:cubicBezTo>
                  <a:pt x="1313951" y="5020328"/>
                  <a:pt x="1313590" y="5017081"/>
                  <a:pt x="1314312" y="5014557"/>
                </a:cubicBezTo>
                <a:close/>
                <a:moveTo>
                  <a:pt x="1353625" y="5000491"/>
                </a:moveTo>
                <a:lnTo>
                  <a:pt x="1359756" y="5001573"/>
                </a:lnTo>
                <a:lnTo>
                  <a:pt x="1358314" y="5006262"/>
                </a:lnTo>
                <a:lnTo>
                  <a:pt x="1352183" y="5005179"/>
                </a:lnTo>
                <a:close/>
                <a:moveTo>
                  <a:pt x="1155252" y="4994718"/>
                </a:moveTo>
                <a:lnTo>
                  <a:pt x="1145514" y="4996882"/>
                </a:lnTo>
                <a:lnTo>
                  <a:pt x="1146957" y="5000129"/>
                </a:lnTo>
                <a:cubicBezTo>
                  <a:pt x="1149482" y="4999407"/>
                  <a:pt x="1151285" y="4997964"/>
                  <a:pt x="1153809" y="4998326"/>
                </a:cubicBezTo>
                <a:close/>
                <a:moveTo>
                  <a:pt x="3109406" y="4986784"/>
                </a:moveTo>
                <a:lnTo>
                  <a:pt x="3089931" y="4990391"/>
                </a:lnTo>
                <a:lnTo>
                  <a:pt x="3097866" y="4994718"/>
                </a:lnTo>
                <a:close/>
                <a:moveTo>
                  <a:pt x="1249028" y="4984260"/>
                </a:moveTo>
                <a:cubicBezTo>
                  <a:pt x="1243619" y="4988950"/>
                  <a:pt x="1253357" y="4991834"/>
                  <a:pt x="1248308" y="4996162"/>
                </a:cubicBezTo>
                <a:cubicBezTo>
                  <a:pt x="1245062" y="4993637"/>
                  <a:pt x="1238208" y="4990392"/>
                  <a:pt x="1239652" y="4985702"/>
                </a:cubicBezTo>
                <a:cubicBezTo>
                  <a:pt x="1241455" y="4982818"/>
                  <a:pt x="1245421" y="4983538"/>
                  <a:pt x="1249028" y="4984260"/>
                </a:cubicBezTo>
                <a:close/>
                <a:moveTo>
                  <a:pt x="1298803" y="4983899"/>
                </a:moveTo>
                <a:lnTo>
                  <a:pt x="1307459" y="4985342"/>
                </a:lnTo>
                <a:lnTo>
                  <a:pt x="1306015" y="4989309"/>
                </a:lnTo>
                <a:lnTo>
                  <a:pt x="1297359" y="4987505"/>
                </a:lnTo>
                <a:close/>
                <a:moveTo>
                  <a:pt x="1455337" y="4982456"/>
                </a:moveTo>
                <a:lnTo>
                  <a:pt x="1451008" y="4988586"/>
                </a:lnTo>
                <a:lnTo>
                  <a:pt x="1458583" y="4984979"/>
                </a:lnTo>
                <a:close/>
                <a:moveTo>
                  <a:pt x="1252815" y="4973846"/>
                </a:moveTo>
                <a:cubicBezTo>
                  <a:pt x="1256962" y="4973169"/>
                  <a:pt x="1260389" y="4974341"/>
                  <a:pt x="1261651" y="4981375"/>
                </a:cubicBezTo>
                <a:cubicBezTo>
                  <a:pt x="1271750" y="4978129"/>
                  <a:pt x="1272473" y="4984260"/>
                  <a:pt x="1279326" y="4987506"/>
                </a:cubicBezTo>
                <a:lnTo>
                  <a:pt x="1286539" y="5002654"/>
                </a:lnTo>
                <a:lnTo>
                  <a:pt x="1269587" y="5006262"/>
                </a:lnTo>
                <a:cubicBezTo>
                  <a:pt x="1271030" y="4997605"/>
                  <a:pt x="1271029" y="4984621"/>
                  <a:pt x="1256603" y="4980292"/>
                </a:cubicBezTo>
                <a:lnTo>
                  <a:pt x="1239650" y="4977407"/>
                </a:lnTo>
                <a:cubicBezTo>
                  <a:pt x="1243798" y="4977046"/>
                  <a:pt x="1248667" y="4974522"/>
                  <a:pt x="1252815" y="4973846"/>
                </a:cubicBezTo>
                <a:close/>
                <a:moveTo>
                  <a:pt x="3485600" y="4963560"/>
                </a:moveTo>
                <a:lnTo>
                  <a:pt x="3485577" y="4963615"/>
                </a:lnTo>
                <a:cubicBezTo>
                  <a:pt x="3484377" y="4974723"/>
                  <a:pt x="3492356" y="4985070"/>
                  <a:pt x="3497497" y="4997243"/>
                </a:cubicBezTo>
                <a:lnTo>
                  <a:pt x="3507768" y="5002863"/>
                </a:lnTo>
                <a:lnTo>
                  <a:pt x="3487586" y="4966658"/>
                </a:lnTo>
                <a:close/>
                <a:moveTo>
                  <a:pt x="1269586" y="4963339"/>
                </a:moveTo>
                <a:lnTo>
                  <a:pt x="1273194" y="4969110"/>
                </a:lnTo>
                <a:lnTo>
                  <a:pt x="1268899" y="4963913"/>
                </a:lnTo>
                <a:close/>
                <a:moveTo>
                  <a:pt x="3220451" y="4962572"/>
                </a:moveTo>
                <a:cubicBezTo>
                  <a:pt x="3213192" y="4964061"/>
                  <a:pt x="3204986" y="4967667"/>
                  <a:pt x="3193806" y="4965864"/>
                </a:cubicBezTo>
                <a:cubicBezTo>
                  <a:pt x="3176854" y="4982815"/>
                  <a:pt x="3142949" y="4974880"/>
                  <a:pt x="3123112" y="4984259"/>
                </a:cubicBezTo>
                <a:cubicBezTo>
                  <a:pt x="3132310" y="4990390"/>
                  <a:pt x="3145835" y="4992013"/>
                  <a:pt x="3159676" y="4990932"/>
                </a:cubicBezTo>
                <a:cubicBezTo>
                  <a:pt x="3173518" y="4989849"/>
                  <a:pt x="3187673" y="4986063"/>
                  <a:pt x="3198133" y="4981373"/>
                </a:cubicBezTo>
                <a:cubicBezTo>
                  <a:pt x="3213643" y="4991112"/>
                  <a:pt x="3228070" y="4977767"/>
                  <a:pt x="3241415" y="4971996"/>
                </a:cubicBezTo>
                <a:cubicBezTo>
                  <a:pt x="3234022" y="4961716"/>
                  <a:pt x="3227709" y="4961085"/>
                  <a:pt x="3220451" y="4962572"/>
                </a:cubicBezTo>
                <a:close/>
                <a:moveTo>
                  <a:pt x="1360479" y="4946749"/>
                </a:moveTo>
                <a:cubicBezTo>
                  <a:pt x="1365889" y="4945668"/>
                  <a:pt x="1370937" y="4950718"/>
                  <a:pt x="1366971" y="4954684"/>
                </a:cubicBezTo>
                <a:cubicBezTo>
                  <a:pt x="1363364" y="4953963"/>
                  <a:pt x="1359757" y="4953242"/>
                  <a:pt x="1359397" y="4950356"/>
                </a:cubicBezTo>
                <a:close/>
                <a:moveTo>
                  <a:pt x="1426843" y="4934484"/>
                </a:moveTo>
                <a:cubicBezTo>
                  <a:pt x="1426121" y="4936288"/>
                  <a:pt x="1423958" y="4939174"/>
                  <a:pt x="1427204" y="4941337"/>
                </a:cubicBezTo>
                <a:lnTo>
                  <a:pt x="1434778" y="4937731"/>
                </a:lnTo>
                <a:close/>
                <a:moveTo>
                  <a:pt x="1313591" y="4933765"/>
                </a:moveTo>
                <a:lnTo>
                  <a:pt x="1325854" y="4935929"/>
                </a:lnTo>
                <a:lnTo>
                  <a:pt x="1325493" y="4937733"/>
                </a:lnTo>
                <a:lnTo>
                  <a:pt x="1313229" y="4935568"/>
                </a:lnTo>
                <a:close/>
                <a:moveTo>
                  <a:pt x="1408809" y="4923665"/>
                </a:moveTo>
                <a:cubicBezTo>
                  <a:pt x="1411334" y="4929797"/>
                  <a:pt x="1403399" y="4940978"/>
                  <a:pt x="1410613" y="4935566"/>
                </a:cubicBezTo>
                <a:cubicBezTo>
                  <a:pt x="1409530" y="4931599"/>
                  <a:pt x="1414941" y="4930518"/>
                  <a:pt x="1418187" y="4927992"/>
                </a:cubicBezTo>
                <a:cubicBezTo>
                  <a:pt x="1413498" y="4927992"/>
                  <a:pt x="1410613" y="4926189"/>
                  <a:pt x="1408809" y="4923665"/>
                </a:cubicBezTo>
                <a:close/>
                <a:moveTo>
                  <a:pt x="1006652" y="4915730"/>
                </a:moveTo>
                <a:lnTo>
                  <a:pt x="1012784" y="4916813"/>
                </a:lnTo>
                <a:lnTo>
                  <a:pt x="1011342" y="4921501"/>
                </a:lnTo>
                <a:lnTo>
                  <a:pt x="1005211" y="4920420"/>
                </a:lnTo>
                <a:close/>
                <a:moveTo>
                  <a:pt x="1141907" y="4912483"/>
                </a:moveTo>
                <a:cubicBezTo>
                  <a:pt x="1148399" y="4916451"/>
                  <a:pt x="1145514" y="4921861"/>
                  <a:pt x="1143711" y="4927631"/>
                </a:cubicBezTo>
                <a:lnTo>
                  <a:pt x="1164269" y="4933043"/>
                </a:lnTo>
                <a:lnTo>
                  <a:pt x="1165711" y="4928353"/>
                </a:lnTo>
                <a:cubicBezTo>
                  <a:pt x="1156334" y="4929074"/>
                  <a:pt x="1147317" y="4924386"/>
                  <a:pt x="1146595" y="4918254"/>
                </a:cubicBezTo>
                <a:lnTo>
                  <a:pt x="1154169" y="4914647"/>
                </a:lnTo>
                <a:close/>
                <a:moveTo>
                  <a:pt x="1391857" y="4911402"/>
                </a:moveTo>
                <a:lnTo>
                  <a:pt x="1399792" y="4919698"/>
                </a:lnTo>
                <a:cubicBezTo>
                  <a:pt x="1403399" y="4919697"/>
                  <a:pt x="1405924" y="4920418"/>
                  <a:pt x="1407366" y="4921861"/>
                </a:cubicBezTo>
                <a:cubicBezTo>
                  <a:pt x="1403760" y="4915730"/>
                  <a:pt x="1403037" y="4907434"/>
                  <a:pt x="1391857" y="4911402"/>
                </a:cubicBezTo>
                <a:close/>
                <a:moveTo>
                  <a:pt x="1207190" y="4893007"/>
                </a:moveTo>
                <a:cubicBezTo>
                  <a:pt x="1206468" y="4895894"/>
                  <a:pt x="1206829" y="4899139"/>
                  <a:pt x="1202862" y="4899139"/>
                </a:cubicBezTo>
                <a:cubicBezTo>
                  <a:pt x="1197811" y="4898418"/>
                  <a:pt x="1192040" y="4900222"/>
                  <a:pt x="1190959" y="4895173"/>
                </a:cubicBezTo>
                <a:close/>
                <a:moveTo>
                  <a:pt x="1076264" y="4892285"/>
                </a:moveTo>
                <a:lnTo>
                  <a:pt x="1086002" y="4903105"/>
                </a:lnTo>
                <a:cubicBezTo>
                  <a:pt x="1094929" y="4902294"/>
                  <a:pt x="1100813" y="4914467"/>
                  <a:pt x="1107914" y="4913909"/>
                </a:cubicBezTo>
                <a:cubicBezTo>
                  <a:pt x="1110280" y="4913724"/>
                  <a:pt x="1112783" y="4912123"/>
                  <a:pt x="1115578" y="4908155"/>
                </a:cubicBezTo>
                <a:cubicBezTo>
                  <a:pt x="1098987" y="4903105"/>
                  <a:pt x="1095018" y="4890482"/>
                  <a:pt x="1076264" y="4892285"/>
                </a:cubicBezTo>
                <a:close/>
                <a:moveTo>
                  <a:pt x="3432703" y="4885167"/>
                </a:moveTo>
                <a:lnTo>
                  <a:pt x="3424279" y="4889040"/>
                </a:lnTo>
                <a:cubicBezTo>
                  <a:pt x="3410573" y="4882547"/>
                  <a:pt x="3405524" y="4889760"/>
                  <a:pt x="3397227" y="4896253"/>
                </a:cubicBezTo>
                <a:cubicBezTo>
                  <a:pt x="3405523" y="4903827"/>
                  <a:pt x="3407687" y="4905991"/>
                  <a:pt x="3421394" y="4907433"/>
                </a:cubicBezTo>
                <a:lnTo>
                  <a:pt x="3422476" y="4895531"/>
                </a:lnTo>
                <a:lnTo>
                  <a:pt x="3438777" y="4892480"/>
                </a:lnTo>
                <a:close/>
                <a:moveTo>
                  <a:pt x="1136723" y="4878986"/>
                </a:moveTo>
                <a:cubicBezTo>
                  <a:pt x="1133882" y="4877588"/>
                  <a:pt x="1130546" y="4877678"/>
                  <a:pt x="1126038" y="4881825"/>
                </a:cubicBezTo>
                <a:lnTo>
                  <a:pt x="1144431" y="4885072"/>
                </a:lnTo>
                <a:cubicBezTo>
                  <a:pt x="1141908" y="4883269"/>
                  <a:pt x="1139563" y="4880383"/>
                  <a:pt x="1136723" y="4878986"/>
                </a:cubicBezTo>
                <a:close/>
                <a:moveTo>
                  <a:pt x="1113414" y="4871727"/>
                </a:moveTo>
                <a:lnTo>
                  <a:pt x="1100790" y="4874613"/>
                </a:lnTo>
                <a:lnTo>
                  <a:pt x="1111971" y="4876416"/>
                </a:lnTo>
                <a:close/>
                <a:moveTo>
                  <a:pt x="1197451" y="4865597"/>
                </a:moveTo>
                <a:lnTo>
                  <a:pt x="1206108" y="4867040"/>
                </a:lnTo>
                <a:lnTo>
                  <a:pt x="1205386" y="4868844"/>
                </a:lnTo>
                <a:cubicBezTo>
                  <a:pt x="1200697" y="4867039"/>
                  <a:pt x="1198173" y="4871729"/>
                  <a:pt x="1195648" y="4872090"/>
                </a:cubicBezTo>
                <a:close/>
                <a:moveTo>
                  <a:pt x="1054262" y="4852611"/>
                </a:moveTo>
                <a:lnTo>
                  <a:pt x="1061476" y="4859103"/>
                </a:lnTo>
                <a:lnTo>
                  <a:pt x="1072295" y="4852972"/>
                </a:lnTo>
                <a:close/>
                <a:moveTo>
                  <a:pt x="1315755" y="4852252"/>
                </a:moveTo>
                <a:lnTo>
                  <a:pt x="1324411" y="4858744"/>
                </a:lnTo>
                <a:lnTo>
                  <a:pt x="1314311" y="4857301"/>
                </a:lnTo>
                <a:close/>
                <a:moveTo>
                  <a:pt x="2164" y="4849727"/>
                </a:moveTo>
                <a:cubicBezTo>
                  <a:pt x="11182" y="4849367"/>
                  <a:pt x="10460" y="4856219"/>
                  <a:pt x="7934" y="4860547"/>
                </a:cubicBezTo>
                <a:cubicBezTo>
                  <a:pt x="3968" y="4859827"/>
                  <a:pt x="361" y="4859465"/>
                  <a:pt x="0" y="4856220"/>
                </a:cubicBezTo>
                <a:close/>
                <a:moveTo>
                  <a:pt x="1407422" y="4846896"/>
                </a:moveTo>
                <a:cubicBezTo>
                  <a:pt x="1399138" y="4847133"/>
                  <a:pt x="1386086" y="4856397"/>
                  <a:pt x="1375266" y="4853692"/>
                </a:cubicBezTo>
                <a:lnTo>
                  <a:pt x="1393661" y="4865956"/>
                </a:lnTo>
                <a:cubicBezTo>
                  <a:pt x="1392579" y="4868842"/>
                  <a:pt x="1391857" y="4871726"/>
                  <a:pt x="1387890" y="4872088"/>
                </a:cubicBezTo>
                <a:lnTo>
                  <a:pt x="1394022" y="4873169"/>
                </a:lnTo>
                <a:cubicBezTo>
                  <a:pt x="1408809" y="4866677"/>
                  <a:pt x="1385726" y="4865956"/>
                  <a:pt x="1392218" y="4856938"/>
                </a:cubicBezTo>
                <a:cubicBezTo>
                  <a:pt x="1408809" y="4862709"/>
                  <a:pt x="1422876" y="4846119"/>
                  <a:pt x="1437303" y="4854774"/>
                </a:cubicBezTo>
                <a:cubicBezTo>
                  <a:pt x="1437123" y="4849996"/>
                  <a:pt x="1436311" y="4847855"/>
                  <a:pt x="1435009" y="4847200"/>
                </a:cubicBezTo>
                <a:cubicBezTo>
                  <a:pt x="1431104" y="4845240"/>
                  <a:pt x="1422785" y="4856668"/>
                  <a:pt x="1413858" y="4850447"/>
                </a:cubicBezTo>
                <a:cubicBezTo>
                  <a:pt x="1412415" y="4847742"/>
                  <a:pt x="1410184" y="4846817"/>
                  <a:pt x="1407422" y="4846896"/>
                </a:cubicBezTo>
                <a:close/>
                <a:moveTo>
                  <a:pt x="1262374" y="4836022"/>
                </a:moveTo>
                <a:lnTo>
                  <a:pt x="1272834" y="4839989"/>
                </a:lnTo>
                <a:cubicBezTo>
                  <a:pt x="1269227" y="4843235"/>
                  <a:pt x="1264177" y="4842513"/>
                  <a:pt x="1260209" y="4842513"/>
                </a:cubicBezTo>
                <a:close/>
                <a:moveTo>
                  <a:pt x="1108725" y="4835298"/>
                </a:moveTo>
                <a:lnTo>
                  <a:pt x="1115216" y="4844315"/>
                </a:lnTo>
                <a:cubicBezTo>
                  <a:pt x="1115939" y="4863432"/>
                  <a:pt x="1092495" y="4855135"/>
                  <a:pt x="1077707" y="4856578"/>
                </a:cubicBezTo>
                <a:lnTo>
                  <a:pt x="1082035" y="4861988"/>
                </a:lnTo>
                <a:lnTo>
                  <a:pt x="1082216" y="4863431"/>
                </a:lnTo>
                <a:lnTo>
                  <a:pt x="1082035" y="4864514"/>
                </a:lnTo>
                <a:lnTo>
                  <a:pt x="1082391" y="4864877"/>
                </a:lnTo>
                <a:lnTo>
                  <a:pt x="1076850" y="4869066"/>
                </a:lnTo>
                <a:cubicBezTo>
                  <a:pt x="1074461" y="4870104"/>
                  <a:pt x="1071936" y="4871005"/>
                  <a:pt x="1070492" y="4872448"/>
                </a:cubicBezTo>
                <a:cubicBezTo>
                  <a:pt x="1066885" y="4871726"/>
                  <a:pt x="1062919" y="4871006"/>
                  <a:pt x="1061475" y="4867760"/>
                </a:cubicBezTo>
                <a:lnTo>
                  <a:pt x="1060033" y="4872449"/>
                </a:lnTo>
                <a:lnTo>
                  <a:pt x="1087083" y="4877137"/>
                </a:lnTo>
                <a:cubicBezTo>
                  <a:pt x="1090150" y="4874793"/>
                  <a:pt x="1089519" y="4872539"/>
                  <a:pt x="1087805" y="4870419"/>
                </a:cubicBezTo>
                <a:lnTo>
                  <a:pt x="1082391" y="4864877"/>
                </a:lnTo>
                <a:lnTo>
                  <a:pt x="1082395" y="4864873"/>
                </a:lnTo>
                <a:lnTo>
                  <a:pt x="1082216" y="4863431"/>
                </a:lnTo>
                <a:lnTo>
                  <a:pt x="1082396" y="4862349"/>
                </a:lnTo>
                <a:lnTo>
                  <a:pt x="1082035" y="4861988"/>
                </a:lnTo>
                <a:cubicBezTo>
                  <a:pt x="1082756" y="4860907"/>
                  <a:pt x="1084920" y="4859825"/>
                  <a:pt x="1089970" y="4858743"/>
                </a:cubicBezTo>
                <a:cubicBezTo>
                  <a:pt x="1111971" y="4868480"/>
                  <a:pt x="1112331" y="4840708"/>
                  <a:pt x="1134693" y="4844677"/>
                </a:cubicBezTo>
                <a:cubicBezTo>
                  <a:pt x="1127120" y="4839265"/>
                  <a:pt x="1120267" y="4831330"/>
                  <a:pt x="1108725" y="4835298"/>
                </a:cubicBezTo>
                <a:close/>
                <a:moveTo>
                  <a:pt x="3382800" y="4834577"/>
                </a:moveTo>
                <a:cubicBezTo>
                  <a:pt x="3375947" y="4839627"/>
                  <a:pt x="3383522" y="4846840"/>
                  <a:pt x="3384964" y="4849725"/>
                </a:cubicBezTo>
                <a:cubicBezTo>
                  <a:pt x="3387489" y="4845398"/>
                  <a:pt x="3384243" y="4837462"/>
                  <a:pt x="3382800" y="4834577"/>
                </a:cubicBezTo>
                <a:close/>
                <a:moveTo>
                  <a:pt x="1279325" y="4817266"/>
                </a:moveTo>
                <a:cubicBezTo>
                  <a:pt x="1286178" y="4816184"/>
                  <a:pt x="1289425" y="4823038"/>
                  <a:pt x="1289425" y="4827004"/>
                </a:cubicBezTo>
                <a:cubicBezTo>
                  <a:pt x="1286179" y="4825200"/>
                  <a:pt x="1278964" y="4827005"/>
                  <a:pt x="1277883" y="4821955"/>
                </a:cubicBezTo>
                <a:close/>
                <a:moveTo>
                  <a:pt x="1282572" y="4789493"/>
                </a:moveTo>
                <a:lnTo>
                  <a:pt x="1287622" y="4790575"/>
                </a:lnTo>
                <a:cubicBezTo>
                  <a:pt x="1272113" y="4798871"/>
                  <a:pt x="1297721" y="4800313"/>
                  <a:pt x="1288343" y="4809692"/>
                </a:cubicBezTo>
                <a:cubicBezTo>
                  <a:pt x="1274997" y="4807528"/>
                  <a:pt x="1283294" y="4794182"/>
                  <a:pt x="1275358" y="4790937"/>
                </a:cubicBezTo>
                <a:cubicBezTo>
                  <a:pt x="1277523" y="4790936"/>
                  <a:pt x="1279687" y="4790575"/>
                  <a:pt x="1282572" y="4789493"/>
                </a:cubicBezTo>
                <a:close/>
                <a:moveTo>
                  <a:pt x="1097182" y="4783360"/>
                </a:moveTo>
                <a:cubicBezTo>
                  <a:pt x="1092494" y="4802476"/>
                  <a:pt x="1129283" y="4788771"/>
                  <a:pt x="1141185" y="4801033"/>
                </a:cubicBezTo>
                <a:lnTo>
                  <a:pt x="1142629" y="4796345"/>
                </a:lnTo>
                <a:cubicBezTo>
                  <a:pt x="1126759" y="4792377"/>
                  <a:pt x="1119185" y="4784083"/>
                  <a:pt x="1097182" y="4783360"/>
                </a:cubicBezTo>
                <a:close/>
                <a:moveTo>
                  <a:pt x="3308100" y="4762469"/>
                </a:moveTo>
                <a:lnTo>
                  <a:pt x="3314632" y="4778672"/>
                </a:lnTo>
                <a:cubicBezTo>
                  <a:pt x="3296960" y="4799230"/>
                  <a:pt x="3324370" y="4816183"/>
                  <a:pt x="3329420" y="4833855"/>
                </a:cubicBezTo>
                <a:cubicBezTo>
                  <a:pt x="3327617" y="4836741"/>
                  <a:pt x="3323650" y="4836019"/>
                  <a:pt x="3320043" y="4835298"/>
                </a:cubicBezTo>
                <a:cubicBezTo>
                  <a:pt x="3307419" y="4851169"/>
                  <a:pt x="3331584" y="4854414"/>
                  <a:pt x="3336274" y="4864152"/>
                </a:cubicBezTo>
                <a:cubicBezTo>
                  <a:pt x="3347454" y="4866317"/>
                  <a:pt x="3353226" y="4859104"/>
                  <a:pt x="3349979" y="4852610"/>
                </a:cubicBezTo>
                <a:cubicBezTo>
                  <a:pt x="3355029" y="4848644"/>
                  <a:pt x="3360439" y="4848282"/>
                  <a:pt x="3366209" y="4850447"/>
                </a:cubicBezTo>
                <a:cubicBezTo>
                  <a:pt x="3360981" y="4844495"/>
                  <a:pt x="3359176" y="4837462"/>
                  <a:pt x="3361115" y="4831466"/>
                </a:cubicBezTo>
                <a:lnTo>
                  <a:pt x="3374519" y="4821614"/>
                </a:lnTo>
                <a:lnTo>
                  <a:pt x="3326934" y="4782068"/>
                </a:lnTo>
                <a:close/>
                <a:moveTo>
                  <a:pt x="1264178" y="4746213"/>
                </a:moveTo>
                <a:lnTo>
                  <a:pt x="1273916" y="4752704"/>
                </a:lnTo>
                <a:cubicBezTo>
                  <a:pt x="1270309" y="4755950"/>
                  <a:pt x="1266342" y="4752344"/>
                  <a:pt x="1262374" y="4752705"/>
                </a:cubicBezTo>
                <a:close/>
                <a:moveTo>
                  <a:pt x="1363003" y="4746210"/>
                </a:moveTo>
                <a:lnTo>
                  <a:pt x="1373463" y="4754868"/>
                </a:lnTo>
                <a:lnTo>
                  <a:pt x="1381036" y="4751261"/>
                </a:lnTo>
                <a:close/>
                <a:moveTo>
                  <a:pt x="1036228" y="4743685"/>
                </a:moveTo>
                <a:cubicBezTo>
                  <a:pt x="1031540" y="4749818"/>
                  <a:pt x="1050656" y="4751261"/>
                  <a:pt x="1044163" y="4759916"/>
                </a:cubicBezTo>
                <a:lnTo>
                  <a:pt x="1056786" y="4762081"/>
                </a:lnTo>
                <a:cubicBezTo>
                  <a:pt x="1055705" y="4751981"/>
                  <a:pt x="1036589" y="4755589"/>
                  <a:pt x="1042359" y="4744768"/>
                </a:cubicBezTo>
                <a:close/>
                <a:moveTo>
                  <a:pt x="1211517" y="4743327"/>
                </a:moveTo>
                <a:cubicBezTo>
                  <a:pt x="1214402" y="4746572"/>
                  <a:pt x="1213321" y="4750540"/>
                  <a:pt x="1217288" y="4754147"/>
                </a:cubicBezTo>
                <a:cubicBezTo>
                  <a:pt x="1230272" y="4754508"/>
                  <a:pt x="1224502" y="4768213"/>
                  <a:pt x="1232798" y="4775787"/>
                </a:cubicBezTo>
                <a:cubicBezTo>
                  <a:pt x="1260931" y="4763164"/>
                  <a:pt x="1254439" y="4786247"/>
                  <a:pt x="1268144" y="4790575"/>
                </a:cubicBezTo>
                <a:cubicBezTo>
                  <a:pt x="1267423" y="4790937"/>
                  <a:pt x="1267061" y="4790937"/>
                  <a:pt x="1266341" y="4790936"/>
                </a:cubicBezTo>
                <a:cubicBezTo>
                  <a:pt x="1255881" y="4795985"/>
                  <a:pt x="1262374" y="4805002"/>
                  <a:pt x="1270308" y="4808609"/>
                </a:cubicBezTo>
                <a:cubicBezTo>
                  <a:pt x="1271030" y="4810773"/>
                  <a:pt x="1273193" y="4811856"/>
                  <a:pt x="1271391" y="4813658"/>
                </a:cubicBezTo>
                <a:lnTo>
                  <a:pt x="1268505" y="4815102"/>
                </a:lnTo>
                <a:cubicBezTo>
                  <a:pt x="1262013" y="4810053"/>
                  <a:pt x="1264176" y="4798511"/>
                  <a:pt x="1252635" y="4793460"/>
                </a:cubicBezTo>
                <a:cubicBezTo>
                  <a:pt x="1246143" y="4793460"/>
                  <a:pt x="1239289" y="4790214"/>
                  <a:pt x="1233880" y="4795264"/>
                </a:cubicBezTo>
                <a:lnTo>
                  <a:pt x="1247946" y="4809691"/>
                </a:lnTo>
                <a:cubicBezTo>
                  <a:pt x="1227749" y="4790214"/>
                  <a:pt x="1195287" y="4833136"/>
                  <a:pt x="1186271" y="4798149"/>
                </a:cubicBezTo>
                <a:cubicBezTo>
                  <a:pt x="1185910" y="4798150"/>
                  <a:pt x="1185910" y="4798150"/>
                  <a:pt x="1185548" y="4798150"/>
                </a:cubicBezTo>
                <a:cubicBezTo>
                  <a:pt x="1188074" y="4798510"/>
                  <a:pt x="1190599" y="4797429"/>
                  <a:pt x="1192762" y="4794543"/>
                </a:cubicBezTo>
                <a:cubicBezTo>
                  <a:pt x="1189156" y="4788772"/>
                  <a:pt x="1196730" y="4777230"/>
                  <a:pt x="1182664" y="4775787"/>
                </a:cubicBezTo>
                <a:cubicBezTo>
                  <a:pt x="1192402" y="4764607"/>
                  <a:pt x="1196009" y="4783002"/>
                  <a:pt x="1206468" y="4783002"/>
                </a:cubicBezTo>
                <a:cubicBezTo>
                  <a:pt x="1211518" y="4786969"/>
                  <a:pt x="1220535" y="4792378"/>
                  <a:pt x="1231716" y="4789493"/>
                </a:cubicBezTo>
                <a:cubicBezTo>
                  <a:pt x="1230995" y="4769296"/>
                  <a:pt x="1190598" y="4773262"/>
                  <a:pt x="1181220" y="4761720"/>
                </a:cubicBezTo>
                <a:lnTo>
                  <a:pt x="1174006" y="4772542"/>
                </a:lnTo>
                <a:lnTo>
                  <a:pt x="1168236" y="4761721"/>
                </a:lnTo>
                <a:cubicBezTo>
                  <a:pt x="1188434" y="4760279"/>
                  <a:pt x="1187353" y="4737194"/>
                  <a:pt x="1211517" y="4743327"/>
                </a:cubicBezTo>
                <a:close/>
                <a:moveTo>
                  <a:pt x="1063279" y="4739719"/>
                </a:moveTo>
                <a:lnTo>
                  <a:pt x="1065083" y="4741883"/>
                </a:lnTo>
                <a:lnTo>
                  <a:pt x="1077706" y="4744047"/>
                </a:lnTo>
                <a:close/>
                <a:moveTo>
                  <a:pt x="1231716" y="4737195"/>
                </a:moveTo>
                <a:lnTo>
                  <a:pt x="1251554" y="4745491"/>
                </a:lnTo>
                <a:lnTo>
                  <a:pt x="1232077" y="4749098"/>
                </a:lnTo>
                <a:close/>
                <a:moveTo>
                  <a:pt x="1262644" y="4735843"/>
                </a:moveTo>
                <a:cubicBezTo>
                  <a:pt x="1265800" y="4736114"/>
                  <a:pt x="1269407" y="4737196"/>
                  <a:pt x="1272112" y="4737196"/>
                </a:cubicBezTo>
                <a:cubicBezTo>
                  <a:pt x="1267423" y="4740441"/>
                  <a:pt x="1261652" y="4741524"/>
                  <a:pt x="1255882" y="4739359"/>
                </a:cubicBezTo>
                <a:cubicBezTo>
                  <a:pt x="1256783" y="4736114"/>
                  <a:pt x="1259488" y="4735572"/>
                  <a:pt x="1262644" y="4735843"/>
                </a:cubicBezTo>
                <a:close/>
                <a:moveTo>
                  <a:pt x="1341019" y="4735148"/>
                </a:moveTo>
                <a:cubicBezTo>
                  <a:pt x="1339491" y="4734556"/>
                  <a:pt x="1337575" y="4734669"/>
                  <a:pt x="1334870" y="4736111"/>
                </a:cubicBezTo>
                <a:lnTo>
                  <a:pt x="1342083" y="4747293"/>
                </a:lnTo>
                <a:cubicBezTo>
                  <a:pt x="1351460" y="4746210"/>
                  <a:pt x="1369135" y="4742964"/>
                  <a:pt x="1370217" y="4735391"/>
                </a:cubicBezTo>
                <a:cubicBezTo>
                  <a:pt x="1360118" y="4730701"/>
                  <a:pt x="1365527" y="4742605"/>
                  <a:pt x="1355068" y="4742604"/>
                </a:cubicBezTo>
                <a:cubicBezTo>
                  <a:pt x="1346682" y="4745039"/>
                  <a:pt x="1345600" y="4736923"/>
                  <a:pt x="1341019" y="4735148"/>
                </a:cubicBezTo>
                <a:close/>
                <a:moveTo>
                  <a:pt x="1213885" y="4728466"/>
                </a:moveTo>
                <a:cubicBezTo>
                  <a:pt x="1216500" y="4729306"/>
                  <a:pt x="1218822" y="4731335"/>
                  <a:pt x="1220535" y="4735393"/>
                </a:cubicBezTo>
                <a:cubicBezTo>
                  <a:pt x="1214043" y="4728089"/>
                  <a:pt x="1190915" y="4741681"/>
                  <a:pt x="1187060" y="4739348"/>
                </a:cubicBezTo>
                <a:cubicBezTo>
                  <a:pt x="1185774" y="4738571"/>
                  <a:pt x="1186630" y="4736023"/>
                  <a:pt x="1190959" y="4730342"/>
                </a:cubicBezTo>
                <a:cubicBezTo>
                  <a:pt x="1194025" y="4732867"/>
                  <a:pt x="1199705" y="4730072"/>
                  <a:pt x="1205477" y="4728675"/>
                </a:cubicBezTo>
                <a:cubicBezTo>
                  <a:pt x="1208362" y="4727976"/>
                  <a:pt x="1211270" y="4727627"/>
                  <a:pt x="1213885" y="4728466"/>
                </a:cubicBezTo>
                <a:close/>
                <a:moveTo>
                  <a:pt x="1035868" y="4726735"/>
                </a:moveTo>
                <a:lnTo>
                  <a:pt x="1034424" y="4731422"/>
                </a:lnTo>
                <a:lnTo>
                  <a:pt x="1048492" y="4736834"/>
                </a:lnTo>
                <a:close/>
                <a:moveTo>
                  <a:pt x="1098265" y="4725653"/>
                </a:moveTo>
                <a:lnTo>
                  <a:pt x="1096100" y="4733226"/>
                </a:lnTo>
                <a:lnTo>
                  <a:pt x="1098625" y="4733948"/>
                </a:lnTo>
                <a:cubicBezTo>
                  <a:pt x="1099346" y="4731062"/>
                  <a:pt x="1098987" y="4727817"/>
                  <a:pt x="1103314" y="4726735"/>
                </a:cubicBezTo>
                <a:close/>
                <a:moveTo>
                  <a:pt x="1349296" y="4701126"/>
                </a:moveTo>
                <a:cubicBezTo>
                  <a:pt x="1337033" y="4693912"/>
                  <a:pt x="1334870" y="4706537"/>
                  <a:pt x="1333067" y="4712306"/>
                </a:cubicBezTo>
                <a:cubicBezTo>
                  <a:pt x="1334870" y="4719159"/>
                  <a:pt x="1340822" y="4722226"/>
                  <a:pt x="1347585" y="4722542"/>
                </a:cubicBezTo>
                <a:cubicBezTo>
                  <a:pt x="1354347" y="4722856"/>
                  <a:pt x="1361921" y="4720423"/>
                  <a:pt x="1366970" y="4716275"/>
                </a:cubicBezTo>
                <a:cubicBezTo>
                  <a:pt x="1360478" y="4711225"/>
                  <a:pt x="1343886" y="4711224"/>
                  <a:pt x="1349296" y="4701126"/>
                </a:cubicBezTo>
                <a:close/>
                <a:moveTo>
                  <a:pt x="1101150" y="4695354"/>
                </a:moveTo>
                <a:cubicBezTo>
                  <a:pt x="1095379" y="4697159"/>
                  <a:pt x="1085280" y="4696437"/>
                  <a:pt x="1086002" y="4702569"/>
                </a:cubicBezTo>
                <a:cubicBezTo>
                  <a:pt x="1111971" y="4693553"/>
                  <a:pt x="1114496" y="4728538"/>
                  <a:pt x="1133973" y="4719881"/>
                </a:cubicBezTo>
                <a:cubicBezTo>
                  <a:pt x="1125677" y="4712668"/>
                  <a:pt x="1115216" y="4699683"/>
                  <a:pt x="1101150" y="4695354"/>
                </a:cubicBezTo>
                <a:close/>
                <a:moveTo>
                  <a:pt x="1435860" y="4693912"/>
                </a:moveTo>
                <a:lnTo>
                  <a:pt x="1436220" y="4701126"/>
                </a:lnTo>
                <a:cubicBezTo>
                  <a:pt x="1438024" y="4700405"/>
                  <a:pt x="1440910" y="4698961"/>
                  <a:pt x="1443073" y="4700404"/>
                </a:cubicBezTo>
                <a:lnTo>
                  <a:pt x="1444516" y="4695717"/>
                </a:lnTo>
                <a:close/>
                <a:moveTo>
                  <a:pt x="5258668" y="4693193"/>
                </a:moveTo>
                <a:lnTo>
                  <a:pt x="5253055" y="4697272"/>
                </a:lnTo>
                <a:lnTo>
                  <a:pt x="5251730" y="4695639"/>
                </a:lnTo>
                <a:lnTo>
                  <a:pt x="5248413" y="4700484"/>
                </a:lnTo>
                <a:lnTo>
                  <a:pt x="5252698" y="4697323"/>
                </a:lnTo>
                <a:lnTo>
                  <a:pt x="5256778" y="4702935"/>
                </a:lnTo>
                <a:close/>
                <a:moveTo>
                  <a:pt x="1066526" y="4684536"/>
                </a:moveTo>
                <a:lnTo>
                  <a:pt x="1078789" y="4686700"/>
                </a:lnTo>
                <a:lnTo>
                  <a:pt x="1079510" y="4684896"/>
                </a:lnTo>
                <a:close/>
                <a:moveTo>
                  <a:pt x="1326935" y="4680206"/>
                </a:moveTo>
                <a:lnTo>
                  <a:pt x="1325493" y="4684896"/>
                </a:lnTo>
                <a:cubicBezTo>
                  <a:pt x="1330181" y="4686699"/>
                  <a:pt x="1332706" y="4683093"/>
                  <a:pt x="1335592" y="4681650"/>
                </a:cubicBezTo>
                <a:close/>
                <a:moveTo>
                  <a:pt x="1291228" y="4663977"/>
                </a:moveTo>
                <a:lnTo>
                  <a:pt x="1283654" y="4667584"/>
                </a:lnTo>
                <a:cubicBezTo>
                  <a:pt x="1285818" y="4669026"/>
                  <a:pt x="1286539" y="4671912"/>
                  <a:pt x="1289064" y="4671551"/>
                </a:cubicBezTo>
                <a:close/>
                <a:moveTo>
                  <a:pt x="1213681" y="4655681"/>
                </a:moveTo>
                <a:cubicBezTo>
                  <a:pt x="1207911" y="4662533"/>
                  <a:pt x="1225223" y="4661812"/>
                  <a:pt x="1221616" y="4669026"/>
                </a:cubicBezTo>
                <a:cubicBezTo>
                  <a:pt x="1219453" y="4671912"/>
                  <a:pt x="1215485" y="4671190"/>
                  <a:pt x="1211878" y="4670468"/>
                </a:cubicBezTo>
                <a:cubicBezTo>
                  <a:pt x="1213682" y="4681650"/>
                  <a:pt x="1181582" y="4675879"/>
                  <a:pt x="1197812" y="4686699"/>
                </a:cubicBezTo>
                <a:lnTo>
                  <a:pt x="1215845" y="4678042"/>
                </a:lnTo>
                <a:cubicBezTo>
                  <a:pt x="1223421" y="4683452"/>
                  <a:pt x="1226667" y="4685977"/>
                  <a:pt x="1233519" y="4693190"/>
                </a:cubicBezTo>
                <a:cubicBezTo>
                  <a:pt x="1230274" y="4694635"/>
                  <a:pt x="1225224" y="4694635"/>
                  <a:pt x="1225224" y="4698601"/>
                </a:cubicBezTo>
                <a:lnTo>
                  <a:pt x="1234602" y="4698240"/>
                </a:lnTo>
                <a:cubicBezTo>
                  <a:pt x="1237848" y="4701126"/>
                  <a:pt x="1240373" y="4704371"/>
                  <a:pt x="1238208" y="4707979"/>
                </a:cubicBezTo>
                <a:cubicBezTo>
                  <a:pt x="1234961" y="4710503"/>
                  <a:pt x="1231355" y="4709783"/>
                  <a:pt x="1228831" y="4709422"/>
                </a:cubicBezTo>
                <a:cubicBezTo>
                  <a:pt x="1221978" y="4719520"/>
                  <a:pt x="1242176" y="4720964"/>
                  <a:pt x="1233880" y="4731422"/>
                </a:cubicBezTo>
                <a:cubicBezTo>
                  <a:pt x="1233880" y="4735390"/>
                  <a:pt x="1227026" y="4736112"/>
                  <a:pt x="1223780" y="4734669"/>
                </a:cubicBezTo>
                <a:cubicBezTo>
                  <a:pt x="1218010" y="4731784"/>
                  <a:pt x="1223060" y="4728538"/>
                  <a:pt x="1224141" y="4724931"/>
                </a:cubicBezTo>
                <a:cubicBezTo>
                  <a:pt x="1208993" y="4723128"/>
                  <a:pt x="1191681" y="4728177"/>
                  <a:pt x="1178697" y="4719882"/>
                </a:cubicBezTo>
                <a:lnTo>
                  <a:pt x="1190598" y="4710142"/>
                </a:lnTo>
                <a:lnTo>
                  <a:pt x="1175811" y="4707618"/>
                </a:lnTo>
                <a:cubicBezTo>
                  <a:pt x="1172203" y="4697880"/>
                  <a:pt x="1152728" y="4698602"/>
                  <a:pt x="1160302" y="4685977"/>
                </a:cubicBezTo>
                <a:lnTo>
                  <a:pt x="1140824" y="4689585"/>
                </a:lnTo>
                <a:cubicBezTo>
                  <a:pt x="1130005" y="4708339"/>
                  <a:pt x="1164630" y="4692470"/>
                  <a:pt x="1168958" y="4708340"/>
                </a:cubicBezTo>
                <a:lnTo>
                  <a:pt x="1158499" y="4713388"/>
                </a:lnTo>
                <a:cubicBezTo>
                  <a:pt x="1155973" y="4711946"/>
                  <a:pt x="1155613" y="4710142"/>
                  <a:pt x="1152728" y="4710504"/>
                </a:cubicBezTo>
                <a:cubicBezTo>
                  <a:pt x="1137939" y="4724931"/>
                  <a:pt x="1167875" y="4716275"/>
                  <a:pt x="1162826" y="4729258"/>
                </a:cubicBezTo>
                <a:cubicBezTo>
                  <a:pt x="1159580" y="4731784"/>
                  <a:pt x="1156333" y="4729980"/>
                  <a:pt x="1153810" y="4729620"/>
                </a:cubicBezTo>
                <a:cubicBezTo>
                  <a:pt x="1156695" y="4742244"/>
                  <a:pt x="1137579" y="4740801"/>
                  <a:pt x="1133612" y="4745129"/>
                </a:cubicBezTo>
                <a:cubicBezTo>
                  <a:pt x="1139743" y="4747292"/>
                  <a:pt x="1146595" y="4759196"/>
                  <a:pt x="1140104" y="4763163"/>
                </a:cubicBezTo>
                <a:lnTo>
                  <a:pt x="1126750" y="4763661"/>
                </a:lnTo>
                <a:lnTo>
                  <a:pt x="1122070" y="4762802"/>
                </a:lnTo>
                <a:lnTo>
                  <a:pt x="1120046" y="4763910"/>
                </a:lnTo>
                <a:lnTo>
                  <a:pt x="1112287" y="4764200"/>
                </a:lnTo>
                <a:cubicBezTo>
                  <a:pt x="1104576" y="4766590"/>
                  <a:pt x="1097002" y="4770196"/>
                  <a:pt x="1085281" y="4772541"/>
                </a:cubicBezTo>
                <a:lnTo>
                  <a:pt x="1093936" y="4773984"/>
                </a:lnTo>
                <a:cubicBezTo>
                  <a:pt x="1097544" y="4773081"/>
                  <a:pt x="1103043" y="4771999"/>
                  <a:pt x="1108409" y="4770286"/>
                </a:cubicBezTo>
                <a:lnTo>
                  <a:pt x="1120046" y="4763910"/>
                </a:lnTo>
                <a:lnTo>
                  <a:pt x="1126750" y="4763661"/>
                </a:lnTo>
                <a:lnTo>
                  <a:pt x="1143439" y="4766725"/>
                </a:lnTo>
                <a:cubicBezTo>
                  <a:pt x="1149751" y="4768934"/>
                  <a:pt x="1154890" y="4772360"/>
                  <a:pt x="1157776" y="4777951"/>
                </a:cubicBezTo>
                <a:lnTo>
                  <a:pt x="1145875" y="4787689"/>
                </a:lnTo>
                <a:cubicBezTo>
                  <a:pt x="1163908" y="4783722"/>
                  <a:pt x="1166073" y="4802115"/>
                  <a:pt x="1163909" y="4809691"/>
                </a:cubicBezTo>
                <a:cubicBezTo>
                  <a:pt x="1170040" y="4814739"/>
                  <a:pt x="1177975" y="4824118"/>
                  <a:pt x="1187352" y="4813658"/>
                </a:cubicBezTo>
                <a:cubicBezTo>
                  <a:pt x="1199975" y="4815100"/>
                  <a:pt x="1207551" y="4820510"/>
                  <a:pt x="1215485" y="4823757"/>
                </a:cubicBezTo>
                <a:cubicBezTo>
                  <a:pt x="1224141" y="4802476"/>
                  <a:pt x="1239651" y="4833135"/>
                  <a:pt x="1253718" y="4821593"/>
                </a:cubicBezTo>
                <a:cubicBezTo>
                  <a:pt x="1255882" y="4823756"/>
                  <a:pt x="1260569" y="4825561"/>
                  <a:pt x="1258046" y="4829167"/>
                </a:cubicBezTo>
                <a:cubicBezTo>
                  <a:pt x="1254439" y="4832412"/>
                  <a:pt x="1250111" y="4828806"/>
                  <a:pt x="1245061" y="4828806"/>
                </a:cubicBezTo>
                <a:cubicBezTo>
                  <a:pt x="1242537" y="4833135"/>
                  <a:pt x="1245422" y="4836742"/>
                  <a:pt x="1245422" y="4840708"/>
                </a:cubicBezTo>
                <a:cubicBezTo>
                  <a:pt x="1274275" y="4848643"/>
                  <a:pt x="1295555" y="4877138"/>
                  <a:pt x="1298081" y="4895532"/>
                </a:cubicBezTo>
                <a:cubicBezTo>
                  <a:pt x="1280046" y="4891204"/>
                  <a:pt x="1295917" y="4903106"/>
                  <a:pt x="1284375" y="4907074"/>
                </a:cubicBezTo>
                <a:cubicBezTo>
                  <a:pt x="1287620" y="4917532"/>
                  <a:pt x="1309262" y="4911401"/>
                  <a:pt x="1308901" y="4921140"/>
                </a:cubicBezTo>
                <a:cubicBezTo>
                  <a:pt x="1285097" y="4925828"/>
                  <a:pt x="1274998" y="4908156"/>
                  <a:pt x="1260931" y="4902745"/>
                </a:cubicBezTo>
                <a:lnTo>
                  <a:pt x="1247947" y="4915368"/>
                </a:lnTo>
                <a:cubicBezTo>
                  <a:pt x="1254439" y="4919337"/>
                  <a:pt x="1258406" y="4911041"/>
                  <a:pt x="1264177" y="4913205"/>
                </a:cubicBezTo>
                <a:cubicBezTo>
                  <a:pt x="1267063" y="4916812"/>
                  <a:pt x="1269948" y="4919337"/>
                  <a:pt x="1267784" y="4922943"/>
                </a:cubicBezTo>
                <a:lnTo>
                  <a:pt x="1282572" y="4925467"/>
                </a:lnTo>
                <a:cubicBezTo>
                  <a:pt x="1293391" y="4937010"/>
                  <a:pt x="1325493" y="4942780"/>
                  <a:pt x="1319361" y="4958651"/>
                </a:cubicBezTo>
                <a:cubicBezTo>
                  <a:pt x="1309623" y="4960093"/>
                  <a:pt x="1299524" y="4955044"/>
                  <a:pt x="1300965" y="4967307"/>
                </a:cubicBezTo>
                <a:cubicBezTo>
                  <a:pt x="1309262" y="4956846"/>
                  <a:pt x="1325493" y="4967668"/>
                  <a:pt x="1333067" y="4955764"/>
                </a:cubicBezTo>
                <a:cubicBezTo>
                  <a:pt x="1341723" y="4965143"/>
                  <a:pt x="1362282" y="4961896"/>
                  <a:pt x="1375626" y="4961175"/>
                </a:cubicBezTo>
                <a:lnTo>
                  <a:pt x="1373823" y="4957929"/>
                </a:lnTo>
                <a:cubicBezTo>
                  <a:pt x="1373462" y="4954683"/>
                  <a:pt x="1378873" y="4953961"/>
                  <a:pt x="1380676" y="4952158"/>
                </a:cubicBezTo>
                <a:cubicBezTo>
                  <a:pt x="1386807" y="4953241"/>
                  <a:pt x="1387890" y="4958290"/>
                  <a:pt x="1391136" y="4960815"/>
                </a:cubicBezTo>
                <a:cubicBezTo>
                  <a:pt x="1391856" y="4962979"/>
                  <a:pt x="1388611" y="4964421"/>
                  <a:pt x="1387169" y="4965142"/>
                </a:cubicBezTo>
                <a:lnTo>
                  <a:pt x="1413498" y="4967667"/>
                </a:lnTo>
                <a:cubicBezTo>
                  <a:pt x="1413859" y="4970552"/>
                  <a:pt x="1428286" y="4974880"/>
                  <a:pt x="1438746" y="4978849"/>
                </a:cubicBezTo>
                <a:cubicBezTo>
                  <a:pt x="1439467" y="4976324"/>
                  <a:pt x="1440187" y="4974521"/>
                  <a:pt x="1441269" y="4973438"/>
                </a:cubicBezTo>
                <a:lnTo>
                  <a:pt x="1441455" y="4973373"/>
                </a:lnTo>
                <a:lnTo>
                  <a:pt x="1441631" y="4973438"/>
                </a:lnTo>
                <a:lnTo>
                  <a:pt x="1448728" y="4970955"/>
                </a:lnTo>
                <a:lnTo>
                  <a:pt x="1458928" y="4972643"/>
                </a:lnTo>
                <a:lnTo>
                  <a:pt x="1458942" y="4972717"/>
                </a:lnTo>
                <a:lnTo>
                  <a:pt x="1459069" y="4972665"/>
                </a:lnTo>
                <a:lnTo>
                  <a:pt x="1461288" y="4973033"/>
                </a:lnTo>
                <a:cubicBezTo>
                  <a:pt x="1465886" y="4973618"/>
                  <a:pt x="1470666" y="4973438"/>
                  <a:pt x="1475174" y="4970553"/>
                </a:cubicBezTo>
                <a:cubicBezTo>
                  <a:pt x="1470665" y="4965863"/>
                  <a:pt x="1469312" y="4967127"/>
                  <a:pt x="1467735" y="4969200"/>
                </a:cubicBezTo>
                <a:lnTo>
                  <a:pt x="1459069" y="4972665"/>
                </a:lnTo>
                <a:lnTo>
                  <a:pt x="1458928" y="4972643"/>
                </a:lnTo>
                <a:lnTo>
                  <a:pt x="1457861" y="4967172"/>
                </a:lnTo>
                <a:cubicBezTo>
                  <a:pt x="1458673" y="4965053"/>
                  <a:pt x="1460024" y="4962799"/>
                  <a:pt x="1460024" y="4960815"/>
                </a:cubicBezTo>
                <a:cubicBezTo>
                  <a:pt x="1456057" y="4965863"/>
                  <a:pt x="1452450" y="4968749"/>
                  <a:pt x="1448845" y="4970914"/>
                </a:cubicBezTo>
                <a:lnTo>
                  <a:pt x="1448728" y="4970955"/>
                </a:lnTo>
                <a:lnTo>
                  <a:pt x="1448483" y="4970914"/>
                </a:lnTo>
                <a:lnTo>
                  <a:pt x="1441455" y="4973373"/>
                </a:lnTo>
                <a:lnTo>
                  <a:pt x="1415211" y="4963700"/>
                </a:lnTo>
                <a:cubicBezTo>
                  <a:pt x="1406195" y="4957928"/>
                  <a:pt x="1396546" y="4951617"/>
                  <a:pt x="1385005" y="4950715"/>
                </a:cubicBezTo>
                <a:cubicBezTo>
                  <a:pt x="1380316" y="4940978"/>
                  <a:pt x="1382840" y="4932681"/>
                  <a:pt x="1390774" y="4931960"/>
                </a:cubicBezTo>
                <a:cubicBezTo>
                  <a:pt x="1377790" y="4927631"/>
                  <a:pt x="1364085" y="4930156"/>
                  <a:pt x="1354347" y="4918614"/>
                </a:cubicBezTo>
                <a:cubicBezTo>
                  <a:pt x="1358314" y="4918254"/>
                  <a:pt x="1357954" y="4915368"/>
                  <a:pt x="1358675" y="4912484"/>
                </a:cubicBezTo>
                <a:lnTo>
                  <a:pt x="1339920" y="4914287"/>
                </a:lnTo>
                <a:cubicBezTo>
                  <a:pt x="1336674" y="4911763"/>
                  <a:pt x="1337395" y="4908876"/>
                  <a:pt x="1338116" y="4907073"/>
                </a:cubicBezTo>
                <a:cubicBezTo>
                  <a:pt x="1332345" y="4913204"/>
                  <a:pt x="1323688" y="4906712"/>
                  <a:pt x="1318640" y="4910680"/>
                </a:cubicBezTo>
                <a:cubicBezTo>
                  <a:pt x="1302770" y="4895171"/>
                  <a:pt x="1340280" y="4904549"/>
                  <a:pt x="1336674" y="4890121"/>
                </a:cubicBezTo>
                <a:cubicBezTo>
                  <a:pt x="1332346" y="4887597"/>
                  <a:pt x="1327296" y="4890482"/>
                  <a:pt x="1324049" y="4893007"/>
                </a:cubicBezTo>
                <a:cubicBezTo>
                  <a:pt x="1321163" y="4889400"/>
                  <a:pt x="1316836" y="4886876"/>
                  <a:pt x="1320804" y="4882547"/>
                </a:cubicBezTo>
                <a:cubicBezTo>
                  <a:pt x="1334149" y="4871726"/>
                  <a:pt x="1339559" y="4888679"/>
                  <a:pt x="1348937" y="4892285"/>
                </a:cubicBezTo>
                <a:cubicBezTo>
                  <a:pt x="1358314" y="4874972"/>
                  <a:pt x="1369495" y="4902024"/>
                  <a:pt x="1382118" y="4895172"/>
                </a:cubicBezTo>
                <a:lnTo>
                  <a:pt x="1383201" y="4891203"/>
                </a:lnTo>
                <a:cubicBezTo>
                  <a:pt x="1374184" y="4881826"/>
                  <a:pt x="1354706" y="4881465"/>
                  <a:pt x="1345690" y="4872808"/>
                </a:cubicBezTo>
                <a:cubicBezTo>
                  <a:pt x="1351100" y="4868480"/>
                  <a:pt x="1361559" y="4867398"/>
                  <a:pt x="1361200" y="4860545"/>
                </a:cubicBezTo>
                <a:cubicBezTo>
                  <a:pt x="1351101" y="4858743"/>
                  <a:pt x="1339559" y="4858743"/>
                  <a:pt x="1337034" y="4849364"/>
                </a:cubicBezTo>
                <a:cubicBezTo>
                  <a:pt x="1342084" y="4846118"/>
                  <a:pt x="1352183" y="4851168"/>
                  <a:pt x="1351100" y="4841790"/>
                </a:cubicBezTo>
                <a:lnTo>
                  <a:pt x="1324770" y="4847201"/>
                </a:lnTo>
                <a:cubicBezTo>
                  <a:pt x="1325131" y="4841430"/>
                  <a:pt x="1316836" y="4842872"/>
                  <a:pt x="1318999" y="4836381"/>
                </a:cubicBezTo>
                <a:cubicBezTo>
                  <a:pt x="1323689" y="4833494"/>
                  <a:pt x="1329098" y="4833135"/>
                  <a:pt x="1334869" y="4835298"/>
                </a:cubicBezTo>
                <a:cubicBezTo>
                  <a:pt x="1335591" y="4832412"/>
                  <a:pt x="1337756" y="4829888"/>
                  <a:pt x="1334510" y="4827363"/>
                </a:cubicBezTo>
                <a:cubicBezTo>
                  <a:pt x="1328378" y="4829167"/>
                  <a:pt x="1324771" y="4833494"/>
                  <a:pt x="1319722" y="4832774"/>
                </a:cubicBezTo>
                <a:cubicBezTo>
                  <a:pt x="1315394" y="4829889"/>
                  <a:pt x="1307818" y="4824478"/>
                  <a:pt x="1310705" y="4819067"/>
                </a:cubicBezTo>
                <a:cubicBezTo>
                  <a:pt x="1314672" y="4814739"/>
                  <a:pt x="1320082" y="4818707"/>
                  <a:pt x="1324050" y="4818347"/>
                </a:cubicBezTo>
                <a:lnTo>
                  <a:pt x="1330542" y="4805361"/>
                </a:lnTo>
                <a:lnTo>
                  <a:pt x="1324050" y="4809329"/>
                </a:lnTo>
                <a:cubicBezTo>
                  <a:pt x="1313950" y="4799591"/>
                  <a:pt x="1280769" y="4793100"/>
                  <a:pt x="1294835" y="4780476"/>
                </a:cubicBezTo>
                <a:cubicBezTo>
                  <a:pt x="1306737" y="4779754"/>
                  <a:pt x="1314671" y="4788050"/>
                  <a:pt x="1324049" y="4787689"/>
                </a:cubicBezTo>
                <a:cubicBezTo>
                  <a:pt x="1325853" y="4786247"/>
                  <a:pt x="1331624" y="4785164"/>
                  <a:pt x="1332346" y="4782278"/>
                </a:cubicBezTo>
                <a:cubicBezTo>
                  <a:pt x="1327656" y="4776508"/>
                  <a:pt x="1317918" y="4777951"/>
                  <a:pt x="1312146" y="4775787"/>
                </a:cubicBezTo>
                <a:cubicBezTo>
                  <a:pt x="1305295" y="4763884"/>
                  <a:pt x="1269227" y="4762442"/>
                  <a:pt x="1286179" y="4745489"/>
                </a:cubicBezTo>
                <a:cubicBezTo>
                  <a:pt x="1298081" y="4749456"/>
                  <a:pt x="1306015" y="4766770"/>
                  <a:pt x="1320804" y="4756310"/>
                </a:cubicBezTo>
                <a:cubicBezTo>
                  <a:pt x="1326575" y="4749097"/>
                  <a:pt x="1315033" y="4749097"/>
                  <a:pt x="1312508" y="4744768"/>
                </a:cubicBezTo>
                <a:cubicBezTo>
                  <a:pt x="1319722" y="4741883"/>
                  <a:pt x="1315754" y="4734308"/>
                  <a:pt x="1309622" y="4732145"/>
                </a:cubicBezTo>
                <a:cubicBezTo>
                  <a:pt x="1284735" y="4750539"/>
                  <a:pt x="1293391" y="4716995"/>
                  <a:pt x="1269587" y="4718078"/>
                </a:cubicBezTo>
                <a:cubicBezTo>
                  <a:pt x="1280407" y="4702930"/>
                  <a:pt x="1292671" y="4715193"/>
                  <a:pt x="1308180" y="4714831"/>
                </a:cubicBezTo>
                <a:cubicBezTo>
                  <a:pt x="1304573" y="4718078"/>
                  <a:pt x="1299524" y="4722045"/>
                  <a:pt x="1296638" y="4722767"/>
                </a:cubicBezTo>
                <a:lnTo>
                  <a:pt x="1316114" y="4719160"/>
                </a:lnTo>
                <a:lnTo>
                  <a:pt x="1306377" y="4712668"/>
                </a:lnTo>
                <a:cubicBezTo>
                  <a:pt x="1306737" y="4701848"/>
                  <a:pt x="1326575" y="4706537"/>
                  <a:pt x="1328377" y="4699684"/>
                </a:cubicBezTo>
                <a:lnTo>
                  <a:pt x="1325853" y="4699322"/>
                </a:lnTo>
                <a:cubicBezTo>
                  <a:pt x="1306377" y="4711585"/>
                  <a:pt x="1299163" y="4687420"/>
                  <a:pt x="1288703" y="4683814"/>
                </a:cubicBezTo>
                <a:cubicBezTo>
                  <a:pt x="1282210" y="4687782"/>
                  <a:pt x="1268145" y="4678043"/>
                  <a:pt x="1268866" y="4689224"/>
                </a:cubicBezTo>
                <a:cubicBezTo>
                  <a:pt x="1271390" y="4693553"/>
                  <a:pt x="1284374" y="4693913"/>
                  <a:pt x="1278244" y="4700766"/>
                </a:cubicBezTo>
                <a:cubicBezTo>
                  <a:pt x="1260210" y="4700765"/>
                  <a:pt x="1246865" y="4701487"/>
                  <a:pt x="1234602" y="4690306"/>
                </a:cubicBezTo>
                <a:cubicBezTo>
                  <a:pt x="1235684" y="4678404"/>
                  <a:pt x="1256242" y="4688142"/>
                  <a:pt x="1258406" y="4680567"/>
                </a:cubicBezTo>
                <a:cubicBezTo>
                  <a:pt x="1246503" y="4677322"/>
                  <a:pt x="1230274" y="4674436"/>
                  <a:pt x="1221616" y="4669026"/>
                </a:cubicBezTo>
                <a:lnTo>
                  <a:pt x="1229192" y="4665418"/>
                </a:lnTo>
                <a:cubicBezTo>
                  <a:pt x="1221617" y="4663977"/>
                  <a:pt x="1221617" y="4654960"/>
                  <a:pt x="1213681" y="4655681"/>
                </a:cubicBezTo>
                <a:close/>
                <a:moveTo>
                  <a:pt x="1369855" y="4653878"/>
                </a:moveTo>
                <a:lnTo>
                  <a:pt x="1367692" y="4661451"/>
                </a:lnTo>
                <a:lnTo>
                  <a:pt x="1373823" y="4657485"/>
                </a:lnTo>
                <a:close/>
                <a:moveTo>
                  <a:pt x="1177253" y="4648828"/>
                </a:moveTo>
                <a:cubicBezTo>
                  <a:pt x="1172204" y="4657124"/>
                  <a:pt x="1177254" y="4657844"/>
                  <a:pt x="1181582" y="4664698"/>
                </a:cubicBezTo>
                <a:cubicBezTo>
                  <a:pt x="1170762" y="4670829"/>
                  <a:pt x="1154170" y="4665058"/>
                  <a:pt x="1145153" y="4660369"/>
                </a:cubicBezTo>
                <a:cubicBezTo>
                  <a:pt x="1144432" y="4663255"/>
                  <a:pt x="1144793" y="4666141"/>
                  <a:pt x="1140824" y="4666502"/>
                </a:cubicBezTo>
                <a:cubicBezTo>
                  <a:pt x="1137218" y="4666141"/>
                  <a:pt x="1133251" y="4666141"/>
                  <a:pt x="1132889" y="4663254"/>
                </a:cubicBezTo>
                <a:lnTo>
                  <a:pt x="1125316" y="4666861"/>
                </a:lnTo>
                <a:cubicBezTo>
                  <a:pt x="1128923" y="4671551"/>
                  <a:pt x="1120988" y="4684896"/>
                  <a:pt x="1135775" y="4682370"/>
                </a:cubicBezTo>
                <a:cubicBezTo>
                  <a:pt x="1148399" y="4657845"/>
                  <a:pt x="1193844" y="4688502"/>
                  <a:pt x="1200337" y="4662895"/>
                </a:cubicBezTo>
                <a:lnTo>
                  <a:pt x="1192402" y="4658566"/>
                </a:lnTo>
                <a:cubicBezTo>
                  <a:pt x="1192040" y="4660369"/>
                  <a:pt x="1201779" y="4667222"/>
                  <a:pt x="1193484" y="4668666"/>
                </a:cubicBezTo>
                <a:close/>
                <a:moveTo>
                  <a:pt x="1412777" y="4645220"/>
                </a:moveTo>
                <a:lnTo>
                  <a:pt x="1411694" y="4649189"/>
                </a:lnTo>
                <a:lnTo>
                  <a:pt x="1422876" y="4650991"/>
                </a:lnTo>
                <a:lnTo>
                  <a:pt x="1423958" y="4647025"/>
                </a:lnTo>
                <a:close/>
                <a:moveTo>
                  <a:pt x="1122790" y="4644500"/>
                </a:moveTo>
                <a:lnTo>
                  <a:pt x="1102953" y="4645943"/>
                </a:lnTo>
                <a:lnTo>
                  <a:pt x="1119906" y="4662894"/>
                </a:lnTo>
                <a:cubicBezTo>
                  <a:pt x="1128201" y="4652434"/>
                  <a:pt x="1115577" y="4655319"/>
                  <a:pt x="1122790" y="4644500"/>
                </a:cubicBezTo>
                <a:close/>
                <a:moveTo>
                  <a:pt x="1136858" y="4636925"/>
                </a:moveTo>
                <a:cubicBezTo>
                  <a:pt x="1137579" y="4643057"/>
                  <a:pt x="1133612" y="4651353"/>
                  <a:pt x="1138301" y="4654237"/>
                </a:cubicBezTo>
                <a:cubicBezTo>
                  <a:pt x="1142268" y="4649910"/>
                  <a:pt x="1144072" y="4643057"/>
                  <a:pt x="1136858" y="4636925"/>
                </a:cubicBezTo>
                <a:close/>
                <a:moveTo>
                  <a:pt x="1075181" y="4634040"/>
                </a:moveTo>
                <a:lnTo>
                  <a:pt x="1074099" y="4638007"/>
                </a:lnTo>
                <a:cubicBezTo>
                  <a:pt x="1077345" y="4644500"/>
                  <a:pt x="1089970" y="4649550"/>
                  <a:pt x="1092854" y="4649189"/>
                </a:cubicBezTo>
                <a:cubicBezTo>
                  <a:pt x="1081313" y="4640172"/>
                  <a:pt x="1083837" y="4640533"/>
                  <a:pt x="1075181" y="4634040"/>
                </a:cubicBezTo>
                <a:close/>
                <a:moveTo>
                  <a:pt x="1346412" y="4628630"/>
                </a:moveTo>
                <a:lnTo>
                  <a:pt x="1345690" y="4630434"/>
                </a:lnTo>
                <a:cubicBezTo>
                  <a:pt x="1361559" y="4629350"/>
                  <a:pt x="1366971" y="4641254"/>
                  <a:pt x="1382480" y="4641975"/>
                </a:cubicBezTo>
                <a:cubicBezTo>
                  <a:pt x="1375627" y="4634762"/>
                  <a:pt x="1357593" y="4629712"/>
                  <a:pt x="1346412" y="4628630"/>
                </a:cubicBezTo>
                <a:close/>
                <a:moveTo>
                  <a:pt x="5522806" y="4619101"/>
                </a:moveTo>
                <a:cubicBezTo>
                  <a:pt x="5518826" y="4621855"/>
                  <a:pt x="5517753" y="4629658"/>
                  <a:pt x="5525302" y="4628947"/>
                </a:cubicBezTo>
                <a:cubicBezTo>
                  <a:pt x="5524487" y="4625784"/>
                  <a:pt x="5528926" y="4621144"/>
                  <a:pt x="5522806" y="4619101"/>
                </a:cubicBezTo>
                <a:close/>
                <a:moveTo>
                  <a:pt x="5505771" y="4614608"/>
                </a:moveTo>
                <a:cubicBezTo>
                  <a:pt x="5500567" y="4616443"/>
                  <a:pt x="5503575" y="4622208"/>
                  <a:pt x="5501585" y="4626135"/>
                </a:cubicBezTo>
                <a:lnTo>
                  <a:pt x="5506736" y="4626494"/>
                </a:lnTo>
                <a:close/>
                <a:moveTo>
                  <a:pt x="988980" y="4609152"/>
                </a:moveTo>
                <a:lnTo>
                  <a:pt x="987537" y="4613841"/>
                </a:lnTo>
                <a:lnTo>
                  <a:pt x="993668" y="4614924"/>
                </a:lnTo>
                <a:cubicBezTo>
                  <a:pt x="990422" y="4630434"/>
                  <a:pt x="1011702" y="4636925"/>
                  <a:pt x="1014588" y="4649909"/>
                </a:cubicBezTo>
                <a:lnTo>
                  <a:pt x="1039114" y="4641975"/>
                </a:lnTo>
                <a:lnTo>
                  <a:pt x="1019997" y="4640533"/>
                </a:lnTo>
                <a:cubicBezTo>
                  <a:pt x="1021441" y="4622859"/>
                  <a:pt x="1000521" y="4622137"/>
                  <a:pt x="988980" y="4609152"/>
                </a:cubicBezTo>
                <a:close/>
                <a:moveTo>
                  <a:pt x="5637428" y="4587456"/>
                </a:moveTo>
                <a:lnTo>
                  <a:pt x="5639978" y="4587456"/>
                </a:lnTo>
                <a:lnTo>
                  <a:pt x="5638905" y="4595260"/>
                </a:lnTo>
                <a:cubicBezTo>
                  <a:pt x="5636662" y="4592301"/>
                  <a:pt x="5629214" y="4591177"/>
                  <a:pt x="5637428" y="4587456"/>
                </a:cubicBezTo>
                <a:close/>
                <a:moveTo>
                  <a:pt x="1176803" y="4574574"/>
                </a:moveTo>
                <a:cubicBezTo>
                  <a:pt x="1183567" y="4573267"/>
                  <a:pt x="1191681" y="4573448"/>
                  <a:pt x="1195649" y="4575612"/>
                </a:cubicBezTo>
                <a:cubicBezTo>
                  <a:pt x="1185550" y="4578857"/>
                  <a:pt x="1176172" y="4583185"/>
                  <a:pt x="1166073" y="4582465"/>
                </a:cubicBezTo>
                <a:cubicBezTo>
                  <a:pt x="1164630" y="4578677"/>
                  <a:pt x="1170040" y="4575882"/>
                  <a:pt x="1176803" y="4574574"/>
                </a:cubicBezTo>
                <a:close/>
                <a:moveTo>
                  <a:pt x="1139742" y="4565874"/>
                </a:moveTo>
                <a:cubicBezTo>
                  <a:pt x="1146596" y="4569119"/>
                  <a:pt x="1159941" y="4572365"/>
                  <a:pt x="1157415" y="4581021"/>
                </a:cubicBezTo>
                <a:cubicBezTo>
                  <a:pt x="1147317" y="4579217"/>
                  <a:pt x="1133251" y="4574530"/>
                  <a:pt x="1139742" y="4565874"/>
                </a:cubicBezTo>
                <a:close/>
                <a:moveTo>
                  <a:pt x="1044524" y="4559019"/>
                </a:moveTo>
                <a:lnTo>
                  <a:pt x="1043803" y="4560823"/>
                </a:lnTo>
                <a:cubicBezTo>
                  <a:pt x="1048131" y="4567675"/>
                  <a:pt x="1061475" y="4570921"/>
                  <a:pt x="1070132" y="4568396"/>
                </a:cubicBezTo>
                <a:cubicBezTo>
                  <a:pt x="1070132" y="4559741"/>
                  <a:pt x="1050295" y="4561183"/>
                  <a:pt x="1044524" y="4559019"/>
                </a:cubicBezTo>
                <a:close/>
                <a:moveTo>
                  <a:pt x="1126758" y="4556855"/>
                </a:moveTo>
                <a:lnTo>
                  <a:pt x="1137940" y="4558659"/>
                </a:lnTo>
                <a:cubicBezTo>
                  <a:pt x="1135415" y="4562988"/>
                  <a:pt x="1130004" y="4559020"/>
                  <a:pt x="1126038" y="4559742"/>
                </a:cubicBezTo>
                <a:close/>
                <a:moveTo>
                  <a:pt x="1280047" y="4554330"/>
                </a:moveTo>
                <a:lnTo>
                  <a:pt x="1294113" y="4566594"/>
                </a:lnTo>
                <a:cubicBezTo>
                  <a:pt x="1294473" y="4568035"/>
                  <a:pt x="1294835" y="4569479"/>
                  <a:pt x="1295556" y="4570561"/>
                </a:cubicBezTo>
                <a:lnTo>
                  <a:pt x="1295494" y="4570721"/>
                </a:lnTo>
                <a:lnTo>
                  <a:pt x="1295195" y="4570921"/>
                </a:lnTo>
                <a:lnTo>
                  <a:pt x="1295311" y="4571202"/>
                </a:lnTo>
                <a:lnTo>
                  <a:pt x="1290868" y="4582823"/>
                </a:lnTo>
                <a:cubicBezTo>
                  <a:pt x="1304572" y="4589317"/>
                  <a:pt x="1302409" y="4608792"/>
                  <a:pt x="1326214" y="4608071"/>
                </a:cubicBezTo>
                <a:cubicBezTo>
                  <a:pt x="1336312" y="4591840"/>
                  <a:pt x="1286539" y="4597251"/>
                  <a:pt x="1306377" y="4582823"/>
                </a:cubicBezTo>
                <a:cubicBezTo>
                  <a:pt x="1302048" y="4581381"/>
                  <a:pt x="1299524" y="4579578"/>
                  <a:pt x="1297946" y="4577548"/>
                </a:cubicBezTo>
                <a:lnTo>
                  <a:pt x="1295311" y="4571202"/>
                </a:lnTo>
                <a:lnTo>
                  <a:pt x="1295494" y="4570721"/>
                </a:lnTo>
                <a:lnTo>
                  <a:pt x="1297360" y="4569478"/>
                </a:lnTo>
                <a:lnTo>
                  <a:pt x="1294113" y="4566594"/>
                </a:lnTo>
                <a:cubicBezTo>
                  <a:pt x="1292671" y="4562266"/>
                  <a:pt x="1289425" y="4557937"/>
                  <a:pt x="1280047" y="4554330"/>
                </a:cubicBezTo>
                <a:close/>
                <a:moveTo>
                  <a:pt x="5669368" y="4553391"/>
                </a:moveTo>
                <a:cubicBezTo>
                  <a:pt x="5663808" y="4555277"/>
                  <a:pt x="5667071" y="4560277"/>
                  <a:pt x="5665285" y="4563081"/>
                </a:cubicBezTo>
                <a:cubicBezTo>
                  <a:pt x="5667426" y="4565327"/>
                  <a:pt x="5669466" y="4569408"/>
                  <a:pt x="5673342" y="4568491"/>
                </a:cubicBezTo>
                <a:cubicBezTo>
                  <a:pt x="5678695" y="4583029"/>
                  <a:pt x="5653652" y="4573485"/>
                  <a:pt x="5655485" y="4586339"/>
                </a:cubicBezTo>
                <a:lnTo>
                  <a:pt x="5644570" y="4583887"/>
                </a:lnTo>
                <a:lnTo>
                  <a:pt x="5656967" y="4576291"/>
                </a:lnTo>
                <a:cubicBezTo>
                  <a:pt x="5652071" y="4575167"/>
                  <a:pt x="5656458" y="4570169"/>
                  <a:pt x="5655695" y="4567364"/>
                </a:cubicBezTo>
                <a:lnTo>
                  <a:pt x="5662684" y="4562724"/>
                </a:lnTo>
                <a:lnTo>
                  <a:pt x="5638610" y="4557413"/>
                </a:lnTo>
                <a:close/>
                <a:moveTo>
                  <a:pt x="1388610" y="4547477"/>
                </a:moveTo>
                <a:lnTo>
                  <a:pt x="1387169" y="4552166"/>
                </a:lnTo>
                <a:cubicBezTo>
                  <a:pt x="1397989" y="4551084"/>
                  <a:pt x="1396906" y="4559018"/>
                  <a:pt x="1399430" y="4563347"/>
                </a:cubicBezTo>
                <a:cubicBezTo>
                  <a:pt x="1397268" y="4557936"/>
                  <a:pt x="1401596" y="4547837"/>
                  <a:pt x="1388610" y="4547477"/>
                </a:cubicBezTo>
                <a:close/>
                <a:moveTo>
                  <a:pt x="966617" y="4540625"/>
                </a:moveTo>
                <a:cubicBezTo>
                  <a:pt x="957239" y="4540985"/>
                  <a:pt x="946420" y="4542067"/>
                  <a:pt x="942092" y="4548198"/>
                </a:cubicBezTo>
                <a:cubicBezTo>
                  <a:pt x="950747" y="4553609"/>
                  <a:pt x="959764" y="4550363"/>
                  <a:pt x="966257" y="4559379"/>
                </a:cubicBezTo>
                <a:cubicBezTo>
                  <a:pt x="975634" y="4549281"/>
                  <a:pt x="958683" y="4549280"/>
                  <a:pt x="966617" y="4540625"/>
                </a:cubicBezTo>
                <a:close/>
                <a:moveTo>
                  <a:pt x="1149166" y="4540220"/>
                </a:moveTo>
                <a:cubicBezTo>
                  <a:pt x="1155703" y="4539994"/>
                  <a:pt x="1163187" y="4542069"/>
                  <a:pt x="1168237" y="4544954"/>
                </a:cubicBezTo>
                <a:cubicBezTo>
                  <a:pt x="1174729" y="4548921"/>
                  <a:pt x="1184106" y="4557577"/>
                  <a:pt x="1177615" y="4565513"/>
                </a:cubicBezTo>
                <a:cubicBezTo>
                  <a:pt x="1163548" y="4560101"/>
                  <a:pt x="1155252" y="4548561"/>
                  <a:pt x="1135776" y="4549283"/>
                </a:cubicBezTo>
                <a:cubicBezTo>
                  <a:pt x="1137038" y="4542970"/>
                  <a:pt x="1142628" y="4540445"/>
                  <a:pt x="1149166" y="4540220"/>
                </a:cubicBezTo>
                <a:close/>
                <a:moveTo>
                  <a:pt x="1303852" y="4539542"/>
                </a:moveTo>
                <a:lnTo>
                  <a:pt x="1289424" y="4543871"/>
                </a:lnTo>
                <a:cubicBezTo>
                  <a:pt x="1290146" y="4546035"/>
                  <a:pt x="1292309" y="4547478"/>
                  <a:pt x="1291588" y="4549281"/>
                </a:cubicBezTo>
                <a:lnTo>
                  <a:pt x="1311426" y="4552888"/>
                </a:lnTo>
                <a:close/>
                <a:moveTo>
                  <a:pt x="1009537" y="4539181"/>
                </a:moveTo>
                <a:lnTo>
                  <a:pt x="1013867" y="4546755"/>
                </a:lnTo>
                <a:lnTo>
                  <a:pt x="1028654" y="4549642"/>
                </a:lnTo>
                <a:close/>
                <a:moveTo>
                  <a:pt x="1391496" y="4538099"/>
                </a:moveTo>
                <a:lnTo>
                  <a:pt x="1382118" y="4539542"/>
                </a:lnTo>
                <a:cubicBezTo>
                  <a:pt x="1382480" y="4542427"/>
                  <a:pt x="1386447" y="4542067"/>
                  <a:pt x="1390054" y="4542789"/>
                </a:cubicBezTo>
                <a:close/>
                <a:moveTo>
                  <a:pt x="1127120" y="4525838"/>
                </a:moveTo>
                <a:lnTo>
                  <a:pt x="1138301" y="4527642"/>
                </a:lnTo>
                <a:cubicBezTo>
                  <a:pt x="1137219" y="4530526"/>
                  <a:pt x="1137580" y="4533412"/>
                  <a:pt x="1133973" y="4533773"/>
                </a:cubicBezTo>
                <a:cubicBezTo>
                  <a:pt x="1130006" y="4533412"/>
                  <a:pt x="1126037" y="4533412"/>
                  <a:pt x="1125676" y="4530526"/>
                </a:cubicBezTo>
                <a:close/>
                <a:moveTo>
                  <a:pt x="1342084" y="4525475"/>
                </a:moveTo>
                <a:cubicBezTo>
                  <a:pt x="1347855" y="4532690"/>
                  <a:pt x="1348215" y="4539543"/>
                  <a:pt x="1342804" y="4544592"/>
                </a:cubicBezTo>
                <a:lnTo>
                  <a:pt x="1348936" y="4545673"/>
                </a:lnTo>
                <a:cubicBezTo>
                  <a:pt x="1351461" y="4537017"/>
                  <a:pt x="1377070" y="4538460"/>
                  <a:pt x="1373102" y="4525837"/>
                </a:cubicBezTo>
                <a:cubicBezTo>
                  <a:pt x="1366971" y="4533772"/>
                  <a:pt x="1351461" y="4529083"/>
                  <a:pt x="1342084" y="4525475"/>
                </a:cubicBezTo>
                <a:close/>
                <a:moveTo>
                  <a:pt x="5563284" y="4517148"/>
                </a:moveTo>
                <a:cubicBezTo>
                  <a:pt x="5569607" y="4523169"/>
                  <a:pt x="5558996" y="4527961"/>
                  <a:pt x="5556902" y="4533724"/>
                </a:cubicBezTo>
                <a:lnTo>
                  <a:pt x="5563023" y="4535767"/>
                </a:lnTo>
                <a:cubicBezTo>
                  <a:pt x="5562565" y="4532553"/>
                  <a:pt x="5567720" y="4520159"/>
                  <a:pt x="5574096" y="4518886"/>
                </a:cubicBezTo>
                <a:close/>
                <a:moveTo>
                  <a:pt x="1311696" y="4516098"/>
                </a:moveTo>
                <a:cubicBezTo>
                  <a:pt x="1306376" y="4517270"/>
                  <a:pt x="1301327" y="4519524"/>
                  <a:pt x="1296637" y="4520426"/>
                </a:cubicBezTo>
                <a:cubicBezTo>
                  <a:pt x="1302588" y="4520607"/>
                  <a:pt x="1309082" y="4521328"/>
                  <a:pt x="1314808" y="4521373"/>
                </a:cubicBezTo>
                <a:cubicBezTo>
                  <a:pt x="1320533" y="4521417"/>
                  <a:pt x="1325493" y="4520787"/>
                  <a:pt x="1328378" y="4518262"/>
                </a:cubicBezTo>
                <a:cubicBezTo>
                  <a:pt x="1322606" y="4514836"/>
                  <a:pt x="1317016" y="4514926"/>
                  <a:pt x="1311696" y="4516098"/>
                </a:cubicBezTo>
                <a:close/>
                <a:moveTo>
                  <a:pt x="917926" y="4503116"/>
                </a:moveTo>
                <a:cubicBezTo>
                  <a:pt x="924057" y="4503115"/>
                  <a:pt x="937042" y="4508526"/>
                  <a:pt x="939206" y="4514658"/>
                </a:cubicBezTo>
                <a:cubicBezTo>
                  <a:pt x="929828" y="4518986"/>
                  <a:pt x="923697" y="4509969"/>
                  <a:pt x="916482" y="4507804"/>
                </a:cubicBezTo>
                <a:close/>
                <a:moveTo>
                  <a:pt x="1275718" y="4499147"/>
                </a:moveTo>
                <a:lnTo>
                  <a:pt x="1274276" y="4503834"/>
                </a:lnTo>
                <a:lnTo>
                  <a:pt x="1282933" y="4505278"/>
                </a:lnTo>
                <a:close/>
                <a:moveTo>
                  <a:pt x="1379233" y="4496260"/>
                </a:moveTo>
                <a:lnTo>
                  <a:pt x="1378152" y="4499867"/>
                </a:lnTo>
                <a:lnTo>
                  <a:pt x="1407005" y="4508164"/>
                </a:lnTo>
                <a:cubicBezTo>
                  <a:pt x="1391857" y="4501310"/>
                  <a:pt x="1391136" y="4504196"/>
                  <a:pt x="1379233" y="4496260"/>
                </a:cubicBezTo>
                <a:close/>
                <a:moveTo>
                  <a:pt x="5566452" y="4495930"/>
                </a:moveTo>
                <a:lnTo>
                  <a:pt x="5566145" y="4498889"/>
                </a:lnTo>
                <a:lnTo>
                  <a:pt x="5577468" y="4499096"/>
                </a:lnTo>
                <a:lnTo>
                  <a:pt x="5577775" y="4496138"/>
                </a:lnTo>
                <a:close/>
                <a:moveTo>
                  <a:pt x="5625216" y="4483909"/>
                </a:moveTo>
                <a:cubicBezTo>
                  <a:pt x="5621441" y="4485541"/>
                  <a:pt x="5618124" y="4490385"/>
                  <a:pt x="5613023" y="4490383"/>
                </a:cubicBezTo>
                <a:lnTo>
                  <a:pt x="5632405" y="4496000"/>
                </a:lnTo>
                <a:close/>
                <a:moveTo>
                  <a:pt x="1115578" y="4477868"/>
                </a:moveTo>
                <a:lnTo>
                  <a:pt x="1125316" y="4479670"/>
                </a:lnTo>
                <a:cubicBezTo>
                  <a:pt x="1119546" y="4485441"/>
                  <a:pt x="1128202" y="4486884"/>
                  <a:pt x="1131087" y="4490492"/>
                </a:cubicBezTo>
                <a:cubicBezTo>
                  <a:pt x="1159941" y="4471736"/>
                  <a:pt x="1157417" y="4528001"/>
                  <a:pt x="1184106" y="4499868"/>
                </a:cubicBezTo>
                <a:cubicBezTo>
                  <a:pt x="1195649" y="4504919"/>
                  <a:pt x="1184468" y="4512131"/>
                  <a:pt x="1194206" y="4518625"/>
                </a:cubicBezTo>
                <a:cubicBezTo>
                  <a:pt x="1199616" y="4513935"/>
                  <a:pt x="1209355" y="4515378"/>
                  <a:pt x="1212240" y="4518985"/>
                </a:cubicBezTo>
                <a:cubicBezTo>
                  <a:pt x="1211518" y="4521870"/>
                  <a:pt x="1211879" y="4524756"/>
                  <a:pt x="1207550" y="4526199"/>
                </a:cubicBezTo>
                <a:cubicBezTo>
                  <a:pt x="1201058" y="4526198"/>
                  <a:pt x="1199616" y="4522951"/>
                  <a:pt x="1196731" y="4519346"/>
                </a:cubicBezTo>
                <a:cubicBezTo>
                  <a:pt x="1185910" y="4525116"/>
                  <a:pt x="1188434" y="4512854"/>
                  <a:pt x="1180861" y="4511410"/>
                </a:cubicBezTo>
                <a:cubicBezTo>
                  <a:pt x="1173647" y="4513936"/>
                  <a:pt x="1164270" y="4519345"/>
                  <a:pt x="1170400" y="4526199"/>
                </a:cubicBezTo>
                <a:cubicBezTo>
                  <a:pt x="1164991" y="4522592"/>
                  <a:pt x="1165352" y="4513575"/>
                  <a:pt x="1155974" y="4513935"/>
                </a:cubicBezTo>
                <a:lnTo>
                  <a:pt x="1148399" y="4517542"/>
                </a:lnTo>
                <a:cubicBezTo>
                  <a:pt x="1148400" y="4504557"/>
                  <a:pt x="1126759" y="4497704"/>
                  <a:pt x="1114495" y="4504558"/>
                </a:cubicBezTo>
                <a:lnTo>
                  <a:pt x="1116299" y="4498065"/>
                </a:lnTo>
                <a:lnTo>
                  <a:pt x="1122431" y="4499147"/>
                </a:lnTo>
                <a:close/>
                <a:moveTo>
                  <a:pt x="1018916" y="4477867"/>
                </a:moveTo>
                <a:lnTo>
                  <a:pt x="1000160" y="4489409"/>
                </a:lnTo>
                <a:cubicBezTo>
                  <a:pt x="1008456" y="4490850"/>
                  <a:pt x="1017834" y="4486522"/>
                  <a:pt x="1023243" y="4485441"/>
                </a:cubicBezTo>
                <a:close/>
                <a:moveTo>
                  <a:pt x="1034064" y="4471734"/>
                </a:moveTo>
                <a:lnTo>
                  <a:pt x="1029736" y="4472816"/>
                </a:lnTo>
                <a:cubicBezTo>
                  <a:pt x="1037310" y="4473178"/>
                  <a:pt x="1036949" y="4487244"/>
                  <a:pt x="1046328" y="4482915"/>
                </a:cubicBezTo>
                <a:close/>
                <a:moveTo>
                  <a:pt x="1320713" y="4466324"/>
                </a:moveTo>
                <a:cubicBezTo>
                  <a:pt x="1316476" y="4465242"/>
                  <a:pt x="1311607" y="4466144"/>
                  <a:pt x="1305655" y="4468488"/>
                </a:cubicBezTo>
                <a:lnTo>
                  <a:pt x="1330903" y="4480030"/>
                </a:lnTo>
                <a:lnTo>
                  <a:pt x="1331985" y="4476063"/>
                </a:lnTo>
                <a:cubicBezTo>
                  <a:pt x="1328558" y="4470472"/>
                  <a:pt x="1324951" y="4467407"/>
                  <a:pt x="1320713" y="4466324"/>
                </a:cubicBezTo>
                <a:close/>
                <a:moveTo>
                  <a:pt x="1232437" y="4458435"/>
                </a:moveTo>
                <a:cubicBezTo>
                  <a:pt x="1230003" y="4457849"/>
                  <a:pt x="1228109" y="4457668"/>
                  <a:pt x="1227748" y="4459471"/>
                </a:cubicBezTo>
                <a:lnTo>
                  <a:pt x="1252635" y="4480752"/>
                </a:lnTo>
                <a:lnTo>
                  <a:pt x="1256964" y="4474620"/>
                </a:lnTo>
                <a:cubicBezTo>
                  <a:pt x="1250110" y="4470653"/>
                  <a:pt x="1239291" y="4467767"/>
                  <a:pt x="1240373" y="4459833"/>
                </a:cubicBezTo>
                <a:cubicBezTo>
                  <a:pt x="1237848" y="4460013"/>
                  <a:pt x="1234872" y="4459021"/>
                  <a:pt x="1232437" y="4458435"/>
                </a:cubicBezTo>
                <a:close/>
                <a:moveTo>
                  <a:pt x="1351822" y="4452618"/>
                </a:moveTo>
                <a:lnTo>
                  <a:pt x="1353985" y="4462717"/>
                </a:lnTo>
                <a:cubicBezTo>
                  <a:pt x="1357412" y="4461815"/>
                  <a:pt x="1362551" y="4462989"/>
                  <a:pt x="1366924" y="4463034"/>
                </a:cubicBezTo>
                <a:cubicBezTo>
                  <a:pt x="1371299" y="4463079"/>
                  <a:pt x="1374905" y="4461996"/>
                  <a:pt x="1375266" y="4456586"/>
                </a:cubicBezTo>
                <a:close/>
                <a:moveTo>
                  <a:pt x="1313950" y="4451537"/>
                </a:moveTo>
                <a:lnTo>
                  <a:pt x="1294835" y="4452258"/>
                </a:lnTo>
                <a:cubicBezTo>
                  <a:pt x="1297360" y="4456586"/>
                  <a:pt x="1300606" y="4456767"/>
                  <a:pt x="1303987" y="4455685"/>
                </a:cubicBezTo>
                <a:cubicBezTo>
                  <a:pt x="1307368" y="4454603"/>
                  <a:pt x="1310884" y="4452258"/>
                  <a:pt x="1313950" y="4451537"/>
                </a:cubicBezTo>
                <a:close/>
                <a:moveTo>
                  <a:pt x="5667870" y="4443217"/>
                </a:moveTo>
                <a:lnTo>
                  <a:pt x="5665366" y="4458875"/>
                </a:lnTo>
                <a:cubicBezTo>
                  <a:pt x="5670159" y="4461835"/>
                  <a:pt x="5680774" y="4449392"/>
                  <a:pt x="5674093" y="4443422"/>
                </a:cubicBezTo>
                <a:close/>
                <a:moveTo>
                  <a:pt x="985372" y="4434224"/>
                </a:moveTo>
                <a:lnTo>
                  <a:pt x="978520" y="4434946"/>
                </a:lnTo>
                <a:lnTo>
                  <a:pt x="983570" y="4440717"/>
                </a:lnTo>
                <a:close/>
                <a:moveTo>
                  <a:pt x="1172565" y="4426291"/>
                </a:moveTo>
                <a:lnTo>
                  <a:pt x="1181221" y="4427734"/>
                </a:lnTo>
                <a:cubicBezTo>
                  <a:pt x="1181943" y="4429897"/>
                  <a:pt x="1179057" y="4430258"/>
                  <a:pt x="1175811" y="4431701"/>
                </a:cubicBezTo>
                <a:cubicBezTo>
                  <a:pt x="1173285" y="4432423"/>
                  <a:pt x="1172565" y="4430259"/>
                  <a:pt x="1171844" y="4428095"/>
                </a:cubicBezTo>
                <a:close/>
                <a:moveTo>
                  <a:pt x="1229913" y="4422322"/>
                </a:moveTo>
                <a:lnTo>
                  <a:pt x="1227749" y="4428813"/>
                </a:lnTo>
                <a:cubicBezTo>
                  <a:pt x="1231716" y="4432420"/>
                  <a:pt x="1233880" y="4438913"/>
                  <a:pt x="1240012" y="4439994"/>
                </a:cubicBezTo>
                <a:cubicBezTo>
                  <a:pt x="1243979" y="4439635"/>
                  <a:pt x="1243618" y="4436749"/>
                  <a:pt x="1244340" y="4433863"/>
                </a:cubicBezTo>
                <a:lnTo>
                  <a:pt x="1234962" y="4434946"/>
                </a:lnTo>
                <a:lnTo>
                  <a:pt x="1238569" y="4423764"/>
                </a:lnTo>
                <a:close/>
                <a:moveTo>
                  <a:pt x="964453" y="4420878"/>
                </a:moveTo>
                <a:lnTo>
                  <a:pt x="960125" y="4434945"/>
                </a:lnTo>
                <a:cubicBezTo>
                  <a:pt x="971307" y="4427732"/>
                  <a:pt x="968421" y="4433503"/>
                  <a:pt x="975635" y="4422682"/>
                </a:cubicBezTo>
                <a:close/>
                <a:moveTo>
                  <a:pt x="1289064" y="4410779"/>
                </a:moveTo>
                <a:lnTo>
                  <a:pt x="1287621" y="4415468"/>
                </a:lnTo>
                <a:lnTo>
                  <a:pt x="1300966" y="4422683"/>
                </a:lnTo>
                <a:cubicBezTo>
                  <a:pt x="1313951" y="4415108"/>
                  <a:pt x="1285096" y="4420157"/>
                  <a:pt x="1289064" y="4410779"/>
                </a:cubicBezTo>
                <a:close/>
                <a:moveTo>
                  <a:pt x="1101150" y="4403566"/>
                </a:moveTo>
                <a:lnTo>
                  <a:pt x="1089970" y="4406813"/>
                </a:lnTo>
                <a:lnTo>
                  <a:pt x="1097905" y="4415109"/>
                </a:lnTo>
                <a:close/>
                <a:moveTo>
                  <a:pt x="1050294" y="4402845"/>
                </a:moveTo>
                <a:lnTo>
                  <a:pt x="1049213" y="4406452"/>
                </a:lnTo>
                <a:cubicBezTo>
                  <a:pt x="1052639" y="4408616"/>
                  <a:pt x="1055976" y="4408526"/>
                  <a:pt x="1059267" y="4407894"/>
                </a:cubicBezTo>
                <a:cubicBezTo>
                  <a:pt x="1062558" y="4407263"/>
                  <a:pt x="1065804" y="4406091"/>
                  <a:pt x="1069049" y="4406091"/>
                </a:cubicBezTo>
                <a:close/>
                <a:moveTo>
                  <a:pt x="1205747" y="4401763"/>
                </a:moveTo>
                <a:lnTo>
                  <a:pt x="1191320" y="4411140"/>
                </a:lnTo>
                <a:cubicBezTo>
                  <a:pt x="1168598" y="4408976"/>
                  <a:pt x="1170039" y="4421240"/>
                  <a:pt x="1146957" y="4420158"/>
                </a:cubicBezTo>
                <a:lnTo>
                  <a:pt x="1144792" y="4426649"/>
                </a:lnTo>
                <a:lnTo>
                  <a:pt x="1124595" y="4425208"/>
                </a:lnTo>
                <a:cubicBezTo>
                  <a:pt x="1114856" y="4440356"/>
                  <a:pt x="1139743" y="4448651"/>
                  <a:pt x="1146235" y="4457668"/>
                </a:cubicBezTo>
                <a:lnTo>
                  <a:pt x="1151645" y="4448651"/>
                </a:lnTo>
                <a:lnTo>
                  <a:pt x="1142990" y="4447209"/>
                </a:lnTo>
                <a:cubicBezTo>
                  <a:pt x="1137219" y="4445044"/>
                  <a:pt x="1132889" y="4437471"/>
                  <a:pt x="1134694" y="4431699"/>
                </a:cubicBezTo>
                <a:cubicBezTo>
                  <a:pt x="1138301" y="4428454"/>
                  <a:pt x="1142628" y="4432061"/>
                  <a:pt x="1147678" y="4432060"/>
                </a:cubicBezTo>
                <a:cubicBezTo>
                  <a:pt x="1153810" y="4433143"/>
                  <a:pt x="1165712" y="4433502"/>
                  <a:pt x="1160662" y="4441437"/>
                </a:cubicBezTo>
                <a:cubicBezTo>
                  <a:pt x="1169318" y="4451897"/>
                  <a:pt x="1181582" y="4436028"/>
                  <a:pt x="1190237" y="4446488"/>
                </a:cubicBezTo>
                <a:lnTo>
                  <a:pt x="1185909" y="4447930"/>
                </a:lnTo>
                <a:cubicBezTo>
                  <a:pt x="1175089" y="4459111"/>
                  <a:pt x="1146235" y="4463800"/>
                  <a:pt x="1143711" y="4476423"/>
                </a:cubicBezTo>
                <a:cubicBezTo>
                  <a:pt x="1140465" y="4477867"/>
                  <a:pt x="1136858" y="4481112"/>
                  <a:pt x="1133612" y="4479669"/>
                </a:cubicBezTo>
                <a:cubicBezTo>
                  <a:pt x="1129283" y="4476062"/>
                  <a:pt x="1128202" y="4471734"/>
                  <a:pt x="1130726" y="4467407"/>
                </a:cubicBezTo>
                <a:cubicBezTo>
                  <a:pt x="1099707" y="4476063"/>
                  <a:pt x="1111610" y="4444324"/>
                  <a:pt x="1092495" y="4438913"/>
                </a:cubicBezTo>
                <a:lnTo>
                  <a:pt x="1099708" y="4436028"/>
                </a:lnTo>
                <a:cubicBezTo>
                  <a:pt x="1102233" y="4436389"/>
                  <a:pt x="1106200" y="4436027"/>
                  <a:pt x="1108004" y="4439273"/>
                </a:cubicBezTo>
                <a:cubicBezTo>
                  <a:pt x="1112332" y="4433142"/>
                  <a:pt x="1106922" y="4425207"/>
                  <a:pt x="1104036" y="4421600"/>
                </a:cubicBezTo>
                <a:lnTo>
                  <a:pt x="1092495" y="4429536"/>
                </a:lnTo>
                <a:cubicBezTo>
                  <a:pt x="1088888" y="4423044"/>
                  <a:pt x="1081674" y="4421601"/>
                  <a:pt x="1076624" y="4416911"/>
                </a:cubicBezTo>
                <a:cubicBezTo>
                  <a:pt x="1061476" y="4424126"/>
                  <a:pt x="1084199" y="4426289"/>
                  <a:pt x="1080591" y="4434584"/>
                </a:cubicBezTo>
                <a:lnTo>
                  <a:pt x="1077706" y="4436027"/>
                </a:lnTo>
                <a:lnTo>
                  <a:pt x="1088166" y="4452979"/>
                </a:lnTo>
                <a:cubicBezTo>
                  <a:pt x="1091773" y="4454423"/>
                  <a:pt x="1098625" y="4452619"/>
                  <a:pt x="1100069" y="4456946"/>
                </a:cubicBezTo>
                <a:cubicBezTo>
                  <a:pt x="1071575" y="4482555"/>
                  <a:pt x="1082756" y="4436749"/>
                  <a:pt x="1051015" y="4443242"/>
                </a:cubicBezTo>
                <a:cubicBezTo>
                  <a:pt x="1039474" y="4456225"/>
                  <a:pt x="1061837" y="4446126"/>
                  <a:pt x="1063640" y="4453341"/>
                </a:cubicBezTo>
                <a:cubicBezTo>
                  <a:pt x="1067608" y="4457307"/>
                  <a:pt x="1060755" y="4463079"/>
                  <a:pt x="1065804" y="4467768"/>
                </a:cubicBezTo>
                <a:cubicBezTo>
                  <a:pt x="1082396" y="4473539"/>
                  <a:pt x="1092854" y="4469210"/>
                  <a:pt x="1104035" y="4462357"/>
                </a:cubicBezTo>
                <a:lnTo>
                  <a:pt x="1111970" y="4470653"/>
                </a:lnTo>
                <a:cubicBezTo>
                  <a:pt x="1105838" y="4477506"/>
                  <a:pt x="1087084" y="4483276"/>
                  <a:pt x="1077346" y="4481474"/>
                </a:cubicBezTo>
                <a:lnTo>
                  <a:pt x="1077346" y="4512491"/>
                </a:lnTo>
                <a:cubicBezTo>
                  <a:pt x="1084199" y="4511770"/>
                  <a:pt x="1103314" y="4508164"/>
                  <a:pt x="1109446" y="4518262"/>
                </a:cubicBezTo>
                <a:lnTo>
                  <a:pt x="1110889" y="4513574"/>
                </a:lnTo>
                <a:cubicBezTo>
                  <a:pt x="1114135" y="4511048"/>
                  <a:pt x="1117741" y="4512851"/>
                  <a:pt x="1120267" y="4513213"/>
                </a:cubicBezTo>
                <a:cubicBezTo>
                  <a:pt x="1122431" y="4515377"/>
                  <a:pt x="1126758" y="4518263"/>
                  <a:pt x="1124595" y="4520787"/>
                </a:cubicBezTo>
                <a:cubicBezTo>
                  <a:pt x="1113774" y="4522950"/>
                  <a:pt x="1104757" y="4531246"/>
                  <a:pt x="1092134" y="4525115"/>
                </a:cubicBezTo>
                <a:cubicBezTo>
                  <a:pt x="1079509" y="4540984"/>
                  <a:pt x="1064001" y="4514294"/>
                  <a:pt x="1050295" y="4529804"/>
                </a:cubicBezTo>
                <a:lnTo>
                  <a:pt x="1052097" y="4531967"/>
                </a:lnTo>
                <a:cubicBezTo>
                  <a:pt x="1069049" y="4522950"/>
                  <a:pt x="1080592" y="4540625"/>
                  <a:pt x="1097904" y="4534854"/>
                </a:cubicBezTo>
                <a:cubicBezTo>
                  <a:pt x="1127841" y="4543148"/>
                  <a:pt x="1093216" y="4559018"/>
                  <a:pt x="1123513" y="4566232"/>
                </a:cubicBezTo>
                <a:lnTo>
                  <a:pt x="1091412" y="4569479"/>
                </a:lnTo>
                <a:cubicBezTo>
                  <a:pt x="1097904" y="4573807"/>
                  <a:pt x="1096822" y="4586431"/>
                  <a:pt x="1092854" y="4586791"/>
                </a:cubicBezTo>
                <a:lnTo>
                  <a:pt x="1102232" y="4586431"/>
                </a:lnTo>
                <a:cubicBezTo>
                  <a:pt x="1110168" y="4590758"/>
                  <a:pt x="1103315" y="4596169"/>
                  <a:pt x="1098987" y="4597611"/>
                </a:cubicBezTo>
                <a:cubicBezTo>
                  <a:pt x="1113414" y="4606267"/>
                  <a:pt x="1117742" y="4591840"/>
                  <a:pt x="1126759" y="4587512"/>
                </a:cubicBezTo>
                <a:cubicBezTo>
                  <a:pt x="1149121" y="4609152"/>
                  <a:pt x="1105479" y="4610596"/>
                  <a:pt x="1113773" y="4631515"/>
                </a:cubicBezTo>
                <a:lnTo>
                  <a:pt x="1134332" y="4623220"/>
                </a:lnTo>
                <a:cubicBezTo>
                  <a:pt x="1142628" y="4634761"/>
                  <a:pt x="1155252" y="4617810"/>
                  <a:pt x="1162104" y="4626105"/>
                </a:cubicBezTo>
                <a:cubicBezTo>
                  <a:pt x="1162105" y="4608792"/>
                  <a:pt x="1140104" y="4612038"/>
                  <a:pt x="1136136" y="4599415"/>
                </a:cubicBezTo>
                <a:cubicBezTo>
                  <a:pt x="1142629" y="4594725"/>
                  <a:pt x="1149841" y="4592922"/>
                  <a:pt x="1157777" y="4596529"/>
                </a:cubicBezTo>
                <a:cubicBezTo>
                  <a:pt x="1163909" y="4598333"/>
                  <a:pt x="1167155" y="4604104"/>
                  <a:pt x="1164268" y="4609513"/>
                </a:cubicBezTo>
                <a:cubicBezTo>
                  <a:pt x="1172204" y="4617809"/>
                  <a:pt x="1194206" y="4609514"/>
                  <a:pt x="1196370" y="4623941"/>
                </a:cubicBezTo>
                <a:cubicBezTo>
                  <a:pt x="1196370" y="4619974"/>
                  <a:pt x="1200337" y="4618530"/>
                  <a:pt x="1205026" y="4616366"/>
                </a:cubicBezTo>
                <a:cubicBezTo>
                  <a:pt x="1232077" y="4625745"/>
                  <a:pt x="1194206" y="4635122"/>
                  <a:pt x="1201058" y="4651352"/>
                </a:cubicBezTo>
                <a:cubicBezTo>
                  <a:pt x="1219092" y="4651353"/>
                  <a:pt x="1207551" y="4629351"/>
                  <a:pt x="1228831" y="4632237"/>
                </a:cubicBezTo>
                <a:cubicBezTo>
                  <a:pt x="1227749" y="4639810"/>
                  <a:pt x="1232438" y="4645942"/>
                  <a:pt x="1242176" y="4648468"/>
                </a:cubicBezTo>
                <a:cubicBezTo>
                  <a:pt x="1244701" y="4640171"/>
                  <a:pt x="1257685" y="4635483"/>
                  <a:pt x="1265619" y="4643779"/>
                </a:cubicBezTo>
                <a:cubicBezTo>
                  <a:pt x="1262734" y="4636926"/>
                  <a:pt x="1263725" y="4632506"/>
                  <a:pt x="1266927" y="4629576"/>
                </a:cubicBezTo>
                <a:lnTo>
                  <a:pt x="1281043" y="4624464"/>
                </a:lnTo>
                <a:lnTo>
                  <a:pt x="1281490" y="4624663"/>
                </a:lnTo>
                <a:cubicBezTo>
                  <a:pt x="1284014" y="4624302"/>
                  <a:pt x="1286899" y="4623941"/>
                  <a:pt x="1289785" y="4623581"/>
                </a:cubicBezTo>
                <a:lnTo>
                  <a:pt x="1290163" y="4623180"/>
                </a:lnTo>
                <a:lnTo>
                  <a:pt x="1296637" y="4622499"/>
                </a:lnTo>
                <a:lnTo>
                  <a:pt x="1295556" y="4617448"/>
                </a:lnTo>
                <a:lnTo>
                  <a:pt x="1290163" y="4623180"/>
                </a:lnTo>
                <a:lnTo>
                  <a:pt x="1289785" y="4623219"/>
                </a:lnTo>
                <a:cubicBezTo>
                  <a:pt x="1287261" y="4624662"/>
                  <a:pt x="1284375" y="4625022"/>
                  <a:pt x="1281490" y="4624301"/>
                </a:cubicBezTo>
                <a:lnTo>
                  <a:pt x="1281043" y="4624464"/>
                </a:lnTo>
                <a:lnTo>
                  <a:pt x="1264583" y="4617134"/>
                </a:lnTo>
                <a:cubicBezTo>
                  <a:pt x="1258496" y="4614654"/>
                  <a:pt x="1251914" y="4613662"/>
                  <a:pt x="1244700" y="4618531"/>
                </a:cubicBezTo>
                <a:cubicBezTo>
                  <a:pt x="1242176" y="4614203"/>
                  <a:pt x="1230634" y="4609875"/>
                  <a:pt x="1237126" y="4605185"/>
                </a:cubicBezTo>
                <a:cubicBezTo>
                  <a:pt x="1244340" y="4593644"/>
                  <a:pt x="1218371" y="4597971"/>
                  <a:pt x="1227027" y="4586430"/>
                </a:cubicBezTo>
                <a:lnTo>
                  <a:pt x="1245061" y="4587512"/>
                </a:lnTo>
                <a:lnTo>
                  <a:pt x="1214764" y="4575250"/>
                </a:lnTo>
                <a:cubicBezTo>
                  <a:pt x="1215485" y="4577414"/>
                  <a:pt x="1212599" y="4578134"/>
                  <a:pt x="1210075" y="4578495"/>
                </a:cubicBezTo>
                <a:cubicBezTo>
                  <a:pt x="1209714" y="4570561"/>
                  <a:pt x="1208993" y="4563347"/>
                  <a:pt x="1197091" y="4560461"/>
                </a:cubicBezTo>
                <a:lnTo>
                  <a:pt x="1213682" y="4548559"/>
                </a:lnTo>
                <a:cubicBezTo>
                  <a:pt x="1194927" y="4545313"/>
                  <a:pt x="1176171" y="4551805"/>
                  <a:pt x="1170401" y="4535936"/>
                </a:cubicBezTo>
                <a:cubicBezTo>
                  <a:pt x="1190598" y="4534493"/>
                  <a:pt x="1210797" y="4535935"/>
                  <a:pt x="1230634" y="4530525"/>
                </a:cubicBezTo>
                <a:cubicBezTo>
                  <a:pt x="1232798" y="4522951"/>
                  <a:pt x="1214763" y="4522591"/>
                  <a:pt x="1210436" y="4515016"/>
                </a:cubicBezTo>
                <a:cubicBezTo>
                  <a:pt x="1208633" y="4511770"/>
                  <a:pt x="1211879" y="4505278"/>
                  <a:pt x="1203944" y="4505999"/>
                </a:cubicBezTo>
                <a:cubicBezTo>
                  <a:pt x="1197811" y="4503835"/>
                  <a:pt x="1194567" y="4498424"/>
                  <a:pt x="1198533" y="4493015"/>
                </a:cubicBezTo>
                <a:lnTo>
                  <a:pt x="1182302" y="4495178"/>
                </a:lnTo>
                <a:cubicBezTo>
                  <a:pt x="1180139" y="4493015"/>
                  <a:pt x="1175810" y="4491212"/>
                  <a:pt x="1177975" y="4487604"/>
                </a:cubicBezTo>
                <a:cubicBezTo>
                  <a:pt x="1168598" y="4487964"/>
                  <a:pt x="1162105" y="4483637"/>
                  <a:pt x="1158858" y="4477146"/>
                </a:cubicBezTo>
                <a:cubicBezTo>
                  <a:pt x="1167516" y="4457669"/>
                  <a:pt x="1177975" y="4478588"/>
                  <a:pt x="1190598" y="4475702"/>
                </a:cubicBezTo>
                <a:cubicBezTo>
                  <a:pt x="1192402" y="4474259"/>
                  <a:pt x="1190598" y="4471734"/>
                  <a:pt x="1189517" y="4470652"/>
                </a:cubicBezTo>
                <a:lnTo>
                  <a:pt x="1212240" y="4464522"/>
                </a:lnTo>
                <a:cubicBezTo>
                  <a:pt x="1206469" y="4452618"/>
                  <a:pt x="1186632" y="4446127"/>
                  <a:pt x="1186271" y="4429174"/>
                </a:cubicBezTo>
                <a:cubicBezTo>
                  <a:pt x="1200697" y="4416911"/>
                  <a:pt x="1200337" y="4438912"/>
                  <a:pt x="1215486" y="4436389"/>
                </a:cubicBezTo>
                <a:cubicBezTo>
                  <a:pt x="1213321" y="4434225"/>
                  <a:pt x="1208633" y="4432420"/>
                  <a:pt x="1211158" y="4428814"/>
                </a:cubicBezTo>
                <a:lnTo>
                  <a:pt x="1206469" y="4430977"/>
                </a:lnTo>
                <a:cubicBezTo>
                  <a:pt x="1197452" y="4426289"/>
                  <a:pt x="1193124" y="4414747"/>
                  <a:pt x="1201419" y="4408256"/>
                </a:cubicBezTo>
                <a:cubicBezTo>
                  <a:pt x="1210435" y="4407895"/>
                  <a:pt x="1211518" y="4417994"/>
                  <a:pt x="1213322" y="4420158"/>
                </a:cubicBezTo>
                <a:cubicBezTo>
                  <a:pt x="1215485" y="4417632"/>
                  <a:pt x="1220535" y="4417632"/>
                  <a:pt x="1221617" y="4413665"/>
                </a:cubicBezTo>
                <a:cubicBezTo>
                  <a:pt x="1214404" y="4412223"/>
                  <a:pt x="1213321" y="4403205"/>
                  <a:pt x="1205747" y="4401763"/>
                </a:cubicBezTo>
                <a:close/>
                <a:moveTo>
                  <a:pt x="5757709" y="4391061"/>
                </a:moveTo>
                <a:lnTo>
                  <a:pt x="5750720" y="4395701"/>
                </a:lnTo>
                <a:lnTo>
                  <a:pt x="5749953" y="4400547"/>
                </a:lnTo>
                <a:close/>
                <a:moveTo>
                  <a:pt x="939341" y="4388509"/>
                </a:moveTo>
                <a:cubicBezTo>
                  <a:pt x="937764" y="4387427"/>
                  <a:pt x="935959" y="4387517"/>
                  <a:pt x="933075" y="4390944"/>
                </a:cubicBezTo>
                <a:lnTo>
                  <a:pt x="944255" y="4393106"/>
                </a:lnTo>
                <a:cubicBezTo>
                  <a:pt x="942271" y="4391844"/>
                  <a:pt x="940920" y="4389590"/>
                  <a:pt x="939341" y="4388509"/>
                </a:cubicBezTo>
                <a:close/>
                <a:moveTo>
                  <a:pt x="1100790" y="4382648"/>
                </a:moveTo>
                <a:cubicBezTo>
                  <a:pt x="1110889" y="4392386"/>
                  <a:pt x="1126038" y="4398156"/>
                  <a:pt x="1123151" y="4412222"/>
                </a:cubicBezTo>
                <a:lnTo>
                  <a:pt x="1133250" y="4408977"/>
                </a:lnTo>
                <a:cubicBezTo>
                  <a:pt x="1134694" y="4399599"/>
                  <a:pt x="1111971" y="4397434"/>
                  <a:pt x="1124234" y="4386614"/>
                </a:cubicBezTo>
                <a:close/>
                <a:moveTo>
                  <a:pt x="1163548" y="4381926"/>
                </a:moveTo>
                <a:cubicBezTo>
                  <a:pt x="1165351" y="4385172"/>
                  <a:pt x="1170039" y="4385893"/>
                  <a:pt x="1173285" y="4388418"/>
                </a:cubicBezTo>
                <a:lnTo>
                  <a:pt x="1174729" y="4383729"/>
                </a:lnTo>
                <a:close/>
                <a:moveTo>
                  <a:pt x="1066886" y="4378679"/>
                </a:moveTo>
                <a:lnTo>
                  <a:pt x="1058951" y="4387337"/>
                </a:lnTo>
                <a:lnTo>
                  <a:pt x="1061476" y="4387696"/>
                </a:lnTo>
                <a:cubicBezTo>
                  <a:pt x="1066886" y="4386615"/>
                  <a:pt x="1064361" y="4382287"/>
                  <a:pt x="1066886" y="4378679"/>
                </a:cubicBezTo>
                <a:close/>
                <a:moveTo>
                  <a:pt x="946419" y="4376516"/>
                </a:moveTo>
                <a:lnTo>
                  <a:pt x="948943" y="4376876"/>
                </a:lnTo>
                <a:lnTo>
                  <a:pt x="964453" y="4377597"/>
                </a:lnTo>
                <a:close/>
                <a:moveTo>
                  <a:pt x="1104036" y="4349826"/>
                </a:moveTo>
                <a:lnTo>
                  <a:pt x="1112332" y="4366056"/>
                </a:lnTo>
                <a:cubicBezTo>
                  <a:pt x="1103314" y="4374351"/>
                  <a:pt x="1097905" y="4361368"/>
                  <a:pt x="1089248" y="4368941"/>
                </a:cubicBezTo>
                <a:lnTo>
                  <a:pt x="1118824" y="4374351"/>
                </a:lnTo>
                <a:cubicBezTo>
                  <a:pt x="1137940" y="4366777"/>
                  <a:pt x="1117381" y="4364975"/>
                  <a:pt x="1124955" y="4353432"/>
                </a:cubicBezTo>
                <a:cubicBezTo>
                  <a:pt x="1124956" y="4351628"/>
                  <a:pt x="1126398" y="4350547"/>
                  <a:pt x="1128561" y="4350187"/>
                </a:cubicBezTo>
                <a:close/>
                <a:moveTo>
                  <a:pt x="617121" y="4329268"/>
                </a:moveTo>
                <a:lnTo>
                  <a:pt x="625776" y="4330711"/>
                </a:lnTo>
                <a:cubicBezTo>
                  <a:pt x="623253" y="4334318"/>
                  <a:pt x="625417" y="4340449"/>
                  <a:pt x="620006" y="4341532"/>
                </a:cubicBezTo>
                <a:lnTo>
                  <a:pt x="613875" y="4340449"/>
                </a:lnTo>
                <a:close/>
                <a:moveTo>
                  <a:pt x="947502" y="4329267"/>
                </a:moveTo>
                <a:cubicBezTo>
                  <a:pt x="948584" y="4334317"/>
                  <a:pt x="954355" y="4332153"/>
                  <a:pt x="959042" y="4334317"/>
                </a:cubicBezTo>
                <a:cubicBezTo>
                  <a:pt x="960847" y="4332513"/>
                  <a:pt x="963732" y="4332152"/>
                  <a:pt x="963010" y="4329988"/>
                </a:cubicBezTo>
                <a:close/>
                <a:moveTo>
                  <a:pt x="1169245" y="4327030"/>
                </a:moveTo>
                <a:cubicBezTo>
                  <a:pt x="1168529" y="4326607"/>
                  <a:pt x="1167064" y="4326562"/>
                  <a:pt x="1164269" y="4327103"/>
                </a:cubicBezTo>
                <a:lnTo>
                  <a:pt x="1161022" y="4338645"/>
                </a:lnTo>
                <a:cubicBezTo>
                  <a:pt x="1164991" y="4338284"/>
                  <a:pt x="1170400" y="4338283"/>
                  <a:pt x="1171121" y="4335399"/>
                </a:cubicBezTo>
                <a:cubicBezTo>
                  <a:pt x="1166793" y="4332964"/>
                  <a:pt x="1171392" y="4328297"/>
                  <a:pt x="1169245" y="4327030"/>
                </a:cubicBezTo>
                <a:close/>
                <a:moveTo>
                  <a:pt x="1214403" y="4323856"/>
                </a:moveTo>
                <a:lnTo>
                  <a:pt x="1217649" y="4326381"/>
                </a:lnTo>
                <a:cubicBezTo>
                  <a:pt x="1219634" y="4326200"/>
                  <a:pt x="1222880" y="4327282"/>
                  <a:pt x="1225945" y="4327959"/>
                </a:cubicBezTo>
                <a:cubicBezTo>
                  <a:pt x="1229010" y="4328635"/>
                  <a:pt x="1231896" y="4328906"/>
                  <a:pt x="1233158" y="4327102"/>
                </a:cubicBezTo>
                <a:close/>
                <a:moveTo>
                  <a:pt x="1194567" y="4308707"/>
                </a:moveTo>
                <a:cubicBezTo>
                  <a:pt x="1190238" y="4314840"/>
                  <a:pt x="1201419" y="4315561"/>
                  <a:pt x="1207550" y="4318086"/>
                </a:cubicBezTo>
                <a:cubicBezTo>
                  <a:pt x="1211517" y="4312676"/>
                  <a:pt x="1201419" y="4307987"/>
                  <a:pt x="1194567" y="4308707"/>
                </a:cubicBezTo>
                <a:close/>
                <a:moveTo>
                  <a:pt x="1086723" y="4303658"/>
                </a:moveTo>
                <a:lnTo>
                  <a:pt x="1077707" y="4311955"/>
                </a:lnTo>
                <a:lnTo>
                  <a:pt x="1083838" y="4313036"/>
                </a:lnTo>
                <a:close/>
                <a:moveTo>
                  <a:pt x="984290" y="4302576"/>
                </a:moveTo>
                <a:lnTo>
                  <a:pt x="982848" y="4307266"/>
                </a:lnTo>
                <a:cubicBezTo>
                  <a:pt x="983569" y="4308707"/>
                  <a:pt x="984290" y="4310512"/>
                  <a:pt x="988619" y="4310150"/>
                </a:cubicBezTo>
                <a:cubicBezTo>
                  <a:pt x="992586" y="4309791"/>
                  <a:pt x="992226" y="4306905"/>
                  <a:pt x="992947" y="4304020"/>
                </a:cubicBezTo>
                <a:close/>
                <a:moveTo>
                  <a:pt x="1133973" y="4301855"/>
                </a:moveTo>
                <a:lnTo>
                  <a:pt x="1124595" y="4303297"/>
                </a:lnTo>
                <a:lnTo>
                  <a:pt x="1129284" y="4309068"/>
                </a:lnTo>
                <a:close/>
                <a:moveTo>
                  <a:pt x="831002" y="4292839"/>
                </a:moveTo>
                <a:lnTo>
                  <a:pt x="842184" y="4294642"/>
                </a:lnTo>
                <a:cubicBezTo>
                  <a:pt x="839660" y="4298250"/>
                  <a:pt x="834249" y="4294283"/>
                  <a:pt x="830282" y="4294642"/>
                </a:cubicBezTo>
                <a:close/>
                <a:moveTo>
                  <a:pt x="1062873" y="4260829"/>
                </a:moveTo>
                <a:cubicBezTo>
                  <a:pt x="1059853" y="4259926"/>
                  <a:pt x="1056967" y="4259656"/>
                  <a:pt x="1052458" y="4261821"/>
                </a:cubicBezTo>
                <a:cubicBezTo>
                  <a:pt x="1045245" y="4272640"/>
                  <a:pt x="1063640" y="4267590"/>
                  <a:pt x="1066885" y="4274083"/>
                </a:cubicBezTo>
                <a:lnTo>
                  <a:pt x="1063279" y="4268672"/>
                </a:lnTo>
                <a:lnTo>
                  <a:pt x="1074099" y="4263623"/>
                </a:lnTo>
                <a:cubicBezTo>
                  <a:pt x="1069050" y="4263263"/>
                  <a:pt x="1065894" y="4261730"/>
                  <a:pt x="1062873" y="4260829"/>
                </a:cubicBezTo>
                <a:close/>
                <a:moveTo>
                  <a:pt x="1180860" y="4258574"/>
                </a:moveTo>
                <a:cubicBezTo>
                  <a:pt x="1176893" y="4258935"/>
                  <a:pt x="1177254" y="4261821"/>
                  <a:pt x="1176532" y="4264705"/>
                </a:cubicBezTo>
                <a:cubicBezTo>
                  <a:pt x="1179778" y="4269213"/>
                  <a:pt x="1183476" y="4268944"/>
                  <a:pt x="1187532" y="4267771"/>
                </a:cubicBezTo>
                <a:cubicBezTo>
                  <a:pt x="1191590" y="4266599"/>
                  <a:pt x="1196009" y="4264524"/>
                  <a:pt x="1200698" y="4265427"/>
                </a:cubicBezTo>
                <a:close/>
                <a:moveTo>
                  <a:pt x="742276" y="4255329"/>
                </a:moveTo>
                <a:cubicBezTo>
                  <a:pt x="745883" y="4255691"/>
                  <a:pt x="745883" y="4260018"/>
                  <a:pt x="746243" y="4262903"/>
                </a:cubicBezTo>
                <a:lnTo>
                  <a:pt x="740111" y="4261822"/>
                </a:lnTo>
                <a:close/>
                <a:moveTo>
                  <a:pt x="671222" y="4231163"/>
                </a:moveTo>
                <a:cubicBezTo>
                  <a:pt x="696109" y="4230442"/>
                  <a:pt x="681682" y="4265789"/>
                  <a:pt x="705487" y="4251001"/>
                </a:cubicBezTo>
                <a:cubicBezTo>
                  <a:pt x="703683" y="4252804"/>
                  <a:pt x="700798" y="4253166"/>
                  <a:pt x="701519" y="4255330"/>
                </a:cubicBezTo>
                <a:lnTo>
                  <a:pt x="706207" y="4261101"/>
                </a:lnTo>
                <a:cubicBezTo>
                  <a:pt x="718831" y="4254247"/>
                  <a:pt x="722439" y="4273002"/>
                  <a:pt x="727126" y="4274806"/>
                </a:cubicBezTo>
                <a:cubicBezTo>
                  <a:pt x="714143" y="4278774"/>
                  <a:pt x="718470" y="4264347"/>
                  <a:pt x="705847" y="4263264"/>
                </a:cubicBezTo>
                <a:cubicBezTo>
                  <a:pt x="676271" y="4270839"/>
                  <a:pt x="681320" y="4244870"/>
                  <a:pt x="669779" y="4235853"/>
                </a:cubicBezTo>
                <a:close/>
                <a:moveTo>
                  <a:pt x="1083838" y="4217457"/>
                </a:moveTo>
                <a:lnTo>
                  <a:pt x="1078428" y="4218539"/>
                </a:lnTo>
                <a:lnTo>
                  <a:pt x="1081313" y="4226113"/>
                </a:lnTo>
                <a:close/>
                <a:moveTo>
                  <a:pt x="1269587" y="4214211"/>
                </a:moveTo>
                <a:lnTo>
                  <a:pt x="1266702" y="4215653"/>
                </a:lnTo>
                <a:lnTo>
                  <a:pt x="1276439" y="4222505"/>
                </a:lnTo>
                <a:close/>
                <a:moveTo>
                  <a:pt x="713016" y="4213309"/>
                </a:moveTo>
                <a:cubicBezTo>
                  <a:pt x="716938" y="4212768"/>
                  <a:pt x="721356" y="4213309"/>
                  <a:pt x="725323" y="4214933"/>
                </a:cubicBezTo>
                <a:cubicBezTo>
                  <a:pt x="728210" y="4231164"/>
                  <a:pt x="776541" y="4208801"/>
                  <a:pt x="755982" y="4239098"/>
                </a:cubicBezTo>
                <a:lnTo>
                  <a:pt x="761391" y="4241984"/>
                </a:lnTo>
                <a:cubicBezTo>
                  <a:pt x="757064" y="4243065"/>
                  <a:pt x="757785" y="4246312"/>
                  <a:pt x="757064" y="4248116"/>
                </a:cubicBezTo>
                <a:cubicBezTo>
                  <a:pt x="739752" y="4249918"/>
                  <a:pt x="735784" y="4227556"/>
                  <a:pt x="717750" y="4239820"/>
                </a:cubicBezTo>
                <a:cubicBezTo>
                  <a:pt x="713061" y="4234049"/>
                  <a:pt x="721357" y="4228277"/>
                  <a:pt x="726406" y="4224311"/>
                </a:cubicBezTo>
                <a:cubicBezTo>
                  <a:pt x="724242" y="4218179"/>
                  <a:pt x="714504" y="4216375"/>
                  <a:pt x="708371" y="4219261"/>
                </a:cubicBezTo>
                <a:lnTo>
                  <a:pt x="705486" y="4220703"/>
                </a:lnTo>
                <a:lnTo>
                  <a:pt x="703684" y="4218178"/>
                </a:lnTo>
                <a:cubicBezTo>
                  <a:pt x="705667" y="4215473"/>
                  <a:pt x="709094" y="4213850"/>
                  <a:pt x="713016" y="4213309"/>
                </a:cubicBezTo>
                <a:close/>
                <a:moveTo>
                  <a:pt x="686371" y="4209884"/>
                </a:moveTo>
                <a:cubicBezTo>
                  <a:pt x="691781" y="4209883"/>
                  <a:pt x="692862" y="4214933"/>
                  <a:pt x="690699" y="4217458"/>
                </a:cubicBezTo>
                <a:lnTo>
                  <a:pt x="684568" y="4216375"/>
                </a:lnTo>
                <a:close/>
                <a:moveTo>
                  <a:pt x="1066165" y="4206637"/>
                </a:moveTo>
                <a:cubicBezTo>
                  <a:pt x="1060393" y="4208439"/>
                  <a:pt x="1050294" y="4207719"/>
                  <a:pt x="1051016" y="4213849"/>
                </a:cubicBezTo>
                <a:cubicBezTo>
                  <a:pt x="1056787" y="4210965"/>
                  <a:pt x="1067608" y="4214931"/>
                  <a:pt x="1070132" y="4210243"/>
                </a:cubicBezTo>
                <a:close/>
                <a:moveTo>
                  <a:pt x="5764392" y="4202844"/>
                </a:moveTo>
                <a:cubicBezTo>
                  <a:pt x="5769492" y="4202846"/>
                  <a:pt x="5771327" y="4208049"/>
                  <a:pt x="5775764" y="4211059"/>
                </a:cubicBezTo>
                <a:lnTo>
                  <a:pt x="5775202" y="4214782"/>
                </a:lnTo>
                <a:cubicBezTo>
                  <a:pt x="5769234" y="4213812"/>
                  <a:pt x="5761176" y="4208402"/>
                  <a:pt x="5764392" y="4202844"/>
                </a:cubicBezTo>
                <a:close/>
                <a:moveTo>
                  <a:pt x="836774" y="4169486"/>
                </a:moveTo>
                <a:lnTo>
                  <a:pt x="835331" y="4174174"/>
                </a:lnTo>
                <a:lnTo>
                  <a:pt x="846511" y="4175978"/>
                </a:lnTo>
                <a:lnTo>
                  <a:pt x="847955" y="4171290"/>
                </a:lnTo>
                <a:close/>
                <a:moveTo>
                  <a:pt x="801788" y="4168405"/>
                </a:moveTo>
                <a:lnTo>
                  <a:pt x="800706" y="4172012"/>
                </a:lnTo>
                <a:lnTo>
                  <a:pt x="794214" y="4175979"/>
                </a:lnTo>
                <a:close/>
                <a:moveTo>
                  <a:pt x="1024326" y="4168044"/>
                </a:moveTo>
                <a:cubicBezTo>
                  <a:pt x="1021802" y="4172010"/>
                  <a:pt x="1024687" y="4176339"/>
                  <a:pt x="1017834" y="4177060"/>
                </a:cubicBezTo>
                <a:lnTo>
                  <a:pt x="1030096" y="4179224"/>
                </a:lnTo>
                <a:close/>
                <a:moveTo>
                  <a:pt x="1194927" y="4150370"/>
                </a:moveTo>
                <a:lnTo>
                  <a:pt x="1192041" y="4159748"/>
                </a:lnTo>
                <a:lnTo>
                  <a:pt x="1201058" y="4151453"/>
                </a:lnTo>
                <a:close/>
                <a:moveTo>
                  <a:pt x="916844" y="4140633"/>
                </a:moveTo>
                <a:cubicBezTo>
                  <a:pt x="916123" y="4142435"/>
                  <a:pt x="913959" y="4144960"/>
                  <a:pt x="917204" y="4147485"/>
                </a:cubicBezTo>
                <a:cubicBezTo>
                  <a:pt x="921533" y="4146402"/>
                  <a:pt x="922254" y="4143517"/>
                  <a:pt x="922976" y="4141714"/>
                </a:cubicBezTo>
                <a:close/>
                <a:moveTo>
                  <a:pt x="448323" y="4139190"/>
                </a:moveTo>
                <a:lnTo>
                  <a:pt x="453733" y="4143158"/>
                </a:lnTo>
                <a:cubicBezTo>
                  <a:pt x="452290" y="4143879"/>
                  <a:pt x="448322" y="4144240"/>
                  <a:pt x="448684" y="4146044"/>
                </a:cubicBezTo>
                <a:lnTo>
                  <a:pt x="446159" y="4145684"/>
                </a:lnTo>
                <a:close/>
                <a:moveTo>
                  <a:pt x="1074550" y="4134230"/>
                </a:moveTo>
                <a:cubicBezTo>
                  <a:pt x="1070223" y="4134140"/>
                  <a:pt x="1066706" y="4135041"/>
                  <a:pt x="1066526" y="4139911"/>
                </a:cubicBezTo>
                <a:cubicBezTo>
                  <a:pt x="1070854" y="4138468"/>
                  <a:pt x="1083478" y="4139910"/>
                  <a:pt x="1087445" y="4134501"/>
                </a:cubicBezTo>
                <a:cubicBezTo>
                  <a:pt x="1084018" y="4135402"/>
                  <a:pt x="1078879" y="4134320"/>
                  <a:pt x="1074550" y="4134230"/>
                </a:cubicBezTo>
                <a:close/>
                <a:moveTo>
                  <a:pt x="1179778" y="4118991"/>
                </a:moveTo>
                <a:lnTo>
                  <a:pt x="1168237" y="4126927"/>
                </a:lnTo>
                <a:lnTo>
                  <a:pt x="1173286" y="4127647"/>
                </a:lnTo>
                <a:close/>
                <a:moveTo>
                  <a:pt x="1117381" y="4117909"/>
                </a:moveTo>
                <a:cubicBezTo>
                  <a:pt x="1111429" y="4115926"/>
                  <a:pt x="1110168" y="4118179"/>
                  <a:pt x="1110078" y="4121380"/>
                </a:cubicBezTo>
                <a:lnTo>
                  <a:pt x="1109919" y="4126710"/>
                </a:lnTo>
                <a:lnTo>
                  <a:pt x="1106209" y="4131086"/>
                </a:lnTo>
                <a:lnTo>
                  <a:pt x="1100429" y="4131975"/>
                </a:lnTo>
                <a:lnTo>
                  <a:pt x="1103315" y="4134500"/>
                </a:lnTo>
                <a:lnTo>
                  <a:pt x="1106209" y="4131086"/>
                </a:lnTo>
                <a:lnTo>
                  <a:pt x="1109807" y="4130534"/>
                </a:lnTo>
                <a:lnTo>
                  <a:pt x="1109919" y="4126710"/>
                </a:lnTo>
                <a:close/>
                <a:moveTo>
                  <a:pt x="785558" y="4117549"/>
                </a:moveTo>
                <a:lnTo>
                  <a:pt x="796738" y="4131616"/>
                </a:lnTo>
                <a:cubicBezTo>
                  <a:pt x="797820" y="4128729"/>
                  <a:pt x="798541" y="4126204"/>
                  <a:pt x="802870" y="4124763"/>
                </a:cubicBezTo>
                <a:cubicBezTo>
                  <a:pt x="805394" y="4117187"/>
                  <a:pt x="785195" y="4118631"/>
                  <a:pt x="785558" y="4117549"/>
                </a:cubicBezTo>
                <a:close/>
                <a:moveTo>
                  <a:pt x="941731" y="4109253"/>
                </a:moveTo>
                <a:lnTo>
                  <a:pt x="929829" y="4118991"/>
                </a:lnTo>
                <a:lnTo>
                  <a:pt x="938124" y="4120435"/>
                </a:lnTo>
                <a:close/>
                <a:moveTo>
                  <a:pt x="1091052" y="4101318"/>
                </a:moveTo>
                <a:cubicBezTo>
                  <a:pt x="1085642" y="4106368"/>
                  <a:pt x="1096462" y="4109252"/>
                  <a:pt x="1099347" y="4112859"/>
                </a:cubicBezTo>
                <a:cubicBezTo>
                  <a:pt x="1111250" y="4107811"/>
                  <a:pt x="1093936" y="4104924"/>
                  <a:pt x="1091052" y="4101318"/>
                </a:cubicBezTo>
                <a:close/>
                <a:moveTo>
                  <a:pt x="884382" y="4082201"/>
                </a:moveTo>
                <a:cubicBezTo>
                  <a:pt x="876809" y="4077873"/>
                  <a:pt x="872120" y="4085087"/>
                  <a:pt x="872120" y="4089055"/>
                </a:cubicBezTo>
                <a:lnTo>
                  <a:pt x="881859" y="4090858"/>
                </a:lnTo>
                <a:close/>
                <a:moveTo>
                  <a:pt x="5767129" y="4081498"/>
                </a:moveTo>
                <a:cubicBezTo>
                  <a:pt x="5773556" y="4080581"/>
                  <a:pt x="5768708" y="4087465"/>
                  <a:pt x="5768402" y="4090424"/>
                </a:cubicBezTo>
                <a:cubicBezTo>
                  <a:pt x="5756822" y="4090982"/>
                  <a:pt x="5757788" y="4102867"/>
                  <a:pt x="5763449" y="4106796"/>
                </a:cubicBezTo>
                <a:cubicBezTo>
                  <a:pt x="5749013" y="4110312"/>
                  <a:pt x="5747996" y="4100619"/>
                  <a:pt x="5750498" y="4092612"/>
                </a:cubicBezTo>
                <a:cubicBezTo>
                  <a:pt x="5756161" y="4088891"/>
                  <a:pt x="5772176" y="4091343"/>
                  <a:pt x="5767129" y="4081498"/>
                </a:cubicBezTo>
                <a:close/>
                <a:moveTo>
                  <a:pt x="869594" y="4067415"/>
                </a:moveTo>
                <a:lnTo>
                  <a:pt x="860939" y="4074988"/>
                </a:lnTo>
                <a:cubicBezTo>
                  <a:pt x="863464" y="4075349"/>
                  <a:pt x="865267" y="4077873"/>
                  <a:pt x="865988" y="4078595"/>
                </a:cubicBezTo>
                <a:close/>
                <a:moveTo>
                  <a:pt x="1072295" y="4060200"/>
                </a:moveTo>
                <a:cubicBezTo>
                  <a:pt x="1062557" y="4061643"/>
                  <a:pt x="1046327" y="4059840"/>
                  <a:pt x="1050295" y="4068497"/>
                </a:cubicBezTo>
                <a:cubicBezTo>
                  <a:pt x="1052097" y="4058758"/>
                  <a:pt x="1065083" y="4062003"/>
                  <a:pt x="1072295" y="4060200"/>
                </a:cubicBezTo>
                <a:close/>
                <a:moveTo>
                  <a:pt x="950748" y="4047937"/>
                </a:moveTo>
                <a:lnTo>
                  <a:pt x="948944" y="4054430"/>
                </a:lnTo>
                <a:cubicBezTo>
                  <a:pt x="951829" y="4052987"/>
                  <a:pt x="956879" y="4049741"/>
                  <a:pt x="961208" y="4052627"/>
                </a:cubicBezTo>
                <a:lnTo>
                  <a:pt x="961929" y="4049741"/>
                </a:lnTo>
                <a:close/>
                <a:moveTo>
                  <a:pt x="916483" y="4016198"/>
                </a:moveTo>
                <a:lnTo>
                  <a:pt x="915762" y="4018002"/>
                </a:lnTo>
                <a:cubicBezTo>
                  <a:pt x="916123" y="4020887"/>
                  <a:pt x="914680" y="4029903"/>
                  <a:pt x="905302" y="4030985"/>
                </a:cubicBezTo>
                <a:cubicBezTo>
                  <a:pt x="908187" y="4035493"/>
                  <a:pt x="910261" y="4036981"/>
                  <a:pt x="912025" y="4036790"/>
                </a:cubicBezTo>
                <a:cubicBezTo>
                  <a:pt x="917316" y="4036216"/>
                  <a:pt x="919819" y="4020525"/>
                  <a:pt x="933074" y="4025937"/>
                </a:cubicBezTo>
                <a:close/>
                <a:moveTo>
                  <a:pt x="1066165" y="3975441"/>
                </a:moveTo>
                <a:cubicBezTo>
                  <a:pt x="1060032" y="3978326"/>
                  <a:pt x="1057869" y="3985901"/>
                  <a:pt x="1063640" y="3984097"/>
                </a:cubicBezTo>
                <a:close/>
                <a:moveTo>
                  <a:pt x="1052459" y="3939374"/>
                </a:moveTo>
                <a:cubicBezTo>
                  <a:pt x="1053179" y="3941537"/>
                  <a:pt x="1057509" y="3944063"/>
                  <a:pt x="1055345" y="3946947"/>
                </a:cubicBezTo>
                <a:cubicBezTo>
                  <a:pt x="1063278" y="3946226"/>
                  <a:pt x="1058230" y="3937570"/>
                  <a:pt x="1052459" y="3939374"/>
                </a:cubicBezTo>
                <a:close/>
                <a:moveTo>
                  <a:pt x="687453" y="3916293"/>
                </a:moveTo>
                <a:lnTo>
                  <a:pt x="699716" y="3918456"/>
                </a:lnTo>
                <a:lnTo>
                  <a:pt x="698993" y="3920260"/>
                </a:lnTo>
                <a:cubicBezTo>
                  <a:pt x="694305" y="3918455"/>
                  <a:pt x="688534" y="3920620"/>
                  <a:pt x="687453" y="3916293"/>
                </a:cubicBezTo>
                <a:close/>
                <a:moveTo>
                  <a:pt x="750572" y="3903667"/>
                </a:moveTo>
                <a:lnTo>
                  <a:pt x="748768" y="3910158"/>
                </a:lnTo>
                <a:cubicBezTo>
                  <a:pt x="749849" y="3911241"/>
                  <a:pt x="750211" y="3913405"/>
                  <a:pt x="753096" y="3913045"/>
                </a:cubicBezTo>
                <a:cubicBezTo>
                  <a:pt x="762474" y="3911601"/>
                  <a:pt x="755621" y="3899699"/>
                  <a:pt x="750572" y="3903667"/>
                </a:cubicBezTo>
                <a:close/>
                <a:moveTo>
                  <a:pt x="5694919" y="3843322"/>
                </a:moveTo>
                <a:cubicBezTo>
                  <a:pt x="5699714" y="3843732"/>
                  <a:pt x="5701497" y="3848578"/>
                  <a:pt x="5705067" y="3850619"/>
                </a:cubicBezTo>
                <a:cubicBezTo>
                  <a:pt x="5696853" y="3854340"/>
                  <a:pt x="5694304" y="3854340"/>
                  <a:pt x="5687520" y="3850207"/>
                </a:cubicBezTo>
                <a:cubicBezTo>
                  <a:pt x="5686603" y="3846330"/>
                  <a:pt x="5691909" y="3845209"/>
                  <a:pt x="5694919" y="3843322"/>
                </a:cubicBezTo>
                <a:close/>
                <a:moveTo>
                  <a:pt x="5707827" y="3829095"/>
                </a:moveTo>
                <a:lnTo>
                  <a:pt x="5711193" y="3832258"/>
                </a:lnTo>
                <a:lnTo>
                  <a:pt x="5697981" y="3836692"/>
                </a:lnTo>
                <a:cubicBezTo>
                  <a:pt x="5695534" y="3829755"/>
                  <a:pt x="5704103" y="3831083"/>
                  <a:pt x="5707827" y="3829095"/>
                </a:cubicBezTo>
                <a:close/>
                <a:moveTo>
                  <a:pt x="698025" y="3738793"/>
                </a:moveTo>
                <a:cubicBezTo>
                  <a:pt x="702421" y="3737711"/>
                  <a:pt x="707831" y="3750019"/>
                  <a:pt x="714864" y="3748937"/>
                </a:cubicBezTo>
                <a:cubicBezTo>
                  <a:pt x="710717" y="3754167"/>
                  <a:pt x="707741" y="3753175"/>
                  <a:pt x="704675" y="3750921"/>
                </a:cubicBezTo>
                <a:cubicBezTo>
                  <a:pt x="701610" y="3748667"/>
                  <a:pt x="698454" y="3745150"/>
                  <a:pt x="693944" y="3745329"/>
                </a:cubicBezTo>
                <a:cubicBezTo>
                  <a:pt x="695207" y="3741002"/>
                  <a:pt x="696560" y="3739153"/>
                  <a:pt x="698025" y="3738793"/>
                </a:cubicBezTo>
                <a:close/>
                <a:moveTo>
                  <a:pt x="5649565" y="3726453"/>
                </a:moveTo>
                <a:cubicBezTo>
                  <a:pt x="5651177" y="3726098"/>
                  <a:pt x="5652787" y="3726688"/>
                  <a:pt x="5654464" y="3727588"/>
                </a:cubicBezTo>
                <a:cubicBezTo>
                  <a:pt x="5657816" y="3729387"/>
                  <a:pt x="5661437" y="3732423"/>
                  <a:pt x="5665875" y="3731608"/>
                </a:cubicBezTo>
                <a:cubicBezTo>
                  <a:pt x="5663320" y="3749460"/>
                  <a:pt x="5653736" y="3728238"/>
                  <a:pt x="5644657" y="3730990"/>
                </a:cubicBezTo>
                <a:cubicBezTo>
                  <a:pt x="5646341" y="3728108"/>
                  <a:pt x="5647954" y="3726808"/>
                  <a:pt x="5649565" y="3726453"/>
                </a:cubicBezTo>
                <a:close/>
                <a:moveTo>
                  <a:pt x="676993" y="3636767"/>
                </a:moveTo>
                <a:cubicBezTo>
                  <a:pt x="678436" y="3643979"/>
                  <a:pt x="670140" y="3641454"/>
                  <a:pt x="666173" y="3642898"/>
                </a:cubicBezTo>
                <a:lnTo>
                  <a:pt x="663287" y="3639291"/>
                </a:lnTo>
                <a:close/>
                <a:moveTo>
                  <a:pt x="681546" y="3620582"/>
                </a:moveTo>
                <a:cubicBezTo>
                  <a:pt x="684026" y="3620987"/>
                  <a:pt x="686189" y="3622340"/>
                  <a:pt x="689255" y="3624863"/>
                </a:cubicBezTo>
                <a:cubicBezTo>
                  <a:pt x="689617" y="3628831"/>
                  <a:pt x="684206" y="3629192"/>
                  <a:pt x="680960" y="3630635"/>
                </a:cubicBezTo>
                <a:cubicBezTo>
                  <a:pt x="676271" y="3629553"/>
                  <a:pt x="675189" y="3624504"/>
                  <a:pt x="671943" y="3621979"/>
                </a:cubicBezTo>
                <a:cubicBezTo>
                  <a:pt x="676271" y="3620716"/>
                  <a:pt x="679067" y="3620175"/>
                  <a:pt x="681546" y="3620582"/>
                </a:cubicBezTo>
                <a:close/>
                <a:moveTo>
                  <a:pt x="5279636" y="3583018"/>
                </a:moveTo>
                <a:cubicBezTo>
                  <a:pt x="5271883" y="3584852"/>
                  <a:pt x="5278103" y="3592709"/>
                  <a:pt x="5283562" y="3590109"/>
                </a:cubicBezTo>
                <a:cubicBezTo>
                  <a:pt x="5282542" y="3588069"/>
                  <a:pt x="5277901" y="3586180"/>
                  <a:pt x="5279636" y="3583018"/>
                </a:cubicBezTo>
                <a:close/>
                <a:moveTo>
                  <a:pt x="5583644" y="3573921"/>
                </a:moveTo>
                <a:cubicBezTo>
                  <a:pt x="5574564" y="3576673"/>
                  <a:pt x="5583028" y="3587490"/>
                  <a:pt x="5587467" y="3582849"/>
                </a:cubicBezTo>
                <a:lnTo>
                  <a:pt x="5588336" y="3576167"/>
                </a:lnTo>
                <a:cubicBezTo>
                  <a:pt x="5587113" y="3575249"/>
                  <a:pt x="5586450" y="3573158"/>
                  <a:pt x="5583644" y="3573921"/>
                </a:cubicBezTo>
                <a:close/>
                <a:moveTo>
                  <a:pt x="5636186" y="3559142"/>
                </a:moveTo>
                <a:cubicBezTo>
                  <a:pt x="5641083" y="3560266"/>
                  <a:pt x="5646490" y="3557309"/>
                  <a:pt x="5648172" y="3561440"/>
                </a:cubicBezTo>
                <a:lnTo>
                  <a:pt x="5635726" y="3561030"/>
                </a:lnTo>
                <a:close/>
                <a:moveTo>
                  <a:pt x="5266181" y="3547411"/>
                </a:moveTo>
                <a:lnTo>
                  <a:pt x="5264903" y="3556337"/>
                </a:lnTo>
                <a:cubicBezTo>
                  <a:pt x="5270566" y="3552615"/>
                  <a:pt x="5271639" y="3544812"/>
                  <a:pt x="5266181" y="3547411"/>
                </a:cubicBezTo>
                <a:close/>
                <a:moveTo>
                  <a:pt x="5408840" y="3473846"/>
                </a:moveTo>
                <a:cubicBezTo>
                  <a:pt x="5403683" y="3475162"/>
                  <a:pt x="5403420" y="3491048"/>
                  <a:pt x="5389533" y="3487562"/>
                </a:cubicBezTo>
                <a:lnTo>
                  <a:pt x="5407334" y="3494862"/>
                </a:lnTo>
                <a:lnTo>
                  <a:pt x="5407793" y="3492974"/>
                </a:lnTo>
                <a:cubicBezTo>
                  <a:pt x="5407028" y="3490169"/>
                  <a:pt x="5407184" y="3481038"/>
                  <a:pt x="5416315" y="3478644"/>
                </a:cubicBezTo>
                <a:cubicBezTo>
                  <a:pt x="5412823" y="3474588"/>
                  <a:pt x="5410560" y="3473408"/>
                  <a:pt x="5408840" y="3473846"/>
                </a:cubicBezTo>
                <a:close/>
                <a:moveTo>
                  <a:pt x="5267480" y="3461973"/>
                </a:moveTo>
                <a:cubicBezTo>
                  <a:pt x="5267069" y="3471869"/>
                  <a:pt x="5253756" y="3470489"/>
                  <a:pt x="5246870" y="3473292"/>
                </a:cubicBezTo>
                <a:cubicBezTo>
                  <a:pt x="5256307" y="3470489"/>
                  <a:pt x="5272629" y="3469984"/>
                  <a:pt x="5267480" y="3461973"/>
                </a:cubicBezTo>
                <a:close/>
                <a:moveTo>
                  <a:pt x="5369801" y="3461593"/>
                </a:moveTo>
                <a:cubicBezTo>
                  <a:pt x="5367148" y="3463429"/>
                  <a:pt x="5362607" y="3467355"/>
                  <a:pt x="5357915" y="3465110"/>
                </a:cubicBezTo>
                <a:lnTo>
                  <a:pt x="5357608" y="3468068"/>
                </a:lnTo>
                <a:lnTo>
                  <a:pt x="5368932" y="3468276"/>
                </a:lnTo>
                <a:close/>
                <a:moveTo>
                  <a:pt x="5448515" y="3425961"/>
                </a:moveTo>
                <a:lnTo>
                  <a:pt x="5446523" y="3437540"/>
                </a:lnTo>
                <a:lnTo>
                  <a:pt x="5454024" y="3428820"/>
                </a:lnTo>
                <a:cubicBezTo>
                  <a:pt x="5451473" y="3428819"/>
                  <a:pt x="5449332" y="3426575"/>
                  <a:pt x="5448515" y="3425961"/>
                </a:cubicBezTo>
                <a:close/>
                <a:moveTo>
                  <a:pt x="5212657" y="3424978"/>
                </a:moveTo>
                <a:cubicBezTo>
                  <a:pt x="5201586" y="3431656"/>
                  <a:pt x="5219133" y="3432070"/>
                  <a:pt x="5222498" y="3435234"/>
                </a:cubicBezTo>
                <a:cubicBezTo>
                  <a:pt x="5227141" y="3429471"/>
                  <a:pt x="5216022" y="3428142"/>
                  <a:pt x="5212657" y="3424978"/>
                </a:cubicBezTo>
                <a:close/>
                <a:moveTo>
                  <a:pt x="5137371" y="3420774"/>
                </a:moveTo>
                <a:lnTo>
                  <a:pt x="5132165" y="3430260"/>
                </a:lnTo>
                <a:lnTo>
                  <a:pt x="5142471" y="3420775"/>
                </a:lnTo>
                <a:close/>
                <a:moveTo>
                  <a:pt x="5431073" y="3416061"/>
                </a:moveTo>
                <a:lnTo>
                  <a:pt x="5429796" y="3424988"/>
                </a:lnTo>
                <a:cubicBezTo>
                  <a:pt x="5437905" y="3428204"/>
                  <a:pt x="5441529" y="3420400"/>
                  <a:pt x="5440969" y="3416473"/>
                </a:cubicBezTo>
                <a:close/>
                <a:moveTo>
                  <a:pt x="5205674" y="3404113"/>
                </a:moveTo>
                <a:lnTo>
                  <a:pt x="5203291" y="3407902"/>
                </a:lnTo>
                <a:lnTo>
                  <a:pt x="5199807" y="3408957"/>
                </a:lnTo>
                <a:lnTo>
                  <a:pt x="5200235" y="3412759"/>
                </a:lnTo>
                <a:lnTo>
                  <a:pt x="5194091" y="3422524"/>
                </a:lnTo>
                <a:cubicBezTo>
                  <a:pt x="5200262" y="3423648"/>
                  <a:pt x="5201193" y="3421238"/>
                  <a:pt x="5200831" y="3418057"/>
                </a:cubicBezTo>
                <a:lnTo>
                  <a:pt x="5200235" y="3412759"/>
                </a:lnTo>
                <a:lnTo>
                  <a:pt x="5203291" y="3407902"/>
                </a:lnTo>
                <a:lnTo>
                  <a:pt x="5208888" y="3406206"/>
                </a:lnTo>
                <a:close/>
                <a:moveTo>
                  <a:pt x="5371197" y="3394723"/>
                </a:moveTo>
                <a:lnTo>
                  <a:pt x="5369204" y="3406302"/>
                </a:lnTo>
                <a:lnTo>
                  <a:pt x="5379612" y="3394981"/>
                </a:lnTo>
                <a:close/>
                <a:moveTo>
                  <a:pt x="5241331" y="3393565"/>
                </a:moveTo>
                <a:cubicBezTo>
                  <a:pt x="5237250" y="3395603"/>
                  <a:pt x="5224549" y="3395958"/>
                  <a:pt x="5221385" y="3401873"/>
                </a:cubicBezTo>
                <a:cubicBezTo>
                  <a:pt x="5227915" y="3399121"/>
                  <a:pt x="5242349" y="3403256"/>
                  <a:pt x="5241331" y="3393565"/>
                </a:cubicBezTo>
                <a:close/>
                <a:moveTo>
                  <a:pt x="5114273" y="3391642"/>
                </a:moveTo>
                <a:lnTo>
                  <a:pt x="5106517" y="3401127"/>
                </a:lnTo>
                <a:lnTo>
                  <a:pt x="5112739" y="3401333"/>
                </a:lnTo>
                <a:close/>
                <a:moveTo>
                  <a:pt x="5388088" y="3364990"/>
                </a:moveTo>
                <a:cubicBezTo>
                  <a:pt x="5383957" y="3366673"/>
                  <a:pt x="5383650" y="3369631"/>
                  <a:pt x="5383190" y="3371518"/>
                </a:cubicBezTo>
                <a:lnTo>
                  <a:pt x="5389413" y="3371723"/>
                </a:lnTo>
                <a:cubicBezTo>
                  <a:pt x="5389872" y="3369837"/>
                  <a:pt x="5391658" y="3367032"/>
                  <a:pt x="5388088" y="3364990"/>
                </a:cubicBezTo>
                <a:close/>
                <a:moveTo>
                  <a:pt x="5509589" y="3363698"/>
                </a:moveTo>
                <a:cubicBezTo>
                  <a:pt x="5508925" y="3366708"/>
                  <a:pt x="5508568" y="3369309"/>
                  <a:pt x="5504485" y="3371348"/>
                </a:cubicBezTo>
                <a:cubicBezTo>
                  <a:pt x="5503056" y="3379203"/>
                  <a:pt x="5522848" y="3374924"/>
                  <a:pt x="5522643" y="3376046"/>
                </a:cubicBezTo>
                <a:close/>
                <a:moveTo>
                  <a:pt x="650304" y="3360126"/>
                </a:moveTo>
                <a:cubicBezTo>
                  <a:pt x="665091" y="3358683"/>
                  <a:pt x="664730" y="3368422"/>
                  <a:pt x="661122" y="3375996"/>
                </a:cubicBezTo>
                <a:cubicBezTo>
                  <a:pt x="654991" y="3378881"/>
                  <a:pt x="639482" y="3374193"/>
                  <a:pt x="643090" y="3384651"/>
                </a:cubicBezTo>
                <a:cubicBezTo>
                  <a:pt x="636598" y="3384652"/>
                  <a:pt x="642369" y="3378521"/>
                  <a:pt x="643090" y="3375635"/>
                </a:cubicBezTo>
                <a:cubicBezTo>
                  <a:pt x="654631" y="3376717"/>
                  <a:pt x="655353" y="3364815"/>
                  <a:pt x="650304" y="3360126"/>
                </a:cubicBezTo>
                <a:close/>
                <a:moveTo>
                  <a:pt x="5271847" y="3349503"/>
                </a:moveTo>
                <a:lnTo>
                  <a:pt x="5279138" y="3359758"/>
                </a:lnTo>
                <a:cubicBezTo>
                  <a:pt x="5281077" y="3355474"/>
                  <a:pt x="5277610" y="3351597"/>
                  <a:pt x="5284292" y="3349915"/>
                </a:cubicBezTo>
                <a:close/>
                <a:moveTo>
                  <a:pt x="5021861" y="3341425"/>
                </a:moveTo>
                <a:lnTo>
                  <a:pt x="5029816" y="3348670"/>
                </a:lnTo>
                <a:lnTo>
                  <a:pt x="5032469" y="3346834"/>
                </a:lnTo>
                <a:close/>
                <a:moveTo>
                  <a:pt x="5454052" y="3326805"/>
                </a:moveTo>
                <a:lnTo>
                  <a:pt x="5453285" y="3331650"/>
                </a:lnTo>
                <a:lnTo>
                  <a:pt x="5464609" y="3331858"/>
                </a:lnTo>
                <a:lnTo>
                  <a:pt x="5465376" y="3327012"/>
                </a:lnTo>
                <a:close/>
                <a:moveTo>
                  <a:pt x="5505826" y="3319422"/>
                </a:moveTo>
                <a:lnTo>
                  <a:pt x="5499397" y="3327989"/>
                </a:lnTo>
                <a:lnTo>
                  <a:pt x="5499959" y="3324266"/>
                </a:lnTo>
                <a:close/>
                <a:moveTo>
                  <a:pt x="5246250" y="3318177"/>
                </a:moveTo>
                <a:cubicBezTo>
                  <a:pt x="5240944" y="3321848"/>
                  <a:pt x="5229671" y="3319448"/>
                  <a:pt x="5227834" y="3324446"/>
                </a:cubicBezTo>
                <a:lnTo>
                  <a:pt x="5232271" y="3327456"/>
                </a:lnTo>
                <a:cubicBezTo>
                  <a:pt x="5237729" y="3324857"/>
                  <a:pt x="5247829" y="3324145"/>
                  <a:pt x="5246250" y="3318177"/>
                </a:cubicBezTo>
                <a:close/>
                <a:moveTo>
                  <a:pt x="5214525" y="3310313"/>
                </a:moveTo>
                <a:lnTo>
                  <a:pt x="5213247" y="3319239"/>
                </a:lnTo>
                <a:lnTo>
                  <a:pt x="5218451" y="3317404"/>
                </a:lnTo>
                <a:close/>
                <a:moveTo>
                  <a:pt x="5852122" y="3300289"/>
                </a:moveTo>
                <a:lnTo>
                  <a:pt x="5854673" y="3300289"/>
                </a:lnTo>
                <a:lnTo>
                  <a:pt x="5853447" y="3307022"/>
                </a:lnTo>
                <a:lnTo>
                  <a:pt x="5847531" y="3303858"/>
                </a:lnTo>
                <a:cubicBezTo>
                  <a:pt x="5848857" y="3302940"/>
                  <a:pt x="5852735" y="3302024"/>
                  <a:pt x="5852122" y="3300289"/>
                </a:cubicBezTo>
                <a:close/>
                <a:moveTo>
                  <a:pt x="5103489" y="3284063"/>
                </a:moveTo>
                <a:cubicBezTo>
                  <a:pt x="5099637" y="3285798"/>
                  <a:pt x="5095556" y="3288475"/>
                  <a:pt x="5090787" y="3288243"/>
                </a:cubicBezTo>
                <a:lnTo>
                  <a:pt x="5111392" y="3292228"/>
                </a:lnTo>
                <a:cubicBezTo>
                  <a:pt x="5115270" y="3291310"/>
                  <a:pt x="5114504" y="3288504"/>
                  <a:pt x="5114812" y="3285546"/>
                </a:cubicBezTo>
                <a:cubicBezTo>
                  <a:pt x="5110962" y="3281541"/>
                  <a:pt x="5107340" y="3282331"/>
                  <a:pt x="5103489" y="3284063"/>
                </a:cubicBezTo>
                <a:close/>
                <a:moveTo>
                  <a:pt x="5602451" y="3263749"/>
                </a:moveTo>
                <a:lnTo>
                  <a:pt x="5608673" y="3263955"/>
                </a:lnTo>
                <a:lnTo>
                  <a:pt x="5607804" y="3270636"/>
                </a:lnTo>
                <a:cubicBezTo>
                  <a:pt x="5602448" y="3271400"/>
                  <a:pt x="5600665" y="3266553"/>
                  <a:pt x="5602451" y="3263749"/>
                </a:cubicBezTo>
                <a:close/>
                <a:moveTo>
                  <a:pt x="5222037" y="3260786"/>
                </a:moveTo>
                <a:lnTo>
                  <a:pt x="5226372" y="3265634"/>
                </a:lnTo>
                <a:lnTo>
                  <a:pt x="5216372" y="3272160"/>
                </a:lnTo>
                <a:cubicBezTo>
                  <a:pt x="5226471" y="3271448"/>
                  <a:pt x="5229735" y="3276449"/>
                  <a:pt x="5238051" y="3270890"/>
                </a:cubicBezTo>
                <a:cubicBezTo>
                  <a:pt x="5243665" y="3259160"/>
                  <a:pt x="5226167" y="3266756"/>
                  <a:pt x="5222037" y="3260786"/>
                </a:cubicBezTo>
                <a:close/>
                <a:moveTo>
                  <a:pt x="653910" y="3251562"/>
                </a:moveTo>
                <a:cubicBezTo>
                  <a:pt x="659680" y="3253365"/>
                  <a:pt x="666895" y="3259858"/>
                  <a:pt x="662927" y="3264907"/>
                </a:cubicBezTo>
                <a:cubicBezTo>
                  <a:pt x="657878" y="3264185"/>
                  <a:pt x="656796" y="3258775"/>
                  <a:pt x="652827" y="3255169"/>
                </a:cubicBezTo>
                <a:close/>
                <a:moveTo>
                  <a:pt x="5532423" y="3242764"/>
                </a:moveTo>
                <a:cubicBezTo>
                  <a:pt x="5549307" y="3238536"/>
                  <a:pt x="5556392" y="3260114"/>
                  <a:pt x="5572514" y="3245429"/>
                </a:cubicBezTo>
                <a:cubicBezTo>
                  <a:pt x="5577971" y="3250480"/>
                  <a:pt x="5570572" y="3257364"/>
                  <a:pt x="5566134" y="3262004"/>
                </a:cubicBezTo>
                <a:cubicBezTo>
                  <a:pt x="5569142" y="3267769"/>
                  <a:pt x="5579037" y="3268180"/>
                  <a:pt x="5584700" y="3264458"/>
                </a:cubicBezTo>
                <a:lnTo>
                  <a:pt x="5587353" y="3262622"/>
                </a:lnTo>
                <a:lnTo>
                  <a:pt x="5589494" y="3264867"/>
                </a:lnTo>
                <a:cubicBezTo>
                  <a:pt x="5586330" y="3270783"/>
                  <a:pt x="5576842" y="3273229"/>
                  <a:pt x="5568529" y="3271136"/>
                </a:cubicBezTo>
                <a:cubicBezTo>
                  <a:pt x="5563381" y="3255474"/>
                  <a:pt x="5518690" y="3284434"/>
                  <a:pt x="5534767" y="3251539"/>
                </a:cubicBezTo>
                <a:lnTo>
                  <a:pt x="5529004" y="3249446"/>
                </a:lnTo>
                <a:cubicBezTo>
                  <a:pt x="5533136" y="3247764"/>
                  <a:pt x="5531963" y="3244653"/>
                  <a:pt x="5532423" y="3242764"/>
                </a:cubicBezTo>
                <a:close/>
                <a:moveTo>
                  <a:pt x="5076570" y="3237079"/>
                </a:moveTo>
                <a:cubicBezTo>
                  <a:pt x="5073406" y="3242995"/>
                  <a:pt x="5084066" y="3246211"/>
                  <a:pt x="5090747" y="3244530"/>
                </a:cubicBezTo>
                <a:cubicBezTo>
                  <a:pt x="5094168" y="3237849"/>
                  <a:pt x="5082997" y="3238713"/>
                  <a:pt x="5076570" y="3237079"/>
                </a:cubicBezTo>
                <a:close/>
                <a:moveTo>
                  <a:pt x="5155325" y="3234959"/>
                </a:moveTo>
                <a:lnTo>
                  <a:pt x="5151701" y="3242761"/>
                </a:lnTo>
                <a:lnTo>
                  <a:pt x="5160783" y="3240010"/>
                </a:lnTo>
                <a:close/>
                <a:moveTo>
                  <a:pt x="5056966" y="3229900"/>
                </a:moveTo>
                <a:cubicBezTo>
                  <a:pt x="5053836" y="3229663"/>
                  <a:pt x="5050940" y="3229803"/>
                  <a:pt x="5049945" y="3231766"/>
                </a:cubicBezTo>
                <a:lnTo>
                  <a:pt x="5068971" y="3232333"/>
                </a:lnTo>
                <a:lnTo>
                  <a:pt x="5065400" y="3230291"/>
                </a:lnTo>
                <a:cubicBezTo>
                  <a:pt x="5063462" y="3230750"/>
                  <a:pt x="5060096" y="3230137"/>
                  <a:pt x="5056966" y="3229900"/>
                </a:cubicBezTo>
                <a:close/>
                <a:moveTo>
                  <a:pt x="5541048" y="3226597"/>
                </a:moveTo>
                <a:lnTo>
                  <a:pt x="5547271" y="3226803"/>
                </a:lnTo>
                <a:lnTo>
                  <a:pt x="5546045" y="3233535"/>
                </a:lnTo>
                <a:cubicBezTo>
                  <a:pt x="5542423" y="3233687"/>
                  <a:pt x="5541812" y="3229403"/>
                  <a:pt x="5541048" y="3226597"/>
                </a:cubicBezTo>
                <a:close/>
                <a:moveTo>
                  <a:pt x="5199757" y="3224616"/>
                </a:moveTo>
                <a:lnTo>
                  <a:pt x="5198223" y="3234307"/>
                </a:lnTo>
                <a:lnTo>
                  <a:pt x="5205979" y="3224822"/>
                </a:lnTo>
                <a:close/>
                <a:moveTo>
                  <a:pt x="5294430" y="3214033"/>
                </a:moveTo>
                <a:cubicBezTo>
                  <a:pt x="5290554" y="3214950"/>
                  <a:pt x="5291317" y="3217756"/>
                  <a:pt x="5291011" y="3220714"/>
                </a:cubicBezTo>
                <a:lnTo>
                  <a:pt x="5299784" y="3220921"/>
                </a:lnTo>
                <a:lnTo>
                  <a:pt x="5300550" y="3216075"/>
                </a:lnTo>
                <a:cubicBezTo>
                  <a:pt x="5299632" y="3214749"/>
                  <a:pt x="5298664" y="3213065"/>
                  <a:pt x="5294430" y="3214033"/>
                </a:cubicBezTo>
                <a:close/>
                <a:moveTo>
                  <a:pt x="5565247" y="3211101"/>
                </a:moveTo>
                <a:cubicBezTo>
                  <a:pt x="5570394" y="3212827"/>
                  <a:pt x="5571502" y="3221071"/>
                  <a:pt x="5580989" y="3220538"/>
                </a:cubicBezTo>
                <a:cubicBezTo>
                  <a:pt x="5609200" y="3208866"/>
                  <a:pt x="5607866" y="3235287"/>
                  <a:pt x="5620565" y="3242585"/>
                </a:cubicBezTo>
                <a:lnTo>
                  <a:pt x="5619798" y="3247431"/>
                </a:lnTo>
                <a:cubicBezTo>
                  <a:pt x="5595262" y="3251657"/>
                  <a:pt x="5604556" y="3214628"/>
                  <a:pt x="5583076" y="3232628"/>
                </a:cubicBezTo>
                <a:cubicBezTo>
                  <a:pt x="5584608" y="3230588"/>
                  <a:pt x="5587413" y="3229824"/>
                  <a:pt x="5586394" y="3227783"/>
                </a:cubicBezTo>
                <a:lnTo>
                  <a:pt x="5580937" y="3222731"/>
                </a:lnTo>
                <a:cubicBezTo>
                  <a:pt x="5569407" y="3231298"/>
                  <a:pt x="5563189" y="3213240"/>
                  <a:pt x="5558293" y="3212115"/>
                </a:cubicBezTo>
                <a:cubicBezTo>
                  <a:pt x="5561367" y="3210675"/>
                  <a:pt x="5563531" y="3210526"/>
                  <a:pt x="5565247" y="3211101"/>
                </a:cubicBezTo>
                <a:close/>
                <a:moveTo>
                  <a:pt x="5119730" y="3210158"/>
                </a:moveTo>
                <a:cubicBezTo>
                  <a:pt x="5115853" y="3211076"/>
                  <a:pt x="5110497" y="3211839"/>
                  <a:pt x="5110190" y="3214797"/>
                </a:cubicBezTo>
                <a:cubicBezTo>
                  <a:pt x="5116362" y="3217196"/>
                  <a:pt x="5107382" y="3225764"/>
                  <a:pt x="5118146" y="3222043"/>
                </a:cubicBezTo>
                <a:close/>
                <a:moveTo>
                  <a:pt x="5446772" y="3206749"/>
                </a:moveTo>
                <a:cubicBezTo>
                  <a:pt x="5448984" y="3206934"/>
                  <a:pt x="5451432" y="3207496"/>
                  <a:pt x="5453371" y="3207037"/>
                </a:cubicBezTo>
                <a:lnTo>
                  <a:pt x="5452911" y="3208924"/>
                </a:lnTo>
                <a:lnTo>
                  <a:pt x="5441588" y="3208718"/>
                </a:lnTo>
                <a:cubicBezTo>
                  <a:pt x="5442583" y="3206754"/>
                  <a:pt x="5444559" y="3206563"/>
                  <a:pt x="5446772" y="3206749"/>
                </a:cubicBezTo>
                <a:close/>
                <a:moveTo>
                  <a:pt x="5320299" y="3185935"/>
                </a:moveTo>
                <a:cubicBezTo>
                  <a:pt x="5318768" y="3187975"/>
                  <a:pt x="5315962" y="3188739"/>
                  <a:pt x="5316982" y="3190780"/>
                </a:cubicBezTo>
                <a:lnTo>
                  <a:pt x="5332437" y="3189305"/>
                </a:lnTo>
                <a:cubicBezTo>
                  <a:pt x="5330653" y="3184459"/>
                  <a:pt x="5325246" y="3187415"/>
                  <a:pt x="5320299" y="3185935"/>
                </a:cubicBezTo>
                <a:close/>
                <a:moveTo>
                  <a:pt x="5156467" y="3168853"/>
                </a:moveTo>
                <a:cubicBezTo>
                  <a:pt x="5138611" y="3179049"/>
                  <a:pt x="5159218" y="3177932"/>
                  <a:pt x="5153349" y="3190428"/>
                </a:cubicBezTo>
                <a:cubicBezTo>
                  <a:pt x="5153603" y="3192214"/>
                  <a:pt x="5152329" y="3193488"/>
                  <a:pt x="5150237" y="3194150"/>
                </a:cubicBezTo>
                <a:lnTo>
                  <a:pt x="5174569" y="3191046"/>
                </a:lnTo>
                <a:lnTo>
                  <a:pt x="5164065" y="3176148"/>
                </a:lnTo>
                <a:cubicBezTo>
                  <a:pt x="5171821" y="3166664"/>
                  <a:pt x="5179009" y="3178754"/>
                  <a:pt x="5186510" y="3170034"/>
                </a:cubicBezTo>
                <a:close/>
                <a:moveTo>
                  <a:pt x="5100565" y="3162614"/>
                </a:moveTo>
                <a:lnTo>
                  <a:pt x="5099798" y="3167459"/>
                </a:lnTo>
                <a:lnTo>
                  <a:pt x="5111121" y="3167666"/>
                </a:lnTo>
                <a:cubicBezTo>
                  <a:pt x="5108878" y="3164707"/>
                  <a:pt x="5104135" y="3164656"/>
                  <a:pt x="5100565" y="3162614"/>
                </a:cubicBezTo>
                <a:close/>
                <a:moveTo>
                  <a:pt x="5211357" y="3147547"/>
                </a:moveTo>
                <a:cubicBezTo>
                  <a:pt x="5206154" y="3149382"/>
                  <a:pt x="5209264" y="3153310"/>
                  <a:pt x="5207274" y="3157237"/>
                </a:cubicBezTo>
                <a:lnTo>
                  <a:pt x="5213908" y="3147547"/>
                </a:lnTo>
                <a:close/>
                <a:moveTo>
                  <a:pt x="4969327" y="3146714"/>
                </a:moveTo>
                <a:cubicBezTo>
                  <a:pt x="4957541" y="3156045"/>
                  <a:pt x="4985393" y="3146974"/>
                  <a:pt x="4982790" y="3156818"/>
                </a:cubicBezTo>
                <a:lnTo>
                  <a:pt x="4983556" y="3151972"/>
                </a:lnTo>
                <a:close/>
                <a:moveTo>
                  <a:pt x="5324290" y="3142375"/>
                </a:moveTo>
                <a:lnTo>
                  <a:pt x="5308833" y="3143851"/>
                </a:lnTo>
                <a:lnTo>
                  <a:pt x="5326840" y="3142377"/>
                </a:lnTo>
                <a:close/>
                <a:moveTo>
                  <a:pt x="5146837" y="3131972"/>
                </a:moveTo>
                <a:lnTo>
                  <a:pt x="5137297" y="3136610"/>
                </a:lnTo>
                <a:cubicBezTo>
                  <a:pt x="5137192" y="3146098"/>
                  <a:pt x="5159993" y="3145034"/>
                  <a:pt x="5149380" y="3157476"/>
                </a:cubicBezTo>
                <a:lnTo>
                  <a:pt x="5173149" y="3158094"/>
                </a:lnTo>
                <a:cubicBezTo>
                  <a:pt x="5161777" y="3149879"/>
                  <a:pt x="5145965" y="3146304"/>
                  <a:pt x="5146837" y="3131972"/>
                </a:cubicBezTo>
                <a:close/>
                <a:moveTo>
                  <a:pt x="5654924" y="3130939"/>
                </a:moveTo>
                <a:lnTo>
                  <a:pt x="5661146" y="3131144"/>
                </a:lnTo>
                <a:lnTo>
                  <a:pt x="5659511" y="3142672"/>
                </a:lnTo>
                <a:lnTo>
                  <a:pt x="5650738" y="3142465"/>
                </a:lnTo>
                <a:cubicBezTo>
                  <a:pt x="5652727" y="3138538"/>
                  <a:pt x="5649719" y="3132774"/>
                  <a:pt x="5654924" y="3130939"/>
                </a:cubicBezTo>
                <a:close/>
                <a:moveTo>
                  <a:pt x="5210693" y="3127239"/>
                </a:moveTo>
                <a:cubicBezTo>
                  <a:pt x="5207524" y="3128328"/>
                  <a:pt x="5204476" y="3129947"/>
                  <a:pt x="5201263" y="3130405"/>
                </a:cubicBezTo>
                <a:lnTo>
                  <a:pt x="5220288" y="3130973"/>
                </a:lnTo>
                <a:lnTo>
                  <a:pt x="5220850" y="3127249"/>
                </a:lnTo>
                <a:cubicBezTo>
                  <a:pt x="5217152" y="3125590"/>
                  <a:pt x="5213862" y="3126150"/>
                  <a:pt x="5210693" y="3127239"/>
                </a:cubicBezTo>
                <a:close/>
                <a:moveTo>
                  <a:pt x="5326640" y="3125646"/>
                </a:moveTo>
                <a:cubicBezTo>
                  <a:pt x="5330925" y="3127586"/>
                  <a:pt x="5333270" y="3133808"/>
                  <a:pt x="5338014" y="3126209"/>
                </a:cubicBezTo>
                <a:close/>
                <a:moveTo>
                  <a:pt x="5171424" y="3125551"/>
                </a:moveTo>
                <a:lnTo>
                  <a:pt x="5169839" y="3137436"/>
                </a:lnTo>
                <a:lnTo>
                  <a:pt x="5180450" y="3132644"/>
                </a:lnTo>
                <a:close/>
                <a:moveTo>
                  <a:pt x="5027227" y="3120972"/>
                </a:moveTo>
                <a:cubicBezTo>
                  <a:pt x="5023350" y="3121888"/>
                  <a:pt x="5024115" y="3124694"/>
                  <a:pt x="5023808" y="3127652"/>
                </a:cubicBezTo>
                <a:lnTo>
                  <a:pt x="5032939" y="3125257"/>
                </a:lnTo>
                <a:lnTo>
                  <a:pt x="5030946" y="3136836"/>
                </a:lnTo>
                <a:lnTo>
                  <a:pt x="5039719" y="3137043"/>
                </a:lnTo>
                <a:lnTo>
                  <a:pt x="5040945" y="3130310"/>
                </a:lnTo>
                <a:cubicBezTo>
                  <a:pt x="5036508" y="3127299"/>
                  <a:pt x="5033450" y="3121178"/>
                  <a:pt x="5027227" y="3120972"/>
                </a:cubicBezTo>
                <a:close/>
                <a:moveTo>
                  <a:pt x="5091956" y="3120121"/>
                </a:moveTo>
                <a:cubicBezTo>
                  <a:pt x="5094354" y="3119050"/>
                  <a:pt x="5095373" y="3121090"/>
                  <a:pt x="5096392" y="3123131"/>
                </a:cubicBezTo>
                <a:lnTo>
                  <a:pt x="5095933" y="3125019"/>
                </a:lnTo>
                <a:lnTo>
                  <a:pt x="5087160" y="3124812"/>
                </a:lnTo>
                <a:cubicBezTo>
                  <a:pt x="5086140" y="3122772"/>
                  <a:pt x="5088946" y="3122007"/>
                  <a:pt x="5091956" y="3120121"/>
                </a:cubicBezTo>
                <a:close/>
                <a:moveTo>
                  <a:pt x="4911187" y="3114563"/>
                </a:moveTo>
                <a:cubicBezTo>
                  <a:pt x="4907921" y="3115940"/>
                  <a:pt x="4902668" y="3115504"/>
                  <a:pt x="4898333" y="3116077"/>
                </a:cubicBezTo>
                <a:cubicBezTo>
                  <a:pt x="4893996" y="3116649"/>
                  <a:pt x="4890579" y="3118230"/>
                  <a:pt x="4890985" y="3123636"/>
                </a:cubicBezTo>
                <a:lnTo>
                  <a:pt x="4914754" y="3124256"/>
                </a:lnTo>
                <a:close/>
                <a:moveTo>
                  <a:pt x="4961678" y="3114469"/>
                </a:moveTo>
                <a:cubicBezTo>
                  <a:pt x="4958483" y="3116017"/>
                  <a:pt x="4955333" y="3118835"/>
                  <a:pt x="4952399" y="3119982"/>
                </a:cubicBezTo>
                <a:lnTo>
                  <a:pt x="4971222" y="3116569"/>
                </a:lnTo>
                <a:cubicBezTo>
                  <a:pt x="4968111" y="3112640"/>
                  <a:pt x="4964872" y="3112920"/>
                  <a:pt x="4961678" y="3114469"/>
                </a:cubicBezTo>
                <a:close/>
                <a:moveTo>
                  <a:pt x="4931595" y="3094165"/>
                </a:moveTo>
                <a:lnTo>
                  <a:pt x="4931084" y="3098246"/>
                </a:lnTo>
                <a:cubicBezTo>
                  <a:pt x="4939446" y="3108348"/>
                  <a:pt x="4947097" y="3108350"/>
                  <a:pt x="4958219" y="3102028"/>
                </a:cubicBezTo>
                <a:close/>
                <a:moveTo>
                  <a:pt x="5305024" y="3086466"/>
                </a:moveTo>
                <a:cubicBezTo>
                  <a:pt x="5294973" y="3095186"/>
                  <a:pt x="5297015" y="3089065"/>
                  <a:pt x="5291401" y="3100795"/>
                </a:cubicBezTo>
                <a:lnTo>
                  <a:pt x="5302724" y="3101003"/>
                </a:lnTo>
                <a:close/>
                <a:moveTo>
                  <a:pt x="5281000" y="3084062"/>
                </a:moveTo>
                <a:lnTo>
                  <a:pt x="5280131" y="3090743"/>
                </a:lnTo>
                <a:lnTo>
                  <a:pt x="5286814" y="3089062"/>
                </a:lnTo>
                <a:close/>
                <a:moveTo>
                  <a:pt x="5008978" y="3082404"/>
                </a:moveTo>
                <a:lnTo>
                  <a:pt x="5005557" y="3089085"/>
                </a:lnTo>
                <a:cubicBezTo>
                  <a:pt x="5012902" y="3092046"/>
                  <a:pt x="5024021" y="3093375"/>
                  <a:pt x="5024070" y="3101383"/>
                </a:cubicBezTo>
                <a:cubicBezTo>
                  <a:pt x="5029018" y="3100313"/>
                  <a:pt x="5036413" y="3103632"/>
                  <a:pt x="5036618" y="3099959"/>
                </a:cubicBezTo>
                <a:close/>
                <a:moveTo>
                  <a:pt x="4852283" y="3077055"/>
                </a:moveTo>
                <a:cubicBezTo>
                  <a:pt x="4868248" y="3081702"/>
                  <a:pt x="4868554" y="3078744"/>
                  <a:pt x="4881457" y="3084920"/>
                </a:cubicBezTo>
                <a:lnTo>
                  <a:pt x="4882019" y="3081196"/>
                </a:lnTo>
                <a:close/>
                <a:moveTo>
                  <a:pt x="705126" y="3071221"/>
                </a:moveTo>
                <a:lnTo>
                  <a:pt x="696108" y="3079517"/>
                </a:lnTo>
                <a:lnTo>
                  <a:pt x="703683" y="3075909"/>
                </a:lnTo>
                <a:close/>
                <a:moveTo>
                  <a:pt x="4975521" y="3062401"/>
                </a:moveTo>
                <a:lnTo>
                  <a:pt x="4983528" y="3067452"/>
                </a:lnTo>
                <a:lnTo>
                  <a:pt x="4984295" y="3062607"/>
                </a:lnTo>
                <a:close/>
                <a:moveTo>
                  <a:pt x="5212914" y="3051143"/>
                </a:moveTo>
                <a:lnTo>
                  <a:pt x="5226632" y="3060481"/>
                </a:lnTo>
                <a:lnTo>
                  <a:pt x="5230765" y="3058799"/>
                </a:lnTo>
                <a:cubicBezTo>
                  <a:pt x="5223215" y="3059511"/>
                  <a:pt x="5221587" y="3045534"/>
                  <a:pt x="5212914" y="3051143"/>
                </a:cubicBezTo>
                <a:close/>
                <a:moveTo>
                  <a:pt x="4959815" y="3049338"/>
                </a:moveTo>
                <a:cubicBezTo>
                  <a:pt x="4953898" y="3049999"/>
                  <a:pt x="4947369" y="3050202"/>
                  <a:pt x="4941694" y="3050966"/>
                </a:cubicBezTo>
                <a:cubicBezTo>
                  <a:pt x="4936020" y="3051729"/>
                  <a:pt x="4931198" y="3053054"/>
                  <a:pt x="4928698" y="3055960"/>
                </a:cubicBezTo>
                <a:cubicBezTo>
                  <a:pt x="4941092" y="3061115"/>
                  <a:pt x="4950786" y="3052447"/>
                  <a:pt x="4959815" y="3049338"/>
                </a:cubicBezTo>
                <a:close/>
                <a:moveTo>
                  <a:pt x="4864178" y="3040385"/>
                </a:moveTo>
                <a:lnTo>
                  <a:pt x="4863412" y="3045230"/>
                </a:lnTo>
                <a:lnTo>
                  <a:pt x="4872491" y="3042478"/>
                </a:lnTo>
                <a:cubicBezTo>
                  <a:pt x="4871727" y="3039673"/>
                  <a:pt x="4867851" y="3040590"/>
                  <a:pt x="4864178" y="3040385"/>
                </a:cubicBezTo>
                <a:close/>
                <a:moveTo>
                  <a:pt x="5257702" y="3038199"/>
                </a:moveTo>
                <a:cubicBezTo>
                  <a:pt x="5249287" y="3037942"/>
                  <a:pt x="5240614" y="3043551"/>
                  <a:pt x="5235410" y="3045385"/>
                </a:cubicBezTo>
                <a:lnTo>
                  <a:pt x="5240764" y="3052273"/>
                </a:lnTo>
                <a:close/>
                <a:moveTo>
                  <a:pt x="4904476" y="3031725"/>
                </a:moveTo>
                <a:cubicBezTo>
                  <a:pt x="4903199" y="3040651"/>
                  <a:pt x="4877643" y="3042837"/>
                  <a:pt x="4883353" y="3054774"/>
                </a:cubicBezTo>
                <a:cubicBezTo>
                  <a:pt x="4888303" y="3046053"/>
                  <a:pt x="4904319" y="3048506"/>
                  <a:pt x="4914112" y="3050754"/>
                </a:cubicBezTo>
                <a:cubicBezTo>
                  <a:pt x="4907380" y="3044426"/>
                  <a:pt x="4906057" y="3037693"/>
                  <a:pt x="4910700" y="3031930"/>
                </a:cubicBezTo>
                <a:close/>
                <a:moveTo>
                  <a:pt x="5083974" y="3025806"/>
                </a:moveTo>
                <a:cubicBezTo>
                  <a:pt x="5089839" y="3028613"/>
                  <a:pt x="5090754" y="3037591"/>
                  <a:pt x="5099987" y="3035910"/>
                </a:cubicBezTo>
                <a:lnTo>
                  <a:pt x="5106976" y="3031269"/>
                </a:lnTo>
                <a:cubicBezTo>
                  <a:pt x="5108809" y="3044125"/>
                  <a:pt x="5131201" y="3047855"/>
                  <a:pt x="5142374" y="3039339"/>
                </a:cubicBezTo>
                <a:lnTo>
                  <a:pt x="5141505" y="3046021"/>
                </a:lnTo>
                <a:lnTo>
                  <a:pt x="5135282" y="3045815"/>
                </a:lnTo>
                <a:lnTo>
                  <a:pt x="5145070" y="3065915"/>
                </a:lnTo>
                <a:lnTo>
                  <a:pt x="5135175" y="3065504"/>
                </a:lnTo>
                <a:cubicBezTo>
                  <a:pt x="5140072" y="3058977"/>
                  <a:pt x="5131299" y="3058770"/>
                  <a:pt x="5127934" y="3055606"/>
                </a:cubicBezTo>
                <a:cubicBezTo>
                  <a:pt x="5102016" y="3078247"/>
                  <a:pt x="5096573" y="3022188"/>
                  <a:pt x="5074121" y="3053807"/>
                </a:cubicBezTo>
                <a:cubicBezTo>
                  <a:pt x="5061982" y="3050436"/>
                  <a:pt x="5072033" y="3041717"/>
                  <a:pt x="5061476" y="3036664"/>
                </a:cubicBezTo>
                <a:cubicBezTo>
                  <a:pt x="5056782" y="3042069"/>
                  <a:pt x="5046937" y="3042015"/>
                  <a:pt x="5043571" y="3038853"/>
                </a:cubicBezTo>
                <a:cubicBezTo>
                  <a:pt x="5043880" y="3035895"/>
                  <a:pt x="5043115" y="3033089"/>
                  <a:pt x="5047196" y="3031049"/>
                </a:cubicBezTo>
                <a:cubicBezTo>
                  <a:pt x="5053623" y="3030133"/>
                  <a:pt x="5055510" y="3033143"/>
                  <a:pt x="5058875" y="3036306"/>
                </a:cubicBezTo>
                <a:cubicBezTo>
                  <a:pt x="5068773" y="3029067"/>
                  <a:pt x="5068004" y="3041562"/>
                  <a:pt x="5075706" y="3041922"/>
                </a:cubicBezTo>
                <a:cubicBezTo>
                  <a:pt x="5082491" y="3038404"/>
                  <a:pt x="5091011" y="3031725"/>
                  <a:pt x="5083974" y="3025806"/>
                </a:cubicBezTo>
                <a:close/>
                <a:moveTo>
                  <a:pt x="797098" y="3025416"/>
                </a:moveTo>
                <a:cubicBezTo>
                  <a:pt x="792771" y="3021809"/>
                  <a:pt x="780506" y="3032629"/>
                  <a:pt x="786277" y="3039482"/>
                </a:cubicBezTo>
                <a:lnTo>
                  <a:pt x="792410" y="3040564"/>
                </a:lnTo>
                <a:close/>
                <a:moveTo>
                  <a:pt x="4851993" y="3021355"/>
                </a:moveTo>
                <a:cubicBezTo>
                  <a:pt x="4854898" y="3026406"/>
                  <a:pt x="4852039" y="3037015"/>
                  <a:pt x="4864945" y="3035539"/>
                </a:cubicBezTo>
                <a:lnTo>
                  <a:pt x="4865711" y="3030694"/>
                </a:lnTo>
                <a:cubicBezTo>
                  <a:pt x="4855152" y="3033292"/>
                  <a:pt x="4855103" y="3025284"/>
                  <a:pt x="4851993" y="3021355"/>
                </a:cubicBezTo>
                <a:close/>
                <a:moveTo>
                  <a:pt x="4940594" y="3019289"/>
                </a:moveTo>
                <a:lnTo>
                  <a:pt x="4949975" y="3031431"/>
                </a:lnTo>
                <a:lnTo>
                  <a:pt x="4963647" y="3025110"/>
                </a:lnTo>
                <a:cubicBezTo>
                  <a:pt x="4962628" y="3023069"/>
                  <a:pt x="4960282" y="3021946"/>
                  <a:pt x="4960741" y="3020060"/>
                </a:cubicBezTo>
                <a:close/>
                <a:moveTo>
                  <a:pt x="5118968" y="3013166"/>
                </a:moveTo>
                <a:cubicBezTo>
                  <a:pt x="5122946" y="3012962"/>
                  <a:pt x="5126875" y="3012402"/>
                  <a:pt x="5127639" y="3015208"/>
                </a:cubicBezTo>
                <a:lnTo>
                  <a:pt x="5126873" y="3020054"/>
                </a:lnTo>
                <a:lnTo>
                  <a:pt x="5115549" y="3019846"/>
                </a:lnTo>
                <a:cubicBezTo>
                  <a:pt x="5116213" y="3016838"/>
                  <a:pt x="5115448" y="3014031"/>
                  <a:pt x="5118968" y="3013166"/>
                </a:cubicBezTo>
                <a:close/>
                <a:moveTo>
                  <a:pt x="5326674" y="3003863"/>
                </a:moveTo>
                <a:cubicBezTo>
                  <a:pt x="5330524" y="3005318"/>
                  <a:pt x="5334223" y="3007614"/>
                  <a:pt x="5337946" y="3008176"/>
                </a:cubicBezTo>
                <a:lnTo>
                  <a:pt x="5337179" y="3013022"/>
                </a:lnTo>
                <a:cubicBezTo>
                  <a:pt x="5331109" y="3013888"/>
                  <a:pt x="5317491" y="3010364"/>
                  <a:pt x="5314483" y="3004599"/>
                </a:cubicBezTo>
                <a:cubicBezTo>
                  <a:pt x="5318819" y="3001795"/>
                  <a:pt x="5322824" y="3002408"/>
                  <a:pt x="5326674" y="3003863"/>
                </a:cubicBezTo>
                <a:close/>
                <a:moveTo>
                  <a:pt x="889793" y="2998004"/>
                </a:moveTo>
                <a:lnTo>
                  <a:pt x="889071" y="3000889"/>
                </a:lnTo>
                <a:lnTo>
                  <a:pt x="900253" y="3002693"/>
                </a:lnTo>
                <a:lnTo>
                  <a:pt x="900974" y="2999807"/>
                </a:lnTo>
                <a:close/>
                <a:moveTo>
                  <a:pt x="834970" y="2993315"/>
                </a:moveTo>
                <a:lnTo>
                  <a:pt x="840379" y="3006298"/>
                </a:lnTo>
                <a:cubicBezTo>
                  <a:pt x="844347" y="3005217"/>
                  <a:pt x="848314" y="3000888"/>
                  <a:pt x="853365" y="3001611"/>
                </a:cubicBezTo>
                <a:close/>
                <a:moveTo>
                  <a:pt x="5071283" y="2987903"/>
                </a:moveTo>
                <a:cubicBezTo>
                  <a:pt x="5085973" y="2991275"/>
                  <a:pt x="5095815" y="3001529"/>
                  <a:pt x="5114994" y="2998065"/>
                </a:cubicBezTo>
                <a:cubicBezTo>
                  <a:pt x="5114277" y="3010920"/>
                  <a:pt x="5094281" y="3011221"/>
                  <a:pt x="5083469" y="3006933"/>
                </a:cubicBezTo>
                <a:cubicBezTo>
                  <a:pt x="5076482" y="3003921"/>
                  <a:pt x="5065976" y="2996675"/>
                  <a:pt x="5071283" y="2987903"/>
                </a:cubicBezTo>
                <a:close/>
                <a:moveTo>
                  <a:pt x="5123158" y="2986337"/>
                </a:moveTo>
                <a:lnTo>
                  <a:pt x="5122851" y="2989296"/>
                </a:lnTo>
                <a:lnTo>
                  <a:pt x="5111528" y="2989088"/>
                </a:lnTo>
                <a:cubicBezTo>
                  <a:pt x="5113417" y="2984447"/>
                  <a:pt x="5119333" y="2987612"/>
                  <a:pt x="5123158" y="2986337"/>
                </a:cubicBezTo>
                <a:close/>
                <a:moveTo>
                  <a:pt x="5220993" y="2982591"/>
                </a:moveTo>
                <a:lnTo>
                  <a:pt x="5241394" y="2990248"/>
                </a:lnTo>
                <a:lnTo>
                  <a:pt x="5236039" y="2983360"/>
                </a:lnTo>
                <a:close/>
                <a:moveTo>
                  <a:pt x="5089090" y="2969699"/>
                </a:moveTo>
                <a:cubicBezTo>
                  <a:pt x="5099343" y="2970059"/>
                  <a:pt x="5113930" y="2972715"/>
                  <a:pt x="5108725" y="2982200"/>
                </a:cubicBezTo>
                <a:cubicBezTo>
                  <a:pt x="5101483" y="2979954"/>
                  <a:pt x="5087813" y="2978624"/>
                  <a:pt x="5089090" y="2969699"/>
                </a:cubicBezTo>
                <a:close/>
                <a:moveTo>
                  <a:pt x="5080317" y="2969492"/>
                </a:moveTo>
                <a:cubicBezTo>
                  <a:pt x="5084242" y="2976583"/>
                  <a:pt x="5060471" y="2983616"/>
                  <a:pt x="5052004" y="2980451"/>
                </a:cubicBezTo>
                <a:cubicBezTo>
                  <a:pt x="5061544" y="2975812"/>
                  <a:pt x="5070217" y="2970204"/>
                  <a:pt x="5080317" y="2969492"/>
                </a:cubicBezTo>
                <a:close/>
                <a:moveTo>
                  <a:pt x="5191960" y="2968058"/>
                </a:moveTo>
                <a:cubicBezTo>
                  <a:pt x="5186860" y="2967419"/>
                  <a:pt x="5181391" y="2968017"/>
                  <a:pt x="5177283" y="2969878"/>
                </a:cubicBezTo>
                <a:cubicBezTo>
                  <a:pt x="5178505" y="2978447"/>
                  <a:pt x="5197940" y="2974220"/>
                  <a:pt x="5203958" y="2975547"/>
                </a:cubicBezTo>
                <a:lnTo>
                  <a:pt x="5204418" y="2973660"/>
                </a:lnTo>
                <a:cubicBezTo>
                  <a:pt x="5201792" y="2970573"/>
                  <a:pt x="5197061" y="2968697"/>
                  <a:pt x="5191960" y="2968058"/>
                </a:cubicBezTo>
                <a:close/>
                <a:moveTo>
                  <a:pt x="4918165" y="2966745"/>
                </a:moveTo>
                <a:cubicBezTo>
                  <a:pt x="4910458" y="2984238"/>
                  <a:pt x="4958969" y="2971857"/>
                  <a:pt x="4941367" y="2988940"/>
                </a:cubicBezTo>
                <a:cubicBezTo>
                  <a:pt x="4945856" y="2989757"/>
                  <a:pt x="4948609" y="2991186"/>
                  <a:pt x="4950458" y="2992972"/>
                </a:cubicBezTo>
                <a:lnTo>
                  <a:pt x="4953962" y="2998884"/>
                </a:lnTo>
                <a:lnTo>
                  <a:pt x="4953849" y="2999385"/>
                </a:lnTo>
                <a:lnTo>
                  <a:pt x="4952177" y="3000879"/>
                </a:lnTo>
                <a:lnTo>
                  <a:pt x="4955798" y="3003276"/>
                </a:lnTo>
                <a:cubicBezTo>
                  <a:pt x="4957837" y="3007357"/>
                  <a:pt x="4961662" y="3011185"/>
                  <a:pt x="4971455" y="3013431"/>
                </a:cubicBezTo>
                <a:lnTo>
                  <a:pt x="4955798" y="3003276"/>
                </a:lnTo>
                <a:cubicBezTo>
                  <a:pt x="4955238" y="3001900"/>
                  <a:pt x="4954677" y="3000522"/>
                  <a:pt x="4953810" y="2999553"/>
                </a:cubicBezTo>
                <a:lnTo>
                  <a:pt x="4953849" y="2999385"/>
                </a:lnTo>
                <a:lnTo>
                  <a:pt x="4954117" y="2999144"/>
                </a:lnTo>
                <a:lnTo>
                  <a:pt x="4953962" y="2998884"/>
                </a:lnTo>
                <a:lnTo>
                  <a:pt x="4956721" y="2986751"/>
                </a:lnTo>
                <a:cubicBezTo>
                  <a:pt x="4942236" y="2982257"/>
                  <a:pt x="4941630" y="2962671"/>
                  <a:pt x="4918165" y="2966745"/>
                </a:cubicBezTo>
                <a:close/>
                <a:moveTo>
                  <a:pt x="5281391" y="2964143"/>
                </a:moveTo>
                <a:cubicBezTo>
                  <a:pt x="5273532" y="2975465"/>
                  <a:pt x="5290314" y="2973072"/>
                  <a:pt x="5283681" y="2982761"/>
                </a:cubicBezTo>
                <a:cubicBezTo>
                  <a:pt x="5292914" y="2981081"/>
                  <a:pt x="5303473" y="2978483"/>
                  <a:pt x="5306892" y="2971801"/>
                </a:cubicBezTo>
                <a:cubicBezTo>
                  <a:pt x="5297559" y="2967667"/>
                  <a:pt x="5289091" y="2972154"/>
                  <a:pt x="5281391" y="2964143"/>
                </a:cubicBezTo>
                <a:close/>
                <a:moveTo>
                  <a:pt x="909270" y="2963739"/>
                </a:moveTo>
                <a:cubicBezTo>
                  <a:pt x="909270" y="2966984"/>
                  <a:pt x="902417" y="2978527"/>
                  <a:pt x="895925" y="2978888"/>
                </a:cubicBezTo>
                <a:lnTo>
                  <a:pt x="906383" y="2982134"/>
                </a:lnTo>
                <a:cubicBezTo>
                  <a:pt x="900974" y="2975280"/>
                  <a:pt x="912155" y="2972035"/>
                  <a:pt x="915041" y="2966624"/>
                </a:cubicBezTo>
                <a:close/>
                <a:moveTo>
                  <a:pt x="4857677" y="2941122"/>
                </a:moveTo>
                <a:cubicBezTo>
                  <a:pt x="4865479" y="2947296"/>
                  <a:pt x="4884046" y="2949750"/>
                  <a:pt x="4895267" y="2949243"/>
                </a:cubicBezTo>
                <a:lnTo>
                  <a:pt x="4895727" y="2947355"/>
                </a:lnTo>
                <a:cubicBezTo>
                  <a:pt x="4880169" y="2950667"/>
                  <a:pt x="4873132" y="2939647"/>
                  <a:pt x="4857677" y="2941122"/>
                </a:cubicBezTo>
                <a:close/>
                <a:moveTo>
                  <a:pt x="4816413" y="2937897"/>
                </a:moveTo>
                <a:lnTo>
                  <a:pt x="4815901" y="2941977"/>
                </a:lnTo>
                <a:lnTo>
                  <a:pt x="4827225" y="2942185"/>
                </a:lnTo>
                <a:lnTo>
                  <a:pt x="4827736" y="2938104"/>
                </a:lnTo>
                <a:close/>
                <a:moveTo>
                  <a:pt x="4869568" y="2919753"/>
                </a:moveTo>
                <a:lnTo>
                  <a:pt x="4864058" y="2924546"/>
                </a:lnTo>
                <a:lnTo>
                  <a:pt x="4868494" y="2927557"/>
                </a:lnTo>
                <a:close/>
                <a:moveTo>
                  <a:pt x="5035959" y="2906232"/>
                </a:moveTo>
                <a:cubicBezTo>
                  <a:pt x="5018106" y="2908777"/>
                  <a:pt x="5032636" y="2928930"/>
                  <a:pt x="5011162" y="2929076"/>
                </a:cubicBezTo>
                <a:cubicBezTo>
                  <a:pt x="5011164" y="2921425"/>
                  <a:pt x="5005657" y="2916017"/>
                  <a:pt x="4995660" y="2914891"/>
                </a:cubicBezTo>
                <a:cubicBezTo>
                  <a:pt x="4994331" y="2923460"/>
                  <a:pt x="4982139" y="2929935"/>
                  <a:pt x="4973112" y="2922842"/>
                </a:cubicBezTo>
                <a:cubicBezTo>
                  <a:pt x="4976936" y="2929219"/>
                  <a:pt x="4976578" y="2933734"/>
                  <a:pt x="4973823" y="2937087"/>
                </a:cubicBezTo>
                <a:lnTo>
                  <a:pt x="4960570" y="2944141"/>
                </a:lnTo>
                <a:lnTo>
                  <a:pt x="4960099" y="2944007"/>
                </a:lnTo>
                <a:cubicBezTo>
                  <a:pt x="4957651" y="2944721"/>
                  <a:pt x="4954845" y="2945485"/>
                  <a:pt x="4952039" y="2946249"/>
                </a:cubicBezTo>
                <a:lnTo>
                  <a:pt x="4951722" y="2946699"/>
                </a:lnTo>
                <a:lnTo>
                  <a:pt x="4945408" y="2948287"/>
                </a:lnTo>
                <a:lnTo>
                  <a:pt x="4947192" y="2953134"/>
                </a:lnTo>
                <a:lnTo>
                  <a:pt x="4951722" y="2946699"/>
                </a:lnTo>
                <a:lnTo>
                  <a:pt x="4952090" y="2946606"/>
                </a:lnTo>
                <a:cubicBezTo>
                  <a:pt x="4954386" y="2944822"/>
                  <a:pt x="4957192" y="2944058"/>
                  <a:pt x="4960150" y="2944364"/>
                </a:cubicBezTo>
                <a:lnTo>
                  <a:pt x="4960570" y="2944141"/>
                </a:lnTo>
                <a:lnTo>
                  <a:pt x="4977900" y="2949074"/>
                </a:lnTo>
                <a:cubicBezTo>
                  <a:pt x="4984275" y="2950670"/>
                  <a:pt x="4990931" y="2950724"/>
                  <a:pt x="4997386" y="2944885"/>
                </a:cubicBezTo>
                <a:cubicBezTo>
                  <a:pt x="5000496" y="2948813"/>
                  <a:pt x="5012533" y="2951469"/>
                  <a:pt x="5006768" y="2957027"/>
                </a:cubicBezTo>
                <a:cubicBezTo>
                  <a:pt x="5001256" y="2969472"/>
                  <a:pt x="5026354" y="2961522"/>
                  <a:pt x="5019413" y="2974169"/>
                </a:cubicBezTo>
                <a:lnTo>
                  <a:pt x="5001407" y="2975643"/>
                </a:lnTo>
                <a:lnTo>
                  <a:pt x="5033132" y="2983507"/>
                </a:lnTo>
                <a:cubicBezTo>
                  <a:pt x="5032112" y="2981467"/>
                  <a:pt x="5034867" y="2980346"/>
                  <a:pt x="5037316" y="2979632"/>
                </a:cubicBezTo>
                <a:cubicBezTo>
                  <a:pt x="5038792" y="2987437"/>
                  <a:pt x="5040525" y="2994476"/>
                  <a:pt x="5052715" y="2995653"/>
                </a:cubicBezTo>
                <a:lnTo>
                  <a:pt x="5037970" y="3009777"/>
                </a:lnTo>
                <a:cubicBezTo>
                  <a:pt x="5056995" y="3010344"/>
                  <a:pt x="5074646" y="3001269"/>
                  <a:pt x="5082600" y="3016166"/>
                </a:cubicBezTo>
                <a:cubicBezTo>
                  <a:pt x="5062807" y="3020445"/>
                  <a:pt x="5042608" y="3021868"/>
                  <a:pt x="5023733" y="3030024"/>
                </a:cubicBezTo>
                <a:cubicBezTo>
                  <a:pt x="5022660" y="3037828"/>
                  <a:pt x="5040564" y="3035639"/>
                  <a:pt x="5045918" y="3042527"/>
                </a:cubicBezTo>
                <a:cubicBezTo>
                  <a:pt x="5048161" y="3045486"/>
                  <a:pt x="5045864" y="3052371"/>
                  <a:pt x="5053618" y="3050538"/>
                </a:cubicBezTo>
                <a:cubicBezTo>
                  <a:pt x="5059994" y="3051815"/>
                  <a:pt x="5063969" y="3056713"/>
                  <a:pt x="5060806" y="3062628"/>
                </a:cubicBezTo>
                <a:lnTo>
                  <a:pt x="5076569" y="3058195"/>
                </a:lnTo>
                <a:cubicBezTo>
                  <a:pt x="5079017" y="3060032"/>
                  <a:pt x="5083556" y="3061206"/>
                  <a:pt x="5081923" y="3065082"/>
                </a:cubicBezTo>
                <a:cubicBezTo>
                  <a:pt x="5091155" y="3063402"/>
                  <a:pt x="5098194" y="3066770"/>
                  <a:pt x="5102324" y="3072739"/>
                </a:cubicBezTo>
                <a:cubicBezTo>
                  <a:pt x="5096503" y="3093242"/>
                  <a:pt x="5083196" y="3074009"/>
                  <a:pt x="5071105" y="3078647"/>
                </a:cubicBezTo>
                <a:cubicBezTo>
                  <a:pt x="5069524" y="3080330"/>
                  <a:pt x="5071665" y="3082575"/>
                  <a:pt x="5072889" y="3083494"/>
                </a:cubicBezTo>
                <a:lnTo>
                  <a:pt x="5051259" y="3092771"/>
                </a:lnTo>
                <a:cubicBezTo>
                  <a:pt x="5058652" y="3103740"/>
                  <a:pt x="5079207" y="3107367"/>
                  <a:pt x="5081957" y="3124098"/>
                </a:cubicBezTo>
                <a:cubicBezTo>
                  <a:pt x="5069405" y="3138275"/>
                  <a:pt x="5066657" y="3116443"/>
                  <a:pt x="5052016" y="3121080"/>
                </a:cubicBezTo>
                <a:cubicBezTo>
                  <a:pt x="5054464" y="3122917"/>
                  <a:pt x="5059361" y="3124041"/>
                  <a:pt x="5057370" y="3127968"/>
                </a:cubicBezTo>
                <a:lnTo>
                  <a:pt x="5061707" y="3125164"/>
                </a:lnTo>
                <a:cubicBezTo>
                  <a:pt x="5071295" y="3128533"/>
                  <a:pt x="5077209" y="3139348"/>
                  <a:pt x="5069913" y="3146946"/>
                </a:cubicBezTo>
                <a:cubicBezTo>
                  <a:pt x="5061038" y="3148576"/>
                  <a:pt x="5058541" y="3138731"/>
                  <a:pt x="5056450" y="3136843"/>
                </a:cubicBezTo>
                <a:cubicBezTo>
                  <a:pt x="5054664" y="3139648"/>
                  <a:pt x="5049665" y="3140361"/>
                  <a:pt x="5049154" y="3144441"/>
                </a:cubicBezTo>
                <a:cubicBezTo>
                  <a:pt x="5056498" y="3144851"/>
                  <a:pt x="5058842" y="3153625"/>
                  <a:pt x="5066545" y="3153985"/>
                </a:cubicBezTo>
                <a:lnTo>
                  <a:pt x="5079504" y="3142664"/>
                </a:lnTo>
                <a:cubicBezTo>
                  <a:pt x="5102304" y="3141600"/>
                  <a:pt x="5099146" y="3129663"/>
                  <a:pt x="5122150" y="3127476"/>
                </a:cubicBezTo>
                <a:lnTo>
                  <a:pt x="5123376" y="3120744"/>
                </a:lnTo>
                <a:lnTo>
                  <a:pt x="5143576" y="3119320"/>
                </a:lnTo>
                <a:cubicBezTo>
                  <a:pt x="5151079" y="3102949"/>
                  <a:pt x="5125270" y="3098249"/>
                  <a:pt x="5117571" y="3090239"/>
                </a:cubicBezTo>
                <a:lnTo>
                  <a:pt x="5113486" y="3099929"/>
                </a:lnTo>
                <a:lnTo>
                  <a:pt x="5122259" y="3100136"/>
                </a:lnTo>
                <a:cubicBezTo>
                  <a:pt x="5128278" y="3101464"/>
                  <a:pt x="5133633" y="3108351"/>
                  <a:pt x="5132661" y="3114319"/>
                </a:cubicBezTo>
                <a:cubicBezTo>
                  <a:pt x="5129549" y="3118041"/>
                  <a:pt x="5124755" y="3115081"/>
                  <a:pt x="5119756" y="3115794"/>
                </a:cubicBezTo>
                <a:cubicBezTo>
                  <a:pt x="5113533" y="3115588"/>
                  <a:pt x="5101699" y="3116912"/>
                  <a:pt x="5105578" y="3108344"/>
                </a:cubicBezTo>
                <a:cubicBezTo>
                  <a:pt x="5095532" y="3099210"/>
                  <a:pt x="5085632" y="3116652"/>
                  <a:pt x="5075586" y="3107519"/>
                </a:cubicBezTo>
                <a:lnTo>
                  <a:pt x="5079667" y="3105480"/>
                </a:lnTo>
                <a:cubicBezTo>
                  <a:pt x="5088801" y="3092883"/>
                  <a:pt x="5116705" y="3084169"/>
                  <a:pt x="5117422" y="3071315"/>
                </a:cubicBezTo>
                <a:cubicBezTo>
                  <a:pt x="5120432" y="3069429"/>
                  <a:pt x="5123545" y="3065706"/>
                  <a:pt x="5126962" y="3066676"/>
                </a:cubicBezTo>
                <a:cubicBezTo>
                  <a:pt x="5131756" y="3069636"/>
                  <a:pt x="5133438" y="3073768"/>
                  <a:pt x="5131550" y="3078409"/>
                </a:cubicBezTo>
                <a:cubicBezTo>
                  <a:pt x="5161036" y="3065462"/>
                  <a:pt x="5153733" y="3098563"/>
                  <a:pt x="5173420" y="3101222"/>
                </a:cubicBezTo>
                <a:lnTo>
                  <a:pt x="5166686" y="3105096"/>
                </a:lnTo>
                <a:cubicBezTo>
                  <a:pt x="5164136" y="3105095"/>
                  <a:pt x="5160259" y="3106012"/>
                  <a:pt x="5158015" y="3103054"/>
                </a:cubicBezTo>
                <a:cubicBezTo>
                  <a:pt x="5154596" y="3109734"/>
                  <a:pt x="5161072" y="3116826"/>
                  <a:pt x="5164438" y="3119989"/>
                </a:cubicBezTo>
                <a:lnTo>
                  <a:pt x="5174743" y="3110505"/>
                </a:lnTo>
                <a:cubicBezTo>
                  <a:pt x="5179231" y="3116423"/>
                  <a:pt x="5186576" y="3116833"/>
                  <a:pt x="5192236" y="3120763"/>
                </a:cubicBezTo>
                <a:cubicBezTo>
                  <a:pt x="5206215" y="3111483"/>
                  <a:pt x="5183414" y="3112548"/>
                  <a:pt x="5185815" y="3103826"/>
                </a:cubicBezTo>
                <a:lnTo>
                  <a:pt x="5188467" y="3101991"/>
                </a:lnTo>
                <a:lnTo>
                  <a:pt x="5175720" y="3086685"/>
                </a:lnTo>
                <a:cubicBezTo>
                  <a:pt x="5171946" y="3085765"/>
                  <a:pt x="5165416" y="3088518"/>
                  <a:pt x="5163376" y="3084437"/>
                </a:cubicBezTo>
                <a:cubicBezTo>
                  <a:pt x="5187970" y="3055063"/>
                  <a:pt x="5183367" y="3101989"/>
                  <a:pt x="5213873" y="3091082"/>
                </a:cubicBezTo>
                <a:cubicBezTo>
                  <a:pt x="5223465" y="3076598"/>
                  <a:pt x="5202753" y="3089753"/>
                  <a:pt x="5199950" y="3082866"/>
                </a:cubicBezTo>
                <a:cubicBezTo>
                  <a:pt x="5195461" y="3079498"/>
                  <a:pt x="5201431" y="3072818"/>
                  <a:pt x="5195771" y="3068888"/>
                </a:cubicBezTo>
                <a:cubicBezTo>
                  <a:pt x="5178531" y="3065517"/>
                  <a:pt x="5168787" y="3071278"/>
                  <a:pt x="5158685" y="3079641"/>
                </a:cubicBezTo>
                <a:lnTo>
                  <a:pt x="5149659" y="3072548"/>
                </a:lnTo>
                <a:cubicBezTo>
                  <a:pt x="5154762" y="3064899"/>
                  <a:pt x="5172515" y="3056538"/>
                  <a:pt x="5182410" y="3056949"/>
                </a:cubicBezTo>
                <a:lnTo>
                  <a:pt x="5178032" y="3026241"/>
                </a:lnTo>
                <a:cubicBezTo>
                  <a:pt x="5171349" y="3027923"/>
                  <a:pt x="5152934" y="3034191"/>
                  <a:pt x="5145439" y="3025059"/>
                </a:cubicBezTo>
                <a:lnTo>
                  <a:pt x="5144672" y="3029905"/>
                </a:lnTo>
                <a:cubicBezTo>
                  <a:pt x="5141814" y="3032863"/>
                  <a:pt x="5137990" y="3031587"/>
                  <a:pt x="5135439" y="3031586"/>
                </a:cubicBezTo>
                <a:cubicBezTo>
                  <a:pt x="5132991" y="3029748"/>
                  <a:pt x="5128299" y="3027502"/>
                  <a:pt x="5130085" y="3024698"/>
                </a:cubicBezTo>
                <a:cubicBezTo>
                  <a:pt x="5140492" y="3021029"/>
                  <a:pt x="5148248" y="3011543"/>
                  <a:pt x="5161610" y="3015832"/>
                </a:cubicBezTo>
                <a:cubicBezTo>
                  <a:pt x="5171868" y="2998339"/>
                  <a:pt x="5190989" y="3022573"/>
                  <a:pt x="5202369" y="3005285"/>
                </a:cubicBezTo>
                <a:lnTo>
                  <a:pt x="5200278" y="3003397"/>
                </a:lnTo>
                <a:cubicBezTo>
                  <a:pt x="5184769" y="3014716"/>
                  <a:pt x="5170848" y="2998848"/>
                  <a:pt x="5154523" y="3007005"/>
                </a:cubicBezTo>
                <a:cubicBezTo>
                  <a:pt x="5123715" y="3003018"/>
                  <a:pt x="5155754" y="2982420"/>
                  <a:pt x="5124741" y="2979555"/>
                </a:cubicBezTo>
                <a:lnTo>
                  <a:pt x="5156062" y="2971810"/>
                </a:lnTo>
                <a:cubicBezTo>
                  <a:pt x="5149025" y="2968442"/>
                  <a:pt x="5148315" y="2955791"/>
                  <a:pt x="5152191" y="2954874"/>
                </a:cubicBezTo>
                <a:lnTo>
                  <a:pt x="5142958" y="2956555"/>
                </a:lnTo>
                <a:cubicBezTo>
                  <a:pt x="5134492" y="2953390"/>
                  <a:pt x="5140512" y="2947067"/>
                  <a:pt x="5144593" y="2945028"/>
                </a:cubicBezTo>
                <a:cubicBezTo>
                  <a:pt x="5129089" y="2938495"/>
                  <a:pt x="5126841" y="2953388"/>
                  <a:pt x="5118525" y="2958946"/>
                </a:cubicBezTo>
                <a:cubicBezTo>
                  <a:pt x="5093332" y="2940679"/>
                  <a:pt x="5136334" y="2933090"/>
                  <a:pt x="5125169" y="2913550"/>
                </a:cubicBezTo>
                <a:lnTo>
                  <a:pt x="5105987" y="2924665"/>
                </a:lnTo>
                <a:cubicBezTo>
                  <a:pt x="5096145" y="2914410"/>
                  <a:pt x="5086041" y="2932974"/>
                  <a:pt x="5078086" y="2925729"/>
                </a:cubicBezTo>
                <a:cubicBezTo>
                  <a:pt x="5080529" y="2942868"/>
                  <a:pt x="5101852" y="2936549"/>
                  <a:pt x="5107561" y="2948486"/>
                </a:cubicBezTo>
                <a:cubicBezTo>
                  <a:pt x="5101796" y="2954045"/>
                  <a:pt x="5094909" y="2956848"/>
                  <a:pt x="5086545" y="2954397"/>
                </a:cubicBezTo>
                <a:cubicBezTo>
                  <a:pt x="5080220" y="2953477"/>
                  <a:pt x="5076192" y="2948222"/>
                  <a:pt x="5078285" y="2942459"/>
                </a:cubicBezTo>
                <a:cubicBezTo>
                  <a:pt x="5069259" y="2935366"/>
                  <a:pt x="5048648" y="2946685"/>
                  <a:pt x="5044469" y="2932708"/>
                </a:cubicBezTo>
                <a:cubicBezTo>
                  <a:pt x="5045029" y="2936635"/>
                  <a:pt x="5041305" y="2938623"/>
                  <a:pt x="5036969" y="2941427"/>
                </a:cubicBezTo>
                <a:cubicBezTo>
                  <a:pt x="5008865" y="2935961"/>
                  <a:pt x="5045033" y="2921333"/>
                  <a:pt x="5035959" y="2906232"/>
                </a:cubicBezTo>
                <a:close/>
                <a:moveTo>
                  <a:pt x="824872" y="2900622"/>
                </a:moveTo>
                <a:lnTo>
                  <a:pt x="835331" y="2904590"/>
                </a:lnTo>
                <a:lnTo>
                  <a:pt x="821986" y="2910361"/>
                </a:lnTo>
                <a:cubicBezTo>
                  <a:pt x="826675" y="2912165"/>
                  <a:pt x="821626" y="2916492"/>
                  <a:pt x="821986" y="2919378"/>
                </a:cubicBezTo>
                <a:lnTo>
                  <a:pt x="814412" y="2922985"/>
                </a:lnTo>
                <a:lnTo>
                  <a:pt x="837495" y="2931640"/>
                </a:lnTo>
                <a:lnTo>
                  <a:pt x="806477" y="2931281"/>
                </a:lnTo>
                <a:cubicBezTo>
                  <a:pt x="812248" y="2930198"/>
                  <a:pt x="809723" y="2924788"/>
                  <a:pt x="811887" y="2922264"/>
                </a:cubicBezTo>
                <a:cubicBezTo>
                  <a:pt x="810084" y="2919739"/>
                  <a:pt x="808640" y="2915410"/>
                  <a:pt x="804673" y="2915771"/>
                </a:cubicBezTo>
                <a:cubicBezTo>
                  <a:pt x="801427" y="2900623"/>
                  <a:pt x="824872" y="2913606"/>
                  <a:pt x="824872" y="2900622"/>
                </a:cubicBezTo>
                <a:close/>
                <a:moveTo>
                  <a:pt x="4945983" y="2898657"/>
                </a:moveTo>
                <a:lnTo>
                  <a:pt x="4944910" y="2906461"/>
                </a:lnTo>
                <a:lnTo>
                  <a:pt x="4951899" y="2901821"/>
                </a:lnTo>
                <a:cubicBezTo>
                  <a:pt x="4949553" y="2900699"/>
                  <a:pt x="4948432" y="2897944"/>
                  <a:pt x="4945983" y="2898657"/>
                </a:cubicBezTo>
                <a:close/>
                <a:moveTo>
                  <a:pt x="5097681" y="2894518"/>
                </a:moveTo>
                <a:cubicBezTo>
                  <a:pt x="5094364" y="2899362"/>
                  <a:pt x="5093545" y="2906401"/>
                  <a:pt x="5101553" y="2911453"/>
                </a:cubicBezTo>
                <a:cubicBezTo>
                  <a:pt x="5099973" y="2905485"/>
                  <a:pt x="5102730" y="2896712"/>
                  <a:pt x="5097681" y="2894518"/>
                </a:cubicBezTo>
                <a:close/>
                <a:moveTo>
                  <a:pt x="842545" y="2894131"/>
                </a:moveTo>
                <a:cubicBezTo>
                  <a:pt x="844347" y="2897377"/>
                  <a:pt x="851562" y="2899540"/>
                  <a:pt x="842906" y="2902065"/>
                </a:cubicBezTo>
                <a:lnTo>
                  <a:pt x="840380" y="2901704"/>
                </a:lnTo>
                <a:close/>
                <a:moveTo>
                  <a:pt x="5143384" y="2893102"/>
                </a:moveTo>
                <a:cubicBezTo>
                  <a:pt x="5156083" y="2900399"/>
                  <a:pt x="5153533" y="2900398"/>
                  <a:pt x="5163019" y="2905604"/>
                </a:cubicBezTo>
                <a:lnTo>
                  <a:pt x="5163530" y="2901523"/>
                </a:lnTo>
                <a:cubicBezTo>
                  <a:pt x="5159400" y="2895555"/>
                  <a:pt x="5146189" y="2892337"/>
                  <a:pt x="5143384" y="2893102"/>
                </a:cubicBezTo>
                <a:close/>
                <a:moveTo>
                  <a:pt x="4908035" y="2890588"/>
                </a:moveTo>
                <a:cubicBezTo>
                  <a:pt x="4903140" y="2889463"/>
                  <a:pt x="4901149" y="2893391"/>
                  <a:pt x="4898496" y="2895226"/>
                </a:cubicBezTo>
                <a:lnTo>
                  <a:pt x="4907270" y="2895433"/>
                </a:lnTo>
                <a:close/>
                <a:moveTo>
                  <a:pt x="4796125" y="2890149"/>
                </a:moveTo>
                <a:cubicBezTo>
                  <a:pt x="4794442" y="2891117"/>
                  <a:pt x="4791788" y="2892953"/>
                  <a:pt x="4789442" y="2891830"/>
                </a:cubicBezTo>
                <a:lnTo>
                  <a:pt x="4788677" y="2896674"/>
                </a:lnTo>
                <a:lnTo>
                  <a:pt x="4797501" y="2897238"/>
                </a:lnTo>
                <a:close/>
                <a:moveTo>
                  <a:pt x="5114670" y="2883351"/>
                </a:moveTo>
                <a:cubicBezTo>
                  <a:pt x="5107932" y="2894877"/>
                  <a:pt x="5120023" y="2890239"/>
                  <a:pt x="5114410" y="2901969"/>
                </a:cubicBezTo>
                <a:lnTo>
                  <a:pt x="5133844" y="2897741"/>
                </a:lnTo>
                <a:close/>
                <a:moveTo>
                  <a:pt x="977799" y="2881865"/>
                </a:moveTo>
                <a:lnTo>
                  <a:pt x="977077" y="2893768"/>
                </a:lnTo>
                <a:cubicBezTo>
                  <a:pt x="982488" y="2892685"/>
                  <a:pt x="980324" y="2886553"/>
                  <a:pt x="982848" y="2882947"/>
                </a:cubicBezTo>
                <a:close/>
                <a:moveTo>
                  <a:pt x="5220766" y="2881341"/>
                </a:moveTo>
                <a:lnTo>
                  <a:pt x="5197605" y="2892658"/>
                </a:lnTo>
                <a:lnTo>
                  <a:pt x="5216734" y="2891388"/>
                </a:lnTo>
                <a:cubicBezTo>
                  <a:pt x="5217800" y="2909089"/>
                  <a:pt x="5238612" y="2906850"/>
                  <a:pt x="5251870" y="2918075"/>
                </a:cubicBezTo>
                <a:lnTo>
                  <a:pt x="5252636" y="2913230"/>
                </a:lnTo>
                <a:lnTo>
                  <a:pt x="5246415" y="2913024"/>
                </a:lnTo>
                <a:cubicBezTo>
                  <a:pt x="5247438" y="2897211"/>
                  <a:pt x="5225456" y="2893788"/>
                  <a:pt x="5220766" y="2881341"/>
                </a:cubicBezTo>
                <a:close/>
                <a:moveTo>
                  <a:pt x="959765" y="2876816"/>
                </a:moveTo>
                <a:cubicBezTo>
                  <a:pt x="960126" y="2880062"/>
                  <a:pt x="955076" y="2884029"/>
                  <a:pt x="960847" y="2886914"/>
                </a:cubicBezTo>
                <a:cubicBezTo>
                  <a:pt x="965175" y="2884751"/>
                  <a:pt x="967339" y="2877177"/>
                  <a:pt x="959765" y="2876816"/>
                </a:cubicBezTo>
                <a:close/>
                <a:moveTo>
                  <a:pt x="5103600" y="2865962"/>
                </a:moveTo>
                <a:cubicBezTo>
                  <a:pt x="5102086" y="2865199"/>
                  <a:pt x="5099780" y="2865164"/>
                  <a:pt x="5096209" y="2866310"/>
                </a:cubicBezTo>
                <a:cubicBezTo>
                  <a:pt x="5087175" y="2892372"/>
                  <a:pt x="5037856" y="2868435"/>
                  <a:pt x="5035044" y="2894703"/>
                </a:cubicBezTo>
                <a:lnTo>
                  <a:pt x="5043510" y="2897868"/>
                </a:lnTo>
                <a:cubicBezTo>
                  <a:pt x="5043613" y="2896032"/>
                  <a:pt x="5033004" y="2890622"/>
                  <a:pt x="5041014" y="2888023"/>
                </a:cubicBezTo>
                <a:lnTo>
                  <a:pt x="5059881" y="2905371"/>
                </a:lnTo>
                <a:cubicBezTo>
                  <a:pt x="5063710" y="2896446"/>
                  <a:pt x="5058608" y="2896445"/>
                  <a:pt x="5053356" y="2890271"/>
                </a:cubicBezTo>
                <a:cubicBezTo>
                  <a:pt x="5063203" y="2882674"/>
                  <a:pt x="5080443" y="2886045"/>
                  <a:pt x="5090032" y="2889414"/>
                </a:cubicBezTo>
                <a:cubicBezTo>
                  <a:pt x="5090338" y="2886456"/>
                  <a:pt x="5089574" y="2883650"/>
                  <a:pt x="5093451" y="2882733"/>
                </a:cubicBezTo>
                <a:cubicBezTo>
                  <a:pt x="5097072" y="2882581"/>
                  <a:pt x="5101000" y="2882021"/>
                  <a:pt x="5101765" y="2884827"/>
                </a:cubicBezTo>
                <a:lnTo>
                  <a:pt x="5108754" y="2880187"/>
                </a:lnTo>
                <a:cubicBezTo>
                  <a:pt x="5105579" y="2877087"/>
                  <a:pt x="5108145" y="2868252"/>
                  <a:pt x="5103600" y="2865962"/>
                </a:cubicBezTo>
                <a:close/>
                <a:moveTo>
                  <a:pt x="4880851" y="2856437"/>
                </a:moveTo>
                <a:cubicBezTo>
                  <a:pt x="4874112" y="2857079"/>
                  <a:pt x="4866957" y="2860558"/>
                  <a:pt x="4862544" y="2865377"/>
                </a:cubicBezTo>
                <a:cubicBezTo>
                  <a:pt x="4869684" y="2869460"/>
                  <a:pt x="4886109" y="2867119"/>
                  <a:pt x="4882179" y="2877880"/>
                </a:cubicBezTo>
                <a:cubicBezTo>
                  <a:pt x="4895337" y="2883290"/>
                  <a:pt x="4895698" y="2870487"/>
                  <a:pt x="4896668" y="2864520"/>
                </a:cubicBezTo>
                <a:cubicBezTo>
                  <a:pt x="4893915" y="2857990"/>
                  <a:pt x="4887591" y="2855795"/>
                  <a:pt x="4880851" y="2856437"/>
                </a:cubicBezTo>
                <a:close/>
                <a:moveTo>
                  <a:pt x="5152015" y="2853981"/>
                </a:moveTo>
                <a:lnTo>
                  <a:pt x="5151556" y="2855869"/>
                </a:lnTo>
                <a:lnTo>
                  <a:pt x="5164461" y="2854392"/>
                </a:lnTo>
                <a:close/>
                <a:moveTo>
                  <a:pt x="3068930" y="2844299"/>
                </a:moveTo>
                <a:cubicBezTo>
                  <a:pt x="3062585" y="2844156"/>
                  <a:pt x="3055793" y="2844988"/>
                  <a:pt x="3049018" y="2846500"/>
                </a:cubicBezTo>
                <a:lnTo>
                  <a:pt x="3034858" y="2852242"/>
                </a:lnTo>
                <a:lnTo>
                  <a:pt x="3039789" y="2863049"/>
                </a:lnTo>
                <a:lnTo>
                  <a:pt x="3050992" y="2859380"/>
                </a:lnTo>
                <a:cubicBezTo>
                  <a:pt x="3063750" y="2856241"/>
                  <a:pt x="3077000" y="2853988"/>
                  <a:pt x="3086158" y="2847945"/>
                </a:cubicBezTo>
                <a:cubicBezTo>
                  <a:pt x="3081172" y="2845559"/>
                  <a:pt x="3075275" y="2844442"/>
                  <a:pt x="3068930" y="2844299"/>
                </a:cubicBezTo>
                <a:close/>
                <a:moveTo>
                  <a:pt x="1236044" y="2841468"/>
                </a:moveTo>
                <a:lnTo>
                  <a:pt x="1232798" y="2850846"/>
                </a:lnTo>
                <a:lnTo>
                  <a:pt x="1238930" y="2847600"/>
                </a:lnTo>
                <a:lnTo>
                  <a:pt x="1240011" y="2849404"/>
                </a:lnTo>
                <a:lnTo>
                  <a:pt x="1243979" y="2845076"/>
                </a:lnTo>
                <a:lnTo>
                  <a:pt x="1239291" y="2847601"/>
                </a:lnTo>
                <a:close/>
                <a:moveTo>
                  <a:pt x="3109676" y="2834027"/>
                </a:moveTo>
                <a:lnTo>
                  <a:pt x="3099370" y="2843511"/>
                </a:lnTo>
                <a:lnTo>
                  <a:pt x="3118142" y="2837191"/>
                </a:lnTo>
                <a:close/>
                <a:moveTo>
                  <a:pt x="4882803" y="2831157"/>
                </a:moveTo>
                <a:cubicBezTo>
                  <a:pt x="4873673" y="2833552"/>
                  <a:pt x="4856634" y="2839260"/>
                  <a:pt x="4856632" y="2846911"/>
                </a:cubicBezTo>
                <a:cubicBezTo>
                  <a:pt x="4867292" y="2850127"/>
                  <a:pt x="4860256" y="2839107"/>
                  <a:pt x="4870611" y="2837631"/>
                </a:cubicBezTo>
                <a:cubicBezTo>
                  <a:pt x="4881222" y="2832839"/>
                  <a:pt x="4881625" y="2848449"/>
                  <a:pt x="4891523" y="2841208"/>
                </a:cubicBezTo>
                <a:close/>
                <a:moveTo>
                  <a:pt x="4850669" y="2828087"/>
                </a:moveTo>
                <a:lnTo>
                  <a:pt x="4843680" y="2832727"/>
                </a:lnTo>
                <a:lnTo>
                  <a:pt x="4862247" y="2835181"/>
                </a:lnTo>
                <a:close/>
                <a:moveTo>
                  <a:pt x="5104685" y="2827535"/>
                </a:moveTo>
                <a:cubicBezTo>
                  <a:pt x="5101065" y="2826111"/>
                  <a:pt x="5097215" y="2826090"/>
                  <a:pt x="5092699" y="2828920"/>
                </a:cubicBezTo>
                <a:cubicBezTo>
                  <a:pt x="5101931" y="2834891"/>
                  <a:pt x="5114119" y="2846269"/>
                  <a:pt x="5128655" y="2848569"/>
                </a:cubicBezTo>
                <a:cubicBezTo>
                  <a:pt x="5134114" y="2845968"/>
                  <a:pt x="5144214" y="2845257"/>
                  <a:pt x="5142634" y="2839289"/>
                </a:cubicBezTo>
                <a:cubicBezTo>
                  <a:pt x="5124307" y="2848732"/>
                  <a:pt x="5115542" y="2831812"/>
                  <a:pt x="5104685" y="2827535"/>
                </a:cubicBezTo>
                <a:close/>
                <a:moveTo>
                  <a:pt x="4969262" y="2826844"/>
                </a:moveTo>
                <a:cubicBezTo>
                  <a:pt x="4968394" y="2833525"/>
                  <a:pt x="4958856" y="2830513"/>
                  <a:pt x="4953500" y="2831277"/>
                </a:cubicBezTo>
                <a:cubicBezTo>
                  <a:pt x="4957684" y="2827402"/>
                  <a:pt x="4963244" y="2825516"/>
                  <a:pt x="4969262" y="2826844"/>
                </a:cubicBezTo>
                <a:close/>
                <a:moveTo>
                  <a:pt x="5037397" y="2817141"/>
                </a:moveTo>
                <a:cubicBezTo>
                  <a:pt x="5038779" y="2817730"/>
                  <a:pt x="5038291" y="2820372"/>
                  <a:pt x="5034807" y="2826607"/>
                </a:cubicBezTo>
                <a:cubicBezTo>
                  <a:pt x="5028025" y="2822473"/>
                  <a:pt x="5013891" y="2840883"/>
                  <a:pt x="5004815" y="2825782"/>
                </a:cubicBezTo>
                <a:cubicBezTo>
                  <a:pt x="5012273" y="2832096"/>
                  <a:pt x="5033251" y="2815375"/>
                  <a:pt x="5037397" y="2817141"/>
                </a:cubicBezTo>
                <a:close/>
                <a:moveTo>
                  <a:pt x="4954952" y="2814311"/>
                </a:moveTo>
                <a:cubicBezTo>
                  <a:pt x="4956934" y="2814484"/>
                  <a:pt x="4959013" y="2815007"/>
                  <a:pt x="4960952" y="2814549"/>
                </a:cubicBezTo>
                <a:lnTo>
                  <a:pt x="4960082" y="2821230"/>
                </a:lnTo>
                <a:lnTo>
                  <a:pt x="4949525" y="2816178"/>
                </a:lnTo>
                <a:cubicBezTo>
                  <a:pt x="4951081" y="2814316"/>
                  <a:pt x="4952969" y="2814139"/>
                  <a:pt x="4954952" y="2814311"/>
                </a:cubicBezTo>
                <a:close/>
                <a:moveTo>
                  <a:pt x="4991454" y="2813843"/>
                </a:moveTo>
                <a:lnTo>
                  <a:pt x="4993491" y="2825575"/>
                </a:lnTo>
                <a:lnTo>
                  <a:pt x="4972681" y="2820163"/>
                </a:lnTo>
                <a:close/>
                <a:moveTo>
                  <a:pt x="5125708" y="2810006"/>
                </a:moveTo>
                <a:cubicBezTo>
                  <a:pt x="5125401" y="2812963"/>
                  <a:pt x="5126216" y="2816126"/>
                  <a:pt x="5122084" y="2817808"/>
                </a:cubicBezTo>
                <a:lnTo>
                  <a:pt x="5127235" y="2818167"/>
                </a:lnTo>
                <a:lnTo>
                  <a:pt x="5128309" y="2810363"/>
                </a:lnTo>
                <a:close/>
                <a:moveTo>
                  <a:pt x="5174933" y="2800073"/>
                </a:moveTo>
                <a:lnTo>
                  <a:pt x="5188856" y="2808289"/>
                </a:lnTo>
                <a:lnTo>
                  <a:pt x="5189622" y="2803444"/>
                </a:lnTo>
                <a:close/>
                <a:moveTo>
                  <a:pt x="5144991" y="2797055"/>
                </a:moveTo>
                <a:lnTo>
                  <a:pt x="5159886" y="2799304"/>
                </a:lnTo>
                <a:lnTo>
                  <a:pt x="5157795" y="2797416"/>
                </a:lnTo>
                <a:close/>
                <a:moveTo>
                  <a:pt x="3274802" y="2783525"/>
                </a:moveTo>
                <a:cubicBezTo>
                  <a:pt x="3269905" y="2782401"/>
                  <a:pt x="3268271" y="2786278"/>
                  <a:pt x="3265467" y="2787041"/>
                </a:cubicBezTo>
                <a:lnTo>
                  <a:pt x="3274240" y="2787248"/>
                </a:lnTo>
                <a:close/>
                <a:moveTo>
                  <a:pt x="5163157" y="2776249"/>
                </a:moveTo>
                <a:cubicBezTo>
                  <a:pt x="5165654" y="2786094"/>
                  <a:pt x="5184069" y="2779825"/>
                  <a:pt x="5179883" y="2791353"/>
                </a:cubicBezTo>
                <a:lnTo>
                  <a:pt x="5186106" y="2791558"/>
                </a:lnTo>
                <a:cubicBezTo>
                  <a:pt x="5189882" y="2784826"/>
                  <a:pt x="5170754" y="2786095"/>
                  <a:pt x="5175960" y="2776610"/>
                </a:cubicBezTo>
                <a:close/>
                <a:moveTo>
                  <a:pt x="4927199" y="2761797"/>
                </a:moveTo>
                <a:cubicBezTo>
                  <a:pt x="4940716" y="2762056"/>
                  <a:pt x="4934387" y="2776438"/>
                  <a:pt x="4942700" y="2778532"/>
                </a:cubicBezTo>
                <a:cubicBezTo>
                  <a:pt x="4940558" y="2778838"/>
                  <a:pt x="4938467" y="2779500"/>
                  <a:pt x="4935763" y="2780979"/>
                </a:cubicBezTo>
                <a:lnTo>
                  <a:pt x="4930611" y="2780620"/>
                </a:lnTo>
                <a:cubicBezTo>
                  <a:pt x="4944794" y="2770218"/>
                  <a:pt x="4919239" y="2772405"/>
                  <a:pt x="4927199" y="2761797"/>
                </a:cubicBezTo>
                <a:close/>
                <a:moveTo>
                  <a:pt x="5074105" y="2749598"/>
                </a:moveTo>
                <a:lnTo>
                  <a:pt x="5073338" y="2754444"/>
                </a:lnTo>
                <a:cubicBezTo>
                  <a:pt x="5089609" y="2756132"/>
                  <a:pt x="5098278" y="2763275"/>
                  <a:pt x="5120162" y="2760884"/>
                </a:cubicBezTo>
                <a:cubicBezTo>
                  <a:pt x="5122105" y="2741298"/>
                  <a:pt x="5087619" y="2760059"/>
                  <a:pt x="5074105" y="2749598"/>
                </a:cubicBezTo>
                <a:close/>
                <a:moveTo>
                  <a:pt x="5017433" y="2746628"/>
                </a:moveTo>
                <a:cubicBezTo>
                  <a:pt x="5022183" y="2747163"/>
                  <a:pt x="5026413" y="2750477"/>
                  <a:pt x="5029878" y="2758817"/>
                </a:cubicBezTo>
                <a:cubicBezTo>
                  <a:pt x="5030236" y="2758766"/>
                  <a:pt x="5030236" y="2758766"/>
                  <a:pt x="5030593" y="2758715"/>
                </a:cubicBezTo>
                <a:cubicBezTo>
                  <a:pt x="5028043" y="2758714"/>
                  <a:pt x="5025696" y="2760142"/>
                  <a:pt x="5023961" y="2763304"/>
                </a:cubicBezTo>
                <a:cubicBezTo>
                  <a:pt x="5028346" y="2768508"/>
                  <a:pt x="5022477" y="2781003"/>
                  <a:pt x="5036606" y="2780446"/>
                </a:cubicBezTo>
                <a:cubicBezTo>
                  <a:pt x="5028543" y="2792889"/>
                  <a:pt x="5022376" y="2775188"/>
                  <a:pt x="5012022" y="2776664"/>
                </a:cubicBezTo>
                <a:cubicBezTo>
                  <a:pt x="5006462" y="2773450"/>
                  <a:pt x="4996772" y="2769367"/>
                  <a:pt x="4986110" y="2773801"/>
                </a:cubicBezTo>
                <a:cubicBezTo>
                  <a:pt x="4989675" y="2793695"/>
                  <a:pt x="5029106" y="2784066"/>
                  <a:pt x="5040020" y="2794169"/>
                </a:cubicBezTo>
                <a:lnTo>
                  <a:pt x="5045634" y="2782438"/>
                </a:lnTo>
                <a:lnTo>
                  <a:pt x="5052874" y="2792336"/>
                </a:lnTo>
                <a:cubicBezTo>
                  <a:pt x="5033082" y="2796614"/>
                  <a:pt x="5037411" y="2819315"/>
                  <a:pt x="5012622" y="2816655"/>
                </a:cubicBezTo>
                <a:cubicBezTo>
                  <a:pt x="5009308" y="2813848"/>
                  <a:pt x="5009820" y="2809767"/>
                  <a:pt x="5005382" y="2806757"/>
                </a:cubicBezTo>
                <a:cubicBezTo>
                  <a:pt x="4992477" y="2808233"/>
                  <a:pt x="4996255" y="2793850"/>
                  <a:pt x="4986973" y="2787522"/>
                </a:cubicBezTo>
                <a:cubicBezTo>
                  <a:pt x="4960904" y="2803990"/>
                  <a:pt x="4964073" y="2780222"/>
                  <a:pt x="4949894" y="2777871"/>
                </a:cubicBezTo>
                <a:cubicBezTo>
                  <a:pt x="4950557" y="2777412"/>
                  <a:pt x="4950914" y="2777361"/>
                  <a:pt x="4951628" y="2777259"/>
                </a:cubicBezTo>
                <a:cubicBezTo>
                  <a:pt x="4961271" y="2770785"/>
                  <a:pt x="4953570" y="2762774"/>
                  <a:pt x="4945205" y="2760323"/>
                </a:cubicBezTo>
                <a:cubicBezTo>
                  <a:pt x="4944186" y="2758283"/>
                  <a:pt x="4941891" y="2757517"/>
                  <a:pt x="4943422" y="2755478"/>
                </a:cubicBezTo>
                <a:lnTo>
                  <a:pt x="4946075" y="2753642"/>
                </a:lnTo>
                <a:cubicBezTo>
                  <a:pt x="4953215" y="2757724"/>
                  <a:pt x="4952701" y="2769455"/>
                  <a:pt x="4964841" y="2772826"/>
                </a:cubicBezTo>
                <a:cubicBezTo>
                  <a:pt x="4971268" y="2771910"/>
                  <a:pt x="4978510" y="2774156"/>
                  <a:pt x="4983153" y="2768393"/>
                </a:cubicBezTo>
                <a:lnTo>
                  <a:pt x="4967192" y="2756096"/>
                </a:lnTo>
                <a:cubicBezTo>
                  <a:pt x="4984250" y="2768419"/>
                  <a:pt x="5003183" y="2745022"/>
                  <a:pt x="5017433" y="2746628"/>
                </a:cubicBezTo>
                <a:close/>
                <a:moveTo>
                  <a:pt x="4923684" y="2744811"/>
                </a:moveTo>
                <a:cubicBezTo>
                  <a:pt x="4927153" y="2746138"/>
                  <a:pt x="4934040" y="2743334"/>
                  <a:pt x="4935824" y="2748181"/>
                </a:cubicBezTo>
                <a:lnTo>
                  <a:pt x="4935057" y="2753026"/>
                </a:lnTo>
                <a:cubicBezTo>
                  <a:pt x="4928425" y="2755064"/>
                  <a:pt x="4924244" y="2748738"/>
                  <a:pt x="4923684" y="2744811"/>
                </a:cubicBezTo>
                <a:close/>
                <a:moveTo>
                  <a:pt x="4950418" y="2725333"/>
                </a:moveTo>
                <a:lnTo>
                  <a:pt x="4949192" y="2732066"/>
                </a:lnTo>
                <a:lnTo>
                  <a:pt x="4938277" y="2729615"/>
                </a:lnTo>
                <a:cubicBezTo>
                  <a:pt x="4941389" y="2725892"/>
                  <a:pt x="4946490" y="2725893"/>
                  <a:pt x="4950418" y="2725333"/>
                </a:cubicBezTo>
                <a:close/>
                <a:moveTo>
                  <a:pt x="4884569" y="2718327"/>
                </a:moveTo>
                <a:lnTo>
                  <a:pt x="4894770" y="2718331"/>
                </a:lnTo>
                <a:lnTo>
                  <a:pt x="4894054" y="2723533"/>
                </a:lnTo>
                <a:close/>
                <a:moveTo>
                  <a:pt x="4813619" y="2713871"/>
                </a:moveTo>
                <a:cubicBezTo>
                  <a:pt x="4799896" y="2722385"/>
                  <a:pt x="4822850" y="2719842"/>
                  <a:pt x="4817695" y="2729685"/>
                </a:cubicBezTo>
                <a:cubicBezTo>
                  <a:pt x="4800456" y="2726313"/>
                  <a:pt x="4788872" y="2744724"/>
                  <a:pt x="4773367" y="2738191"/>
                </a:cubicBezTo>
                <a:cubicBezTo>
                  <a:pt x="4776779" y="2757012"/>
                  <a:pt x="4784234" y="2732633"/>
                  <a:pt x="4797187" y="2739166"/>
                </a:cubicBezTo>
                <a:cubicBezTo>
                  <a:pt x="4804428" y="2749064"/>
                  <a:pt x="4820144" y="2728971"/>
                  <a:pt x="4834936" y="2730506"/>
                </a:cubicBezTo>
                <a:lnTo>
                  <a:pt x="4814994" y="2720962"/>
                </a:lnTo>
                <a:cubicBezTo>
                  <a:pt x="4815658" y="2717952"/>
                  <a:pt x="4815966" y="2714994"/>
                  <a:pt x="4819842" y="2714077"/>
                </a:cubicBezTo>
                <a:close/>
                <a:moveTo>
                  <a:pt x="3416426" y="2688282"/>
                </a:moveTo>
                <a:lnTo>
                  <a:pt x="3375867" y="2715560"/>
                </a:lnTo>
                <a:cubicBezTo>
                  <a:pt x="3360920" y="2723156"/>
                  <a:pt x="3341641" y="2715704"/>
                  <a:pt x="3342604" y="2735239"/>
                </a:cubicBezTo>
                <a:cubicBezTo>
                  <a:pt x="3317865" y="2740588"/>
                  <a:pt x="3300924" y="2759763"/>
                  <a:pt x="3283273" y="2768837"/>
                </a:cubicBezTo>
                <a:cubicBezTo>
                  <a:pt x="3283219" y="2778681"/>
                  <a:pt x="3297451" y="2776288"/>
                  <a:pt x="3304441" y="2771648"/>
                </a:cubicBezTo>
                <a:lnTo>
                  <a:pt x="3295618" y="2763433"/>
                </a:lnTo>
                <a:cubicBezTo>
                  <a:pt x="3308475" y="2753950"/>
                  <a:pt x="3325920" y="2753648"/>
                  <a:pt x="3340561" y="2749011"/>
                </a:cubicBezTo>
                <a:lnTo>
                  <a:pt x="3338674" y="2746001"/>
                </a:lnTo>
                <a:cubicBezTo>
                  <a:pt x="3336635" y="2741919"/>
                  <a:pt x="3342451" y="2739269"/>
                  <a:pt x="3345104" y="2737433"/>
                </a:cubicBezTo>
                <a:cubicBezTo>
                  <a:pt x="3364691" y="2734276"/>
                  <a:pt x="3373109" y="2726883"/>
                  <a:pt x="3387750" y="2722245"/>
                </a:cubicBezTo>
                <a:lnTo>
                  <a:pt x="3388619" y="2715564"/>
                </a:lnTo>
                <a:cubicBezTo>
                  <a:pt x="3393058" y="2710922"/>
                  <a:pt x="3400096" y="2714292"/>
                  <a:pt x="3406523" y="2713376"/>
                </a:cubicBezTo>
                <a:lnTo>
                  <a:pt x="3404842" y="2706693"/>
                </a:lnTo>
                <a:cubicBezTo>
                  <a:pt x="3409945" y="2699043"/>
                  <a:pt x="3415298" y="2705930"/>
                  <a:pt x="3422848" y="2705218"/>
                </a:cubicBezTo>
                <a:cubicBezTo>
                  <a:pt x="3430451" y="2694662"/>
                  <a:pt x="3413669" y="2697054"/>
                  <a:pt x="3416426" y="2688282"/>
                </a:cubicBezTo>
                <a:close/>
                <a:moveTo>
                  <a:pt x="5010159" y="2686941"/>
                </a:moveTo>
                <a:lnTo>
                  <a:pt x="5009289" y="2693623"/>
                </a:lnTo>
                <a:lnTo>
                  <a:pt x="5000517" y="2693417"/>
                </a:lnTo>
                <a:lnTo>
                  <a:pt x="5000977" y="2691529"/>
                </a:lnTo>
                <a:cubicBezTo>
                  <a:pt x="5005872" y="2692653"/>
                  <a:pt x="5007710" y="2687655"/>
                  <a:pt x="5010159" y="2686941"/>
                </a:cubicBezTo>
                <a:close/>
                <a:moveTo>
                  <a:pt x="5144821" y="2680859"/>
                </a:moveTo>
                <a:lnTo>
                  <a:pt x="5134975" y="2688457"/>
                </a:lnTo>
                <a:lnTo>
                  <a:pt x="5152879" y="2686269"/>
                </a:lnTo>
                <a:close/>
                <a:moveTo>
                  <a:pt x="3444739" y="2674773"/>
                </a:moveTo>
                <a:cubicBezTo>
                  <a:pt x="3443106" y="2678649"/>
                  <a:pt x="3442799" y="2681607"/>
                  <a:pt x="3438462" y="2684412"/>
                </a:cubicBezTo>
                <a:cubicBezTo>
                  <a:pt x="3443666" y="2682577"/>
                  <a:pt x="3449888" y="2682783"/>
                  <a:pt x="3448411" y="2674978"/>
                </a:cubicBezTo>
                <a:close/>
                <a:moveTo>
                  <a:pt x="5092388" y="2670848"/>
                </a:moveTo>
                <a:lnTo>
                  <a:pt x="5091621" y="2675693"/>
                </a:lnTo>
                <a:lnTo>
                  <a:pt x="5103711" y="2671054"/>
                </a:lnTo>
                <a:close/>
                <a:moveTo>
                  <a:pt x="4793536" y="2667550"/>
                </a:moveTo>
                <a:cubicBezTo>
                  <a:pt x="4797971" y="2673112"/>
                  <a:pt x="4799857" y="2681223"/>
                  <a:pt x="4810366" y="2675716"/>
                </a:cubicBezTo>
                <a:lnTo>
                  <a:pt x="4801339" y="2668623"/>
                </a:lnTo>
                <a:cubicBezTo>
                  <a:pt x="4797768" y="2669132"/>
                  <a:pt x="4795167" y="2668775"/>
                  <a:pt x="4793536" y="2667550"/>
                </a:cubicBezTo>
                <a:close/>
                <a:moveTo>
                  <a:pt x="5059030" y="2666860"/>
                </a:moveTo>
                <a:cubicBezTo>
                  <a:pt x="5064537" y="2669717"/>
                  <a:pt x="5069942" y="2676962"/>
                  <a:pt x="5077698" y="2667477"/>
                </a:cubicBezTo>
                <a:close/>
                <a:moveTo>
                  <a:pt x="5116924" y="2666620"/>
                </a:moveTo>
                <a:cubicBezTo>
                  <a:pt x="5114219" y="2669373"/>
                  <a:pt x="5115162" y="2671517"/>
                  <a:pt x="5117157" y="2673373"/>
                </a:cubicBezTo>
                <a:lnTo>
                  <a:pt x="5123300" y="2678095"/>
                </a:lnTo>
                <a:lnTo>
                  <a:pt x="5123296" y="2678100"/>
                </a:lnTo>
                <a:lnTo>
                  <a:pt x="5123678" y="2679502"/>
                </a:lnTo>
                <a:lnTo>
                  <a:pt x="5123652" y="2680598"/>
                </a:lnTo>
                <a:lnTo>
                  <a:pt x="5124060" y="2680905"/>
                </a:lnTo>
                <a:cubicBezTo>
                  <a:pt x="5123499" y="2682078"/>
                  <a:pt x="5121510" y="2683454"/>
                  <a:pt x="5116663" y="2685238"/>
                </a:cubicBezTo>
                <a:cubicBezTo>
                  <a:pt x="5093508" y="2678703"/>
                  <a:pt x="5097070" y="2706248"/>
                  <a:pt x="5074372" y="2705476"/>
                </a:cubicBezTo>
                <a:cubicBezTo>
                  <a:pt x="5082634" y="2709764"/>
                  <a:pt x="5090538" y="2716652"/>
                  <a:pt x="5101405" y="2711095"/>
                </a:cubicBezTo>
                <a:lnTo>
                  <a:pt x="5093705" y="2703084"/>
                </a:lnTo>
                <a:cubicBezTo>
                  <a:pt x="5090292" y="2684262"/>
                  <a:pt x="5114672" y="2689166"/>
                  <a:pt x="5129109" y="2685650"/>
                </a:cubicBezTo>
                <a:lnTo>
                  <a:pt x="5124060" y="2680905"/>
                </a:lnTo>
                <a:lnTo>
                  <a:pt x="5123678" y="2679502"/>
                </a:lnTo>
                <a:lnTo>
                  <a:pt x="5123704" y="2678405"/>
                </a:lnTo>
                <a:lnTo>
                  <a:pt x="5123300" y="2678095"/>
                </a:lnTo>
                <a:lnTo>
                  <a:pt x="5128194" y="2673166"/>
                </a:lnTo>
                <a:cubicBezTo>
                  <a:pt x="5130413" y="2671802"/>
                  <a:pt x="5132786" y="2670553"/>
                  <a:pt x="5134010" y="2668921"/>
                </a:cubicBezTo>
                <a:cubicBezTo>
                  <a:pt x="5137683" y="2669126"/>
                  <a:pt x="5141712" y="2669280"/>
                  <a:pt x="5143599" y="2672290"/>
                </a:cubicBezTo>
                <a:lnTo>
                  <a:pt x="5144366" y="2667444"/>
                </a:lnTo>
                <a:close/>
                <a:moveTo>
                  <a:pt x="5006615" y="2660487"/>
                </a:moveTo>
                <a:cubicBezTo>
                  <a:pt x="5008841" y="2660443"/>
                  <a:pt x="5010651" y="2661004"/>
                  <a:pt x="5011543" y="2663427"/>
                </a:cubicBezTo>
                <a:lnTo>
                  <a:pt x="4995780" y="2667861"/>
                </a:lnTo>
                <a:cubicBezTo>
                  <a:pt x="4996088" y="2664902"/>
                  <a:pt x="4995272" y="2661740"/>
                  <a:pt x="4999199" y="2661180"/>
                </a:cubicBezTo>
                <a:cubicBezTo>
                  <a:pt x="5001750" y="2661181"/>
                  <a:pt x="5004390" y="2660531"/>
                  <a:pt x="5006615" y="2660487"/>
                </a:cubicBezTo>
                <a:close/>
                <a:moveTo>
                  <a:pt x="3112684" y="2655807"/>
                </a:moveTo>
                <a:cubicBezTo>
                  <a:pt x="3089782" y="2656158"/>
                  <a:pt x="3098807" y="2670902"/>
                  <a:pt x="3096202" y="2680745"/>
                </a:cubicBezTo>
                <a:lnTo>
                  <a:pt x="3103191" y="2676106"/>
                </a:lnTo>
                <a:lnTo>
                  <a:pt x="3108648" y="2681156"/>
                </a:lnTo>
                <a:cubicBezTo>
                  <a:pt x="3119055" y="2677487"/>
                  <a:pt x="3117529" y="2661675"/>
                  <a:pt x="3118907" y="2656013"/>
                </a:cubicBezTo>
                <a:close/>
                <a:moveTo>
                  <a:pt x="4788387" y="2654440"/>
                </a:moveTo>
                <a:cubicBezTo>
                  <a:pt x="4790018" y="2658215"/>
                  <a:pt x="4784815" y="2660049"/>
                  <a:pt x="4781958" y="2663008"/>
                </a:cubicBezTo>
                <a:cubicBezTo>
                  <a:pt x="4786600" y="2662346"/>
                  <a:pt x="4789710" y="2663724"/>
                  <a:pt x="4791853" y="2665968"/>
                </a:cubicBezTo>
                <a:cubicBezTo>
                  <a:pt x="4788487" y="2660254"/>
                  <a:pt x="4794765" y="2648065"/>
                  <a:pt x="4788387" y="2654440"/>
                </a:cubicBezTo>
                <a:close/>
                <a:moveTo>
                  <a:pt x="4771147" y="2651069"/>
                </a:moveTo>
                <a:lnTo>
                  <a:pt x="4764158" y="2655708"/>
                </a:lnTo>
                <a:lnTo>
                  <a:pt x="4772472" y="2657802"/>
                </a:lnTo>
                <a:cubicBezTo>
                  <a:pt x="4772931" y="2655914"/>
                  <a:pt x="4774666" y="2652753"/>
                  <a:pt x="4771147" y="2651069"/>
                </a:cubicBezTo>
                <a:close/>
                <a:moveTo>
                  <a:pt x="4872349" y="2640282"/>
                </a:moveTo>
                <a:lnTo>
                  <a:pt x="4884794" y="2640693"/>
                </a:lnTo>
                <a:lnTo>
                  <a:pt x="4884692" y="2642529"/>
                </a:lnTo>
                <a:lnTo>
                  <a:pt x="4872246" y="2642119"/>
                </a:lnTo>
                <a:close/>
                <a:moveTo>
                  <a:pt x="5091112" y="2633156"/>
                </a:moveTo>
                <a:cubicBezTo>
                  <a:pt x="5088795" y="2633675"/>
                  <a:pt x="5086544" y="2635612"/>
                  <a:pt x="5084337" y="2639934"/>
                </a:cubicBezTo>
                <a:cubicBezTo>
                  <a:pt x="5101475" y="2642592"/>
                  <a:pt x="5107185" y="2654529"/>
                  <a:pt x="5125497" y="2650097"/>
                </a:cubicBezTo>
                <a:lnTo>
                  <a:pt x="5114330" y="2640759"/>
                </a:lnTo>
                <a:cubicBezTo>
                  <a:pt x="5105607" y="2642822"/>
                  <a:pt x="5098063" y="2631602"/>
                  <a:pt x="5091112" y="2633156"/>
                </a:cubicBezTo>
                <a:close/>
                <a:moveTo>
                  <a:pt x="4828893" y="2629354"/>
                </a:moveTo>
                <a:cubicBezTo>
                  <a:pt x="4832566" y="2629559"/>
                  <a:pt x="4836239" y="2629763"/>
                  <a:pt x="4837002" y="2632570"/>
                </a:cubicBezTo>
                <a:lnTo>
                  <a:pt x="4836440" y="2636293"/>
                </a:lnTo>
                <a:cubicBezTo>
                  <a:pt x="4831237" y="2638128"/>
                  <a:pt x="4825526" y="2633841"/>
                  <a:pt x="4828893" y="2629354"/>
                </a:cubicBezTo>
                <a:close/>
                <a:moveTo>
                  <a:pt x="3022918" y="2629258"/>
                </a:moveTo>
                <a:cubicBezTo>
                  <a:pt x="3018686" y="2627675"/>
                  <a:pt x="3016351" y="2628555"/>
                  <a:pt x="3014533" y="2630180"/>
                </a:cubicBezTo>
                <a:cubicBezTo>
                  <a:pt x="3012717" y="2631805"/>
                  <a:pt x="3011415" y="2634177"/>
                  <a:pt x="3009247" y="2635579"/>
                </a:cubicBezTo>
                <a:cubicBezTo>
                  <a:pt x="2988487" y="2633074"/>
                  <a:pt x="2989247" y="2653732"/>
                  <a:pt x="2973127" y="2658217"/>
                </a:cubicBezTo>
                <a:cubicBezTo>
                  <a:pt x="2994246" y="2653020"/>
                  <a:pt x="3009295" y="2643587"/>
                  <a:pt x="3022918" y="2629258"/>
                </a:cubicBezTo>
                <a:close/>
                <a:moveTo>
                  <a:pt x="5032621" y="2622169"/>
                </a:moveTo>
                <a:lnTo>
                  <a:pt x="5031854" y="2627015"/>
                </a:lnTo>
                <a:cubicBezTo>
                  <a:pt x="5041036" y="2624977"/>
                  <a:pt x="5050625" y="2628347"/>
                  <a:pt x="5052204" y="2634315"/>
                </a:cubicBezTo>
                <a:lnTo>
                  <a:pt x="5045215" y="2638955"/>
                </a:lnTo>
                <a:lnTo>
                  <a:pt x="5057661" y="2639366"/>
                </a:lnTo>
                <a:cubicBezTo>
                  <a:pt x="5050674" y="2636355"/>
                  <a:pt x="5052766" y="2630591"/>
                  <a:pt x="5053737" y="2624624"/>
                </a:cubicBezTo>
                <a:close/>
                <a:moveTo>
                  <a:pt x="5185646" y="2612010"/>
                </a:moveTo>
                <a:lnTo>
                  <a:pt x="5191868" y="2612215"/>
                </a:lnTo>
                <a:lnTo>
                  <a:pt x="5191102" y="2617061"/>
                </a:lnTo>
                <a:lnTo>
                  <a:pt x="5184879" y="2616855"/>
                </a:lnTo>
                <a:close/>
                <a:moveTo>
                  <a:pt x="4740913" y="2607653"/>
                </a:moveTo>
                <a:lnTo>
                  <a:pt x="4733923" y="2612293"/>
                </a:lnTo>
                <a:lnTo>
                  <a:pt x="4737492" y="2614333"/>
                </a:lnTo>
                <a:close/>
                <a:moveTo>
                  <a:pt x="4892456" y="2607542"/>
                </a:moveTo>
                <a:cubicBezTo>
                  <a:pt x="4885720" y="2619068"/>
                  <a:pt x="4868124" y="2610647"/>
                  <a:pt x="4862306" y="2623499"/>
                </a:cubicBezTo>
                <a:cubicBezTo>
                  <a:pt x="4852413" y="2615437"/>
                  <a:pt x="4832518" y="2621552"/>
                  <a:pt x="4819408" y="2624151"/>
                </a:cubicBezTo>
                <a:lnTo>
                  <a:pt x="4821652" y="2627110"/>
                </a:lnTo>
                <a:cubicBezTo>
                  <a:pt x="4822467" y="2630272"/>
                  <a:pt x="4817213" y="2631750"/>
                  <a:pt x="4815682" y="2633790"/>
                </a:cubicBezTo>
                <a:cubicBezTo>
                  <a:pt x="4809459" y="2633583"/>
                  <a:pt x="4807675" y="2628738"/>
                  <a:pt x="4804105" y="2626696"/>
                </a:cubicBezTo>
                <a:cubicBezTo>
                  <a:pt x="4803086" y="2624656"/>
                  <a:pt x="4806096" y="2622769"/>
                  <a:pt x="4807421" y="2621852"/>
                </a:cubicBezTo>
                <a:lnTo>
                  <a:pt x="4781000" y="2623068"/>
                </a:lnTo>
                <a:cubicBezTo>
                  <a:pt x="4780235" y="2620263"/>
                  <a:pt x="4765342" y="2618014"/>
                  <a:pt x="4754426" y="2615562"/>
                </a:cubicBezTo>
                <a:cubicBezTo>
                  <a:pt x="4754069" y="2618164"/>
                  <a:pt x="4753610" y="2620051"/>
                  <a:pt x="4752691" y="2621275"/>
                </a:cubicBezTo>
                <a:lnTo>
                  <a:pt x="4752517" y="2621365"/>
                </a:lnTo>
                <a:lnTo>
                  <a:pt x="4752334" y="2621326"/>
                </a:lnTo>
                <a:lnTo>
                  <a:pt x="4745657" y="2624787"/>
                </a:lnTo>
                <a:lnTo>
                  <a:pt x="4735322" y="2624555"/>
                </a:lnTo>
                <a:lnTo>
                  <a:pt x="4735297" y="2624484"/>
                </a:lnTo>
                <a:lnTo>
                  <a:pt x="4735178" y="2624552"/>
                </a:lnTo>
                <a:lnTo>
                  <a:pt x="4732931" y="2624502"/>
                </a:lnTo>
                <a:cubicBezTo>
                  <a:pt x="4728295" y="2624571"/>
                  <a:pt x="4723589" y="2625424"/>
                  <a:pt x="4719533" y="2628917"/>
                </a:cubicBezTo>
                <a:cubicBezTo>
                  <a:pt x="4724659" y="2632923"/>
                  <a:pt x="4725820" y="2631481"/>
                  <a:pt x="4727089" y="2629206"/>
                </a:cubicBezTo>
                <a:lnTo>
                  <a:pt x="4735178" y="2624552"/>
                </a:lnTo>
                <a:lnTo>
                  <a:pt x="4735322" y="2624555"/>
                </a:lnTo>
                <a:lnTo>
                  <a:pt x="4737151" y="2629820"/>
                </a:lnTo>
                <a:cubicBezTo>
                  <a:pt x="4736646" y="2632033"/>
                  <a:pt x="4735626" y="2634455"/>
                  <a:pt x="4735906" y="2636419"/>
                </a:cubicBezTo>
                <a:cubicBezTo>
                  <a:pt x="4739120" y="2630861"/>
                  <a:pt x="4742283" y="2627495"/>
                  <a:pt x="4745548" y="2624843"/>
                </a:cubicBezTo>
                <a:lnTo>
                  <a:pt x="4745657" y="2624787"/>
                </a:lnTo>
                <a:lnTo>
                  <a:pt x="4745906" y="2624793"/>
                </a:lnTo>
                <a:lnTo>
                  <a:pt x="4752517" y="2621365"/>
                </a:lnTo>
                <a:lnTo>
                  <a:pt x="4779864" y="2627238"/>
                </a:lnTo>
                <a:cubicBezTo>
                  <a:pt x="4789604" y="2631679"/>
                  <a:pt x="4800047" y="2636565"/>
                  <a:pt x="4811600" y="2635828"/>
                </a:cubicBezTo>
                <a:cubicBezTo>
                  <a:pt x="4817617" y="2644807"/>
                  <a:pt x="4816289" y="2653376"/>
                  <a:pt x="4808535" y="2655210"/>
                </a:cubicBezTo>
                <a:cubicBezTo>
                  <a:pt x="4822000" y="2657663"/>
                  <a:pt x="4835212" y="2653229"/>
                  <a:pt x="4846482" y="2663281"/>
                </a:cubicBezTo>
                <a:cubicBezTo>
                  <a:pt x="4842606" y="2664197"/>
                  <a:pt x="4843369" y="2667004"/>
                  <a:pt x="4843063" y="2669962"/>
                </a:cubicBezTo>
                <a:lnTo>
                  <a:pt x="4861376" y="2665529"/>
                </a:lnTo>
                <a:cubicBezTo>
                  <a:pt x="4864945" y="2667570"/>
                  <a:pt x="4864639" y="2670529"/>
                  <a:pt x="4864180" y="2672416"/>
                </a:cubicBezTo>
                <a:cubicBezTo>
                  <a:pt x="4869026" y="2665531"/>
                  <a:pt x="4878513" y="2670736"/>
                  <a:pt x="4882951" y="2666096"/>
                </a:cubicBezTo>
                <a:cubicBezTo>
                  <a:pt x="4900852" y="2679209"/>
                  <a:pt x="4862394" y="2675221"/>
                  <a:pt x="4868000" y="2688994"/>
                </a:cubicBezTo>
                <a:cubicBezTo>
                  <a:pt x="4872641" y="2690883"/>
                  <a:pt x="4877232" y="2687314"/>
                  <a:pt x="4880090" y="2684356"/>
                </a:cubicBezTo>
                <a:cubicBezTo>
                  <a:pt x="4883456" y="2687519"/>
                  <a:pt x="4888097" y="2689408"/>
                  <a:pt x="4884779" y="2694253"/>
                </a:cubicBezTo>
                <a:cubicBezTo>
                  <a:pt x="4873096" y="2706849"/>
                  <a:pt x="4865347" y="2690830"/>
                  <a:pt x="4855554" y="2688583"/>
                </a:cubicBezTo>
                <a:cubicBezTo>
                  <a:pt x="4848715" y="2707046"/>
                  <a:pt x="4833827" y="2681844"/>
                  <a:pt x="4822296" y="2690409"/>
                </a:cubicBezTo>
                <a:lnTo>
                  <a:pt x="4821786" y="2694490"/>
                </a:lnTo>
                <a:cubicBezTo>
                  <a:pt x="4832036" y="2702502"/>
                  <a:pt x="4851369" y="2700109"/>
                  <a:pt x="4861517" y="2707407"/>
                </a:cubicBezTo>
                <a:cubicBezTo>
                  <a:pt x="4856772" y="2712455"/>
                  <a:pt x="4846570" y="2715002"/>
                  <a:pt x="4847894" y="2721736"/>
                </a:cubicBezTo>
                <a:cubicBezTo>
                  <a:pt x="4858146" y="2722096"/>
                  <a:pt x="4869573" y="2720466"/>
                  <a:pt x="4873396" y="2729394"/>
                </a:cubicBezTo>
                <a:cubicBezTo>
                  <a:pt x="4868855" y="2733320"/>
                  <a:pt x="4858144" y="2729746"/>
                  <a:pt x="4860539" y="2738878"/>
                </a:cubicBezTo>
                <a:lnTo>
                  <a:pt x="4885842" y="2729806"/>
                </a:lnTo>
                <a:cubicBezTo>
                  <a:pt x="4886299" y="2735570"/>
                  <a:pt x="4894308" y="2732970"/>
                  <a:pt x="4893082" y="2739703"/>
                </a:cubicBezTo>
                <a:cubicBezTo>
                  <a:pt x="4888847" y="2743222"/>
                  <a:pt x="4883542" y="2744341"/>
                  <a:pt x="4877524" y="2743014"/>
                </a:cubicBezTo>
                <a:cubicBezTo>
                  <a:pt x="4877216" y="2745973"/>
                  <a:pt x="4875430" y="2748777"/>
                  <a:pt x="4879000" y="2750818"/>
                </a:cubicBezTo>
                <a:cubicBezTo>
                  <a:pt x="4884816" y="2748168"/>
                  <a:pt x="4887776" y="2743374"/>
                  <a:pt x="4892876" y="2743376"/>
                </a:cubicBezTo>
                <a:cubicBezTo>
                  <a:pt x="4897568" y="2745621"/>
                  <a:pt x="4905831" y="2749909"/>
                  <a:pt x="4903738" y="2755671"/>
                </a:cubicBezTo>
                <a:cubicBezTo>
                  <a:pt x="4900421" y="2760516"/>
                  <a:pt x="4894505" y="2757352"/>
                  <a:pt x="4890628" y="2758269"/>
                </a:cubicBezTo>
                <a:lnTo>
                  <a:pt x="4886034" y="2772040"/>
                </a:lnTo>
                <a:lnTo>
                  <a:pt x="4891901" y="2767196"/>
                </a:lnTo>
                <a:cubicBezTo>
                  <a:pt x="4903273" y="2775411"/>
                  <a:pt x="4937039" y="2777154"/>
                  <a:pt x="4924896" y="2791637"/>
                </a:cubicBezTo>
                <a:cubicBezTo>
                  <a:pt x="4913215" y="2794032"/>
                  <a:pt x="4904188" y="2786939"/>
                  <a:pt x="4894955" y="2788620"/>
                </a:cubicBezTo>
                <a:cubicBezTo>
                  <a:pt x="4893374" y="2790302"/>
                  <a:pt x="4887813" y="2792188"/>
                  <a:pt x="4887506" y="2795147"/>
                </a:cubicBezTo>
                <a:cubicBezTo>
                  <a:pt x="4892962" y="2800198"/>
                  <a:pt x="4902400" y="2797395"/>
                  <a:pt x="4908419" y="2798723"/>
                </a:cubicBezTo>
                <a:cubicBezTo>
                  <a:pt x="4916882" y="2809539"/>
                  <a:pt x="4952793" y="2805876"/>
                  <a:pt x="4938403" y="2825051"/>
                </a:cubicBezTo>
                <a:cubicBezTo>
                  <a:pt x="4926060" y="2822804"/>
                  <a:pt x="4915761" y="2806784"/>
                  <a:pt x="4902598" y="2819227"/>
                </a:cubicBezTo>
                <a:cubicBezTo>
                  <a:pt x="4897903" y="2827182"/>
                  <a:pt x="4909329" y="2825553"/>
                  <a:pt x="4912440" y="2829482"/>
                </a:cubicBezTo>
                <a:cubicBezTo>
                  <a:pt x="4905705" y="2833357"/>
                  <a:pt x="4910702" y="2840295"/>
                  <a:pt x="4917078" y="2841572"/>
                </a:cubicBezTo>
                <a:cubicBezTo>
                  <a:pt x="4939119" y="2819849"/>
                  <a:pt x="4935284" y="2854278"/>
                  <a:pt x="4958698" y="2849847"/>
                </a:cubicBezTo>
                <a:cubicBezTo>
                  <a:pt x="4950124" y="2866371"/>
                  <a:pt x="4936252" y="2855961"/>
                  <a:pt x="4920950" y="2858508"/>
                </a:cubicBezTo>
                <a:cubicBezTo>
                  <a:pt x="4924062" y="2854785"/>
                  <a:pt x="4928501" y="2850144"/>
                  <a:pt x="4931256" y="2849023"/>
                </a:cubicBezTo>
                <a:lnTo>
                  <a:pt x="4912483" y="2855343"/>
                </a:lnTo>
                <a:lnTo>
                  <a:pt x="4923040" y="2860396"/>
                </a:lnTo>
                <a:cubicBezTo>
                  <a:pt x="4924211" y="2871158"/>
                  <a:pt x="4903910" y="2869316"/>
                  <a:pt x="4903092" y="2876355"/>
                </a:cubicBezTo>
                <a:lnTo>
                  <a:pt x="4905643" y="2876356"/>
                </a:lnTo>
                <a:cubicBezTo>
                  <a:pt x="4923193" y="2861467"/>
                  <a:pt x="4933745" y="2884372"/>
                  <a:pt x="4944610" y="2886466"/>
                </a:cubicBezTo>
                <a:cubicBezTo>
                  <a:pt x="4950477" y="2881622"/>
                  <a:pt x="4965776" y="2889278"/>
                  <a:pt x="4963485" y="2878311"/>
                </a:cubicBezTo>
                <a:cubicBezTo>
                  <a:pt x="4960374" y="2874381"/>
                  <a:pt x="4947469" y="2875857"/>
                  <a:pt x="4952571" y="2868207"/>
                </a:cubicBezTo>
                <a:cubicBezTo>
                  <a:pt x="4970425" y="2865662"/>
                  <a:pt x="4983534" y="2863065"/>
                  <a:pt x="4997253" y="2872403"/>
                </a:cubicBezTo>
                <a:cubicBezTo>
                  <a:pt x="4997862" y="2884338"/>
                  <a:pt x="4976135" y="2877600"/>
                  <a:pt x="4975062" y="2885403"/>
                </a:cubicBezTo>
                <a:cubicBezTo>
                  <a:pt x="4987303" y="2886937"/>
                  <a:pt x="5003777" y="2887503"/>
                  <a:pt x="5013111" y="2891637"/>
                </a:cubicBezTo>
                <a:lnTo>
                  <a:pt x="5006121" y="2896277"/>
                </a:lnTo>
                <a:cubicBezTo>
                  <a:pt x="5013824" y="2896636"/>
                  <a:pt x="5015097" y="2905562"/>
                  <a:pt x="5022851" y="2903729"/>
                </a:cubicBezTo>
                <a:cubicBezTo>
                  <a:pt x="5027596" y="2896130"/>
                  <a:pt x="5010559" y="2899287"/>
                  <a:pt x="5013111" y="2891637"/>
                </a:cubicBezTo>
                <a:cubicBezTo>
                  <a:pt x="5014846" y="2888475"/>
                  <a:pt x="5018876" y="2888630"/>
                  <a:pt x="5022548" y="2888834"/>
                </a:cubicBezTo>
                <a:cubicBezTo>
                  <a:pt x="5019185" y="2878020"/>
                  <a:pt x="5051778" y="2879202"/>
                  <a:pt x="5034183" y="2870780"/>
                </a:cubicBezTo>
                <a:lnTo>
                  <a:pt x="5017552" y="2881896"/>
                </a:lnTo>
                <a:cubicBezTo>
                  <a:pt x="5009289" y="2877609"/>
                  <a:pt x="5005719" y="2875568"/>
                  <a:pt x="4997917" y="2869394"/>
                </a:cubicBezTo>
                <a:cubicBezTo>
                  <a:pt x="5000926" y="2867507"/>
                  <a:pt x="5005926" y="2866794"/>
                  <a:pt x="5005366" y="2862867"/>
                </a:cubicBezTo>
                <a:lnTo>
                  <a:pt x="4996133" y="2864548"/>
                </a:lnTo>
                <a:cubicBezTo>
                  <a:pt x="4992512" y="2862150"/>
                  <a:pt x="4989554" y="2859292"/>
                  <a:pt x="4991187" y="2855416"/>
                </a:cubicBezTo>
                <a:cubicBezTo>
                  <a:pt x="4994046" y="2852458"/>
                  <a:pt x="4997717" y="2852663"/>
                  <a:pt x="5000268" y="2852664"/>
                </a:cubicBezTo>
                <a:cubicBezTo>
                  <a:pt x="5005626" y="2841699"/>
                  <a:pt x="4985427" y="2843121"/>
                  <a:pt x="4992164" y="2831596"/>
                </a:cubicBezTo>
                <a:cubicBezTo>
                  <a:pt x="4991604" y="2827668"/>
                  <a:pt x="4998287" y="2825986"/>
                  <a:pt x="5001704" y="2826956"/>
                </a:cubicBezTo>
                <a:cubicBezTo>
                  <a:pt x="5007824" y="2828998"/>
                  <a:pt x="5003283" y="2832925"/>
                  <a:pt x="5002721" y="2836648"/>
                </a:cubicBezTo>
                <a:cubicBezTo>
                  <a:pt x="5017973" y="2836295"/>
                  <a:pt x="5034399" y="2828853"/>
                  <a:pt x="5048424" y="2835233"/>
                </a:cubicBezTo>
                <a:lnTo>
                  <a:pt x="5038015" y="2846554"/>
                </a:lnTo>
                <a:lnTo>
                  <a:pt x="5053012" y="2846965"/>
                </a:lnTo>
                <a:cubicBezTo>
                  <a:pt x="5057957" y="2856098"/>
                  <a:pt x="5077136" y="2852634"/>
                  <a:pt x="5071420" y="2866201"/>
                </a:cubicBezTo>
                <a:lnTo>
                  <a:pt x="5090193" y="2859881"/>
                </a:lnTo>
                <a:cubicBezTo>
                  <a:pt x="5098257" y="2839786"/>
                  <a:pt x="5066219" y="2860385"/>
                  <a:pt x="5059694" y="2845284"/>
                </a:cubicBezTo>
                <a:lnTo>
                  <a:pt x="5069336" y="2838810"/>
                </a:lnTo>
                <a:cubicBezTo>
                  <a:pt x="5072039" y="2839881"/>
                  <a:pt x="5072651" y="2841616"/>
                  <a:pt x="5075456" y="2840851"/>
                </a:cubicBezTo>
                <a:cubicBezTo>
                  <a:pt x="5088060" y="2824482"/>
                  <a:pt x="5059645" y="2837276"/>
                  <a:pt x="5062811" y="2823709"/>
                </a:cubicBezTo>
                <a:cubicBezTo>
                  <a:pt x="5065668" y="2820752"/>
                  <a:pt x="5069137" y="2822078"/>
                  <a:pt x="5071687" y="2822079"/>
                </a:cubicBezTo>
                <a:cubicBezTo>
                  <a:pt x="5067049" y="2809989"/>
                  <a:pt x="5086177" y="2808719"/>
                  <a:pt x="5089494" y="2803875"/>
                </a:cubicBezTo>
                <a:cubicBezTo>
                  <a:pt x="5083119" y="2802598"/>
                  <a:pt x="5074654" y="2791781"/>
                  <a:pt x="5080521" y="2786938"/>
                </a:cubicBezTo>
                <a:lnTo>
                  <a:pt x="5093671" y="2784560"/>
                </a:lnTo>
                <a:lnTo>
                  <a:pt x="5098426" y="2784750"/>
                </a:lnTo>
                <a:lnTo>
                  <a:pt x="5100273" y="2783366"/>
                </a:lnTo>
                <a:lnTo>
                  <a:pt x="5107914" y="2781985"/>
                </a:lnTo>
                <a:cubicBezTo>
                  <a:pt x="5115209" y="2778530"/>
                  <a:pt x="5122198" y="2773892"/>
                  <a:pt x="5133472" y="2769916"/>
                </a:cubicBezTo>
                <a:lnTo>
                  <a:pt x="5124699" y="2769709"/>
                </a:lnTo>
                <a:cubicBezTo>
                  <a:pt x="5121255" y="2771111"/>
                  <a:pt x="5115963" y="2772958"/>
                  <a:pt x="5110893" y="2775413"/>
                </a:cubicBezTo>
                <a:lnTo>
                  <a:pt x="5100273" y="2783366"/>
                </a:lnTo>
                <a:lnTo>
                  <a:pt x="5093671" y="2784560"/>
                </a:lnTo>
                <a:lnTo>
                  <a:pt x="5076716" y="2783882"/>
                </a:lnTo>
                <a:cubicBezTo>
                  <a:pt x="5070156" y="2782586"/>
                  <a:pt x="5064584" y="2779920"/>
                  <a:pt x="5060938" y="2774792"/>
                </a:cubicBezTo>
                <a:lnTo>
                  <a:pt x="5071347" y="2763472"/>
                </a:lnTo>
                <a:cubicBezTo>
                  <a:pt x="5054053" y="2769944"/>
                  <a:pt x="5049314" y="2752040"/>
                  <a:pt x="5050388" y="2744235"/>
                </a:cubicBezTo>
                <a:cubicBezTo>
                  <a:pt x="5043605" y="2740102"/>
                  <a:pt x="5034426" y="2731938"/>
                  <a:pt x="5026618" y="2743617"/>
                </a:cubicBezTo>
                <a:cubicBezTo>
                  <a:pt x="5013918" y="2743970"/>
                  <a:pt x="5005655" y="2739683"/>
                  <a:pt x="4997342" y="2737590"/>
                </a:cubicBezTo>
                <a:cubicBezTo>
                  <a:pt x="4991776" y="2759879"/>
                  <a:pt x="4972095" y="2731716"/>
                  <a:pt x="4959798" y="2745128"/>
                </a:cubicBezTo>
                <a:cubicBezTo>
                  <a:pt x="4957350" y="2743292"/>
                  <a:pt x="4952454" y="2742167"/>
                  <a:pt x="4954444" y="2738241"/>
                </a:cubicBezTo>
                <a:cubicBezTo>
                  <a:pt x="4957557" y="2734519"/>
                  <a:pt x="4962350" y="2737478"/>
                  <a:pt x="4967350" y="2736765"/>
                </a:cubicBezTo>
                <a:cubicBezTo>
                  <a:pt x="4969238" y="2732124"/>
                  <a:pt x="4965873" y="2728960"/>
                  <a:pt x="4965313" y="2725033"/>
                </a:cubicBezTo>
                <a:cubicBezTo>
                  <a:pt x="4935627" y="2721250"/>
                  <a:pt x="4910539" y="2696045"/>
                  <a:pt x="4905443" y="2678191"/>
                </a:cubicBezTo>
                <a:cubicBezTo>
                  <a:pt x="4923907" y="2679931"/>
                  <a:pt x="4906516" y="2670388"/>
                  <a:pt x="4917383" y="2664830"/>
                </a:cubicBezTo>
                <a:cubicBezTo>
                  <a:pt x="4912693" y="2654934"/>
                  <a:pt x="4892134" y="2664058"/>
                  <a:pt x="4891117" y="2654367"/>
                </a:cubicBezTo>
                <a:cubicBezTo>
                  <a:pt x="4914021" y="2646365"/>
                  <a:pt x="4926512" y="2662436"/>
                  <a:pt x="4941203" y="2665806"/>
                </a:cubicBezTo>
                <a:lnTo>
                  <a:pt x="4952275" y="2651477"/>
                </a:lnTo>
                <a:cubicBezTo>
                  <a:pt x="4945288" y="2648465"/>
                  <a:pt x="4942532" y="2657238"/>
                  <a:pt x="4936513" y="2655910"/>
                </a:cubicBezTo>
                <a:cubicBezTo>
                  <a:pt x="4933147" y="2652746"/>
                  <a:pt x="4929934" y="2650654"/>
                  <a:pt x="4931567" y="2646778"/>
                </a:cubicBezTo>
                <a:lnTo>
                  <a:pt x="4916571" y="2646366"/>
                </a:lnTo>
                <a:cubicBezTo>
                  <a:pt x="4904231" y="2636467"/>
                  <a:pt x="4871636" y="2635284"/>
                  <a:pt x="4875467" y="2618708"/>
                </a:cubicBezTo>
                <a:cubicBezTo>
                  <a:pt x="4884904" y="2615906"/>
                  <a:pt x="4895614" y="2619479"/>
                  <a:pt x="4892456" y="2607542"/>
                </a:cubicBezTo>
                <a:close/>
                <a:moveTo>
                  <a:pt x="4919696" y="2601837"/>
                </a:moveTo>
                <a:lnTo>
                  <a:pt x="4924680" y="2606376"/>
                </a:lnTo>
                <a:lnTo>
                  <a:pt x="4924081" y="2607040"/>
                </a:lnTo>
                <a:close/>
                <a:moveTo>
                  <a:pt x="3587736" y="2596823"/>
                </a:moveTo>
                <a:lnTo>
                  <a:pt x="3573756" y="2606102"/>
                </a:lnTo>
                <a:cubicBezTo>
                  <a:pt x="3580438" y="2604421"/>
                  <a:pt x="3591101" y="2599986"/>
                  <a:pt x="3587736" y="2596823"/>
                </a:cubicBezTo>
                <a:close/>
                <a:moveTo>
                  <a:pt x="4884351" y="2586472"/>
                </a:moveTo>
                <a:lnTo>
                  <a:pt x="4893175" y="2587036"/>
                </a:lnTo>
                <a:lnTo>
                  <a:pt x="4892255" y="2590810"/>
                </a:lnTo>
                <a:lnTo>
                  <a:pt x="4883482" y="2590603"/>
                </a:lnTo>
                <a:close/>
                <a:moveTo>
                  <a:pt x="3473380" y="2584344"/>
                </a:moveTo>
                <a:cubicBezTo>
                  <a:pt x="3451853" y="2586685"/>
                  <a:pt x="3475570" y="2597148"/>
                  <a:pt x="3470466" y="2604797"/>
                </a:cubicBezTo>
                <a:cubicBezTo>
                  <a:pt x="3479643" y="2620612"/>
                  <a:pt x="3478412" y="2645198"/>
                  <a:pt x="3465043" y="2666414"/>
                </a:cubicBezTo>
                <a:cubicBezTo>
                  <a:pt x="3477235" y="2659939"/>
                  <a:pt x="3496110" y="2651783"/>
                  <a:pt x="3501213" y="2644133"/>
                </a:cubicBezTo>
                <a:cubicBezTo>
                  <a:pt x="3509735" y="2629802"/>
                  <a:pt x="3478824" y="2632752"/>
                  <a:pt x="3490100" y="2617300"/>
                </a:cubicBezTo>
                <a:cubicBezTo>
                  <a:pt x="3476280" y="2607248"/>
                  <a:pt x="3485924" y="2595672"/>
                  <a:pt x="3473380" y="2584344"/>
                </a:cubicBezTo>
                <a:close/>
                <a:moveTo>
                  <a:pt x="4830184" y="2577071"/>
                </a:moveTo>
                <a:lnTo>
                  <a:pt x="4836406" y="2577277"/>
                </a:lnTo>
                <a:lnTo>
                  <a:pt x="4835640" y="2582123"/>
                </a:lnTo>
                <a:lnTo>
                  <a:pt x="4829417" y="2581917"/>
                </a:lnTo>
                <a:close/>
                <a:moveTo>
                  <a:pt x="4743931" y="2572612"/>
                </a:moveTo>
                <a:lnTo>
                  <a:pt x="4758160" y="2577869"/>
                </a:lnTo>
                <a:lnTo>
                  <a:pt x="4758927" y="2573023"/>
                </a:lnTo>
                <a:close/>
                <a:moveTo>
                  <a:pt x="4940514" y="2571543"/>
                </a:moveTo>
                <a:cubicBezTo>
                  <a:pt x="4944084" y="2573584"/>
                  <a:pt x="4951327" y="2575830"/>
                  <a:pt x="4950560" y="2580676"/>
                </a:cubicBezTo>
                <a:cubicBezTo>
                  <a:pt x="4949182" y="2583787"/>
                  <a:pt x="4945153" y="2583633"/>
                  <a:pt x="4941480" y="2583427"/>
                </a:cubicBezTo>
                <a:cubicBezTo>
                  <a:pt x="4946174" y="2578022"/>
                  <a:pt x="4936126" y="2576540"/>
                  <a:pt x="4940514" y="2571543"/>
                </a:cubicBezTo>
                <a:close/>
                <a:moveTo>
                  <a:pt x="3812890" y="2568729"/>
                </a:moveTo>
                <a:lnTo>
                  <a:pt x="3808554" y="2571533"/>
                </a:lnTo>
                <a:lnTo>
                  <a:pt x="3814010" y="2576585"/>
                </a:lnTo>
                <a:close/>
                <a:moveTo>
                  <a:pt x="4918023" y="2564548"/>
                </a:moveTo>
                <a:cubicBezTo>
                  <a:pt x="4917816" y="2573321"/>
                  <a:pt x="4919649" y="2586176"/>
                  <a:pt x="4934542" y="2588424"/>
                </a:cubicBezTo>
                <a:lnTo>
                  <a:pt x="4951732" y="2588888"/>
                </a:lnTo>
                <a:cubicBezTo>
                  <a:pt x="4943622" y="2590774"/>
                  <a:pt x="4933876" y="2601635"/>
                  <a:pt x="4929391" y="2588066"/>
                </a:cubicBezTo>
                <a:cubicBezTo>
                  <a:pt x="4919851" y="2592705"/>
                  <a:pt x="4918271" y="2586736"/>
                  <a:pt x="4911028" y="2584490"/>
                </a:cubicBezTo>
                <a:lnTo>
                  <a:pt x="4901749" y="2570511"/>
                </a:lnTo>
                <a:close/>
                <a:moveTo>
                  <a:pt x="5040291" y="2553311"/>
                </a:moveTo>
                <a:cubicBezTo>
                  <a:pt x="5037893" y="2554381"/>
                  <a:pt x="5036311" y="2556064"/>
                  <a:pt x="5033761" y="2556063"/>
                </a:cubicBezTo>
                <a:lnTo>
                  <a:pt x="5032842" y="2559838"/>
                </a:lnTo>
                <a:lnTo>
                  <a:pt x="5042177" y="2556321"/>
                </a:lnTo>
                <a:close/>
                <a:moveTo>
                  <a:pt x="4853298" y="2547544"/>
                </a:moveTo>
                <a:cubicBezTo>
                  <a:pt x="4865336" y="2545100"/>
                  <a:pt x="4870793" y="2550151"/>
                  <a:pt x="4876249" y="2555202"/>
                </a:cubicBezTo>
                <a:cubicBezTo>
                  <a:pt x="4872117" y="2556885"/>
                  <a:pt x="4872933" y="2560047"/>
                  <a:pt x="4872574" y="2562648"/>
                </a:cubicBezTo>
                <a:lnTo>
                  <a:pt x="4886752" y="2570099"/>
                </a:lnTo>
                <a:cubicBezTo>
                  <a:pt x="4870837" y="2573461"/>
                  <a:pt x="4877063" y="2566016"/>
                  <a:pt x="4862271" y="2564481"/>
                </a:cubicBezTo>
                <a:cubicBezTo>
                  <a:pt x="4856457" y="2559481"/>
                  <a:pt x="4852429" y="2554227"/>
                  <a:pt x="4853298" y="2547544"/>
                </a:cubicBezTo>
                <a:close/>
                <a:moveTo>
                  <a:pt x="4695823" y="2540345"/>
                </a:moveTo>
                <a:cubicBezTo>
                  <a:pt x="4692974" y="2540927"/>
                  <a:pt x="4690197" y="2542450"/>
                  <a:pt x="4687461" y="2544184"/>
                </a:cubicBezTo>
                <a:cubicBezTo>
                  <a:pt x="4681990" y="2547652"/>
                  <a:pt x="4676684" y="2551960"/>
                  <a:pt x="4671303" y="2551270"/>
                </a:cubicBezTo>
                <a:cubicBezTo>
                  <a:pt x="4683900" y="2557853"/>
                  <a:pt x="4700991" y="2542301"/>
                  <a:pt x="4704613" y="2542148"/>
                </a:cubicBezTo>
                <a:cubicBezTo>
                  <a:pt x="4701591" y="2540120"/>
                  <a:pt x="4698671" y="2539762"/>
                  <a:pt x="4695823" y="2540345"/>
                </a:cubicBezTo>
                <a:close/>
                <a:moveTo>
                  <a:pt x="4734812" y="2531650"/>
                </a:moveTo>
                <a:lnTo>
                  <a:pt x="4739502" y="2541547"/>
                </a:lnTo>
                <a:cubicBezTo>
                  <a:pt x="4727563" y="2554907"/>
                  <a:pt x="4731955" y="2534608"/>
                  <a:pt x="4718283" y="2540929"/>
                </a:cubicBezTo>
                <a:cubicBezTo>
                  <a:pt x="4717517" y="2545774"/>
                  <a:pt x="4726646" y="2551031"/>
                  <a:pt x="4732513" y="2546186"/>
                </a:cubicBezTo>
                <a:cubicBezTo>
                  <a:pt x="4744652" y="2549556"/>
                  <a:pt x="4753729" y="2557006"/>
                  <a:pt x="4756073" y="2565779"/>
                </a:cubicBezTo>
                <a:lnTo>
                  <a:pt x="4757606" y="2556088"/>
                </a:lnTo>
                <a:lnTo>
                  <a:pt x="4752505" y="2556087"/>
                </a:lnTo>
                <a:cubicBezTo>
                  <a:pt x="4748730" y="2555168"/>
                  <a:pt x="4749395" y="2552159"/>
                  <a:pt x="4749701" y="2549200"/>
                </a:cubicBezTo>
                <a:cubicBezTo>
                  <a:pt x="4751132" y="2541345"/>
                  <a:pt x="4736903" y="2536088"/>
                  <a:pt x="4734812" y="2531650"/>
                </a:cubicBezTo>
                <a:close/>
                <a:moveTo>
                  <a:pt x="4750268" y="2530174"/>
                </a:moveTo>
                <a:lnTo>
                  <a:pt x="4760416" y="2537472"/>
                </a:lnTo>
                <a:lnTo>
                  <a:pt x="4761183" y="2532627"/>
                </a:lnTo>
                <a:close/>
                <a:moveTo>
                  <a:pt x="4823211" y="2523053"/>
                </a:moveTo>
                <a:cubicBezTo>
                  <a:pt x="4828107" y="2524177"/>
                  <a:pt x="4833566" y="2521577"/>
                  <a:pt x="4835350" y="2526422"/>
                </a:cubicBezTo>
                <a:lnTo>
                  <a:pt x="4819893" y="2527897"/>
                </a:lnTo>
                <a:cubicBezTo>
                  <a:pt x="4818874" y="2525857"/>
                  <a:pt x="4821628" y="2524736"/>
                  <a:pt x="4823211" y="2523053"/>
                </a:cubicBezTo>
                <a:close/>
                <a:moveTo>
                  <a:pt x="3729354" y="2519432"/>
                </a:moveTo>
                <a:cubicBezTo>
                  <a:pt x="3722720" y="2526572"/>
                  <a:pt x="3711091" y="2524222"/>
                  <a:pt x="3704411" y="2520802"/>
                </a:cubicBezTo>
                <a:lnTo>
                  <a:pt x="3705227" y="2521415"/>
                </a:lnTo>
                <a:cubicBezTo>
                  <a:pt x="3705124" y="2523251"/>
                  <a:pt x="3702318" y="2524016"/>
                  <a:pt x="3700788" y="2526055"/>
                </a:cubicBezTo>
                <a:cubicBezTo>
                  <a:pt x="3696757" y="2525902"/>
                  <a:pt x="3693085" y="2525696"/>
                  <a:pt x="3692322" y="2522891"/>
                </a:cubicBezTo>
                <a:lnTo>
                  <a:pt x="3675793" y="2532170"/>
                </a:lnTo>
                <a:lnTo>
                  <a:pt x="3673549" y="2529211"/>
                </a:lnTo>
                <a:lnTo>
                  <a:pt x="3656252" y="2543334"/>
                </a:lnTo>
                <a:cubicBezTo>
                  <a:pt x="3673849" y="2551756"/>
                  <a:pt x="3642937" y="2554706"/>
                  <a:pt x="3646760" y="2563633"/>
                </a:cubicBezTo>
                <a:cubicBezTo>
                  <a:pt x="3668392" y="2546705"/>
                  <a:pt x="3717260" y="2539373"/>
                  <a:pt x="3729354" y="2519432"/>
                </a:cubicBezTo>
                <a:close/>
                <a:moveTo>
                  <a:pt x="5024642" y="2517653"/>
                </a:moveTo>
                <a:lnTo>
                  <a:pt x="5022649" y="2529231"/>
                </a:lnTo>
                <a:cubicBezTo>
                  <a:pt x="5025199" y="2529231"/>
                  <a:pt x="5041011" y="2532806"/>
                  <a:pt x="5038871" y="2522910"/>
                </a:cubicBezTo>
                <a:cubicBezTo>
                  <a:pt x="5034230" y="2521021"/>
                  <a:pt x="5031324" y="2515971"/>
                  <a:pt x="5024642" y="2517653"/>
                </a:cubicBezTo>
                <a:close/>
                <a:moveTo>
                  <a:pt x="4800157" y="2517231"/>
                </a:moveTo>
                <a:lnTo>
                  <a:pt x="4806380" y="2517437"/>
                </a:lnTo>
                <a:lnTo>
                  <a:pt x="4805306" y="2525241"/>
                </a:lnTo>
                <a:lnTo>
                  <a:pt x="4796533" y="2525034"/>
                </a:lnTo>
                <a:cubicBezTo>
                  <a:pt x="4796840" y="2522076"/>
                  <a:pt x="4796024" y="2518913"/>
                  <a:pt x="4800157" y="2517231"/>
                </a:cubicBezTo>
                <a:close/>
                <a:moveTo>
                  <a:pt x="4858920" y="2510311"/>
                </a:moveTo>
                <a:lnTo>
                  <a:pt x="4864427" y="2515719"/>
                </a:lnTo>
                <a:lnTo>
                  <a:pt x="4845196" y="2518825"/>
                </a:lnTo>
                <a:cubicBezTo>
                  <a:pt x="4845579" y="2516402"/>
                  <a:pt x="4846613" y="2513431"/>
                  <a:pt x="4848750" y="2511487"/>
                </a:cubicBezTo>
                <a:cubicBezTo>
                  <a:pt x="4850886" y="2509543"/>
                  <a:pt x="4854125" y="2508626"/>
                  <a:pt x="4858920" y="2510311"/>
                </a:cubicBezTo>
                <a:close/>
                <a:moveTo>
                  <a:pt x="3748842" y="2507910"/>
                </a:moveTo>
                <a:cubicBezTo>
                  <a:pt x="3748332" y="2509440"/>
                  <a:pt x="3748535" y="2510868"/>
                  <a:pt x="3748024" y="2512399"/>
                </a:cubicBezTo>
                <a:lnTo>
                  <a:pt x="3744810" y="2515407"/>
                </a:lnTo>
                <a:cubicBezTo>
                  <a:pt x="3746545" y="2514795"/>
                  <a:pt x="3747463" y="2513572"/>
                  <a:pt x="3748075" y="2512756"/>
                </a:cubicBezTo>
                <a:lnTo>
                  <a:pt x="3752515" y="2508115"/>
                </a:lnTo>
                <a:close/>
                <a:moveTo>
                  <a:pt x="4715541" y="2498693"/>
                </a:moveTo>
                <a:cubicBezTo>
                  <a:pt x="4716561" y="2500733"/>
                  <a:pt x="4712683" y="2501651"/>
                  <a:pt x="4711357" y="2502568"/>
                </a:cubicBezTo>
                <a:lnTo>
                  <a:pt x="4720131" y="2502775"/>
                </a:lnTo>
                <a:lnTo>
                  <a:pt x="4720693" y="2499052"/>
                </a:lnTo>
                <a:close/>
                <a:moveTo>
                  <a:pt x="3415153" y="2495369"/>
                </a:moveTo>
                <a:lnTo>
                  <a:pt x="3438156" y="2500833"/>
                </a:lnTo>
                <a:cubicBezTo>
                  <a:pt x="3430962" y="2506595"/>
                  <a:pt x="3421069" y="2498533"/>
                  <a:pt x="3415153" y="2495369"/>
                </a:cubicBezTo>
                <a:close/>
                <a:moveTo>
                  <a:pt x="5039951" y="2489603"/>
                </a:moveTo>
                <a:cubicBezTo>
                  <a:pt x="5035870" y="2491642"/>
                  <a:pt x="5036635" y="2494448"/>
                  <a:pt x="5036327" y="2497406"/>
                </a:cubicBezTo>
                <a:lnTo>
                  <a:pt x="5042551" y="2497612"/>
                </a:lnTo>
                <a:cubicBezTo>
                  <a:pt x="5042857" y="2494654"/>
                  <a:pt x="5043521" y="2491644"/>
                  <a:pt x="5039951" y="2489603"/>
                </a:cubicBezTo>
                <a:close/>
                <a:moveTo>
                  <a:pt x="5097845" y="2489363"/>
                </a:moveTo>
                <a:cubicBezTo>
                  <a:pt x="5099069" y="2490281"/>
                  <a:pt x="5101159" y="2492169"/>
                  <a:pt x="5099629" y="2494208"/>
                </a:cubicBezTo>
                <a:cubicBezTo>
                  <a:pt x="5096669" y="2499002"/>
                  <a:pt x="5090856" y="2494002"/>
                  <a:pt x="5088968" y="2490992"/>
                </a:cubicBezTo>
                <a:cubicBezTo>
                  <a:pt x="5092642" y="2491197"/>
                  <a:pt x="5096467" y="2492473"/>
                  <a:pt x="5097845" y="2489363"/>
                </a:cubicBezTo>
                <a:close/>
                <a:moveTo>
                  <a:pt x="5020366" y="2485109"/>
                </a:moveTo>
                <a:cubicBezTo>
                  <a:pt x="5011746" y="2485973"/>
                  <a:pt x="5013887" y="2490769"/>
                  <a:pt x="5015416" y="2493830"/>
                </a:cubicBezTo>
                <a:close/>
                <a:moveTo>
                  <a:pt x="1522422" y="2478627"/>
                </a:moveTo>
                <a:lnTo>
                  <a:pt x="1520619" y="2485119"/>
                </a:lnTo>
                <a:lnTo>
                  <a:pt x="1526390" y="2486200"/>
                </a:lnTo>
                <a:cubicBezTo>
                  <a:pt x="1528194" y="2484758"/>
                  <a:pt x="1533965" y="2483677"/>
                  <a:pt x="1534686" y="2480790"/>
                </a:cubicBezTo>
                <a:close/>
                <a:moveTo>
                  <a:pt x="4825825" y="2477504"/>
                </a:moveTo>
                <a:cubicBezTo>
                  <a:pt x="4830567" y="2482657"/>
                  <a:pt x="4856428" y="2482613"/>
                  <a:pt x="4837502" y="2492962"/>
                </a:cubicBezTo>
                <a:cubicBezTo>
                  <a:pt x="4832758" y="2490360"/>
                  <a:pt x="4828273" y="2481891"/>
                  <a:pt x="4825825" y="2477504"/>
                </a:cubicBezTo>
                <a:close/>
                <a:moveTo>
                  <a:pt x="1598886" y="2476824"/>
                </a:moveTo>
                <a:lnTo>
                  <a:pt x="1583017" y="2486201"/>
                </a:lnTo>
                <a:lnTo>
                  <a:pt x="1589509" y="2487282"/>
                </a:lnTo>
                <a:close/>
                <a:moveTo>
                  <a:pt x="3767418" y="2474659"/>
                </a:moveTo>
                <a:cubicBezTo>
                  <a:pt x="3769863" y="2484146"/>
                  <a:pt x="3763331" y="2497101"/>
                  <a:pt x="3763992" y="2504293"/>
                </a:cubicBezTo>
                <a:cubicBezTo>
                  <a:pt x="3774654" y="2499858"/>
                  <a:pt x="3788633" y="2490578"/>
                  <a:pt x="3797051" y="2485735"/>
                </a:cubicBezTo>
                <a:cubicBezTo>
                  <a:pt x="3792510" y="2484561"/>
                  <a:pt x="3786746" y="2487569"/>
                  <a:pt x="3781748" y="2488281"/>
                </a:cubicBezTo>
                <a:cubicBezTo>
                  <a:pt x="3787309" y="2481295"/>
                  <a:pt x="3775323" y="2478996"/>
                  <a:pt x="3767418" y="2474659"/>
                </a:cubicBezTo>
                <a:close/>
                <a:moveTo>
                  <a:pt x="4911710" y="2472681"/>
                </a:moveTo>
                <a:cubicBezTo>
                  <a:pt x="4914412" y="2473435"/>
                  <a:pt x="4917282" y="2475029"/>
                  <a:pt x="4921159" y="2474112"/>
                </a:cubicBezTo>
                <a:lnTo>
                  <a:pt x="4919626" y="2483803"/>
                </a:lnTo>
                <a:lnTo>
                  <a:pt x="4903254" y="2476301"/>
                </a:lnTo>
                <a:cubicBezTo>
                  <a:pt x="4906469" y="2472018"/>
                  <a:pt x="4909007" y="2471928"/>
                  <a:pt x="4911710" y="2472681"/>
                </a:cubicBezTo>
                <a:close/>
                <a:moveTo>
                  <a:pt x="1469042" y="2471054"/>
                </a:moveTo>
                <a:lnTo>
                  <a:pt x="1478419" y="2477907"/>
                </a:lnTo>
                <a:lnTo>
                  <a:pt x="1467960" y="2473940"/>
                </a:lnTo>
                <a:close/>
                <a:moveTo>
                  <a:pt x="3672392" y="2469990"/>
                </a:moveTo>
                <a:lnTo>
                  <a:pt x="3671626" y="2474836"/>
                </a:lnTo>
                <a:lnTo>
                  <a:pt x="3681521" y="2475246"/>
                </a:lnTo>
                <a:cubicBezTo>
                  <a:pt x="3678104" y="2474277"/>
                  <a:pt x="3677391" y="2469277"/>
                  <a:pt x="3672392" y="2469990"/>
                </a:cubicBezTo>
                <a:close/>
                <a:moveTo>
                  <a:pt x="3475146" y="2468966"/>
                </a:moveTo>
                <a:cubicBezTo>
                  <a:pt x="3447497" y="2476915"/>
                  <a:pt x="3428418" y="2486193"/>
                  <a:pt x="3401534" y="2496948"/>
                </a:cubicBezTo>
                <a:lnTo>
                  <a:pt x="3407451" y="2500113"/>
                </a:lnTo>
                <a:lnTo>
                  <a:pt x="3404030" y="2506793"/>
                </a:lnTo>
                <a:lnTo>
                  <a:pt x="3413264" y="2505113"/>
                </a:lnTo>
                <a:cubicBezTo>
                  <a:pt x="3414334" y="2507510"/>
                  <a:pt x="3419179" y="2508277"/>
                  <a:pt x="3418668" y="2512358"/>
                </a:cubicBezTo>
                <a:cubicBezTo>
                  <a:pt x="3415556" y="2516081"/>
                  <a:pt x="3409640" y="2512916"/>
                  <a:pt x="3405763" y="2513833"/>
                </a:cubicBezTo>
                <a:cubicBezTo>
                  <a:pt x="3408055" y="2524800"/>
                  <a:pt x="3417895" y="2542707"/>
                  <a:pt x="3423145" y="2556531"/>
                </a:cubicBezTo>
                <a:cubicBezTo>
                  <a:pt x="3431515" y="2541130"/>
                  <a:pt x="3403771" y="2525411"/>
                  <a:pt x="3422953" y="2514297"/>
                </a:cubicBezTo>
                <a:cubicBezTo>
                  <a:pt x="3449016" y="2518232"/>
                  <a:pt x="3428657" y="2544087"/>
                  <a:pt x="3447783" y="2550468"/>
                </a:cubicBezTo>
                <a:lnTo>
                  <a:pt x="3458854" y="2543789"/>
                </a:lnTo>
                <a:cubicBezTo>
                  <a:pt x="3456966" y="2545880"/>
                  <a:pt x="3459260" y="2549196"/>
                  <a:pt x="3461810" y="2551747"/>
                </a:cubicBezTo>
                <a:cubicBezTo>
                  <a:pt x="3461912" y="2552462"/>
                  <a:pt x="3462371" y="2553124"/>
                  <a:pt x="3462473" y="2553838"/>
                </a:cubicBezTo>
                <a:cubicBezTo>
                  <a:pt x="3469714" y="2558635"/>
                  <a:pt x="3465685" y="2555931"/>
                  <a:pt x="3461810" y="2551747"/>
                </a:cubicBezTo>
                <a:cubicBezTo>
                  <a:pt x="3457989" y="2537719"/>
                  <a:pt x="3453504" y="2521600"/>
                  <a:pt x="3457843" y="2508594"/>
                </a:cubicBezTo>
                <a:lnTo>
                  <a:pt x="3464067" y="2508800"/>
                </a:lnTo>
                <a:cubicBezTo>
                  <a:pt x="3456266" y="2494974"/>
                  <a:pt x="3460403" y="2475440"/>
                  <a:pt x="3475146" y="2468966"/>
                </a:cubicBezTo>
                <a:close/>
                <a:moveTo>
                  <a:pt x="5088963" y="2468586"/>
                </a:moveTo>
                <a:cubicBezTo>
                  <a:pt x="5092266" y="2467478"/>
                  <a:pt x="5095429" y="2467300"/>
                  <a:pt x="5098106" y="2470744"/>
                </a:cubicBezTo>
                <a:cubicBezTo>
                  <a:pt x="5094686" y="2477425"/>
                  <a:pt x="5085912" y="2477219"/>
                  <a:pt x="5078977" y="2472014"/>
                </a:cubicBezTo>
                <a:cubicBezTo>
                  <a:pt x="5082216" y="2471734"/>
                  <a:pt x="5085660" y="2469695"/>
                  <a:pt x="5088963" y="2468586"/>
                </a:cubicBezTo>
                <a:close/>
                <a:moveTo>
                  <a:pt x="3631587" y="2464878"/>
                </a:moveTo>
                <a:cubicBezTo>
                  <a:pt x="3627711" y="2465794"/>
                  <a:pt x="3627046" y="2468805"/>
                  <a:pt x="3626740" y="2471762"/>
                </a:cubicBezTo>
                <a:cubicBezTo>
                  <a:pt x="3638674" y="2476255"/>
                  <a:pt x="3629591" y="2486658"/>
                  <a:pt x="3643824" y="2484264"/>
                </a:cubicBezTo>
                <a:cubicBezTo>
                  <a:pt x="3643364" y="2486152"/>
                  <a:pt x="3643006" y="2488753"/>
                  <a:pt x="3638925" y="2490792"/>
                </a:cubicBezTo>
                <a:cubicBezTo>
                  <a:pt x="3645453" y="2495691"/>
                  <a:pt x="3645401" y="2497884"/>
                  <a:pt x="3652388" y="2500895"/>
                </a:cubicBezTo>
                <a:cubicBezTo>
                  <a:pt x="3641680" y="2489671"/>
                  <a:pt x="3648724" y="2467535"/>
                  <a:pt x="3631587" y="2464878"/>
                </a:cubicBezTo>
                <a:close/>
                <a:moveTo>
                  <a:pt x="1611872" y="2463480"/>
                </a:moveTo>
                <a:lnTo>
                  <a:pt x="1620528" y="2464921"/>
                </a:lnTo>
                <a:lnTo>
                  <a:pt x="1612232" y="2470332"/>
                </a:lnTo>
                <a:cubicBezTo>
                  <a:pt x="1608986" y="2467808"/>
                  <a:pt x="1611150" y="2465282"/>
                  <a:pt x="1611872" y="2463480"/>
                </a:cubicBezTo>
                <a:close/>
                <a:moveTo>
                  <a:pt x="1474814" y="2460234"/>
                </a:moveTo>
                <a:cubicBezTo>
                  <a:pt x="1480585" y="2458070"/>
                  <a:pt x="1487798" y="2468529"/>
                  <a:pt x="1487076" y="2472497"/>
                </a:cubicBezTo>
                <a:cubicBezTo>
                  <a:pt x="1478780" y="2472858"/>
                  <a:pt x="1478420" y="2466005"/>
                  <a:pt x="1474093" y="2463119"/>
                </a:cubicBezTo>
                <a:close/>
                <a:moveTo>
                  <a:pt x="4977940" y="2440516"/>
                </a:moveTo>
                <a:cubicBezTo>
                  <a:pt x="4976664" y="2441791"/>
                  <a:pt x="4974725" y="2443524"/>
                  <a:pt x="4973042" y="2444494"/>
                </a:cubicBezTo>
                <a:lnTo>
                  <a:pt x="4981305" y="2443680"/>
                </a:lnTo>
                <a:close/>
                <a:moveTo>
                  <a:pt x="1724403" y="2438952"/>
                </a:moveTo>
                <a:lnTo>
                  <a:pt x="1717909" y="2442919"/>
                </a:lnTo>
                <a:lnTo>
                  <a:pt x="1731977" y="2448330"/>
                </a:lnTo>
                <a:close/>
                <a:moveTo>
                  <a:pt x="1632069" y="2434986"/>
                </a:moveTo>
                <a:cubicBezTo>
                  <a:pt x="1635675" y="2435347"/>
                  <a:pt x="1636758" y="2440757"/>
                  <a:pt x="1636037" y="2444003"/>
                </a:cubicBezTo>
                <a:cubicBezTo>
                  <a:pt x="1632430" y="2443282"/>
                  <a:pt x="1630988" y="2438954"/>
                  <a:pt x="1628822" y="2437511"/>
                </a:cubicBezTo>
                <a:close/>
                <a:moveTo>
                  <a:pt x="3890971" y="2431540"/>
                </a:moveTo>
                <a:lnTo>
                  <a:pt x="3865057" y="2438878"/>
                </a:lnTo>
                <a:cubicBezTo>
                  <a:pt x="3866279" y="2447448"/>
                  <a:pt x="3879697" y="2434241"/>
                  <a:pt x="3888826" y="2439497"/>
                </a:cubicBezTo>
                <a:cubicBezTo>
                  <a:pt x="3887806" y="2437457"/>
                  <a:pt x="3885511" y="2436691"/>
                  <a:pt x="3887042" y="2434651"/>
                </a:cubicBezTo>
                <a:cubicBezTo>
                  <a:pt x="3888063" y="2434142"/>
                  <a:pt x="3889337" y="2432867"/>
                  <a:pt x="3890971" y="2431540"/>
                </a:cubicBezTo>
                <a:close/>
                <a:moveTo>
                  <a:pt x="4726270" y="2430854"/>
                </a:moveTo>
                <a:cubicBezTo>
                  <a:pt x="4744070" y="2438153"/>
                  <a:pt x="4772328" y="2442140"/>
                  <a:pt x="4796864" y="2437913"/>
                </a:cubicBezTo>
                <a:cubicBezTo>
                  <a:pt x="4789361" y="2454284"/>
                  <a:pt x="4770952" y="2435050"/>
                  <a:pt x="4762226" y="2450502"/>
                </a:cubicBezTo>
                <a:cubicBezTo>
                  <a:pt x="4745397" y="2437235"/>
                  <a:pt x="4737182" y="2448608"/>
                  <a:pt x="4726270" y="2430854"/>
                </a:cubicBezTo>
                <a:close/>
                <a:moveTo>
                  <a:pt x="5055424" y="2429470"/>
                </a:moveTo>
                <a:cubicBezTo>
                  <a:pt x="5053078" y="2428346"/>
                  <a:pt x="5051496" y="2430029"/>
                  <a:pt x="5048741" y="2431151"/>
                </a:cubicBezTo>
                <a:lnTo>
                  <a:pt x="5060880" y="2434521"/>
                </a:lnTo>
                <a:close/>
                <a:moveTo>
                  <a:pt x="1769487" y="2428132"/>
                </a:moveTo>
                <a:lnTo>
                  <a:pt x="1760471" y="2436788"/>
                </a:lnTo>
                <a:lnTo>
                  <a:pt x="1763716" y="2434264"/>
                </a:lnTo>
                <a:close/>
                <a:moveTo>
                  <a:pt x="4687199" y="2424318"/>
                </a:moveTo>
                <a:cubicBezTo>
                  <a:pt x="4684872" y="2423962"/>
                  <a:pt x="4681769" y="2424722"/>
                  <a:pt x="4677305" y="2427272"/>
                </a:cubicBezTo>
                <a:lnTo>
                  <a:pt x="4703209" y="2455639"/>
                </a:lnTo>
                <a:cubicBezTo>
                  <a:pt x="4707290" y="2453600"/>
                  <a:pt x="4712749" y="2451001"/>
                  <a:pt x="4710710" y="2446920"/>
                </a:cubicBezTo>
                <a:cubicBezTo>
                  <a:pt x="4707292" y="2445949"/>
                  <a:pt x="4702396" y="2444826"/>
                  <a:pt x="4699031" y="2441662"/>
                </a:cubicBezTo>
                <a:lnTo>
                  <a:pt x="4703112" y="2439623"/>
                </a:lnTo>
                <a:cubicBezTo>
                  <a:pt x="4694199" y="2436522"/>
                  <a:pt x="4694183" y="2425388"/>
                  <a:pt x="4687199" y="2424318"/>
                </a:cubicBezTo>
                <a:close/>
                <a:moveTo>
                  <a:pt x="3749936" y="2423595"/>
                </a:moveTo>
                <a:lnTo>
                  <a:pt x="3745089" y="2430480"/>
                </a:lnTo>
                <a:lnTo>
                  <a:pt x="3750443" y="2437367"/>
                </a:lnTo>
                <a:close/>
                <a:moveTo>
                  <a:pt x="5101077" y="2423551"/>
                </a:moveTo>
                <a:cubicBezTo>
                  <a:pt x="5103423" y="2423718"/>
                  <a:pt x="5105871" y="2424279"/>
                  <a:pt x="5107810" y="2423821"/>
                </a:cubicBezTo>
                <a:lnTo>
                  <a:pt x="5112755" y="2432952"/>
                </a:lnTo>
                <a:lnTo>
                  <a:pt x="5094956" y="2425654"/>
                </a:lnTo>
                <a:cubicBezTo>
                  <a:pt x="5096487" y="2423614"/>
                  <a:pt x="5098731" y="2423385"/>
                  <a:pt x="5101077" y="2423551"/>
                </a:cubicBezTo>
                <a:close/>
                <a:moveTo>
                  <a:pt x="3915457" y="2421856"/>
                </a:moveTo>
                <a:cubicBezTo>
                  <a:pt x="3916476" y="2423897"/>
                  <a:pt x="3913671" y="2424661"/>
                  <a:pt x="3912140" y="2426701"/>
                </a:cubicBezTo>
                <a:lnTo>
                  <a:pt x="3920913" y="2426907"/>
                </a:lnTo>
                <a:lnTo>
                  <a:pt x="3921680" y="2422062"/>
                </a:lnTo>
                <a:close/>
                <a:moveTo>
                  <a:pt x="3617012" y="2421415"/>
                </a:moveTo>
                <a:cubicBezTo>
                  <a:pt x="3606145" y="2426972"/>
                  <a:pt x="3587221" y="2427120"/>
                  <a:pt x="3592726" y="2440179"/>
                </a:cubicBezTo>
                <a:lnTo>
                  <a:pt x="3603136" y="2428858"/>
                </a:lnTo>
                <a:cubicBezTo>
                  <a:pt x="3609001" y="2431666"/>
                  <a:pt x="3620119" y="2432995"/>
                  <a:pt x="3620168" y="2441003"/>
                </a:cubicBezTo>
                <a:cubicBezTo>
                  <a:pt x="3616954" y="2444012"/>
                  <a:pt x="3613486" y="2442685"/>
                  <a:pt x="3610936" y="2442684"/>
                </a:cubicBezTo>
                <a:cubicBezTo>
                  <a:pt x="3613001" y="2445668"/>
                  <a:pt x="3616927" y="2448934"/>
                  <a:pt x="3621409" y="2451619"/>
                </a:cubicBezTo>
                <a:lnTo>
                  <a:pt x="3629088" y="2454654"/>
                </a:lnTo>
                <a:lnTo>
                  <a:pt x="3629091" y="2455033"/>
                </a:lnTo>
                <a:lnTo>
                  <a:pt x="3630133" y="2455067"/>
                </a:lnTo>
                <a:lnTo>
                  <a:pt x="3635211" y="2457075"/>
                </a:lnTo>
                <a:lnTo>
                  <a:pt x="3635314" y="2455239"/>
                </a:lnTo>
                <a:lnTo>
                  <a:pt x="3630133" y="2455067"/>
                </a:lnTo>
                <a:lnTo>
                  <a:pt x="3629088" y="2454654"/>
                </a:lnTo>
                <a:lnTo>
                  <a:pt x="3628987" y="2440566"/>
                </a:lnTo>
                <a:cubicBezTo>
                  <a:pt x="3629415" y="2434948"/>
                  <a:pt x="3630679" y="2429122"/>
                  <a:pt x="3633894" y="2424838"/>
                </a:cubicBezTo>
                <a:lnTo>
                  <a:pt x="3623486" y="2436158"/>
                </a:lnTo>
                <a:cubicBezTo>
                  <a:pt x="3624507" y="2430548"/>
                  <a:pt x="3612113" y="2427943"/>
                  <a:pt x="3617012" y="2421415"/>
                </a:cubicBezTo>
                <a:close/>
                <a:moveTo>
                  <a:pt x="4926632" y="2420506"/>
                </a:moveTo>
                <a:cubicBezTo>
                  <a:pt x="4929437" y="2419741"/>
                  <a:pt x="4930458" y="2421782"/>
                  <a:pt x="4932548" y="2423669"/>
                </a:cubicBezTo>
                <a:lnTo>
                  <a:pt x="4931986" y="2427393"/>
                </a:lnTo>
                <a:cubicBezTo>
                  <a:pt x="4925456" y="2430145"/>
                  <a:pt x="4918980" y="2423053"/>
                  <a:pt x="4926632" y="2420506"/>
                </a:cubicBezTo>
                <a:close/>
                <a:moveTo>
                  <a:pt x="4789373" y="2410928"/>
                </a:moveTo>
                <a:cubicBezTo>
                  <a:pt x="4797178" y="2409451"/>
                  <a:pt x="4794830" y="2415980"/>
                  <a:pt x="4797072" y="2418939"/>
                </a:cubicBezTo>
                <a:lnTo>
                  <a:pt x="4796562" y="2423020"/>
                </a:lnTo>
                <a:cubicBezTo>
                  <a:pt x="4780086" y="2422454"/>
                  <a:pt x="4802584" y="2414146"/>
                  <a:pt x="4789373" y="2410928"/>
                </a:cubicBezTo>
                <a:close/>
                <a:moveTo>
                  <a:pt x="1708172" y="2410460"/>
                </a:moveTo>
                <a:lnTo>
                  <a:pt x="1720435" y="2412625"/>
                </a:lnTo>
                <a:lnTo>
                  <a:pt x="1718632" y="2419117"/>
                </a:lnTo>
                <a:cubicBezTo>
                  <a:pt x="1713943" y="2417314"/>
                  <a:pt x="1708171" y="2419478"/>
                  <a:pt x="1706729" y="2415150"/>
                </a:cubicBezTo>
                <a:close/>
                <a:moveTo>
                  <a:pt x="1681843" y="2407936"/>
                </a:moveTo>
                <a:lnTo>
                  <a:pt x="1690499" y="2417314"/>
                </a:lnTo>
                <a:cubicBezTo>
                  <a:pt x="1686170" y="2418395"/>
                  <a:pt x="1682563" y="2422002"/>
                  <a:pt x="1678236" y="2419117"/>
                </a:cubicBezTo>
                <a:cubicBezTo>
                  <a:pt x="1672465" y="2417314"/>
                  <a:pt x="1677515" y="2412985"/>
                  <a:pt x="1677153" y="2410100"/>
                </a:cubicBezTo>
                <a:close/>
                <a:moveTo>
                  <a:pt x="1725844" y="2403608"/>
                </a:moveTo>
                <a:cubicBezTo>
                  <a:pt x="1730895" y="2400361"/>
                  <a:pt x="1737387" y="2408657"/>
                  <a:pt x="1732337" y="2412624"/>
                </a:cubicBezTo>
                <a:cubicBezTo>
                  <a:pt x="1724401" y="2413346"/>
                  <a:pt x="1727649" y="2406854"/>
                  <a:pt x="1725844" y="2403608"/>
                </a:cubicBezTo>
                <a:close/>
                <a:moveTo>
                  <a:pt x="4689962" y="2401058"/>
                </a:moveTo>
                <a:cubicBezTo>
                  <a:pt x="4683431" y="2403810"/>
                  <a:pt x="4688787" y="2410697"/>
                  <a:pt x="4695317" y="2407945"/>
                </a:cubicBezTo>
                <a:close/>
                <a:moveTo>
                  <a:pt x="4806923" y="2396039"/>
                </a:moveTo>
                <a:cubicBezTo>
                  <a:pt x="4831965" y="2405584"/>
                  <a:pt x="4825734" y="2438533"/>
                  <a:pt x="4857563" y="2436911"/>
                </a:cubicBezTo>
                <a:cubicBezTo>
                  <a:pt x="4840985" y="2438182"/>
                  <a:pt x="4824512" y="2429964"/>
                  <a:pt x="4812120" y="2419709"/>
                </a:cubicBezTo>
                <a:cubicBezTo>
                  <a:pt x="4832068" y="2403748"/>
                  <a:pt x="4791770" y="2412408"/>
                  <a:pt x="4806923" y="2396039"/>
                </a:cubicBezTo>
                <a:close/>
                <a:moveTo>
                  <a:pt x="1707450" y="2391345"/>
                </a:moveTo>
                <a:lnTo>
                  <a:pt x="1719714" y="2393509"/>
                </a:lnTo>
                <a:cubicBezTo>
                  <a:pt x="1719173" y="2395492"/>
                  <a:pt x="1717278" y="2395402"/>
                  <a:pt x="1714844" y="2394816"/>
                </a:cubicBezTo>
                <a:cubicBezTo>
                  <a:pt x="1712410" y="2394230"/>
                  <a:pt x="1709435" y="2393147"/>
                  <a:pt x="1706730" y="2393148"/>
                </a:cubicBezTo>
                <a:close/>
                <a:moveTo>
                  <a:pt x="1639644" y="2391345"/>
                </a:moveTo>
                <a:cubicBezTo>
                  <a:pt x="1651907" y="2393509"/>
                  <a:pt x="1665251" y="2397115"/>
                  <a:pt x="1671744" y="2406132"/>
                </a:cubicBezTo>
                <a:cubicBezTo>
                  <a:pt x="1671744" y="2410821"/>
                  <a:pt x="1669219" y="2414427"/>
                  <a:pt x="1663448" y="2416591"/>
                </a:cubicBezTo>
                <a:cubicBezTo>
                  <a:pt x="1672826" y="2410460"/>
                  <a:pt x="1663088" y="2399640"/>
                  <a:pt x="1652989" y="2398919"/>
                </a:cubicBezTo>
                <a:cubicBezTo>
                  <a:pt x="1648300" y="2397115"/>
                  <a:pt x="1644693" y="2400362"/>
                  <a:pt x="1640003" y="2398558"/>
                </a:cubicBezTo>
                <a:cubicBezTo>
                  <a:pt x="1637119" y="2396033"/>
                  <a:pt x="1638922" y="2393147"/>
                  <a:pt x="1639644" y="2391345"/>
                </a:cubicBezTo>
                <a:close/>
                <a:moveTo>
                  <a:pt x="4749848" y="2389239"/>
                </a:moveTo>
                <a:lnTo>
                  <a:pt x="4761424" y="2396332"/>
                </a:lnTo>
                <a:lnTo>
                  <a:pt x="4748979" y="2395920"/>
                </a:lnTo>
                <a:close/>
                <a:moveTo>
                  <a:pt x="1743203" y="2385709"/>
                </a:moveTo>
                <a:cubicBezTo>
                  <a:pt x="1747757" y="2383500"/>
                  <a:pt x="1753978" y="2382327"/>
                  <a:pt x="1760110" y="2385933"/>
                </a:cubicBezTo>
                <a:cubicBezTo>
                  <a:pt x="1754339" y="2391705"/>
                  <a:pt x="1763717" y="2394591"/>
                  <a:pt x="1768766" y="2395312"/>
                </a:cubicBezTo>
                <a:cubicBezTo>
                  <a:pt x="1769127" y="2398197"/>
                  <a:pt x="1762274" y="2398918"/>
                  <a:pt x="1763716" y="2403247"/>
                </a:cubicBezTo>
                <a:cubicBezTo>
                  <a:pt x="1763717" y="2394229"/>
                  <a:pt x="1748208" y="2389540"/>
                  <a:pt x="1739551" y="2390262"/>
                </a:cubicBezTo>
                <a:lnTo>
                  <a:pt x="1736305" y="2391704"/>
                </a:lnTo>
                <a:cubicBezTo>
                  <a:pt x="1735763" y="2391164"/>
                  <a:pt x="1738649" y="2387918"/>
                  <a:pt x="1743203" y="2385709"/>
                </a:cubicBezTo>
                <a:close/>
                <a:moveTo>
                  <a:pt x="4789809" y="2380764"/>
                </a:moveTo>
                <a:cubicBezTo>
                  <a:pt x="4793105" y="2380886"/>
                  <a:pt x="4796472" y="2381499"/>
                  <a:pt x="4798971" y="2381142"/>
                </a:cubicBezTo>
                <a:lnTo>
                  <a:pt x="4798204" y="2385988"/>
                </a:lnTo>
                <a:lnTo>
                  <a:pt x="4781067" y="2383331"/>
                </a:lnTo>
                <a:cubicBezTo>
                  <a:pt x="4783286" y="2381011"/>
                  <a:pt x="4786512" y="2380642"/>
                  <a:pt x="4789809" y="2380764"/>
                </a:cubicBezTo>
                <a:close/>
                <a:moveTo>
                  <a:pt x="3743879" y="2380148"/>
                </a:moveTo>
                <a:cubicBezTo>
                  <a:pt x="3743534" y="2380606"/>
                  <a:pt x="3742756" y="2382174"/>
                  <a:pt x="3741736" y="2383959"/>
                </a:cubicBezTo>
                <a:lnTo>
                  <a:pt x="3736123" y="2388038"/>
                </a:lnTo>
                <a:lnTo>
                  <a:pt x="3733982" y="2385794"/>
                </a:lnTo>
                <a:lnTo>
                  <a:pt x="3733471" y="2389874"/>
                </a:lnTo>
                <a:cubicBezTo>
                  <a:pt x="3736990" y="2391558"/>
                  <a:pt x="3740052" y="2387478"/>
                  <a:pt x="3742092" y="2383908"/>
                </a:cubicBezTo>
                <a:lnTo>
                  <a:pt x="3743419" y="2382991"/>
                </a:lnTo>
                <a:cubicBezTo>
                  <a:pt x="3744134" y="2380339"/>
                  <a:pt x="3744223" y="2379689"/>
                  <a:pt x="3743879" y="2380148"/>
                </a:cubicBezTo>
                <a:close/>
                <a:moveTo>
                  <a:pt x="4999686" y="2378393"/>
                </a:moveTo>
                <a:cubicBezTo>
                  <a:pt x="5002441" y="2377272"/>
                  <a:pt x="5003461" y="2379313"/>
                  <a:pt x="5005807" y="2380436"/>
                </a:cubicBezTo>
                <a:lnTo>
                  <a:pt x="5005040" y="2385281"/>
                </a:lnTo>
                <a:cubicBezTo>
                  <a:pt x="4998510" y="2388033"/>
                  <a:pt x="4991933" y="2380228"/>
                  <a:pt x="4999686" y="2378393"/>
                </a:cubicBezTo>
                <a:close/>
                <a:moveTo>
                  <a:pt x="4839982" y="2377481"/>
                </a:moveTo>
                <a:cubicBezTo>
                  <a:pt x="4854978" y="2377894"/>
                  <a:pt x="4865535" y="2382946"/>
                  <a:pt x="4867623" y="2395036"/>
                </a:cubicBezTo>
                <a:lnTo>
                  <a:pt x="4867316" y="2397994"/>
                </a:lnTo>
                <a:cubicBezTo>
                  <a:pt x="4858290" y="2390901"/>
                  <a:pt x="4839008" y="2391100"/>
                  <a:pt x="4839982" y="2377481"/>
                </a:cubicBezTo>
                <a:close/>
                <a:moveTo>
                  <a:pt x="3748423" y="2366977"/>
                </a:moveTo>
                <a:cubicBezTo>
                  <a:pt x="3746534" y="2371618"/>
                  <a:pt x="3740618" y="2368453"/>
                  <a:pt x="3736741" y="2369370"/>
                </a:cubicBezTo>
                <a:lnTo>
                  <a:pt x="3736281" y="2371257"/>
                </a:lnTo>
                <a:lnTo>
                  <a:pt x="3751278" y="2371670"/>
                </a:lnTo>
                <a:lnTo>
                  <a:pt x="3751737" y="2369783"/>
                </a:lnTo>
                <a:close/>
                <a:moveTo>
                  <a:pt x="4847975" y="2363836"/>
                </a:moveTo>
                <a:cubicBezTo>
                  <a:pt x="4849686" y="2363461"/>
                  <a:pt x="4851334" y="2363840"/>
                  <a:pt x="4852889" y="2365805"/>
                </a:cubicBezTo>
                <a:cubicBezTo>
                  <a:pt x="4839220" y="2364475"/>
                  <a:pt x="4818301" y="2386402"/>
                  <a:pt x="4831670" y="2365186"/>
                </a:cubicBezTo>
                <a:cubicBezTo>
                  <a:pt x="4837139" y="2372877"/>
                  <a:pt x="4842841" y="2364960"/>
                  <a:pt x="4847975" y="2363836"/>
                </a:cubicBezTo>
                <a:close/>
                <a:moveTo>
                  <a:pt x="1731976" y="2361768"/>
                </a:moveTo>
                <a:cubicBezTo>
                  <a:pt x="1742075" y="2362491"/>
                  <a:pt x="1740994" y="2370426"/>
                  <a:pt x="1752175" y="2368261"/>
                </a:cubicBezTo>
                <a:lnTo>
                  <a:pt x="1751093" y="2371868"/>
                </a:lnTo>
                <a:lnTo>
                  <a:pt x="1730534" y="2366458"/>
                </a:lnTo>
                <a:close/>
                <a:moveTo>
                  <a:pt x="1714665" y="2358883"/>
                </a:moveTo>
                <a:lnTo>
                  <a:pt x="1726928" y="2361047"/>
                </a:lnTo>
                <a:cubicBezTo>
                  <a:pt x="1726568" y="2362851"/>
                  <a:pt x="1723682" y="2363212"/>
                  <a:pt x="1721878" y="2365015"/>
                </a:cubicBezTo>
                <a:cubicBezTo>
                  <a:pt x="1717911" y="2365376"/>
                  <a:pt x="1716467" y="2361047"/>
                  <a:pt x="1714665" y="2358883"/>
                </a:cubicBezTo>
                <a:close/>
                <a:moveTo>
                  <a:pt x="1790406" y="2357802"/>
                </a:moveTo>
                <a:lnTo>
                  <a:pt x="1800867" y="2361769"/>
                </a:lnTo>
                <a:cubicBezTo>
                  <a:pt x="1795096" y="2371868"/>
                  <a:pt x="1781390" y="2366458"/>
                  <a:pt x="1771652" y="2368622"/>
                </a:cubicBezTo>
                <a:cubicBezTo>
                  <a:pt x="1769488" y="2354195"/>
                  <a:pt x="1791489" y="2371868"/>
                  <a:pt x="1790406" y="2357802"/>
                </a:cubicBezTo>
                <a:close/>
                <a:moveTo>
                  <a:pt x="4743922" y="2355655"/>
                </a:moveTo>
                <a:cubicBezTo>
                  <a:pt x="4748455" y="2355828"/>
                  <a:pt x="4753377" y="2356493"/>
                  <a:pt x="4757152" y="2356137"/>
                </a:cubicBezTo>
                <a:cubicBezTo>
                  <a:pt x="4750927" y="2363582"/>
                  <a:pt x="4742613" y="2361488"/>
                  <a:pt x="4733025" y="2358120"/>
                </a:cubicBezTo>
                <a:cubicBezTo>
                  <a:pt x="4735243" y="2355800"/>
                  <a:pt x="4739388" y="2355481"/>
                  <a:pt x="4743922" y="2355655"/>
                </a:cubicBezTo>
                <a:close/>
                <a:moveTo>
                  <a:pt x="4946596" y="2348438"/>
                </a:moveTo>
                <a:lnTo>
                  <a:pt x="4960825" y="2353695"/>
                </a:lnTo>
                <a:cubicBezTo>
                  <a:pt x="4955470" y="2354459"/>
                  <a:pt x="4958732" y="2359459"/>
                  <a:pt x="4957354" y="2362570"/>
                </a:cubicBezTo>
                <a:lnTo>
                  <a:pt x="4949858" y="2353437"/>
                </a:lnTo>
                <a:lnTo>
                  <a:pt x="4942410" y="2359964"/>
                </a:lnTo>
                <a:close/>
                <a:moveTo>
                  <a:pt x="4780005" y="2347778"/>
                </a:moveTo>
                <a:cubicBezTo>
                  <a:pt x="4796376" y="2355282"/>
                  <a:pt x="4807395" y="2350796"/>
                  <a:pt x="4810808" y="2367069"/>
                </a:cubicBezTo>
                <a:cubicBezTo>
                  <a:pt x="4807951" y="2370026"/>
                  <a:pt x="4804177" y="2369107"/>
                  <a:pt x="4800504" y="2368902"/>
                </a:cubicBezTo>
                <a:cubicBezTo>
                  <a:pt x="4805860" y="2368138"/>
                  <a:pt x="4806627" y="2363293"/>
                  <a:pt x="4801730" y="2362169"/>
                </a:cubicBezTo>
                <a:cubicBezTo>
                  <a:pt x="4799335" y="2353038"/>
                  <a:pt x="4787347" y="2358390"/>
                  <a:pt x="4778676" y="2356348"/>
                </a:cubicBezTo>
                <a:cubicBezTo>
                  <a:pt x="4766280" y="2363944"/>
                  <a:pt x="4785508" y="2368490"/>
                  <a:pt x="4782088" y="2375171"/>
                </a:cubicBezTo>
                <a:cubicBezTo>
                  <a:pt x="4770512" y="2368078"/>
                  <a:pt x="4757601" y="2387405"/>
                  <a:pt x="4745209" y="2377149"/>
                </a:cubicBezTo>
                <a:cubicBezTo>
                  <a:pt x="4751434" y="2369705"/>
                  <a:pt x="4770816" y="2375320"/>
                  <a:pt x="4769188" y="2361344"/>
                </a:cubicBezTo>
                <a:cubicBezTo>
                  <a:pt x="4771675" y="2357711"/>
                  <a:pt x="4767393" y="2351148"/>
                  <a:pt x="4771938" y="2348656"/>
                </a:cubicBezTo>
                <a:cubicBezTo>
                  <a:pt x="4773454" y="2347824"/>
                  <a:pt x="4775950" y="2347446"/>
                  <a:pt x="4780005" y="2347778"/>
                </a:cubicBezTo>
                <a:close/>
                <a:moveTo>
                  <a:pt x="5011479" y="2343559"/>
                </a:moveTo>
                <a:lnTo>
                  <a:pt x="5010452" y="2367022"/>
                </a:lnTo>
                <a:lnTo>
                  <a:pt x="5022898" y="2367434"/>
                </a:lnTo>
                <a:lnTo>
                  <a:pt x="5026475" y="2343971"/>
                </a:lnTo>
                <a:cubicBezTo>
                  <a:pt x="5031269" y="2346930"/>
                  <a:pt x="5023616" y="2354580"/>
                  <a:pt x="5033510" y="2357541"/>
                </a:cubicBezTo>
                <a:lnTo>
                  <a:pt x="5040500" y="2352901"/>
                </a:lnTo>
                <a:cubicBezTo>
                  <a:pt x="5042079" y="2358870"/>
                  <a:pt x="5030194" y="2362386"/>
                  <a:pt x="5038201" y="2367438"/>
                </a:cubicBezTo>
                <a:cubicBezTo>
                  <a:pt x="5049524" y="2367645"/>
                  <a:pt x="5047794" y="2352954"/>
                  <a:pt x="5059830" y="2358160"/>
                </a:cubicBezTo>
                <a:cubicBezTo>
                  <a:pt x="5053962" y="2363005"/>
                  <a:pt x="5043404" y="2365604"/>
                  <a:pt x="5045696" y="2376571"/>
                </a:cubicBezTo>
                <a:cubicBezTo>
                  <a:pt x="5038147" y="2377282"/>
                  <a:pt x="5028149" y="2376157"/>
                  <a:pt x="5027896" y="2369271"/>
                </a:cubicBezTo>
                <a:cubicBezTo>
                  <a:pt x="5023253" y="2375034"/>
                  <a:pt x="5016011" y="2372788"/>
                  <a:pt x="5009584" y="2373704"/>
                </a:cubicBezTo>
                <a:cubicBezTo>
                  <a:pt x="5006881" y="2367531"/>
                  <a:pt x="5008159" y="2358605"/>
                  <a:pt x="4996836" y="2358398"/>
                </a:cubicBezTo>
                <a:cubicBezTo>
                  <a:pt x="4989898" y="2363395"/>
                  <a:pt x="4979338" y="2365993"/>
                  <a:pt x="4972403" y="2360789"/>
                </a:cubicBezTo>
                <a:cubicBezTo>
                  <a:pt x="4977914" y="2348344"/>
                  <a:pt x="5003212" y="2357125"/>
                  <a:pt x="5011479" y="2343559"/>
                </a:cubicBezTo>
                <a:close/>
                <a:moveTo>
                  <a:pt x="5056825" y="2342194"/>
                </a:moveTo>
                <a:lnTo>
                  <a:pt x="5065598" y="2342401"/>
                </a:lnTo>
                <a:lnTo>
                  <a:pt x="5064831" y="2347247"/>
                </a:lnTo>
                <a:lnTo>
                  <a:pt x="5052386" y="2346834"/>
                </a:lnTo>
                <a:cubicBezTo>
                  <a:pt x="5051724" y="2344743"/>
                  <a:pt x="5054121" y="2343672"/>
                  <a:pt x="5056825" y="2342194"/>
                </a:cubicBezTo>
                <a:close/>
                <a:moveTo>
                  <a:pt x="4745426" y="2335221"/>
                </a:moveTo>
                <a:cubicBezTo>
                  <a:pt x="4749097" y="2335426"/>
                  <a:pt x="4753332" y="2334459"/>
                  <a:pt x="4755218" y="2337469"/>
                </a:cubicBezTo>
                <a:lnTo>
                  <a:pt x="4742312" y="2338944"/>
                </a:lnTo>
                <a:cubicBezTo>
                  <a:pt x="4741294" y="2336903"/>
                  <a:pt x="4744099" y="2336139"/>
                  <a:pt x="4745426" y="2335221"/>
                </a:cubicBezTo>
                <a:close/>
                <a:moveTo>
                  <a:pt x="5076057" y="2333987"/>
                </a:moveTo>
                <a:cubicBezTo>
                  <a:pt x="5085035" y="2333071"/>
                  <a:pt x="5084317" y="2345925"/>
                  <a:pt x="5091560" y="2348171"/>
                </a:cubicBezTo>
                <a:cubicBezTo>
                  <a:pt x="5074775" y="2358216"/>
                  <a:pt x="5087074" y="2337153"/>
                  <a:pt x="5072945" y="2337710"/>
                </a:cubicBezTo>
                <a:cubicBezTo>
                  <a:pt x="5074271" y="2336792"/>
                  <a:pt x="5077026" y="2335670"/>
                  <a:pt x="5076057" y="2333987"/>
                </a:cubicBezTo>
                <a:close/>
                <a:moveTo>
                  <a:pt x="5048515" y="2329899"/>
                </a:moveTo>
                <a:lnTo>
                  <a:pt x="5047646" y="2336580"/>
                </a:lnTo>
                <a:lnTo>
                  <a:pt x="5038872" y="2336374"/>
                </a:lnTo>
                <a:cubicBezTo>
                  <a:pt x="5037293" y="2330406"/>
                  <a:pt x="5044791" y="2331887"/>
                  <a:pt x="5048515" y="2329899"/>
                </a:cubicBezTo>
                <a:close/>
                <a:moveTo>
                  <a:pt x="1792931" y="2327865"/>
                </a:moveTo>
                <a:lnTo>
                  <a:pt x="1804113" y="2329667"/>
                </a:lnTo>
                <a:cubicBezTo>
                  <a:pt x="1802310" y="2330390"/>
                  <a:pt x="1797260" y="2334357"/>
                  <a:pt x="1791850" y="2331472"/>
                </a:cubicBezTo>
                <a:close/>
                <a:moveTo>
                  <a:pt x="4580420" y="2325230"/>
                </a:moveTo>
                <a:cubicBezTo>
                  <a:pt x="4575215" y="2327065"/>
                  <a:pt x="4578326" y="2330993"/>
                  <a:pt x="4576540" y="2333797"/>
                </a:cubicBezTo>
                <a:lnTo>
                  <a:pt x="4597452" y="2337375"/>
                </a:lnTo>
                <a:cubicBezTo>
                  <a:pt x="4590414" y="2334006"/>
                  <a:pt x="4579295" y="2332676"/>
                  <a:pt x="4580420" y="2325230"/>
                </a:cubicBezTo>
                <a:close/>
                <a:moveTo>
                  <a:pt x="4933600" y="2323484"/>
                </a:moveTo>
                <a:cubicBezTo>
                  <a:pt x="4941157" y="2325942"/>
                  <a:pt x="4941919" y="2336080"/>
                  <a:pt x="4944863" y="2341398"/>
                </a:cubicBezTo>
                <a:lnTo>
                  <a:pt x="4944404" y="2343285"/>
                </a:lnTo>
                <a:cubicBezTo>
                  <a:pt x="4935275" y="2338029"/>
                  <a:pt x="4928799" y="2330937"/>
                  <a:pt x="4923445" y="2324049"/>
                </a:cubicBezTo>
                <a:cubicBezTo>
                  <a:pt x="4927806" y="2322699"/>
                  <a:pt x="4931081" y="2322665"/>
                  <a:pt x="4933600" y="2323484"/>
                </a:cubicBezTo>
                <a:close/>
                <a:moveTo>
                  <a:pt x="4788022" y="2319675"/>
                </a:moveTo>
                <a:lnTo>
                  <a:pt x="4790572" y="2319676"/>
                </a:lnTo>
                <a:lnTo>
                  <a:pt x="4789346" y="2326409"/>
                </a:lnTo>
                <a:lnTo>
                  <a:pt x="4780573" y="2326202"/>
                </a:lnTo>
                <a:cubicBezTo>
                  <a:pt x="4780013" y="2322275"/>
                  <a:pt x="4785368" y="2321511"/>
                  <a:pt x="4788022" y="2319675"/>
                </a:cubicBezTo>
                <a:close/>
                <a:moveTo>
                  <a:pt x="4803732" y="2317436"/>
                </a:moveTo>
                <a:lnTo>
                  <a:pt x="4827552" y="2318411"/>
                </a:lnTo>
                <a:lnTo>
                  <a:pt x="4811790" y="2322845"/>
                </a:lnTo>
                <a:cubicBezTo>
                  <a:pt x="4815004" y="2324937"/>
                  <a:pt x="4813574" y="2327691"/>
                  <a:pt x="4813115" y="2329578"/>
                </a:cubicBezTo>
                <a:cubicBezTo>
                  <a:pt x="4814341" y="2322846"/>
                  <a:pt x="4794446" y="2328961"/>
                  <a:pt x="4803732" y="2317436"/>
                </a:cubicBezTo>
                <a:close/>
                <a:moveTo>
                  <a:pt x="4972728" y="2313880"/>
                </a:moveTo>
                <a:cubicBezTo>
                  <a:pt x="4976585" y="2315380"/>
                  <a:pt x="4979632" y="2318224"/>
                  <a:pt x="4980524" y="2320647"/>
                </a:cubicBezTo>
                <a:lnTo>
                  <a:pt x="4979705" y="2327685"/>
                </a:lnTo>
                <a:cubicBezTo>
                  <a:pt x="4974045" y="2323757"/>
                  <a:pt x="4957263" y="2326150"/>
                  <a:pt x="4960071" y="2315184"/>
                </a:cubicBezTo>
                <a:cubicBezTo>
                  <a:pt x="4964204" y="2312227"/>
                  <a:pt x="4968872" y="2312381"/>
                  <a:pt x="4972728" y="2313880"/>
                </a:cubicBezTo>
                <a:close/>
                <a:moveTo>
                  <a:pt x="5082440" y="2307209"/>
                </a:moveTo>
                <a:lnTo>
                  <a:pt x="5082133" y="2310168"/>
                </a:lnTo>
                <a:lnTo>
                  <a:pt x="5070810" y="2309961"/>
                </a:lnTo>
                <a:cubicBezTo>
                  <a:pt x="5071014" y="2307563"/>
                  <a:pt x="5072966" y="2307194"/>
                  <a:pt x="5075344" y="2307265"/>
                </a:cubicBezTo>
                <a:cubicBezTo>
                  <a:pt x="5077721" y="2307336"/>
                  <a:pt x="5080527" y="2307847"/>
                  <a:pt x="5082440" y="2307209"/>
                </a:cubicBezTo>
                <a:close/>
                <a:moveTo>
                  <a:pt x="4724063" y="2302927"/>
                </a:moveTo>
                <a:lnTo>
                  <a:pt x="4735386" y="2303135"/>
                </a:lnTo>
                <a:cubicBezTo>
                  <a:pt x="4737986" y="2311143"/>
                  <a:pt x="4726714" y="2308742"/>
                  <a:pt x="4722530" y="2312618"/>
                </a:cubicBezTo>
                <a:cubicBezTo>
                  <a:pt x="4723294" y="2315424"/>
                  <a:pt x="4727171" y="2314507"/>
                  <a:pt x="4730844" y="2314712"/>
                </a:cubicBezTo>
                <a:cubicBezTo>
                  <a:pt x="4736453" y="2320835"/>
                  <a:pt x="4731503" y="2329556"/>
                  <a:pt x="4730277" y="2336288"/>
                </a:cubicBezTo>
                <a:cubicBezTo>
                  <a:pt x="4729055" y="2327718"/>
                  <a:pt x="4702738" y="2316897"/>
                  <a:pt x="4725183" y="2310783"/>
                </a:cubicBezTo>
                <a:cubicBezTo>
                  <a:pt x="4721613" y="2308741"/>
                  <a:pt x="4723399" y="2305936"/>
                  <a:pt x="4724063" y="2302927"/>
                </a:cubicBezTo>
                <a:close/>
                <a:moveTo>
                  <a:pt x="1853887" y="2302617"/>
                </a:moveTo>
                <a:lnTo>
                  <a:pt x="1862543" y="2304060"/>
                </a:lnTo>
                <a:cubicBezTo>
                  <a:pt x="1857854" y="2306223"/>
                  <a:pt x="1856051" y="2311634"/>
                  <a:pt x="1854969" y="2316684"/>
                </a:cubicBezTo>
                <a:cubicBezTo>
                  <a:pt x="1852444" y="2317044"/>
                  <a:pt x="1851723" y="2314879"/>
                  <a:pt x="1850641" y="2313798"/>
                </a:cubicBezTo>
                <a:cubicBezTo>
                  <a:pt x="1850641" y="2309830"/>
                  <a:pt x="1855690" y="2309831"/>
                  <a:pt x="1857853" y="2307306"/>
                </a:cubicBezTo>
                <a:close/>
                <a:moveTo>
                  <a:pt x="4757475" y="2297071"/>
                </a:moveTo>
                <a:cubicBezTo>
                  <a:pt x="4762370" y="2298194"/>
                  <a:pt x="4767829" y="2295595"/>
                  <a:pt x="4769613" y="2300440"/>
                </a:cubicBezTo>
                <a:cubicBezTo>
                  <a:pt x="4770633" y="2302481"/>
                  <a:pt x="4767878" y="2303603"/>
                  <a:pt x="4765072" y="2304367"/>
                </a:cubicBezTo>
                <a:cubicBezTo>
                  <a:pt x="4761400" y="2304162"/>
                  <a:pt x="4756606" y="2301202"/>
                  <a:pt x="4757475" y="2297071"/>
                </a:cubicBezTo>
                <a:close/>
                <a:moveTo>
                  <a:pt x="1876610" y="2294322"/>
                </a:moveTo>
                <a:cubicBezTo>
                  <a:pt x="1880937" y="2289273"/>
                  <a:pt x="1890315" y="2300814"/>
                  <a:pt x="1880938" y="2302256"/>
                </a:cubicBezTo>
                <a:lnTo>
                  <a:pt x="1874806" y="2301175"/>
                </a:lnTo>
                <a:close/>
                <a:moveTo>
                  <a:pt x="1819261" y="2291436"/>
                </a:moveTo>
                <a:lnTo>
                  <a:pt x="1826114" y="2299731"/>
                </a:lnTo>
                <a:lnTo>
                  <a:pt x="1822868" y="2301175"/>
                </a:lnTo>
                <a:close/>
                <a:moveTo>
                  <a:pt x="4888260" y="2289354"/>
                </a:moveTo>
                <a:lnTo>
                  <a:pt x="4901671" y="2301650"/>
                </a:lnTo>
                <a:cubicBezTo>
                  <a:pt x="4892132" y="2306290"/>
                  <a:pt x="4914520" y="2317671"/>
                  <a:pt x="4894628" y="2316135"/>
                </a:cubicBezTo>
                <a:cubicBezTo>
                  <a:pt x="4907437" y="2296093"/>
                  <a:pt x="4869126" y="2308477"/>
                  <a:pt x="4860304" y="2300262"/>
                </a:cubicBezTo>
                <a:cubicBezTo>
                  <a:pt x="4866785" y="2289501"/>
                  <a:pt x="4888561" y="2304249"/>
                  <a:pt x="4888260" y="2289354"/>
                </a:cubicBezTo>
                <a:close/>
                <a:moveTo>
                  <a:pt x="4561810" y="2289265"/>
                </a:moveTo>
                <a:lnTo>
                  <a:pt x="4552169" y="2295739"/>
                </a:lnTo>
                <a:lnTo>
                  <a:pt x="4560942" y="2295946"/>
                </a:lnTo>
                <a:close/>
                <a:moveTo>
                  <a:pt x="4838171" y="2288116"/>
                </a:moveTo>
                <a:cubicBezTo>
                  <a:pt x="4842505" y="2292963"/>
                  <a:pt x="4827864" y="2297601"/>
                  <a:pt x="4823426" y="2302241"/>
                </a:cubicBezTo>
                <a:cubicBezTo>
                  <a:pt x="4815519" y="2303005"/>
                  <a:pt x="4814348" y="2294792"/>
                  <a:pt x="4816237" y="2290151"/>
                </a:cubicBezTo>
                <a:close/>
                <a:moveTo>
                  <a:pt x="1832245" y="2278812"/>
                </a:moveTo>
                <a:cubicBezTo>
                  <a:pt x="1837295" y="2278813"/>
                  <a:pt x="1850280" y="2283863"/>
                  <a:pt x="1838738" y="2287829"/>
                </a:cubicBezTo>
                <a:cubicBezTo>
                  <a:pt x="1834771" y="2287109"/>
                  <a:pt x="1831164" y="2286388"/>
                  <a:pt x="1830803" y="2283502"/>
                </a:cubicBezTo>
                <a:close/>
                <a:moveTo>
                  <a:pt x="1786067" y="2278063"/>
                </a:moveTo>
                <a:cubicBezTo>
                  <a:pt x="1791060" y="2278452"/>
                  <a:pt x="1795546" y="2280345"/>
                  <a:pt x="1799063" y="2284943"/>
                </a:cubicBezTo>
                <a:cubicBezTo>
                  <a:pt x="1777783" y="2273402"/>
                  <a:pt x="1754700" y="2293961"/>
                  <a:pt x="1739912" y="2282780"/>
                </a:cubicBezTo>
                <a:cubicBezTo>
                  <a:pt x="1751544" y="2289273"/>
                  <a:pt x="1771088" y="2276896"/>
                  <a:pt x="1786067" y="2278063"/>
                </a:cubicBezTo>
                <a:close/>
                <a:moveTo>
                  <a:pt x="4893925" y="2277982"/>
                </a:moveTo>
                <a:lnTo>
                  <a:pt x="4911471" y="2278394"/>
                </a:lnTo>
                <a:lnTo>
                  <a:pt x="4911165" y="2281353"/>
                </a:lnTo>
                <a:cubicBezTo>
                  <a:pt x="4923508" y="2283600"/>
                  <a:pt x="4947075" y="2277690"/>
                  <a:pt x="4956102" y="2284783"/>
                </a:cubicBezTo>
                <a:cubicBezTo>
                  <a:pt x="4958038" y="2290701"/>
                  <a:pt x="4952375" y="2294422"/>
                  <a:pt x="4945693" y="2296103"/>
                </a:cubicBezTo>
                <a:lnTo>
                  <a:pt x="4941003" y="2286207"/>
                </a:lnTo>
                <a:cubicBezTo>
                  <a:pt x="4935443" y="2288093"/>
                  <a:pt x="4931361" y="2290131"/>
                  <a:pt x="4925343" y="2288803"/>
                </a:cubicBezTo>
                <a:cubicBezTo>
                  <a:pt x="4915651" y="2292371"/>
                  <a:pt x="4930492" y="2296814"/>
                  <a:pt x="4917127" y="2300176"/>
                </a:cubicBezTo>
                <a:cubicBezTo>
                  <a:pt x="4921360" y="2304309"/>
                  <a:pt x="4929369" y="2301709"/>
                  <a:pt x="4935744" y="2302987"/>
                </a:cubicBezTo>
                <a:lnTo>
                  <a:pt x="4934518" y="2309720"/>
                </a:lnTo>
                <a:cubicBezTo>
                  <a:pt x="4926050" y="2314206"/>
                  <a:pt x="4918555" y="2305073"/>
                  <a:pt x="4911567" y="2302062"/>
                </a:cubicBezTo>
                <a:cubicBezTo>
                  <a:pt x="4915905" y="2291607"/>
                  <a:pt x="4897850" y="2285072"/>
                  <a:pt x="4893925" y="2277982"/>
                </a:cubicBezTo>
                <a:close/>
                <a:moveTo>
                  <a:pt x="4773140" y="2274070"/>
                </a:moveTo>
                <a:lnTo>
                  <a:pt x="4772322" y="2281109"/>
                </a:lnTo>
                <a:lnTo>
                  <a:pt x="4759468" y="2280391"/>
                </a:lnTo>
                <a:cubicBezTo>
                  <a:pt x="4760491" y="2274781"/>
                  <a:pt x="4768803" y="2276875"/>
                  <a:pt x="4773140" y="2274070"/>
                </a:cubicBezTo>
                <a:close/>
                <a:moveTo>
                  <a:pt x="4696935" y="2273960"/>
                </a:moveTo>
                <a:cubicBezTo>
                  <a:pt x="4699102" y="2274152"/>
                  <a:pt x="4701499" y="2274994"/>
                  <a:pt x="4704075" y="2275173"/>
                </a:cubicBezTo>
                <a:lnTo>
                  <a:pt x="4703616" y="2277061"/>
                </a:lnTo>
                <a:lnTo>
                  <a:pt x="4691170" y="2276650"/>
                </a:lnTo>
                <a:cubicBezTo>
                  <a:pt x="4692828" y="2274227"/>
                  <a:pt x="4694767" y="2273768"/>
                  <a:pt x="4696935" y="2273960"/>
                </a:cubicBezTo>
                <a:close/>
                <a:moveTo>
                  <a:pt x="4814966" y="2273572"/>
                </a:moveTo>
                <a:lnTo>
                  <a:pt x="4817770" y="2280458"/>
                </a:lnTo>
                <a:lnTo>
                  <a:pt x="4799101" y="2279841"/>
                </a:lnTo>
                <a:cubicBezTo>
                  <a:pt x="4801423" y="2276959"/>
                  <a:pt x="4803247" y="2275060"/>
                  <a:pt x="4805561" y="2274047"/>
                </a:cubicBezTo>
                <a:cubicBezTo>
                  <a:pt x="4807876" y="2273034"/>
                  <a:pt x="4810682" y="2272907"/>
                  <a:pt x="4814966" y="2273572"/>
                </a:cubicBezTo>
                <a:close/>
                <a:moveTo>
                  <a:pt x="4958196" y="2271368"/>
                </a:moveTo>
                <a:lnTo>
                  <a:pt x="4973191" y="2271780"/>
                </a:lnTo>
                <a:cubicBezTo>
                  <a:pt x="4973956" y="2274586"/>
                  <a:pt x="4968600" y="2275349"/>
                  <a:pt x="4965743" y="2278307"/>
                </a:cubicBezTo>
                <a:cubicBezTo>
                  <a:pt x="4962173" y="2276266"/>
                  <a:pt x="4954623" y="2276977"/>
                  <a:pt x="4958196" y="2271368"/>
                </a:cubicBezTo>
                <a:close/>
                <a:moveTo>
                  <a:pt x="5012622" y="2269802"/>
                </a:moveTo>
                <a:cubicBezTo>
                  <a:pt x="5016547" y="2276893"/>
                  <a:pt x="5013688" y="2287502"/>
                  <a:pt x="5024808" y="2288831"/>
                </a:cubicBezTo>
                <a:lnTo>
                  <a:pt x="5031030" y="2289036"/>
                </a:lnTo>
                <a:lnTo>
                  <a:pt x="5030264" y="2293882"/>
                </a:lnTo>
                <a:lnTo>
                  <a:pt x="5053726" y="2297460"/>
                </a:lnTo>
                <a:cubicBezTo>
                  <a:pt x="5046889" y="2308271"/>
                  <a:pt x="5026180" y="2303573"/>
                  <a:pt x="5019958" y="2303367"/>
                </a:cubicBezTo>
                <a:cubicBezTo>
                  <a:pt x="5012462" y="2294234"/>
                  <a:pt x="5018843" y="2277659"/>
                  <a:pt x="5000072" y="2276327"/>
                </a:cubicBezTo>
                <a:cubicBezTo>
                  <a:pt x="5004204" y="2274645"/>
                  <a:pt x="5007522" y="2269800"/>
                  <a:pt x="5012622" y="2269802"/>
                </a:cubicBezTo>
                <a:close/>
                <a:moveTo>
                  <a:pt x="1890675" y="2268354"/>
                </a:moveTo>
                <a:cubicBezTo>
                  <a:pt x="1890313" y="2268713"/>
                  <a:pt x="1889954" y="2269435"/>
                  <a:pt x="1889231" y="2269796"/>
                </a:cubicBezTo>
                <a:cubicBezTo>
                  <a:pt x="1888872" y="2269796"/>
                  <a:pt x="1888511" y="2269436"/>
                  <a:pt x="1888150" y="2269436"/>
                </a:cubicBezTo>
                <a:cubicBezTo>
                  <a:pt x="1888872" y="2269075"/>
                  <a:pt x="1889954" y="2268714"/>
                  <a:pt x="1890675" y="2268354"/>
                </a:cubicBezTo>
                <a:close/>
                <a:moveTo>
                  <a:pt x="4487806" y="2263383"/>
                </a:moveTo>
                <a:lnTo>
                  <a:pt x="4478574" y="2265064"/>
                </a:lnTo>
                <a:lnTo>
                  <a:pt x="4477807" y="2269908"/>
                </a:lnTo>
                <a:close/>
                <a:moveTo>
                  <a:pt x="1894463" y="2262899"/>
                </a:moveTo>
                <a:cubicBezTo>
                  <a:pt x="1895905" y="2261501"/>
                  <a:pt x="1898069" y="2261140"/>
                  <a:pt x="1902217" y="2263303"/>
                </a:cubicBezTo>
                <a:lnTo>
                  <a:pt x="1900053" y="2269796"/>
                </a:lnTo>
                <a:cubicBezTo>
                  <a:pt x="1896807" y="2269796"/>
                  <a:pt x="1893561" y="2267631"/>
                  <a:pt x="1891035" y="2268714"/>
                </a:cubicBezTo>
                <a:cubicBezTo>
                  <a:pt x="1892298" y="2266730"/>
                  <a:pt x="1893020" y="2264296"/>
                  <a:pt x="1894463" y="2262899"/>
                </a:cubicBezTo>
                <a:close/>
                <a:moveTo>
                  <a:pt x="4814702" y="2258626"/>
                </a:moveTo>
                <a:cubicBezTo>
                  <a:pt x="4820173" y="2258985"/>
                  <a:pt x="4825885" y="2260721"/>
                  <a:pt x="4829404" y="2262405"/>
                </a:cubicBezTo>
                <a:lnTo>
                  <a:pt x="4831495" y="2264293"/>
                </a:lnTo>
                <a:lnTo>
                  <a:pt x="4801452" y="2263112"/>
                </a:lnTo>
                <a:cubicBezTo>
                  <a:pt x="4804003" y="2259286"/>
                  <a:pt x="4809232" y="2258268"/>
                  <a:pt x="4814702" y="2258626"/>
                </a:cubicBezTo>
                <a:close/>
                <a:moveTo>
                  <a:pt x="3359826" y="2258069"/>
                </a:moveTo>
                <a:lnTo>
                  <a:pt x="3354927" y="2264595"/>
                </a:lnTo>
                <a:lnTo>
                  <a:pt x="3364516" y="2267965"/>
                </a:lnTo>
                <a:close/>
                <a:moveTo>
                  <a:pt x="4760902" y="2257234"/>
                </a:moveTo>
                <a:cubicBezTo>
                  <a:pt x="4766258" y="2256470"/>
                  <a:pt x="4767123" y="2262540"/>
                  <a:pt x="4772276" y="2262899"/>
                </a:cubicBezTo>
                <a:lnTo>
                  <a:pt x="4746924" y="2266513"/>
                </a:lnTo>
                <a:cubicBezTo>
                  <a:pt x="4744325" y="2258505"/>
                  <a:pt x="4756362" y="2261160"/>
                  <a:pt x="4760902" y="2257234"/>
                </a:cubicBezTo>
                <a:close/>
                <a:moveTo>
                  <a:pt x="4698063" y="2248342"/>
                </a:moveTo>
                <a:lnTo>
                  <a:pt x="4716733" y="2248959"/>
                </a:lnTo>
                <a:lnTo>
                  <a:pt x="4716069" y="2251968"/>
                </a:lnTo>
                <a:lnTo>
                  <a:pt x="4697400" y="2251350"/>
                </a:lnTo>
                <a:close/>
                <a:moveTo>
                  <a:pt x="5009501" y="2246748"/>
                </a:moveTo>
                <a:cubicBezTo>
                  <a:pt x="5013856" y="2247630"/>
                  <a:pt x="5017767" y="2249668"/>
                  <a:pt x="5020890" y="2253686"/>
                </a:cubicBezTo>
                <a:cubicBezTo>
                  <a:pt x="5001148" y="2260872"/>
                  <a:pt x="4991204" y="2249903"/>
                  <a:pt x="4967077" y="2251885"/>
                </a:cubicBezTo>
                <a:lnTo>
                  <a:pt x="4967588" y="2247805"/>
                </a:lnTo>
                <a:cubicBezTo>
                  <a:pt x="4975443" y="2250511"/>
                  <a:pt x="4985645" y="2247963"/>
                  <a:pt x="4995445" y="2246749"/>
                </a:cubicBezTo>
                <a:cubicBezTo>
                  <a:pt x="5000346" y="2246141"/>
                  <a:pt x="5005145" y="2245867"/>
                  <a:pt x="5009501" y="2246748"/>
                </a:cubicBezTo>
                <a:close/>
                <a:moveTo>
                  <a:pt x="4925956" y="2245281"/>
                </a:moveTo>
                <a:cubicBezTo>
                  <a:pt x="4930869" y="2245002"/>
                  <a:pt x="4935695" y="2245794"/>
                  <a:pt x="4940044" y="2248817"/>
                </a:cubicBezTo>
                <a:cubicBezTo>
                  <a:pt x="4940348" y="2253510"/>
                  <a:pt x="4949835" y="2258715"/>
                  <a:pt x="4941621" y="2262437"/>
                </a:cubicBezTo>
                <a:cubicBezTo>
                  <a:pt x="4928463" y="2257027"/>
                  <a:pt x="4921936" y="2252128"/>
                  <a:pt x="4903367" y="2257325"/>
                </a:cubicBezTo>
                <a:lnTo>
                  <a:pt x="4873682" y="2253543"/>
                </a:lnTo>
                <a:cubicBezTo>
                  <a:pt x="4871286" y="2248237"/>
                  <a:pt x="4873734" y="2246886"/>
                  <a:pt x="4877599" y="2246517"/>
                </a:cubicBezTo>
                <a:cubicBezTo>
                  <a:pt x="4881462" y="2246149"/>
                  <a:pt x="4886741" y="2246762"/>
                  <a:pt x="4890006" y="2245386"/>
                </a:cubicBezTo>
                <a:cubicBezTo>
                  <a:pt x="4895704" y="2256597"/>
                  <a:pt x="4911218" y="2246119"/>
                  <a:pt x="4925956" y="2245281"/>
                </a:cubicBezTo>
                <a:close/>
                <a:moveTo>
                  <a:pt x="3514282" y="2237504"/>
                </a:moveTo>
                <a:lnTo>
                  <a:pt x="3515249" y="2249390"/>
                </a:lnTo>
                <a:lnTo>
                  <a:pt x="3516322" y="2241585"/>
                </a:lnTo>
                <a:close/>
                <a:moveTo>
                  <a:pt x="2600481" y="2234442"/>
                </a:moveTo>
                <a:lnTo>
                  <a:pt x="2618028" y="2234855"/>
                </a:lnTo>
                <a:lnTo>
                  <a:pt x="2617261" y="2239700"/>
                </a:lnTo>
                <a:lnTo>
                  <a:pt x="2599613" y="2241124"/>
                </a:lnTo>
                <a:close/>
                <a:moveTo>
                  <a:pt x="4543372" y="2233595"/>
                </a:moveTo>
                <a:cubicBezTo>
                  <a:pt x="4530777" y="2232573"/>
                  <a:pt x="4521706" y="2249441"/>
                  <a:pt x="4504030" y="2251961"/>
                </a:cubicBezTo>
                <a:cubicBezTo>
                  <a:pt x="4508620" y="2256044"/>
                  <a:pt x="4513818" y="2272061"/>
                  <a:pt x="4526981" y="2259619"/>
                </a:cubicBezTo>
                <a:lnTo>
                  <a:pt x="4509843" y="2256962"/>
                </a:lnTo>
                <a:cubicBezTo>
                  <a:pt x="4520609" y="2245590"/>
                  <a:pt x="4541113" y="2248860"/>
                  <a:pt x="4556824" y="2246620"/>
                </a:cubicBezTo>
                <a:lnTo>
                  <a:pt x="4557591" y="2241775"/>
                </a:lnTo>
                <a:cubicBezTo>
                  <a:pt x="4552161" y="2236264"/>
                  <a:pt x="4547570" y="2233936"/>
                  <a:pt x="4543372" y="2233595"/>
                </a:cubicBezTo>
                <a:close/>
                <a:moveTo>
                  <a:pt x="4674095" y="2230993"/>
                </a:moveTo>
                <a:cubicBezTo>
                  <a:pt x="4680318" y="2231199"/>
                  <a:pt x="4685214" y="2232322"/>
                  <a:pt x="4688325" y="2236250"/>
                </a:cubicBezTo>
                <a:lnTo>
                  <a:pt x="4681335" y="2240890"/>
                </a:lnTo>
                <a:cubicBezTo>
                  <a:pt x="4679092" y="2237931"/>
                  <a:pt x="4673329" y="2235839"/>
                  <a:pt x="4674095" y="2230993"/>
                </a:cubicBezTo>
                <a:close/>
                <a:moveTo>
                  <a:pt x="5015999" y="2229609"/>
                </a:moveTo>
                <a:cubicBezTo>
                  <a:pt x="5025587" y="2232979"/>
                  <a:pt x="5030587" y="2232266"/>
                  <a:pt x="5035736" y="2240275"/>
                </a:cubicBezTo>
                <a:cubicBezTo>
                  <a:pt x="5030484" y="2234102"/>
                  <a:pt x="5010181" y="2242461"/>
                  <a:pt x="5015999" y="2229609"/>
                </a:cubicBezTo>
                <a:close/>
                <a:moveTo>
                  <a:pt x="4493734" y="2223190"/>
                </a:moveTo>
                <a:lnTo>
                  <a:pt x="4479756" y="2232470"/>
                </a:lnTo>
                <a:lnTo>
                  <a:pt x="4514954" y="2223808"/>
                </a:lnTo>
                <a:close/>
                <a:moveTo>
                  <a:pt x="4649048" y="2222484"/>
                </a:moveTo>
                <a:cubicBezTo>
                  <a:pt x="4652729" y="2222471"/>
                  <a:pt x="4656258" y="2224063"/>
                  <a:pt x="4659508" y="2228336"/>
                </a:cubicBezTo>
                <a:cubicBezTo>
                  <a:pt x="4648284" y="2233943"/>
                  <a:pt x="4630225" y="2245262"/>
                  <a:pt x="4615180" y="2236842"/>
                </a:cubicBezTo>
                <a:cubicBezTo>
                  <a:pt x="4625586" y="2236998"/>
                  <a:pt x="4638003" y="2222521"/>
                  <a:pt x="4649048" y="2222484"/>
                </a:cubicBezTo>
                <a:close/>
                <a:moveTo>
                  <a:pt x="4081542" y="2222207"/>
                </a:moveTo>
                <a:lnTo>
                  <a:pt x="4068124" y="2235415"/>
                </a:lnTo>
                <a:cubicBezTo>
                  <a:pt x="4070214" y="2237302"/>
                  <a:pt x="4080521" y="2227819"/>
                  <a:pt x="4089905" y="2232309"/>
                </a:cubicBezTo>
                <a:close/>
                <a:moveTo>
                  <a:pt x="4788380" y="2221265"/>
                </a:moveTo>
                <a:lnTo>
                  <a:pt x="4788719" y="2221711"/>
                </a:lnTo>
                <a:lnTo>
                  <a:pt x="4788838" y="2222223"/>
                </a:lnTo>
                <a:lnTo>
                  <a:pt x="4787284" y="2222507"/>
                </a:lnTo>
                <a:close/>
                <a:moveTo>
                  <a:pt x="4993150" y="2220115"/>
                </a:moveTo>
                <a:cubicBezTo>
                  <a:pt x="5000393" y="2222361"/>
                  <a:pt x="4998248" y="2230318"/>
                  <a:pt x="4997022" y="2237051"/>
                </a:cubicBezTo>
                <a:cubicBezTo>
                  <a:pt x="4983812" y="2233834"/>
                  <a:pt x="4986668" y="2230876"/>
                  <a:pt x="4973204" y="2228423"/>
                </a:cubicBezTo>
                <a:close/>
                <a:moveTo>
                  <a:pt x="5003558" y="2213895"/>
                </a:moveTo>
                <a:lnTo>
                  <a:pt x="5016004" y="2214306"/>
                </a:lnTo>
                <a:cubicBezTo>
                  <a:pt x="5016769" y="2217112"/>
                  <a:pt x="5010341" y="2218028"/>
                  <a:pt x="5008555" y="2220833"/>
                </a:cubicBezTo>
                <a:cubicBezTo>
                  <a:pt x="5003403" y="2220475"/>
                  <a:pt x="5001415" y="2216751"/>
                  <a:pt x="5003558" y="2213895"/>
                </a:cubicBezTo>
                <a:close/>
                <a:moveTo>
                  <a:pt x="3540765" y="2206040"/>
                </a:moveTo>
                <a:cubicBezTo>
                  <a:pt x="3538621" y="2208895"/>
                  <a:pt x="3521532" y="2214247"/>
                  <a:pt x="3531578" y="2223380"/>
                </a:cubicBezTo>
                <a:cubicBezTo>
                  <a:pt x="3501632" y="2238215"/>
                  <a:pt x="3569112" y="2248996"/>
                  <a:pt x="3533198" y="2270512"/>
                </a:cubicBezTo>
                <a:cubicBezTo>
                  <a:pt x="3562321" y="2278017"/>
                  <a:pt x="3537627" y="2299026"/>
                  <a:pt x="3566801" y="2306889"/>
                </a:cubicBezTo>
                <a:cubicBezTo>
                  <a:pt x="3567619" y="2299851"/>
                  <a:pt x="3571245" y="2284396"/>
                  <a:pt x="3559106" y="2281026"/>
                </a:cubicBezTo>
                <a:cubicBezTo>
                  <a:pt x="3566306" y="2252311"/>
                  <a:pt x="3536932" y="2232818"/>
                  <a:pt x="3540765" y="2206040"/>
                </a:cubicBezTo>
                <a:close/>
                <a:moveTo>
                  <a:pt x="4840234" y="2205484"/>
                </a:moveTo>
                <a:cubicBezTo>
                  <a:pt x="4840999" y="2205740"/>
                  <a:pt x="4841407" y="2206046"/>
                  <a:pt x="4842172" y="2206300"/>
                </a:cubicBezTo>
                <a:lnTo>
                  <a:pt x="4837377" y="2208442"/>
                </a:lnTo>
                <a:close/>
                <a:moveTo>
                  <a:pt x="2596871" y="2198889"/>
                </a:moveTo>
                <a:lnTo>
                  <a:pt x="2608245" y="2199453"/>
                </a:lnTo>
                <a:lnTo>
                  <a:pt x="2607479" y="2204299"/>
                </a:lnTo>
                <a:lnTo>
                  <a:pt x="2596104" y="2203734"/>
                </a:lnTo>
                <a:close/>
                <a:moveTo>
                  <a:pt x="4594328" y="2197917"/>
                </a:moveTo>
                <a:lnTo>
                  <a:pt x="4589430" y="2204444"/>
                </a:lnTo>
                <a:lnTo>
                  <a:pt x="4581115" y="2202352"/>
                </a:lnTo>
                <a:cubicBezTo>
                  <a:pt x="4585453" y="2199547"/>
                  <a:pt x="4588310" y="2196590"/>
                  <a:pt x="4594328" y="2197917"/>
                </a:cubicBezTo>
                <a:close/>
                <a:moveTo>
                  <a:pt x="3329397" y="2174968"/>
                </a:moveTo>
                <a:lnTo>
                  <a:pt x="3336688" y="2185223"/>
                </a:lnTo>
                <a:lnTo>
                  <a:pt x="3333070" y="2175173"/>
                </a:lnTo>
                <a:close/>
                <a:moveTo>
                  <a:pt x="4719049" y="2173213"/>
                </a:moveTo>
                <a:cubicBezTo>
                  <a:pt x="4721650" y="2173572"/>
                  <a:pt x="4725322" y="2173776"/>
                  <a:pt x="4727516" y="2176378"/>
                </a:cubicBezTo>
                <a:lnTo>
                  <a:pt x="4718282" y="2178059"/>
                </a:lnTo>
                <a:close/>
                <a:moveTo>
                  <a:pt x="3781991" y="2165454"/>
                </a:moveTo>
                <a:lnTo>
                  <a:pt x="3768779" y="2169888"/>
                </a:lnTo>
                <a:cubicBezTo>
                  <a:pt x="3779338" y="2167290"/>
                  <a:pt x="3775510" y="2176214"/>
                  <a:pt x="3779946" y="2179226"/>
                </a:cubicBezTo>
                <a:close/>
                <a:moveTo>
                  <a:pt x="4441672" y="2164668"/>
                </a:moveTo>
                <a:cubicBezTo>
                  <a:pt x="4452640" y="2159826"/>
                  <a:pt x="4462482" y="2170081"/>
                  <a:pt x="4471255" y="2170287"/>
                </a:cubicBezTo>
                <a:cubicBezTo>
                  <a:pt x="4460440" y="2176201"/>
                  <a:pt x="4448353" y="2170638"/>
                  <a:pt x="4441672" y="2164668"/>
                </a:cubicBezTo>
                <a:close/>
                <a:moveTo>
                  <a:pt x="4796074" y="2164055"/>
                </a:moveTo>
                <a:cubicBezTo>
                  <a:pt x="4793878" y="2171654"/>
                  <a:pt x="4796732" y="2178898"/>
                  <a:pt x="4798057" y="2185631"/>
                </a:cubicBezTo>
                <a:cubicBezTo>
                  <a:pt x="4811838" y="2151970"/>
                  <a:pt x="4842329" y="2192071"/>
                  <a:pt x="4868242" y="2189834"/>
                </a:cubicBezTo>
                <a:cubicBezTo>
                  <a:pt x="4871354" y="2186112"/>
                  <a:pt x="4881659" y="2184278"/>
                  <a:pt x="4878651" y="2178513"/>
                </a:cubicBezTo>
                <a:cubicBezTo>
                  <a:pt x="4857887" y="2188760"/>
                  <a:pt x="4824741" y="2158146"/>
                  <a:pt x="4796074" y="2164055"/>
                </a:cubicBezTo>
                <a:close/>
                <a:moveTo>
                  <a:pt x="4960958" y="2158183"/>
                </a:moveTo>
                <a:cubicBezTo>
                  <a:pt x="4954968" y="2156407"/>
                  <a:pt x="4943880" y="2167756"/>
                  <a:pt x="4935580" y="2161289"/>
                </a:cubicBezTo>
                <a:lnTo>
                  <a:pt x="4934354" y="2168021"/>
                </a:lnTo>
                <a:lnTo>
                  <a:pt x="4912471" y="2170412"/>
                </a:lnTo>
                <a:lnTo>
                  <a:pt x="4911704" y="2175258"/>
                </a:lnTo>
                <a:cubicBezTo>
                  <a:pt x="4922722" y="2175873"/>
                  <a:pt x="4925423" y="2184596"/>
                  <a:pt x="4934299" y="2182967"/>
                </a:cubicBezTo>
                <a:lnTo>
                  <a:pt x="4930879" y="2189647"/>
                </a:lnTo>
                <a:cubicBezTo>
                  <a:pt x="4938888" y="2187048"/>
                  <a:pt x="4953120" y="2184655"/>
                  <a:pt x="4958269" y="2192664"/>
                </a:cubicBezTo>
                <a:cubicBezTo>
                  <a:pt x="4950209" y="2197457"/>
                  <a:pt x="4942862" y="2204698"/>
                  <a:pt x="4931846" y="2201533"/>
                </a:cubicBezTo>
                <a:cubicBezTo>
                  <a:pt x="4930825" y="2199492"/>
                  <a:pt x="4926133" y="2197246"/>
                  <a:pt x="4927919" y="2194441"/>
                </a:cubicBezTo>
                <a:cubicBezTo>
                  <a:pt x="4913432" y="2200150"/>
                  <a:pt x="4896143" y="2188770"/>
                  <a:pt x="4898434" y="2207390"/>
                </a:cubicBezTo>
                <a:lnTo>
                  <a:pt x="4926642" y="2203367"/>
                </a:lnTo>
                <a:cubicBezTo>
                  <a:pt x="4935771" y="2208624"/>
                  <a:pt x="4938881" y="2212552"/>
                  <a:pt x="4944030" y="2220562"/>
                </a:cubicBezTo>
                <a:cubicBezTo>
                  <a:pt x="4948980" y="2211840"/>
                  <a:pt x="4939443" y="2208828"/>
                  <a:pt x="4950514" y="2202150"/>
                </a:cubicBezTo>
                <a:cubicBezTo>
                  <a:pt x="4952553" y="2206231"/>
                  <a:pt x="4957654" y="2203683"/>
                  <a:pt x="4961429" y="2204601"/>
                </a:cubicBezTo>
                <a:cubicBezTo>
                  <a:pt x="4961735" y="2201643"/>
                  <a:pt x="4966583" y="2194758"/>
                  <a:pt x="4960156" y="2195674"/>
                </a:cubicBezTo>
                <a:cubicBezTo>
                  <a:pt x="4966332" y="2180221"/>
                  <a:pt x="4945318" y="2178481"/>
                  <a:pt x="4943280" y="2166749"/>
                </a:cubicBezTo>
                <a:cubicBezTo>
                  <a:pt x="4952514" y="2165068"/>
                  <a:pt x="4956493" y="2162315"/>
                  <a:pt x="4964959" y="2165479"/>
                </a:cubicBezTo>
                <a:cubicBezTo>
                  <a:pt x="4964387" y="2160824"/>
                  <a:pt x="4962957" y="2158775"/>
                  <a:pt x="4960958" y="2158183"/>
                </a:cubicBezTo>
                <a:close/>
                <a:moveTo>
                  <a:pt x="2594485" y="2156602"/>
                </a:moveTo>
                <a:lnTo>
                  <a:pt x="2599585" y="2156603"/>
                </a:lnTo>
                <a:lnTo>
                  <a:pt x="2598869" y="2161807"/>
                </a:lnTo>
                <a:lnTo>
                  <a:pt x="2593718" y="2161448"/>
                </a:lnTo>
                <a:close/>
                <a:moveTo>
                  <a:pt x="2454980" y="2154274"/>
                </a:moveTo>
                <a:lnTo>
                  <a:pt x="2446458" y="2168606"/>
                </a:lnTo>
                <a:lnTo>
                  <a:pt x="2451864" y="2175850"/>
                </a:lnTo>
                <a:close/>
                <a:moveTo>
                  <a:pt x="4822398" y="2149372"/>
                </a:moveTo>
                <a:cubicBezTo>
                  <a:pt x="4814136" y="2145085"/>
                  <a:pt x="4813826" y="2155695"/>
                  <a:pt x="4808726" y="2155694"/>
                </a:cubicBezTo>
                <a:cubicBezTo>
                  <a:pt x="4815050" y="2156613"/>
                  <a:pt x="4825405" y="2155137"/>
                  <a:pt x="4822398" y="2149372"/>
                </a:cubicBezTo>
                <a:close/>
                <a:moveTo>
                  <a:pt x="4452949" y="2149217"/>
                </a:moveTo>
                <a:lnTo>
                  <a:pt x="4465241" y="2153657"/>
                </a:lnTo>
                <a:lnTo>
                  <a:pt x="4460904" y="2156461"/>
                </a:lnTo>
                <a:cubicBezTo>
                  <a:pt x="4458304" y="2153553"/>
                  <a:pt x="4456060" y="2150594"/>
                  <a:pt x="4452949" y="2149217"/>
                </a:cubicBezTo>
                <a:close/>
                <a:moveTo>
                  <a:pt x="4920524" y="2149073"/>
                </a:moveTo>
                <a:cubicBezTo>
                  <a:pt x="4916648" y="2148834"/>
                  <a:pt x="4912312" y="2149327"/>
                  <a:pt x="4907964" y="2149970"/>
                </a:cubicBezTo>
                <a:cubicBezTo>
                  <a:pt x="4899265" y="2151255"/>
                  <a:pt x="4890518" y="2153141"/>
                  <a:pt x="4885289" y="2150971"/>
                </a:cubicBezTo>
                <a:cubicBezTo>
                  <a:pt x="4895082" y="2153218"/>
                  <a:pt x="4892223" y="2163827"/>
                  <a:pt x="4891252" y="2169795"/>
                </a:cubicBezTo>
                <a:lnTo>
                  <a:pt x="4897475" y="2170001"/>
                </a:lnTo>
                <a:cubicBezTo>
                  <a:pt x="4897326" y="2153626"/>
                  <a:pt x="4924816" y="2165010"/>
                  <a:pt x="4930329" y="2152565"/>
                </a:cubicBezTo>
                <a:cubicBezTo>
                  <a:pt x="4927818" y="2150281"/>
                  <a:pt x="4924400" y="2149311"/>
                  <a:pt x="4920524" y="2149073"/>
                </a:cubicBezTo>
                <a:close/>
                <a:moveTo>
                  <a:pt x="2407800" y="2147885"/>
                </a:moveTo>
                <a:lnTo>
                  <a:pt x="2406165" y="2159412"/>
                </a:lnTo>
                <a:lnTo>
                  <a:pt x="2415547" y="2171555"/>
                </a:lnTo>
                <a:close/>
                <a:moveTo>
                  <a:pt x="4501304" y="2145965"/>
                </a:moveTo>
                <a:lnTo>
                  <a:pt x="4507528" y="2146171"/>
                </a:lnTo>
                <a:lnTo>
                  <a:pt x="4497988" y="2150810"/>
                </a:lnTo>
                <a:cubicBezTo>
                  <a:pt x="4497172" y="2147647"/>
                  <a:pt x="4499979" y="2146882"/>
                  <a:pt x="4501304" y="2145965"/>
                </a:cubicBezTo>
                <a:close/>
                <a:moveTo>
                  <a:pt x="4469529" y="2140294"/>
                </a:moveTo>
                <a:cubicBezTo>
                  <a:pt x="4472283" y="2139173"/>
                  <a:pt x="4473303" y="2141214"/>
                  <a:pt x="4475649" y="2142337"/>
                </a:cubicBezTo>
                <a:lnTo>
                  <a:pt x="4474883" y="2147182"/>
                </a:lnTo>
                <a:cubicBezTo>
                  <a:pt x="4469527" y="2147946"/>
                  <a:pt x="4467691" y="2142742"/>
                  <a:pt x="4469529" y="2140294"/>
                </a:cubicBezTo>
                <a:close/>
                <a:moveTo>
                  <a:pt x="4802854" y="2132075"/>
                </a:moveTo>
                <a:cubicBezTo>
                  <a:pt x="4798684" y="2132533"/>
                  <a:pt x="4795265" y="2134114"/>
                  <a:pt x="4793887" y="2138500"/>
                </a:cubicBezTo>
                <a:cubicBezTo>
                  <a:pt x="4802456" y="2139828"/>
                  <a:pt x="4812760" y="2137995"/>
                  <a:pt x="4816332" y="2132385"/>
                </a:cubicBezTo>
                <a:cubicBezTo>
                  <a:pt x="4811946" y="2132281"/>
                  <a:pt x="4807024" y="2131617"/>
                  <a:pt x="4802854" y="2132075"/>
                </a:cubicBezTo>
                <a:close/>
                <a:moveTo>
                  <a:pt x="3759659" y="2131477"/>
                </a:moveTo>
                <a:cubicBezTo>
                  <a:pt x="3752923" y="2140453"/>
                  <a:pt x="3768429" y="2144435"/>
                  <a:pt x="3767764" y="2149996"/>
                </a:cubicBezTo>
                <a:cubicBezTo>
                  <a:pt x="3770826" y="2145915"/>
                  <a:pt x="3775825" y="2142652"/>
                  <a:pt x="3781947" y="2142144"/>
                </a:cubicBezTo>
                <a:cubicBezTo>
                  <a:pt x="3774909" y="2138776"/>
                  <a:pt x="3775217" y="2128166"/>
                  <a:pt x="3759659" y="2131477"/>
                </a:cubicBezTo>
                <a:close/>
                <a:moveTo>
                  <a:pt x="4870452" y="2131226"/>
                </a:moveTo>
                <a:cubicBezTo>
                  <a:pt x="4866677" y="2132858"/>
                  <a:pt x="4866013" y="2135867"/>
                  <a:pt x="4865706" y="2138825"/>
                </a:cubicBezTo>
                <a:lnTo>
                  <a:pt x="4880702" y="2139238"/>
                </a:lnTo>
                <a:cubicBezTo>
                  <a:pt x="4879683" y="2137197"/>
                  <a:pt x="4875552" y="2131229"/>
                  <a:pt x="4870452" y="2131226"/>
                </a:cubicBezTo>
                <a:close/>
                <a:moveTo>
                  <a:pt x="4525284" y="2130160"/>
                </a:moveTo>
                <a:lnTo>
                  <a:pt x="4534056" y="2130366"/>
                </a:lnTo>
                <a:lnTo>
                  <a:pt x="4524517" y="2135006"/>
                </a:lnTo>
                <a:close/>
                <a:moveTo>
                  <a:pt x="4731355" y="2126647"/>
                </a:moveTo>
                <a:lnTo>
                  <a:pt x="4730588" y="2131493"/>
                </a:lnTo>
                <a:cubicBezTo>
                  <a:pt x="4726711" y="2132410"/>
                  <a:pt x="4721916" y="2129451"/>
                  <a:pt x="4718550" y="2133938"/>
                </a:cubicBezTo>
                <a:lnTo>
                  <a:pt x="4718038" y="2138018"/>
                </a:lnTo>
                <a:lnTo>
                  <a:pt x="4709725" y="2135924"/>
                </a:lnTo>
                <a:close/>
                <a:moveTo>
                  <a:pt x="3511916" y="2126358"/>
                </a:moveTo>
                <a:cubicBezTo>
                  <a:pt x="3506610" y="2130029"/>
                  <a:pt x="3498144" y="2126864"/>
                  <a:pt x="3491717" y="2127781"/>
                </a:cubicBezTo>
                <a:lnTo>
                  <a:pt x="3510638" y="2135284"/>
                </a:lnTo>
                <a:lnTo>
                  <a:pt x="3507781" y="2138242"/>
                </a:lnTo>
                <a:cubicBezTo>
                  <a:pt x="3478191" y="2158126"/>
                  <a:pt x="3510371" y="2179405"/>
                  <a:pt x="3516896" y="2194505"/>
                </a:cubicBezTo>
                <a:lnTo>
                  <a:pt x="3513073" y="2185578"/>
                </a:lnTo>
                <a:cubicBezTo>
                  <a:pt x="3515063" y="2181652"/>
                  <a:pt x="3522360" y="2174053"/>
                  <a:pt x="3529602" y="2176299"/>
                </a:cubicBezTo>
                <a:lnTo>
                  <a:pt x="3530369" y="2171454"/>
                </a:lnTo>
                <a:lnTo>
                  <a:pt x="3524146" y="2171248"/>
                </a:lnTo>
                <a:cubicBezTo>
                  <a:pt x="3532872" y="2155795"/>
                  <a:pt x="3510995" y="2140334"/>
                  <a:pt x="3511916" y="2126358"/>
                </a:cubicBezTo>
                <a:close/>
                <a:moveTo>
                  <a:pt x="4858875" y="2124134"/>
                </a:moveTo>
                <a:cubicBezTo>
                  <a:pt x="4857089" y="2126939"/>
                  <a:pt x="4851733" y="2127702"/>
                  <a:pt x="4851426" y="2130660"/>
                </a:cubicBezTo>
                <a:lnTo>
                  <a:pt x="4862190" y="2126940"/>
                </a:lnTo>
                <a:close/>
                <a:moveTo>
                  <a:pt x="4515135" y="2122863"/>
                </a:moveTo>
                <a:lnTo>
                  <a:pt x="4519469" y="2127709"/>
                </a:lnTo>
                <a:lnTo>
                  <a:pt x="4510236" y="2129390"/>
                </a:lnTo>
                <a:cubicBezTo>
                  <a:pt x="4510595" y="2126789"/>
                  <a:pt x="4510901" y="2123831"/>
                  <a:pt x="4515135" y="2122863"/>
                </a:cubicBezTo>
                <a:close/>
                <a:moveTo>
                  <a:pt x="4425875" y="2110087"/>
                </a:moveTo>
                <a:lnTo>
                  <a:pt x="4425569" y="2113046"/>
                </a:lnTo>
                <a:lnTo>
                  <a:pt x="4440052" y="2117539"/>
                </a:lnTo>
                <a:close/>
                <a:moveTo>
                  <a:pt x="2377207" y="2109623"/>
                </a:moveTo>
                <a:cubicBezTo>
                  <a:pt x="2368330" y="2116354"/>
                  <a:pt x="2374703" y="2125281"/>
                  <a:pt x="2380261" y="2131046"/>
                </a:cubicBezTo>
                <a:cubicBezTo>
                  <a:pt x="2386486" y="2123600"/>
                  <a:pt x="2370777" y="2118191"/>
                  <a:pt x="2385214" y="2114675"/>
                </a:cubicBezTo>
                <a:cubicBezTo>
                  <a:pt x="2383122" y="2112787"/>
                  <a:pt x="2382206" y="2108910"/>
                  <a:pt x="2377207" y="2109623"/>
                </a:cubicBezTo>
                <a:close/>
                <a:moveTo>
                  <a:pt x="4913254" y="2106909"/>
                </a:moveTo>
                <a:lnTo>
                  <a:pt x="4894481" y="2113228"/>
                </a:lnTo>
                <a:cubicBezTo>
                  <a:pt x="4906007" y="2122515"/>
                  <a:pt x="4921002" y="2122927"/>
                  <a:pt x="4938344" y="2124462"/>
                </a:cubicBezTo>
                <a:cubicBezTo>
                  <a:pt x="4943501" y="2106968"/>
                  <a:pt x="4921513" y="2118847"/>
                  <a:pt x="4912487" y="2111753"/>
                </a:cubicBezTo>
                <a:close/>
                <a:moveTo>
                  <a:pt x="4595527" y="2106665"/>
                </a:moveTo>
                <a:lnTo>
                  <a:pt x="4594301" y="2113397"/>
                </a:lnTo>
                <a:lnTo>
                  <a:pt x="4588078" y="2113191"/>
                </a:lnTo>
                <a:cubicBezTo>
                  <a:pt x="4587518" y="2109264"/>
                  <a:pt x="4593996" y="2108704"/>
                  <a:pt x="4595527" y="2106665"/>
                </a:cubicBezTo>
                <a:close/>
                <a:moveTo>
                  <a:pt x="4609046" y="2101823"/>
                </a:moveTo>
                <a:cubicBezTo>
                  <a:pt x="4617055" y="2099224"/>
                  <a:pt x="4614758" y="2106110"/>
                  <a:pt x="4616643" y="2109120"/>
                </a:cubicBezTo>
                <a:lnTo>
                  <a:pt x="4607870" y="2108913"/>
                </a:lnTo>
                <a:close/>
                <a:moveTo>
                  <a:pt x="3746508" y="2100563"/>
                </a:moveTo>
                <a:cubicBezTo>
                  <a:pt x="3748573" y="2103547"/>
                  <a:pt x="3748368" y="2107220"/>
                  <a:pt x="3748812" y="2110662"/>
                </a:cubicBezTo>
                <a:lnTo>
                  <a:pt x="3750737" y="2113367"/>
                </a:lnTo>
                <a:lnTo>
                  <a:pt x="3750430" y="2115306"/>
                </a:lnTo>
                <a:lnTo>
                  <a:pt x="3752139" y="2115337"/>
                </a:lnTo>
                <a:lnTo>
                  <a:pt x="3755021" y="2119387"/>
                </a:lnTo>
                <a:lnTo>
                  <a:pt x="3761754" y="2115512"/>
                </a:lnTo>
                <a:lnTo>
                  <a:pt x="3752139" y="2115337"/>
                </a:lnTo>
                <a:lnTo>
                  <a:pt x="3750737" y="2113367"/>
                </a:lnTo>
                <a:lnTo>
                  <a:pt x="3752730" y="2100768"/>
                </a:lnTo>
                <a:close/>
                <a:moveTo>
                  <a:pt x="2819955" y="2100053"/>
                </a:moveTo>
                <a:lnTo>
                  <a:pt x="2819188" y="2104899"/>
                </a:lnTo>
                <a:lnTo>
                  <a:pt x="2830208" y="2100413"/>
                </a:lnTo>
                <a:close/>
                <a:moveTo>
                  <a:pt x="3765280" y="2094243"/>
                </a:moveTo>
                <a:lnTo>
                  <a:pt x="3762270" y="2096130"/>
                </a:lnTo>
                <a:lnTo>
                  <a:pt x="3768493" y="2096335"/>
                </a:lnTo>
                <a:close/>
                <a:moveTo>
                  <a:pt x="4431746" y="2089941"/>
                </a:moveTo>
                <a:lnTo>
                  <a:pt x="4422411" y="2093458"/>
                </a:lnTo>
                <a:lnTo>
                  <a:pt x="4431184" y="2093665"/>
                </a:lnTo>
                <a:close/>
                <a:moveTo>
                  <a:pt x="4664648" y="2085516"/>
                </a:moveTo>
                <a:lnTo>
                  <a:pt x="4664835" y="2085766"/>
                </a:lnTo>
                <a:lnTo>
                  <a:pt x="4667351" y="2089138"/>
                </a:lnTo>
                <a:cubicBezTo>
                  <a:pt x="4670157" y="2088374"/>
                  <a:pt x="4672043" y="2091384"/>
                  <a:pt x="4673267" y="2092302"/>
                </a:cubicBezTo>
                <a:cubicBezTo>
                  <a:pt x="4666888" y="2101227"/>
                  <a:pt x="4660617" y="2093013"/>
                  <a:pt x="4655721" y="2091889"/>
                </a:cubicBezTo>
                <a:cubicBezTo>
                  <a:pt x="4656537" y="2089951"/>
                  <a:pt x="4661027" y="2088218"/>
                  <a:pt x="4664648" y="2085516"/>
                </a:cubicBezTo>
                <a:close/>
                <a:moveTo>
                  <a:pt x="4393339" y="2083759"/>
                </a:moveTo>
                <a:cubicBezTo>
                  <a:pt x="4392574" y="2088604"/>
                  <a:pt x="4391807" y="2093449"/>
                  <a:pt x="4387623" y="2097324"/>
                </a:cubicBezTo>
                <a:cubicBezTo>
                  <a:pt x="4399966" y="2099573"/>
                  <a:pt x="4388948" y="2104058"/>
                  <a:pt x="4395883" y="2109263"/>
                </a:cubicBezTo>
                <a:cubicBezTo>
                  <a:pt x="4412971" y="2103912"/>
                  <a:pt x="4403181" y="2094013"/>
                  <a:pt x="4408233" y="2086006"/>
                </a:cubicBezTo>
                <a:close/>
                <a:moveTo>
                  <a:pt x="4627619" y="2076222"/>
                </a:moveTo>
                <a:lnTo>
                  <a:pt x="4641490" y="2086632"/>
                </a:lnTo>
                <a:lnTo>
                  <a:pt x="4620681" y="2081218"/>
                </a:lnTo>
                <a:close/>
                <a:moveTo>
                  <a:pt x="4669445" y="2075724"/>
                </a:moveTo>
                <a:cubicBezTo>
                  <a:pt x="4675361" y="2078887"/>
                  <a:pt x="4671994" y="2080825"/>
                  <a:pt x="4668628" y="2082762"/>
                </a:cubicBezTo>
                <a:cubicBezTo>
                  <a:pt x="4670158" y="2080722"/>
                  <a:pt x="4670924" y="2078427"/>
                  <a:pt x="4669445" y="2075724"/>
                </a:cubicBezTo>
                <a:close/>
                <a:moveTo>
                  <a:pt x="4895760" y="2075566"/>
                </a:moveTo>
                <a:cubicBezTo>
                  <a:pt x="4892452" y="2075354"/>
                  <a:pt x="4889289" y="2075532"/>
                  <a:pt x="4887197" y="2077470"/>
                </a:cubicBezTo>
                <a:cubicBezTo>
                  <a:pt x="4874394" y="2079659"/>
                  <a:pt x="4873677" y="2089962"/>
                  <a:pt x="4869340" y="2095317"/>
                </a:cubicBezTo>
                <a:lnTo>
                  <a:pt x="4869696" y="2095266"/>
                </a:lnTo>
                <a:cubicBezTo>
                  <a:pt x="4881577" y="2109603"/>
                  <a:pt x="4910196" y="2095686"/>
                  <a:pt x="4923969" y="2095180"/>
                </a:cubicBezTo>
                <a:lnTo>
                  <a:pt x="4924735" y="2090334"/>
                </a:lnTo>
                <a:cubicBezTo>
                  <a:pt x="4910861" y="2090126"/>
                  <a:pt x="4891322" y="2101291"/>
                  <a:pt x="4883471" y="2087109"/>
                </a:cubicBezTo>
                <a:cubicBezTo>
                  <a:pt x="4885615" y="2079152"/>
                  <a:pt x="4897449" y="2077829"/>
                  <a:pt x="4905202" y="2075996"/>
                </a:cubicBezTo>
                <a:cubicBezTo>
                  <a:pt x="4902525" y="2076377"/>
                  <a:pt x="4899069" y="2075777"/>
                  <a:pt x="4895760" y="2075566"/>
                </a:cubicBezTo>
                <a:close/>
                <a:moveTo>
                  <a:pt x="4827672" y="2073933"/>
                </a:moveTo>
                <a:lnTo>
                  <a:pt x="4826446" y="2080666"/>
                </a:lnTo>
                <a:cubicBezTo>
                  <a:pt x="4834556" y="2083882"/>
                  <a:pt x="4833180" y="2076791"/>
                  <a:pt x="4836446" y="2074140"/>
                </a:cubicBezTo>
                <a:close/>
                <a:moveTo>
                  <a:pt x="4648994" y="2070261"/>
                </a:moveTo>
                <a:lnTo>
                  <a:pt x="4658889" y="2070672"/>
                </a:lnTo>
                <a:cubicBezTo>
                  <a:pt x="4660213" y="2077404"/>
                  <a:pt x="4648022" y="2076228"/>
                  <a:pt x="4642666" y="2076992"/>
                </a:cubicBezTo>
                <a:cubicBezTo>
                  <a:pt x="4641851" y="2073830"/>
                  <a:pt x="4647208" y="2073066"/>
                  <a:pt x="4648994" y="2070261"/>
                </a:cubicBezTo>
                <a:close/>
                <a:moveTo>
                  <a:pt x="4489095" y="2063400"/>
                </a:moveTo>
                <a:cubicBezTo>
                  <a:pt x="4486755" y="2062834"/>
                  <a:pt x="4484187" y="2063109"/>
                  <a:pt x="4481518" y="2063717"/>
                </a:cubicBezTo>
                <a:cubicBezTo>
                  <a:pt x="4476182" y="2064934"/>
                  <a:pt x="4470443" y="2067482"/>
                  <a:pt x="4465316" y="2067303"/>
                </a:cubicBezTo>
                <a:cubicBezTo>
                  <a:pt x="4472659" y="2075364"/>
                  <a:pt x="4489088" y="2060270"/>
                  <a:pt x="4492196" y="2071850"/>
                </a:cubicBezTo>
                <a:cubicBezTo>
                  <a:pt x="4493522" y="2070932"/>
                  <a:pt x="4496328" y="2070168"/>
                  <a:pt x="4495308" y="2068127"/>
                </a:cubicBezTo>
                <a:cubicBezTo>
                  <a:pt x="4493549" y="2065372"/>
                  <a:pt x="4491436" y="2063966"/>
                  <a:pt x="4489095" y="2063400"/>
                </a:cubicBezTo>
                <a:close/>
                <a:moveTo>
                  <a:pt x="4690516" y="2062521"/>
                </a:moveTo>
                <a:lnTo>
                  <a:pt x="4701328" y="2066808"/>
                </a:lnTo>
                <a:lnTo>
                  <a:pt x="4701890" y="2063085"/>
                </a:lnTo>
                <a:close/>
                <a:moveTo>
                  <a:pt x="4393551" y="2057132"/>
                </a:moveTo>
                <a:cubicBezTo>
                  <a:pt x="4388755" y="2061823"/>
                  <a:pt x="4390028" y="2070750"/>
                  <a:pt x="4397474" y="2071874"/>
                </a:cubicBezTo>
                <a:lnTo>
                  <a:pt x="4403446" y="2057543"/>
                </a:lnTo>
                <a:close/>
                <a:moveTo>
                  <a:pt x="2385179" y="2055659"/>
                </a:moveTo>
                <a:cubicBezTo>
                  <a:pt x="2382370" y="2066624"/>
                  <a:pt x="2373091" y="2052645"/>
                  <a:pt x="2366866" y="2060092"/>
                </a:cubicBezTo>
                <a:cubicBezTo>
                  <a:pt x="2372371" y="2073150"/>
                  <a:pt x="2381650" y="2087129"/>
                  <a:pt x="2380575" y="2102585"/>
                </a:cubicBezTo>
                <a:lnTo>
                  <a:pt x="2403020" y="2096469"/>
                </a:lnTo>
                <a:cubicBezTo>
                  <a:pt x="2411645" y="2080302"/>
                  <a:pt x="2392716" y="2098303"/>
                  <a:pt x="2389097" y="2088253"/>
                </a:cubicBezTo>
                <a:cubicBezTo>
                  <a:pt x="2391449" y="2071523"/>
                  <a:pt x="2408997" y="2064287"/>
                  <a:pt x="2385179" y="2055659"/>
                </a:cubicBezTo>
                <a:close/>
                <a:moveTo>
                  <a:pt x="4878839" y="2052065"/>
                </a:moveTo>
                <a:cubicBezTo>
                  <a:pt x="4875422" y="2049820"/>
                  <a:pt x="4872323" y="2050444"/>
                  <a:pt x="4869352" y="2052279"/>
                </a:cubicBezTo>
                <a:cubicBezTo>
                  <a:pt x="4866380" y="2054115"/>
                  <a:pt x="4863536" y="2057162"/>
                  <a:pt x="4860628" y="2059763"/>
                </a:cubicBezTo>
                <a:cubicBezTo>
                  <a:pt x="4867717" y="2058387"/>
                  <a:pt x="4877460" y="2060277"/>
                  <a:pt x="4878839" y="2052065"/>
                </a:cubicBezTo>
                <a:close/>
                <a:moveTo>
                  <a:pt x="2561717" y="2046876"/>
                </a:moveTo>
                <a:lnTo>
                  <a:pt x="2570490" y="2047083"/>
                </a:lnTo>
                <a:lnTo>
                  <a:pt x="2569724" y="2051928"/>
                </a:lnTo>
                <a:lnTo>
                  <a:pt x="2558400" y="2051721"/>
                </a:lnTo>
                <a:cubicBezTo>
                  <a:pt x="2557381" y="2049680"/>
                  <a:pt x="2560187" y="2048915"/>
                  <a:pt x="2561717" y="2046876"/>
                </a:cubicBezTo>
                <a:close/>
                <a:moveTo>
                  <a:pt x="4571993" y="2043487"/>
                </a:moveTo>
                <a:cubicBezTo>
                  <a:pt x="4567772" y="2044225"/>
                  <a:pt x="4563639" y="2046544"/>
                  <a:pt x="4561419" y="2048865"/>
                </a:cubicBezTo>
                <a:lnTo>
                  <a:pt x="4575649" y="2054122"/>
                </a:lnTo>
                <a:cubicBezTo>
                  <a:pt x="4578914" y="2051472"/>
                  <a:pt x="4583863" y="2050402"/>
                  <a:pt x="4583098" y="2047597"/>
                </a:cubicBezTo>
                <a:cubicBezTo>
                  <a:pt x="4580524" y="2043591"/>
                  <a:pt x="4576214" y="2042749"/>
                  <a:pt x="4571993" y="2043487"/>
                </a:cubicBezTo>
                <a:close/>
                <a:moveTo>
                  <a:pt x="4530461" y="2036155"/>
                </a:moveTo>
                <a:lnTo>
                  <a:pt x="4529695" y="2041001"/>
                </a:lnTo>
                <a:lnTo>
                  <a:pt x="4548008" y="2036569"/>
                </a:lnTo>
                <a:close/>
                <a:moveTo>
                  <a:pt x="4606020" y="2035681"/>
                </a:moveTo>
                <a:cubicBezTo>
                  <a:pt x="4602258" y="2034731"/>
                  <a:pt x="4597563" y="2035333"/>
                  <a:pt x="4591262" y="2038417"/>
                </a:cubicBezTo>
                <a:cubicBezTo>
                  <a:pt x="4597536" y="2036430"/>
                  <a:pt x="4599576" y="2040511"/>
                  <a:pt x="4603146" y="2042551"/>
                </a:cubicBezTo>
                <a:cubicBezTo>
                  <a:pt x="4599371" y="2044182"/>
                  <a:pt x="4597380" y="2048110"/>
                  <a:pt x="4592484" y="2046987"/>
                </a:cubicBezTo>
                <a:lnTo>
                  <a:pt x="4602988" y="2061883"/>
                </a:lnTo>
                <a:lnTo>
                  <a:pt x="4616199" y="2057449"/>
                </a:lnTo>
                <a:cubicBezTo>
                  <a:pt x="4618545" y="2058572"/>
                  <a:pt x="4625021" y="2065664"/>
                  <a:pt x="4616808" y="2069386"/>
                </a:cubicBezTo>
                <a:cubicBezTo>
                  <a:pt x="4605942" y="2074942"/>
                  <a:pt x="4590895" y="2074173"/>
                  <a:pt x="4584521" y="2065245"/>
                </a:cubicBezTo>
                <a:lnTo>
                  <a:pt x="4573195" y="2072688"/>
                </a:lnTo>
                <a:lnTo>
                  <a:pt x="4576765" y="2074730"/>
                </a:lnTo>
                <a:cubicBezTo>
                  <a:pt x="4578702" y="2080648"/>
                  <a:pt x="4573040" y="2084369"/>
                  <a:pt x="4566357" y="2086051"/>
                </a:cubicBezTo>
                <a:cubicBezTo>
                  <a:pt x="4564267" y="2084163"/>
                  <a:pt x="4559574" y="2081917"/>
                  <a:pt x="4561361" y="2079112"/>
                </a:cubicBezTo>
                <a:cubicBezTo>
                  <a:pt x="4547639" y="2077426"/>
                  <a:pt x="4535603" y="2072220"/>
                  <a:pt x="4527037" y="2063240"/>
                </a:cubicBezTo>
                <a:cubicBezTo>
                  <a:pt x="4532648" y="2059161"/>
                  <a:pt x="4538107" y="2056560"/>
                  <a:pt x="4541424" y="2051716"/>
                </a:cubicBezTo>
                <a:cubicBezTo>
                  <a:pt x="4524795" y="2055180"/>
                  <a:pt x="4519740" y="2070838"/>
                  <a:pt x="4516321" y="2077518"/>
                </a:cubicBezTo>
                <a:cubicBezTo>
                  <a:pt x="4512189" y="2079200"/>
                  <a:pt x="4503518" y="2077158"/>
                  <a:pt x="4506322" y="2084045"/>
                </a:cubicBezTo>
                <a:cubicBezTo>
                  <a:pt x="4509638" y="2079200"/>
                  <a:pt x="4516676" y="2082569"/>
                  <a:pt x="4521777" y="2082570"/>
                </a:cubicBezTo>
                <a:cubicBezTo>
                  <a:pt x="4525450" y="2082775"/>
                  <a:pt x="4532590" y="2086858"/>
                  <a:pt x="4529272" y="2091702"/>
                </a:cubicBezTo>
                <a:cubicBezTo>
                  <a:pt x="4533456" y="2087827"/>
                  <a:pt x="4542130" y="2082219"/>
                  <a:pt x="4547586" y="2087270"/>
                </a:cubicBezTo>
                <a:cubicBezTo>
                  <a:pt x="4546055" y="2089309"/>
                  <a:pt x="4543250" y="2090074"/>
                  <a:pt x="4544269" y="2092115"/>
                </a:cubicBezTo>
                <a:lnTo>
                  <a:pt x="4570333" y="2096049"/>
                </a:lnTo>
                <a:lnTo>
                  <a:pt x="4571406" y="2088246"/>
                </a:lnTo>
                <a:cubicBezTo>
                  <a:pt x="4574518" y="2084523"/>
                  <a:pt x="4580435" y="2087687"/>
                  <a:pt x="4584311" y="2086770"/>
                </a:cubicBezTo>
                <a:cubicBezTo>
                  <a:pt x="4594667" y="2085294"/>
                  <a:pt x="4599509" y="2096261"/>
                  <a:pt x="4591041" y="2100749"/>
                </a:cubicBezTo>
                <a:cubicBezTo>
                  <a:pt x="4574312" y="2093296"/>
                  <a:pt x="4580428" y="2113191"/>
                  <a:pt x="4565739" y="2109820"/>
                </a:cubicBezTo>
                <a:cubicBezTo>
                  <a:pt x="4557681" y="2104412"/>
                  <a:pt x="4532887" y="2119605"/>
                  <a:pt x="4533911" y="2103793"/>
                </a:cubicBezTo>
                <a:cubicBezTo>
                  <a:pt x="4520802" y="2106390"/>
                  <a:pt x="4519165" y="2117917"/>
                  <a:pt x="4504477" y="2114547"/>
                </a:cubicBezTo>
                <a:cubicBezTo>
                  <a:pt x="4503917" y="2110619"/>
                  <a:pt x="4496879" y="2107251"/>
                  <a:pt x="4503868" y="2102611"/>
                </a:cubicBezTo>
                <a:cubicBezTo>
                  <a:pt x="4496623" y="2108016"/>
                  <a:pt x="4488821" y="2101841"/>
                  <a:pt x="4482700" y="2099800"/>
                </a:cubicBezTo>
                <a:cubicBezTo>
                  <a:pt x="4483817" y="2115306"/>
                  <a:pt x="4454086" y="2095864"/>
                  <a:pt x="4458722" y="2115605"/>
                </a:cubicBezTo>
                <a:cubicBezTo>
                  <a:pt x="4473160" y="2104439"/>
                  <a:pt x="4482438" y="2126069"/>
                  <a:pt x="4489169" y="2132395"/>
                </a:cubicBezTo>
                <a:cubicBezTo>
                  <a:pt x="4470190" y="2147488"/>
                  <a:pt x="4468566" y="2118210"/>
                  <a:pt x="4454894" y="2124531"/>
                </a:cubicBezTo>
                <a:lnTo>
                  <a:pt x="4467591" y="2139480"/>
                </a:lnTo>
                <a:cubicBezTo>
                  <a:pt x="4446935" y="2135138"/>
                  <a:pt x="4435245" y="2163036"/>
                  <a:pt x="4416427" y="2153696"/>
                </a:cubicBezTo>
                <a:cubicBezTo>
                  <a:pt x="4410101" y="2155327"/>
                  <a:pt x="4404438" y="2159049"/>
                  <a:pt x="4406017" y="2165017"/>
                </a:cubicBezTo>
                <a:cubicBezTo>
                  <a:pt x="4428714" y="2173440"/>
                  <a:pt x="4395199" y="2186233"/>
                  <a:pt x="4404225" y="2193325"/>
                </a:cubicBezTo>
                <a:cubicBezTo>
                  <a:pt x="4416922" y="2203174"/>
                  <a:pt x="4387594" y="2204441"/>
                  <a:pt x="4395853" y="2216379"/>
                </a:cubicBezTo>
                <a:lnTo>
                  <a:pt x="4435384" y="2212564"/>
                </a:lnTo>
                <a:lnTo>
                  <a:pt x="4431815" y="2210523"/>
                </a:lnTo>
                <a:cubicBezTo>
                  <a:pt x="4436203" y="2205525"/>
                  <a:pt x="4442173" y="2198846"/>
                  <a:pt x="4448856" y="2197164"/>
                </a:cubicBezTo>
                <a:lnTo>
                  <a:pt x="4452426" y="2199205"/>
                </a:lnTo>
                <a:cubicBezTo>
                  <a:pt x="4454980" y="2181353"/>
                  <a:pt x="4482368" y="2192022"/>
                  <a:pt x="4482424" y="2174526"/>
                </a:cubicBezTo>
                <a:lnTo>
                  <a:pt x="4494308" y="2178661"/>
                </a:lnTo>
                <a:cubicBezTo>
                  <a:pt x="4540576" y="2163320"/>
                  <a:pt x="4604693" y="2163287"/>
                  <a:pt x="4629698" y="2124018"/>
                </a:cubicBezTo>
                <a:cubicBezTo>
                  <a:pt x="4659130" y="2120915"/>
                  <a:pt x="4673983" y="2087101"/>
                  <a:pt x="4701577" y="2088996"/>
                </a:cubicBezTo>
                <a:cubicBezTo>
                  <a:pt x="4686532" y="2080575"/>
                  <a:pt x="4673325" y="2067157"/>
                  <a:pt x="4673074" y="2052620"/>
                </a:cubicBezTo>
                <a:cubicBezTo>
                  <a:pt x="4662515" y="2055219"/>
                  <a:pt x="4667669" y="2045375"/>
                  <a:pt x="4663233" y="2042365"/>
                </a:cubicBezTo>
                <a:cubicBezTo>
                  <a:pt x="4652264" y="2049758"/>
                  <a:pt x="4637012" y="2050110"/>
                  <a:pt x="4632725" y="2060922"/>
                </a:cubicBezTo>
                <a:cubicBezTo>
                  <a:pt x="4620178" y="2055333"/>
                  <a:pt x="4617305" y="2038529"/>
                  <a:pt x="4606020" y="2035681"/>
                </a:cubicBezTo>
                <a:close/>
                <a:moveTo>
                  <a:pt x="3750353" y="2032983"/>
                </a:moveTo>
                <a:cubicBezTo>
                  <a:pt x="3741477" y="2034613"/>
                  <a:pt x="3735097" y="2051189"/>
                  <a:pt x="3727090" y="2046138"/>
                </a:cubicBezTo>
                <a:cubicBezTo>
                  <a:pt x="3731731" y="2048025"/>
                  <a:pt x="3733260" y="2051086"/>
                  <a:pt x="3733718" y="2054301"/>
                </a:cubicBezTo>
                <a:cubicBezTo>
                  <a:pt x="3737954" y="2048231"/>
                  <a:pt x="3755345" y="2057775"/>
                  <a:pt x="3756213" y="2053643"/>
                </a:cubicBezTo>
                <a:cubicBezTo>
                  <a:pt x="3748206" y="2048592"/>
                  <a:pt x="3755962" y="2039106"/>
                  <a:pt x="3750353" y="2032983"/>
                </a:cubicBezTo>
                <a:close/>
                <a:moveTo>
                  <a:pt x="4924854" y="2029839"/>
                </a:moveTo>
                <a:cubicBezTo>
                  <a:pt x="4908583" y="2028151"/>
                  <a:pt x="4898990" y="2042634"/>
                  <a:pt x="4883994" y="2042222"/>
                </a:cubicBezTo>
                <a:cubicBezTo>
                  <a:pt x="4881747" y="2046914"/>
                  <a:pt x="4891234" y="2052120"/>
                  <a:pt x="4897406" y="2054519"/>
                </a:cubicBezTo>
                <a:lnTo>
                  <a:pt x="4908581" y="2038353"/>
                </a:lnTo>
                <a:cubicBezTo>
                  <a:pt x="4920412" y="2044681"/>
                  <a:pt x="4920464" y="2042488"/>
                  <a:pt x="4932809" y="2037084"/>
                </a:cubicBezTo>
                <a:close/>
                <a:moveTo>
                  <a:pt x="4486189" y="2029716"/>
                </a:moveTo>
                <a:lnTo>
                  <a:pt x="4482104" y="2039406"/>
                </a:lnTo>
                <a:lnTo>
                  <a:pt x="4490878" y="2039613"/>
                </a:lnTo>
                <a:cubicBezTo>
                  <a:pt x="4488178" y="2030890"/>
                  <a:pt x="4497868" y="2034973"/>
                  <a:pt x="4500521" y="2033138"/>
                </a:cubicBezTo>
                <a:close/>
                <a:moveTo>
                  <a:pt x="2745559" y="2015208"/>
                </a:moveTo>
                <a:lnTo>
                  <a:pt x="2756116" y="2020261"/>
                </a:lnTo>
                <a:lnTo>
                  <a:pt x="2751783" y="2015415"/>
                </a:lnTo>
                <a:close/>
                <a:moveTo>
                  <a:pt x="4491550" y="2011100"/>
                </a:moveTo>
                <a:lnTo>
                  <a:pt x="4488539" y="2012986"/>
                </a:lnTo>
                <a:lnTo>
                  <a:pt x="4501445" y="2011511"/>
                </a:lnTo>
                <a:close/>
                <a:moveTo>
                  <a:pt x="2364892" y="2005359"/>
                </a:moveTo>
                <a:cubicBezTo>
                  <a:pt x="2347494" y="2021319"/>
                  <a:pt x="2376160" y="2023063"/>
                  <a:pt x="2378911" y="2037242"/>
                </a:cubicBezTo>
                <a:lnTo>
                  <a:pt x="2382994" y="2027553"/>
                </a:lnTo>
                <a:lnTo>
                  <a:pt x="2368764" y="2022296"/>
                </a:lnTo>
                <a:cubicBezTo>
                  <a:pt x="2372641" y="2021378"/>
                  <a:pt x="2374886" y="2016686"/>
                  <a:pt x="2378304" y="2017655"/>
                </a:cubicBezTo>
                <a:lnTo>
                  <a:pt x="2379581" y="2008730"/>
                </a:lnTo>
                <a:cubicBezTo>
                  <a:pt x="2374685" y="2007606"/>
                  <a:pt x="2367798" y="2010410"/>
                  <a:pt x="2364892" y="2005359"/>
                </a:cubicBezTo>
                <a:close/>
                <a:moveTo>
                  <a:pt x="2743147" y="1998929"/>
                </a:moveTo>
                <a:cubicBezTo>
                  <a:pt x="2740335" y="2000286"/>
                  <a:pt x="2736457" y="2003755"/>
                  <a:pt x="2732810" y="2005004"/>
                </a:cubicBezTo>
                <a:lnTo>
                  <a:pt x="2747092" y="2005518"/>
                </a:lnTo>
                <a:cubicBezTo>
                  <a:pt x="2747706" y="1998324"/>
                  <a:pt x="2745960" y="1997573"/>
                  <a:pt x="2743147" y="1998929"/>
                </a:cubicBezTo>
                <a:close/>
                <a:moveTo>
                  <a:pt x="2711797" y="1995612"/>
                </a:moveTo>
                <a:lnTo>
                  <a:pt x="2710928" y="2002293"/>
                </a:lnTo>
                <a:lnTo>
                  <a:pt x="2718021" y="1995818"/>
                </a:lnTo>
                <a:close/>
                <a:moveTo>
                  <a:pt x="3991987" y="1995255"/>
                </a:moveTo>
                <a:cubicBezTo>
                  <a:pt x="3988006" y="1998008"/>
                  <a:pt x="3984793" y="2001016"/>
                  <a:pt x="3978774" y="1999689"/>
                </a:cubicBezTo>
                <a:cubicBezTo>
                  <a:pt x="3981680" y="2004739"/>
                  <a:pt x="3986216" y="2018665"/>
                  <a:pt x="3969994" y="2024986"/>
                </a:cubicBezTo>
                <a:cubicBezTo>
                  <a:pt x="3964584" y="2035595"/>
                  <a:pt x="3972591" y="2040646"/>
                  <a:pt x="3975190" y="2048655"/>
                </a:cubicBezTo>
                <a:lnTo>
                  <a:pt x="3976757" y="2050671"/>
                </a:lnTo>
                <a:lnTo>
                  <a:pt x="3976617" y="2051002"/>
                </a:lnTo>
                <a:cubicBezTo>
                  <a:pt x="3977178" y="2052378"/>
                  <a:pt x="3976974" y="2053502"/>
                  <a:pt x="3976054" y="2054721"/>
                </a:cubicBezTo>
                <a:lnTo>
                  <a:pt x="3976222" y="2054890"/>
                </a:lnTo>
                <a:lnTo>
                  <a:pt x="3968912" y="2063389"/>
                </a:lnTo>
                <a:lnTo>
                  <a:pt x="3975134" y="2063595"/>
                </a:lnTo>
                <a:cubicBezTo>
                  <a:pt x="3978908" y="2064515"/>
                  <a:pt x="3978244" y="2067524"/>
                  <a:pt x="3977938" y="2070482"/>
                </a:cubicBezTo>
                <a:cubicBezTo>
                  <a:pt x="3986760" y="2078697"/>
                  <a:pt x="3995027" y="2065131"/>
                  <a:pt x="4005074" y="2066613"/>
                </a:cubicBezTo>
                <a:lnTo>
                  <a:pt x="4005514" y="2059883"/>
                </a:lnTo>
                <a:lnTo>
                  <a:pt x="4005892" y="2059575"/>
                </a:lnTo>
                <a:lnTo>
                  <a:pt x="4005575" y="2058950"/>
                </a:lnTo>
                <a:lnTo>
                  <a:pt x="4005690" y="2057189"/>
                </a:lnTo>
                <a:lnTo>
                  <a:pt x="4003481" y="2054831"/>
                </a:lnTo>
                <a:lnTo>
                  <a:pt x="4003172" y="2054224"/>
                </a:lnTo>
                <a:cubicBezTo>
                  <a:pt x="4001533" y="2052635"/>
                  <a:pt x="3999596" y="2051181"/>
                  <a:pt x="3998653" y="2049681"/>
                </a:cubicBezTo>
                <a:lnTo>
                  <a:pt x="4003481" y="2054831"/>
                </a:lnTo>
                <a:lnTo>
                  <a:pt x="4005575" y="2058950"/>
                </a:lnTo>
                <a:lnTo>
                  <a:pt x="4005514" y="2059883"/>
                </a:lnTo>
                <a:lnTo>
                  <a:pt x="3998304" y="2065757"/>
                </a:lnTo>
                <a:cubicBezTo>
                  <a:pt x="3994873" y="2066609"/>
                  <a:pt x="3990844" y="2066456"/>
                  <a:pt x="3987120" y="2065894"/>
                </a:cubicBezTo>
                <a:lnTo>
                  <a:pt x="3976222" y="2054890"/>
                </a:lnTo>
                <a:lnTo>
                  <a:pt x="3976412" y="2054670"/>
                </a:lnTo>
                <a:cubicBezTo>
                  <a:pt x="3976260" y="2053603"/>
                  <a:pt x="3976414" y="2052124"/>
                  <a:pt x="3976975" y="2050951"/>
                </a:cubicBezTo>
                <a:lnTo>
                  <a:pt x="3976757" y="2050671"/>
                </a:lnTo>
                <a:lnTo>
                  <a:pt x="3977434" y="2049064"/>
                </a:lnTo>
                <a:cubicBezTo>
                  <a:pt x="3980751" y="2044218"/>
                  <a:pt x="3986414" y="2040497"/>
                  <a:pt x="3993656" y="2042743"/>
                </a:cubicBezTo>
                <a:cubicBezTo>
                  <a:pt x="4016666" y="2022704"/>
                  <a:pt x="3973263" y="2009584"/>
                  <a:pt x="3991987" y="1995255"/>
                </a:cubicBezTo>
                <a:close/>
                <a:moveTo>
                  <a:pt x="2681755" y="1994433"/>
                </a:moveTo>
                <a:cubicBezTo>
                  <a:pt x="2678234" y="2000398"/>
                  <a:pt x="2667826" y="2004067"/>
                  <a:pt x="2670170" y="2012841"/>
                </a:cubicBezTo>
                <a:lnTo>
                  <a:pt x="2685933" y="2008407"/>
                </a:lnTo>
                <a:cubicBezTo>
                  <a:pt x="2687159" y="2001676"/>
                  <a:pt x="2681447" y="1997388"/>
                  <a:pt x="2681755" y="1994433"/>
                </a:cubicBezTo>
                <a:close/>
                <a:moveTo>
                  <a:pt x="2275784" y="1993646"/>
                </a:moveTo>
                <a:lnTo>
                  <a:pt x="2285629" y="1993701"/>
                </a:lnTo>
                <a:lnTo>
                  <a:pt x="2284351" y="2002627"/>
                </a:lnTo>
                <a:lnTo>
                  <a:pt x="2271905" y="2002215"/>
                </a:lnTo>
                <a:cubicBezTo>
                  <a:pt x="2273691" y="1999410"/>
                  <a:pt x="2270581" y="1995481"/>
                  <a:pt x="2275784" y="1993646"/>
                </a:cubicBezTo>
                <a:close/>
                <a:moveTo>
                  <a:pt x="4383471" y="1988989"/>
                </a:moveTo>
                <a:lnTo>
                  <a:pt x="4377754" y="2002550"/>
                </a:lnTo>
                <a:lnTo>
                  <a:pt x="4391479" y="1994040"/>
                </a:lnTo>
                <a:close/>
                <a:moveTo>
                  <a:pt x="4510123" y="1988049"/>
                </a:moveTo>
                <a:lnTo>
                  <a:pt x="4493185" y="1998875"/>
                </a:lnTo>
                <a:lnTo>
                  <a:pt x="4490584" y="1999215"/>
                </a:lnTo>
                <a:lnTo>
                  <a:pt x="4454362" y="2023689"/>
                </a:lnTo>
                <a:lnTo>
                  <a:pt x="4493185" y="1998875"/>
                </a:lnTo>
                <a:lnTo>
                  <a:pt x="4505919" y="1997210"/>
                </a:lnTo>
                <a:cubicBezTo>
                  <a:pt x="4510070" y="1995981"/>
                  <a:pt x="4512366" y="1993559"/>
                  <a:pt x="4510123" y="1988049"/>
                </a:cubicBezTo>
                <a:close/>
                <a:moveTo>
                  <a:pt x="2365101" y="1986385"/>
                </a:moveTo>
                <a:lnTo>
                  <a:pt x="2358112" y="1991026"/>
                </a:lnTo>
                <a:lnTo>
                  <a:pt x="2350265" y="1991074"/>
                </a:lnTo>
                <a:lnTo>
                  <a:pt x="2349695" y="1990768"/>
                </a:lnTo>
                <a:cubicBezTo>
                  <a:pt x="2349390" y="1991176"/>
                  <a:pt x="2348624" y="1990920"/>
                  <a:pt x="2347910" y="1991022"/>
                </a:cubicBezTo>
                <a:cubicBezTo>
                  <a:pt x="2345309" y="1990664"/>
                  <a:pt x="2343065" y="1990255"/>
                  <a:pt x="2340719" y="1989132"/>
                </a:cubicBezTo>
                <a:lnTo>
                  <a:pt x="2340157" y="1992857"/>
                </a:lnTo>
                <a:cubicBezTo>
                  <a:pt x="2342861" y="1991377"/>
                  <a:pt x="2345360" y="1991021"/>
                  <a:pt x="2347910" y="1991022"/>
                </a:cubicBezTo>
                <a:cubicBezTo>
                  <a:pt x="2348624" y="1990920"/>
                  <a:pt x="2349390" y="1991176"/>
                  <a:pt x="2350104" y="1991074"/>
                </a:cubicBezTo>
                <a:lnTo>
                  <a:pt x="2350265" y="1991074"/>
                </a:lnTo>
                <a:lnTo>
                  <a:pt x="2363108" y="1997963"/>
                </a:lnTo>
                <a:lnTo>
                  <a:pt x="2370558" y="1991438"/>
                </a:lnTo>
                <a:cubicBezTo>
                  <a:pt x="2374792" y="1990470"/>
                  <a:pt x="2377596" y="1992253"/>
                  <a:pt x="2380402" y="1994039"/>
                </a:cubicBezTo>
                <a:cubicBezTo>
                  <a:pt x="2377903" y="1989297"/>
                  <a:pt x="2374692" y="1982102"/>
                  <a:pt x="2365101" y="1986385"/>
                </a:cubicBezTo>
                <a:close/>
                <a:moveTo>
                  <a:pt x="3463908" y="1983835"/>
                </a:moveTo>
                <a:cubicBezTo>
                  <a:pt x="3462121" y="1986640"/>
                  <a:pt x="3458704" y="1985671"/>
                  <a:pt x="3454675" y="1985516"/>
                </a:cubicBezTo>
                <a:cubicBezTo>
                  <a:pt x="3453955" y="2006019"/>
                  <a:pt x="3467824" y="2024081"/>
                  <a:pt x="3467564" y="2042697"/>
                </a:cubicBezTo>
                <a:lnTo>
                  <a:pt x="3473786" y="2042904"/>
                </a:lnTo>
                <a:cubicBezTo>
                  <a:pt x="3479403" y="2023523"/>
                  <a:pt x="3476553" y="2000976"/>
                  <a:pt x="3463908" y="1983835"/>
                </a:cubicBezTo>
                <a:close/>
                <a:moveTo>
                  <a:pt x="4620352" y="1981806"/>
                </a:moveTo>
                <a:cubicBezTo>
                  <a:pt x="4625146" y="1984765"/>
                  <a:pt x="4645141" y="1984464"/>
                  <a:pt x="4642537" y="1994309"/>
                </a:cubicBezTo>
                <a:cubicBezTo>
                  <a:pt x="4620294" y="2009502"/>
                  <a:pt x="4591070" y="1993631"/>
                  <a:pt x="4569035" y="1994952"/>
                </a:cubicBezTo>
                <a:lnTo>
                  <a:pt x="4568268" y="1999796"/>
                </a:lnTo>
                <a:cubicBezTo>
                  <a:pt x="4563832" y="1996786"/>
                  <a:pt x="4557608" y="1996580"/>
                  <a:pt x="4561027" y="1989899"/>
                </a:cubicBezTo>
                <a:cubicBezTo>
                  <a:pt x="4573882" y="1988066"/>
                  <a:pt x="4606729" y="1996135"/>
                  <a:pt x="4620352" y="1981806"/>
                </a:cubicBezTo>
                <a:close/>
                <a:moveTo>
                  <a:pt x="4418927" y="1971911"/>
                </a:moveTo>
                <a:cubicBezTo>
                  <a:pt x="4414030" y="1970787"/>
                  <a:pt x="4412397" y="1974664"/>
                  <a:pt x="4409591" y="1975428"/>
                </a:cubicBezTo>
                <a:lnTo>
                  <a:pt x="4418364" y="1975635"/>
                </a:lnTo>
                <a:close/>
                <a:moveTo>
                  <a:pt x="2789776" y="1966643"/>
                </a:moveTo>
                <a:cubicBezTo>
                  <a:pt x="2786365" y="1966037"/>
                  <a:pt x="2782503" y="1966404"/>
                  <a:pt x="2778624" y="1971147"/>
                </a:cubicBezTo>
                <a:cubicBezTo>
                  <a:pt x="2776227" y="1969667"/>
                  <a:pt x="2774902" y="1968037"/>
                  <a:pt x="2774035" y="1967066"/>
                </a:cubicBezTo>
                <a:cubicBezTo>
                  <a:pt x="2780102" y="1978953"/>
                  <a:pt x="2763160" y="2003227"/>
                  <a:pt x="2796726" y="1993340"/>
                </a:cubicBezTo>
                <a:cubicBezTo>
                  <a:pt x="2806472" y="1979928"/>
                  <a:pt x="2783825" y="1979513"/>
                  <a:pt x="2798211" y="1967989"/>
                </a:cubicBezTo>
                <a:cubicBezTo>
                  <a:pt x="2796146" y="1968831"/>
                  <a:pt x="2793188" y="1967250"/>
                  <a:pt x="2789776" y="1966643"/>
                </a:cubicBezTo>
                <a:close/>
                <a:moveTo>
                  <a:pt x="4694929" y="1965707"/>
                </a:moveTo>
                <a:cubicBezTo>
                  <a:pt x="4697273" y="1974481"/>
                  <a:pt x="4712318" y="1982902"/>
                  <a:pt x="4703440" y="1992183"/>
                </a:cubicBezTo>
                <a:lnTo>
                  <a:pt x="4668299" y="1983349"/>
                </a:lnTo>
                <a:cubicBezTo>
                  <a:pt x="4672942" y="1977586"/>
                  <a:pt x="4691557" y="1988048"/>
                  <a:pt x="4693397" y="1975399"/>
                </a:cubicBezTo>
                <a:close/>
                <a:moveTo>
                  <a:pt x="3918543" y="1963100"/>
                </a:moveTo>
                <a:lnTo>
                  <a:pt x="3913645" y="1969627"/>
                </a:lnTo>
                <a:lnTo>
                  <a:pt x="3927876" y="1974884"/>
                </a:lnTo>
                <a:cubicBezTo>
                  <a:pt x="3924765" y="1970956"/>
                  <a:pt x="3917727" y="1967588"/>
                  <a:pt x="3918543" y="1963100"/>
                </a:cubicBezTo>
                <a:close/>
                <a:moveTo>
                  <a:pt x="4439948" y="1950697"/>
                </a:moveTo>
                <a:cubicBezTo>
                  <a:pt x="4430037" y="1959762"/>
                  <a:pt x="4416516" y="1950690"/>
                  <a:pt x="4406134" y="1952496"/>
                </a:cubicBezTo>
                <a:cubicBezTo>
                  <a:pt x="4402673" y="1953098"/>
                  <a:pt x="4399561" y="1954907"/>
                  <a:pt x="4397048" y="1959000"/>
                </a:cubicBezTo>
                <a:cubicBezTo>
                  <a:pt x="4413373" y="1950843"/>
                  <a:pt x="4434843" y="1965998"/>
                  <a:pt x="4447748" y="1964523"/>
                </a:cubicBezTo>
                <a:lnTo>
                  <a:pt x="4448208" y="1962636"/>
                </a:lnTo>
                <a:cubicBezTo>
                  <a:pt x="4431681" y="1964263"/>
                  <a:pt x="4447853" y="1955035"/>
                  <a:pt x="4439948" y="1950697"/>
                </a:cubicBezTo>
                <a:close/>
                <a:moveTo>
                  <a:pt x="3908449" y="1945958"/>
                </a:moveTo>
                <a:cubicBezTo>
                  <a:pt x="3907684" y="1950803"/>
                  <a:pt x="3909263" y="1956771"/>
                  <a:pt x="3915282" y="1958100"/>
                </a:cubicBezTo>
                <a:lnTo>
                  <a:pt x="3916047" y="1953254"/>
                </a:lnTo>
                <a:cubicBezTo>
                  <a:pt x="3914111" y="1949887"/>
                  <a:pt x="3917530" y="1943207"/>
                  <a:pt x="3908449" y="1945958"/>
                </a:cubicBezTo>
                <a:close/>
                <a:moveTo>
                  <a:pt x="4656783" y="1940907"/>
                </a:moveTo>
                <a:lnTo>
                  <a:pt x="4651884" y="1947435"/>
                </a:lnTo>
                <a:lnTo>
                  <a:pt x="4652804" y="1943660"/>
                </a:lnTo>
                <a:close/>
                <a:moveTo>
                  <a:pt x="3453056" y="1938385"/>
                </a:moveTo>
                <a:lnTo>
                  <a:pt x="3437190" y="1944656"/>
                </a:lnTo>
                <a:cubicBezTo>
                  <a:pt x="3463306" y="1946396"/>
                  <a:pt x="3450907" y="1961644"/>
                  <a:pt x="3450087" y="1976335"/>
                </a:cubicBezTo>
                <a:lnTo>
                  <a:pt x="3459933" y="1968735"/>
                </a:lnTo>
                <a:lnTo>
                  <a:pt x="3463300" y="1971901"/>
                </a:lnTo>
                <a:cubicBezTo>
                  <a:pt x="3461262" y="1960168"/>
                  <a:pt x="3447646" y="1948993"/>
                  <a:pt x="3453056" y="1938385"/>
                </a:cubicBezTo>
                <a:close/>
                <a:moveTo>
                  <a:pt x="4624090" y="1931366"/>
                </a:moveTo>
                <a:cubicBezTo>
                  <a:pt x="4622356" y="1931978"/>
                  <a:pt x="4621080" y="1933253"/>
                  <a:pt x="4619040" y="1934272"/>
                </a:cubicBezTo>
                <a:lnTo>
                  <a:pt x="4627610" y="1933050"/>
                </a:lnTo>
                <a:close/>
                <a:moveTo>
                  <a:pt x="4409250" y="1919370"/>
                </a:moveTo>
                <a:cubicBezTo>
                  <a:pt x="4394356" y="1917122"/>
                  <a:pt x="4393741" y="1930689"/>
                  <a:pt x="4379406" y="1932369"/>
                </a:cubicBezTo>
                <a:cubicBezTo>
                  <a:pt x="4388637" y="1938339"/>
                  <a:pt x="4400626" y="1932987"/>
                  <a:pt x="4409859" y="1931306"/>
                </a:cubicBezTo>
                <a:cubicBezTo>
                  <a:pt x="4405422" y="1928295"/>
                  <a:pt x="4409810" y="1923298"/>
                  <a:pt x="4409250" y="1919370"/>
                </a:cubicBezTo>
                <a:close/>
                <a:moveTo>
                  <a:pt x="2726356" y="1918849"/>
                </a:moveTo>
                <a:cubicBezTo>
                  <a:pt x="2727936" y="1924819"/>
                  <a:pt x="2720999" y="1927266"/>
                  <a:pt x="2719161" y="1932263"/>
                </a:cubicBezTo>
                <a:cubicBezTo>
                  <a:pt x="2710540" y="1933126"/>
                  <a:pt x="2704624" y="1929965"/>
                  <a:pt x="2698708" y="1926799"/>
                </a:cubicBezTo>
                <a:cubicBezTo>
                  <a:pt x="2699472" y="1929606"/>
                  <a:pt x="2704670" y="1945622"/>
                  <a:pt x="2703397" y="1936696"/>
                </a:cubicBezTo>
                <a:lnTo>
                  <a:pt x="2706254" y="1933737"/>
                </a:lnTo>
                <a:cubicBezTo>
                  <a:pt x="2712478" y="1933943"/>
                  <a:pt x="2717375" y="1935068"/>
                  <a:pt x="2720484" y="1938998"/>
                </a:cubicBezTo>
                <a:cubicBezTo>
                  <a:pt x="2705944" y="1952000"/>
                  <a:pt x="2726501" y="1947976"/>
                  <a:pt x="2733537" y="1956444"/>
                </a:cubicBezTo>
                <a:cubicBezTo>
                  <a:pt x="2730221" y="1961290"/>
                  <a:pt x="2756282" y="1972874"/>
                  <a:pt x="2744451" y="1966547"/>
                </a:cubicBezTo>
                <a:cubicBezTo>
                  <a:pt x="2741598" y="1951651"/>
                  <a:pt x="2747317" y="1930435"/>
                  <a:pt x="2726356" y="1918849"/>
                </a:cubicBezTo>
                <a:close/>
                <a:moveTo>
                  <a:pt x="2623946" y="1917968"/>
                </a:moveTo>
                <a:cubicBezTo>
                  <a:pt x="2619815" y="1918375"/>
                  <a:pt x="2614854" y="1919993"/>
                  <a:pt x="2611232" y="1918869"/>
                </a:cubicBezTo>
                <a:lnTo>
                  <a:pt x="2614598" y="1922031"/>
                </a:lnTo>
                <a:cubicBezTo>
                  <a:pt x="2614952" y="1929633"/>
                  <a:pt x="2609900" y="1937638"/>
                  <a:pt x="2601891" y="1940238"/>
                </a:cubicBezTo>
                <a:lnTo>
                  <a:pt x="2631117" y="1945908"/>
                </a:lnTo>
                <a:lnTo>
                  <a:pt x="2631684" y="1924332"/>
                </a:lnTo>
                <a:cubicBezTo>
                  <a:pt x="2631380" y="1918365"/>
                  <a:pt x="2628078" y="1917561"/>
                  <a:pt x="2623946" y="1917968"/>
                </a:cubicBezTo>
                <a:close/>
                <a:moveTo>
                  <a:pt x="4428432" y="1908256"/>
                </a:moveTo>
                <a:lnTo>
                  <a:pt x="4418892" y="1912895"/>
                </a:lnTo>
                <a:lnTo>
                  <a:pt x="4427666" y="1913101"/>
                </a:lnTo>
                <a:close/>
                <a:moveTo>
                  <a:pt x="3897240" y="1903109"/>
                </a:moveTo>
                <a:lnTo>
                  <a:pt x="3896015" y="1909843"/>
                </a:lnTo>
                <a:lnTo>
                  <a:pt x="3900400" y="1915046"/>
                </a:lnTo>
                <a:close/>
                <a:moveTo>
                  <a:pt x="3435675" y="1895688"/>
                </a:moveTo>
                <a:cubicBezTo>
                  <a:pt x="3423942" y="1897725"/>
                  <a:pt x="3429041" y="1905376"/>
                  <a:pt x="3430571" y="1908438"/>
                </a:cubicBezTo>
                <a:cubicBezTo>
                  <a:pt x="3434244" y="1903541"/>
                  <a:pt x="3435826" y="1901858"/>
                  <a:pt x="3435675" y="1895688"/>
                </a:cubicBezTo>
                <a:close/>
                <a:moveTo>
                  <a:pt x="3946362" y="1895013"/>
                </a:moveTo>
                <a:cubicBezTo>
                  <a:pt x="3932591" y="1895520"/>
                  <a:pt x="3916570" y="1910918"/>
                  <a:pt x="3927483" y="1921024"/>
                </a:cubicBezTo>
                <a:cubicBezTo>
                  <a:pt x="3909627" y="1931217"/>
                  <a:pt x="3946403" y="1936175"/>
                  <a:pt x="3941452" y="1944896"/>
                </a:cubicBezTo>
                <a:cubicBezTo>
                  <a:pt x="3944309" y="1941938"/>
                  <a:pt x="3948339" y="1942092"/>
                  <a:pt x="3952011" y="1942298"/>
                </a:cubicBezTo>
                <a:cubicBezTo>
                  <a:pt x="3963997" y="1944596"/>
                  <a:pt x="3960067" y="1955357"/>
                  <a:pt x="3964197" y="1961327"/>
                </a:cubicBezTo>
                <a:cubicBezTo>
                  <a:pt x="4005466" y="1946699"/>
                  <a:pt x="3952067" y="1924802"/>
                  <a:pt x="3963245" y="1898435"/>
                </a:cubicBezTo>
                <a:lnTo>
                  <a:pt x="3953603" y="1904912"/>
                </a:lnTo>
                <a:cubicBezTo>
                  <a:pt x="3951717" y="1901902"/>
                  <a:pt x="3941719" y="1900776"/>
                  <a:pt x="3946362" y="1895013"/>
                </a:cubicBezTo>
                <a:close/>
                <a:moveTo>
                  <a:pt x="4530347" y="1894812"/>
                </a:moveTo>
                <a:lnTo>
                  <a:pt x="4529580" y="1899657"/>
                </a:lnTo>
                <a:lnTo>
                  <a:pt x="4514892" y="1896287"/>
                </a:lnTo>
                <a:cubicBezTo>
                  <a:pt x="4518871" y="1893534"/>
                  <a:pt x="4522441" y="1895575"/>
                  <a:pt x="4530347" y="1894812"/>
                </a:cubicBezTo>
                <a:close/>
                <a:moveTo>
                  <a:pt x="4415837" y="1891470"/>
                </a:moveTo>
                <a:lnTo>
                  <a:pt x="4405429" y="1902792"/>
                </a:lnTo>
                <a:lnTo>
                  <a:pt x="4411549" y="1904833"/>
                </a:lnTo>
                <a:cubicBezTo>
                  <a:pt x="4415835" y="1899122"/>
                  <a:pt x="4416039" y="1898000"/>
                  <a:pt x="4415837" y="1891470"/>
                </a:cubicBezTo>
                <a:close/>
                <a:moveTo>
                  <a:pt x="4844646" y="1887937"/>
                </a:moveTo>
                <a:cubicBezTo>
                  <a:pt x="4847159" y="1887989"/>
                  <a:pt x="4850244" y="1888551"/>
                  <a:pt x="4852922" y="1888169"/>
                </a:cubicBezTo>
                <a:lnTo>
                  <a:pt x="4852155" y="1893014"/>
                </a:lnTo>
                <a:lnTo>
                  <a:pt x="4839812" y="1890767"/>
                </a:lnTo>
                <a:cubicBezTo>
                  <a:pt x="4840195" y="1888343"/>
                  <a:pt x="4842134" y="1887885"/>
                  <a:pt x="4844646" y="1887937"/>
                </a:cubicBezTo>
                <a:close/>
                <a:moveTo>
                  <a:pt x="4450424" y="1878524"/>
                </a:moveTo>
                <a:lnTo>
                  <a:pt x="4447005" y="1885206"/>
                </a:lnTo>
                <a:lnTo>
                  <a:pt x="4463227" y="1878885"/>
                </a:lnTo>
                <a:close/>
                <a:moveTo>
                  <a:pt x="4372791" y="1875749"/>
                </a:moveTo>
                <a:cubicBezTo>
                  <a:pt x="4372588" y="1876871"/>
                  <a:pt x="4372740" y="1877942"/>
                  <a:pt x="4372536" y="1879064"/>
                </a:cubicBezTo>
                <a:lnTo>
                  <a:pt x="4375393" y="1876106"/>
                </a:lnTo>
                <a:close/>
                <a:moveTo>
                  <a:pt x="2406041" y="1874894"/>
                </a:moveTo>
                <a:cubicBezTo>
                  <a:pt x="2403235" y="1875657"/>
                  <a:pt x="2401398" y="1880658"/>
                  <a:pt x="2396501" y="1879534"/>
                </a:cubicBezTo>
                <a:lnTo>
                  <a:pt x="2407618" y="1888514"/>
                </a:lnTo>
                <a:cubicBezTo>
                  <a:pt x="2408384" y="1883668"/>
                  <a:pt x="2409151" y="1878823"/>
                  <a:pt x="2406041" y="1874894"/>
                </a:cubicBezTo>
                <a:close/>
                <a:moveTo>
                  <a:pt x="4802887" y="1874536"/>
                </a:moveTo>
                <a:cubicBezTo>
                  <a:pt x="4805386" y="1876730"/>
                  <a:pt x="4808036" y="1882545"/>
                  <a:pt x="4810075" y="1886626"/>
                </a:cubicBezTo>
                <a:cubicBezTo>
                  <a:pt x="4800893" y="1888665"/>
                  <a:pt x="4796152" y="1878410"/>
                  <a:pt x="4802887" y="1874536"/>
                </a:cubicBezTo>
                <a:close/>
                <a:moveTo>
                  <a:pt x="4651240" y="1871172"/>
                </a:moveTo>
                <a:cubicBezTo>
                  <a:pt x="4653875" y="1870369"/>
                  <a:pt x="4656891" y="1870759"/>
                  <a:pt x="4660626" y="1873323"/>
                </a:cubicBezTo>
                <a:cubicBezTo>
                  <a:pt x="4643284" y="1871789"/>
                  <a:pt x="4645062" y="1902139"/>
                  <a:pt x="4628642" y="1884077"/>
                </a:cubicBezTo>
                <a:cubicBezTo>
                  <a:pt x="4638855" y="1886719"/>
                  <a:pt x="4643335" y="1873580"/>
                  <a:pt x="4651240" y="1871172"/>
                </a:cubicBezTo>
                <a:close/>
                <a:moveTo>
                  <a:pt x="4768052" y="1865294"/>
                </a:moveTo>
                <a:cubicBezTo>
                  <a:pt x="4769937" y="1868304"/>
                  <a:pt x="4773815" y="1867387"/>
                  <a:pt x="4776365" y="1867388"/>
                </a:cubicBezTo>
                <a:cubicBezTo>
                  <a:pt x="4774681" y="1870907"/>
                  <a:pt x="4777382" y="1877079"/>
                  <a:pt x="4772179" y="1878915"/>
                </a:cubicBezTo>
                <a:lnTo>
                  <a:pt x="4768558" y="1879067"/>
                </a:lnTo>
                <a:close/>
                <a:moveTo>
                  <a:pt x="2502192" y="1864458"/>
                </a:moveTo>
                <a:cubicBezTo>
                  <a:pt x="2504743" y="1864458"/>
                  <a:pt x="2508619" y="1863542"/>
                  <a:pt x="2510506" y="1866550"/>
                </a:cubicBezTo>
                <a:lnTo>
                  <a:pt x="2509739" y="1871396"/>
                </a:lnTo>
                <a:lnTo>
                  <a:pt x="2500966" y="1871189"/>
                </a:lnTo>
                <a:close/>
                <a:moveTo>
                  <a:pt x="3903679" y="1861388"/>
                </a:moveTo>
                <a:cubicBezTo>
                  <a:pt x="3915665" y="1863688"/>
                  <a:pt x="3899594" y="1878731"/>
                  <a:pt x="3912499" y="1877253"/>
                </a:cubicBezTo>
                <a:cubicBezTo>
                  <a:pt x="3924638" y="1880623"/>
                  <a:pt x="3910454" y="1891025"/>
                  <a:pt x="3916473" y="1892352"/>
                </a:cubicBezTo>
                <a:lnTo>
                  <a:pt x="3918824" y="1875624"/>
                </a:lnTo>
                <a:cubicBezTo>
                  <a:pt x="3909133" y="1874091"/>
                  <a:pt x="3918982" y="1858841"/>
                  <a:pt x="3903679" y="1861388"/>
                </a:cubicBezTo>
                <a:close/>
                <a:moveTo>
                  <a:pt x="4790221" y="1860532"/>
                </a:moveTo>
                <a:lnTo>
                  <a:pt x="4789986" y="1860709"/>
                </a:lnTo>
                <a:lnTo>
                  <a:pt x="4789873" y="1860564"/>
                </a:lnTo>
                <a:close/>
                <a:moveTo>
                  <a:pt x="2685312" y="1853286"/>
                </a:moveTo>
                <a:cubicBezTo>
                  <a:pt x="2693116" y="1851809"/>
                  <a:pt x="2697706" y="1855891"/>
                  <a:pt x="2699490" y="1860738"/>
                </a:cubicBezTo>
                <a:cubicBezTo>
                  <a:pt x="2696173" y="1865581"/>
                  <a:pt x="2686071" y="1873946"/>
                  <a:pt x="2679595" y="1866852"/>
                </a:cubicBezTo>
                <a:close/>
                <a:moveTo>
                  <a:pt x="4802485" y="1851276"/>
                </a:moveTo>
                <a:lnTo>
                  <a:pt x="4814061" y="1858370"/>
                </a:lnTo>
                <a:lnTo>
                  <a:pt x="4790221" y="1860532"/>
                </a:lnTo>
                <a:close/>
                <a:moveTo>
                  <a:pt x="3934979" y="1840764"/>
                </a:moveTo>
                <a:cubicBezTo>
                  <a:pt x="3927495" y="1843966"/>
                  <a:pt x="3929261" y="1854916"/>
                  <a:pt x="3939896" y="1854766"/>
                </a:cubicBezTo>
                <a:cubicBezTo>
                  <a:pt x="3929795" y="1863131"/>
                  <a:pt x="3942444" y="1862417"/>
                  <a:pt x="3943819" y="1869510"/>
                </a:cubicBezTo>
                <a:cubicBezTo>
                  <a:pt x="3963868" y="1861913"/>
                  <a:pt x="3932398" y="1853285"/>
                  <a:pt x="3945561" y="1840842"/>
                </a:cubicBezTo>
                <a:cubicBezTo>
                  <a:pt x="3940997" y="1839490"/>
                  <a:pt x="3937474" y="1839696"/>
                  <a:pt x="3934979" y="1840764"/>
                </a:cubicBezTo>
                <a:close/>
                <a:moveTo>
                  <a:pt x="5207898" y="1840474"/>
                </a:moveTo>
                <a:lnTo>
                  <a:pt x="5190602" y="1854599"/>
                </a:lnTo>
                <a:cubicBezTo>
                  <a:pt x="5180555" y="1845465"/>
                  <a:pt x="5201215" y="1842156"/>
                  <a:pt x="5207898" y="1840474"/>
                </a:cubicBezTo>
                <a:close/>
                <a:moveTo>
                  <a:pt x="4730365" y="1838606"/>
                </a:moveTo>
                <a:cubicBezTo>
                  <a:pt x="4721947" y="1843449"/>
                  <a:pt x="4713988" y="1848957"/>
                  <a:pt x="4701083" y="1847881"/>
                </a:cubicBezTo>
                <a:lnTo>
                  <a:pt x="4701850" y="1843035"/>
                </a:lnTo>
                <a:cubicBezTo>
                  <a:pt x="4707156" y="1840640"/>
                  <a:pt x="4711721" y="1840080"/>
                  <a:pt x="4716241" y="1839845"/>
                </a:cubicBezTo>
                <a:lnTo>
                  <a:pt x="4730056" y="1838634"/>
                </a:lnTo>
                <a:lnTo>
                  <a:pt x="4730007" y="1838658"/>
                </a:lnTo>
                <a:lnTo>
                  <a:pt x="4730084" y="1838631"/>
                </a:lnTo>
                <a:close/>
                <a:moveTo>
                  <a:pt x="4739547" y="1834018"/>
                </a:moveTo>
                <a:lnTo>
                  <a:pt x="4739036" y="1835549"/>
                </a:lnTo>
                <a:lnTo>
                  <a:pt x="4730084" y="1838631"/>
                </a:lnTo>
                <a:lnTo>
                  <a:pt x="4730056" y="1838634"/>
                </a:lnTo>
                <a:close/>
                <a:moveTo>
                  <a:pt x="4740057" y="1832488"/>
                </a:moveTo>
                <a:lnTo>
                  <a:pt x="4745158" y="1832489"/>
                </a:lnTo>
                <a:cubicBezTo>
                  <a:pt x="4743373" y="1832744"/>
                  <a:pt x="4741638" y="1833356"/>
                  <a:pt x="4739904" y="1833968"/>
                </a:cubicBezTo>
                <a:close/>
                <a:moveTo>
                  <a:pt x="4609121" y="1831482"/>
                </a:moveTo>
                <a:cubicBezTo>
                  <a:pt x="4608661" y="1833370"/>
                  <a:pt x="4611007" y="1834492"/>
                  <a:pt x="4612027" y="1836533"/>
                </a:cubicBezTo>
                <a:lnTo>
                  <a:pt x="4593358" y="1835915"/>
                </a:lnTo>
                <a:cubicBezTo>
                  <a:pt x="4596215" y="1832958"/>
                  <a:pt x="4603001" y="1829440"/>
                  <a:pt x="4609121" y="1831482"/>
                </a:cubicBezTo>
                <a:close/>
                <a:moveTo>
                  <a:pt x="4819868" y="1826426"/>
                </a:moveTo>
                <a:cubicBezTo>
                  <a:pt x="4830518" y="1823507"/>
                  <a:pt x="4846573" y="1834061"/>
                  <a:pt x="4857323" y="1834714"/>
                </a:cubicBezTo>
                <a:cubicBezTo>
                  <a:pt x="4857526" y="1841243"/>
                  <a:pt x="4866603" y="1848692"/>
                  <a:pt x="4857826" y="1856137"/>
                </a:cubicBezTo>
                <a:cubicBezTo>
                  <a:pt x="4841045" y="1858530"/>
                  <a:pt x="4827989" y="1851283"/>
                  <a:pt x="4823503" y="1840265"/>
                </a:cubicBezTo>
                <a:cubicBezTo>
                  <a:pt x="4811160" y="1838017"/>
                  <a:pt x="4799780" y="1855305"/>
                  <a:pt x="4786062" y="1845967"/>
                </a:cubicBezTo>
                <a:cubicBezTo>
                  <a:pt x="4785169" y="1847369"/>
                  <a:pt x="4784034" y="1850264"/>
                  <a:pt x="4784179" y="1853203"/>
                </a:cubicBezTo>
                <a:lnTo>
                  <a:pt x="4789873" y="1860564"/>
                </a:lnTo>
                <a:lnTo>
                  <a:pt x="4789469" y="1860601"/>
                </a:lnTo>
                <a:cubicBezTo>
                  <a:pt x="4781658" y="1861076"/>
                  <a:pt x="4774300" y="1861852"/>
                  <a:pt x="4767592" y="1864630"/>
                </a:cubicBezTo>
                <a:cubicBezTo>
                  <a:pt x="4757595" y="1863505"/>
                  <a:pt x="4759632" y="1875238"/>
                  <a:pt x="4748819" y="1870950"/>
                </a:cubicBezTo>
                <a:cubicBezTo>
                  <a:pt x="4748567" y="1864064"/>
                  <a:pt x="4740663" y="1857176"/>
                  <a:pt x="4732093" y="1855847"/>
                </a:cubicBezTo>
                <a:lnTo>
                  <a:pt x="4717709" y="1857170"/>
                </a:lnTo>
                <a:cubicBezTo>
                  <a:pt x="4728064" y="1853143"/>
                  <a:pt x="4738881" y="1842128"/>
                  <a:pt x="4747549" y="1854372"/>
                </a:cubicBezTo>
                <a:cubicBezTo>
                  <a:pt x="4752144" y="1840601"/>
                  <a:pt x="4764331" y="1851979"/>
                  <a:pt x="4771778" y="1853103"/>
                </a:cubicBezTo>
                <a:lnTo>
                  <a:pt x="4768619" y="1841168"/>
                </a:lnTo>
                <a:cubicBezTo>
                  <a:pt x="4781217" y="1842650"/>
                  <a:pt x="4796474" y="1824445"/>
                  <a:pt x="4811417" y="1834701"/>
                </a:cubicBezTo>
                <a:cubicBezTo>
                  <a:pt x="4813369" y="1829868"/>
                  <a:pt x="4816318" y="1827399"/>
                  <a:pt x="4819868" y="1826426"/>
                </a:cubicBezTo>
                <a:close/>
                <a:moveTo>
                  <a:pt x="2700624" y="1825245"/>
                </a:moveTo>
                <a:cubicBezTo>
                  <a:pt x="2701283" y="1840088"/>
                  <a:pt x="2683839" y="1837839"/>
                  <a:pt x="2673737" y="1846201"/>
                </a:cubicBezTo>
                <a:cubicBezTo>
                  <a:pt x="2674295" y="1857780"/>
                  <a:pt x="2672708" y="1877313"/>
                  <a:pt x="2680970" y="1881601"/>
                </a:cubicBezTo>
                <a:cubicBezTo>
                  <a:pt x="2689745" y="1874158"/>
                  <a:pt x="2696987" y="1876403"/>
                  <a:pt x="2708107" y="1877732"/>
                </a:cubicBezTo>
                <a:cubicBezTo>
                  <a:pt x="2711675" y="1887426"/>
                  <a:pt x="2723047" y="1895641"/>
                  <a:pt x="2716106" y="1908288"/>
                </a:cubicBezTo>
                <a:cubicBezTo>
                  <a:pt x="2718657" y="1908289"/>
                  <a:pt x="2722585" y="1907729"/>
                  <a:pt x="2724471" y="1910739"/>
                </a:cubicBezTo>
                <a:lnTo>
                  <a:pt x="2720292" y="1896762"/>
                </a:lnTo>
                <a:cubicBezTo>
                  <a:pt x="2723916" y="1888959"/>
                  <a:pt x="2711728" y="1877581"/>
                  <a:pt x="2708925" y="1870695"/>
                </a:cubicBezTo>
                <a:cubicBezTo>
                  <a:pt x="2705970" y="1857636"/>
                  <a:pt x="2713475" y="1833614"/>
                  <a:pt x="2700624" y="1825245"/>
                </a:cubicBezTo>
                <a:close/>
                <a:moveTo>
                  <a:pt x="4419938" y="1820572"/>
                </a:moveTo>
                <a:lnTo>
                  <a:pt x="4416519" y="1827253"/>
                </a:lnTo>
                <a:lnTo>
                  <a:pt x="4426059" y="1822615"/>
                </a:lnTo>
                <a:close/>
                <a:moveTo>
                  <a:pt x="2646150" y="1813701"/>
                </a:moveTo>
                <a:cubicBezTo>
                  <a:pt x="2643956" y="1818750"/>
                  <a:pt x="2646199" y="1821710"/>
                  <a:pt x="2646759" y="1825637"/>
                </a:cubicBezTo>
                <a:cubicBezTo>
                  <a:pt x="2618597" y="1845318"/>
                  <a:pt x="2662105" y="1856605"/>
                  <a:pt x="2656845" y="1875934"/>
                </a:cubicBezTo>
                <a:cubicBezTo>
                  <a:pt x="2660978" y="1866599"/>
                  <a:pt x="2649712" y="1848897"/>
                  <a:pt x="2659152" y="1835895"/>
                </a:cubicBezTo>
                <a:cubicBezTo>
                  <a:pt x="2659508" y="1835844"/>
                  <a:pt x="2659866" y="1835793"/>
                  <a:pt x="2660223" y="1835742"/>
                </a:cubicBezTo>
                <a:lnTo>
                  <a:pt x="2676855" y="1824626"/>
                </a:lnTo>
                <a:cubicBezTo>
                  <a:pt x="2667468" y="1827785"/>
                  <a:pt x="2662162" y="1831458"/>
                  <a:pt x="2659152" y="1835895"/>
                </a:cubicBezTo>
                <a:cubicBezTo>
                  <a:pt x="2634872" y="1836806"/>
                  <a:pt x="2663036" y="1809474"/>
                  <a:pt x="2646150" y="1813701"/>
                </a:cubicBezTo>
                <a:close/>
                <a:moveTo>
                  <a:pt x="4328894" y="1808050"/>
                </a:moveTo>
                <a:cubicBezTo>
                  <a:pt x="4327311" y="1809733"/>
                  <a:pt x="4324913" y="1810803"/>
                  <a:pt x="4324454" y="1812691"/>
                </a:cubicBezTo>
                <a:lnTo>
                  <a:pt x="4334758" y="1810857"/>
                </a:lnTo>
                <a:cubicBezTo>
                  <a:pt x="4332106" y="1810143"/>
                  <a:pt x="4331290" y="1806979"/>
                  <a:pt x="4328894" y="1808050"/>
                </a:cubicBezTo>
                <a:close/>
                <a:moveTo>
                  <a:pt x="2664975" y="1802637"/>
                </a:moveTo>
                <a:lnTo>
                  <a:pt x="2669666" y="1812534"/>
                </a:lnTo>
                <a:cubicBezTo>
                  <a:pt x="2670788" y="1812739"/>
                  <a:pt x="2672267" y="1812892"/>
                  <a:pt x="2673338" y="1812739"/>
                </a:cubicBezTo>
                <a:cubicBezTo>
                  <a:pt x="2670074" y="1810290"/>
                  <a:pt x="2670738" y="1804732"/>
                  <a:pt x="2664975" y="1802637"/>
                </a:cubicBezTo>
                <a:close/>
                <a:moveTo>
                  <a:pt x="2490018" y="1802071"/>
                </a:moveTo>
                <a:cubicBezTo>
                  <a:pt x="2492466" y="1801357"/>
                  <a:pt x="2493486" y="1803398"/>
                  <a:pt x="2495986" y="1805593"/>
                </a:cubicBezTo>
                <a:lnTo>
                  <a:pt x="2495423" y="1809314"/>
                </a:lnTo>
                <a:lnTo>
                  <a:pt x="2489200" y="1809109"/>
                </a:lnTo>
                <a:close/>
                <a:moveTo>
                  <a:pt x="4336394" y="1799330"/>
                </a:moveTo>
                <a:lnTo>
                  <a:pt x="4335934" y="1801218"/>
                </a:lnTo>
                <a:lnTo>
                  <a:pt x="4347259" y="1801426"/>
                </a:lnTo>
                <a:lnTo>
                  <a:pt x="4347718" y="1799538"/>
                </a:lnTo>
                <a:close/>
                <a:moveTo>
                  <a:pt x="2590047" y="1798383"/>
                </a:moveTo>
                <a:lnTo>
                  <a:pt x="2582955" y="1804859"/>
                </a:lnTo>
                <a:cubicBezTo>
                  <a:pt x="2580609" y="1803736"/>
                  <a:pt x="2579896" y="1798737"/>
                  <a:pt x="2574947" y="1799807"/>
                </a:cubicBezTo>
                <a:cubicBezTo>
                  <a:pt x="2577134" y="1825362"/>
                  <a:pt x="2594114" y="1847352"/>
                  <a:pt x="2593902" y="1873978"/>
                </a:cubicBezTo>
                <a:cubicBezTo>
                  <a:pt x="2611395" y="1884236"/>
                  <a:pt x="2586394" y="1908201"/>
                  <a:pt x="2619499" y="1905304"/>
                </a:cubicBezTo>
                <a:cubicBezTo>
                  <a:pt x="2646383" y="1894547"/>
                  <a:pt x="2611750" y="1889283"/>
                  <a:pt x="2615069" y="1876787"/>
                </a:cubicBezTo>
                <a:cubicBezTo>
                  <a:pt x="2606910" y="1870666"/>
                  <a:pt x="2609209" y="1856129"/>
                  <a:pt x="2618749" y="1851490"/>
                </a:cubicBezTo>
                <a:cubicBezTo>
                  <a:pt x="2611000" y="1835471"/>
                  <a:pt x="2603962" y="1832103"/>
                  <a:pt x="2593459" y="1817206"/>
                </a:cubicBezTo>
                <a:cubicBezTo>
                  <a:pt x="2585861" y="1809912"/>
                  <a:pt x="2600400" y="1804559"/>
                  <a:pt x="2590047" y="1798383"/>
                </a:cubicBezTo>
                <a:close/>
                <a:moveTo>
                  <a:pt x="2696245" y="1797086"/>
                </a:moveTo>
                <a:cubicBezTo>
                  <a:pt x="2685788" y="1800399"/>
                  <a:pt x="2689457" y="1808254"/>
                  <a:pt x="2681397" y="1813048"/>
                </a:cubicBezTo>
                <a:cubicBezTo>
                  <a:pt x="2691598" y="1813051"/>
                  <a:pt x="2703687" y="1813514"/>
                  <a:pt x="2708431" y="1816116"/>
                </a:cubicBezTo>
                <a:cubicBezTo>
                  <a:pt x="2699097" y="1811982"/>
                  <a:pt x="2698029" y="1801934"/>
                  <a:pt x="2696245" y="1797086"/>
                </a:cubicBezTo>
                <a:close/>
                <a:moveTo>
                  <a:pt x="3211014" y="1794374"/>
                </a:moveTo>
                <a:lnTo>
                  <a:pt x="3224834" y="1804426"/>
                </a:lnTo>
                <a:lnTo>
                  <a:pt x="3225908" y="1796624"/>
                </a:lnTo>
                <a:close/>
                <a:moveTo>
                  <a:pt x="2668499" y="1786469"/>
                </a:moveTo>
                <a:lnTo>
                  <a:pt x="2660847" y="1789018"/>
                </a:lnTo>
                <a:lnTo>
                  <a:pt x="2661093" y="1789621"/>
                </a:lnTo>
                <a:lnTo>
                  <a:pt x="2658195" y="1790852"/>
                </a:lnTo>
                <a:lnTo>
                  <a:pt x="2663652" y="1795906"/>
                </a:lnTo>
                <a:lnTo>
                  <a:pt x="2661093" y="1789621"/>
                </a:lnTo>
                <a:close/>
                <a:moveTo>
                  <a:pt x="2488851" y="1786217"/>
                </a:moveTo>
                <a:cubicBezTo>
                  <a:pt x="2464011" y="1783199"/>
                  <a:pt x="2472013" y="1806104"/>
                  <a:pt x="2464053" y="1816710"/>
                </a:cubicBezTo>
                <a:cubicBezTo>
                  <a:pt x="2470527" y="1831454"/>
                  <a:pt x="2460420" y="1857669"/>
                  <a:pt x="2493524" y="1854772"/>
                </a:cubicBezTo>
                <a:cubicBezTo>
                  <a:pt x="2496888" y="1865586"/>
                  <a:pt x="2479088" y="1858287"/>
                  <a:pt x="2476995" y="1864049"/>
                </a:cubicBezTo>
                <a:cubicBezTo>
                  <a:pt x="2491021" y="1870429"/>
                  <a:pt x="2480050" y="1885474"/>
                  <a:pt x="2485301" y="1891645"/>
                </a:cubicBezTo>
                <a:cubicBezTo>
                  <a:pt x="2489636" y="1896493"/>
                  <a:pt x="2498767" y="1894098"/>
                  <a:pt x="2512437" y="1895428"/>
                </a:cubicBezTo>
                <a:cubicBezTo>
                  <a:pt x="2516110" y="1895634"/>
                  <a:pt x="2520546" y="1898646"/>
                  <a:pt x="2520035" y="1902724"/>
                </a:cubicBezTo>
                <a:cubicBezTo>
                  <a:pt x="2509627" y="1911497"/>
                  <a:pt x="2502233" y="1903076"/>
                  <a:pt x="2492236" y="1901954"/>
                </a:cubicBezTo>
                <a:cubicBezTo>
                  <a:pt x="2494833" y="1917612"/>
                  <a:pt x="2487790" y="1932096"/>
                  <a:pt x="2510843" y="1937917"/>
                </a:cubicBezTo>
                <a:cubicBezTo>
                  <a:pt x="2509210" y="1941794"/>
                  <a:pt x="2503294" y="1938629"/>
                  <a:pt x="2499418" y="1939546"/>
                </a:cubicBezTo>
                <a:lnTo>
                  <a:pt x="2513073" y="1991885"/>
                </a:lnTo>
                <a:cubicBezTo>
                  <a:pt x="2514859" y="1989079"/>
                  <a:pt x="2518633" y="1989999"/>
                  <a:pt x="2522306" y="1990204"/>
                </a:cubicBezTo>
                <a:lnTo>
                  <a:pt x="2516849" y="1985152"/>
                </a:lnTo>
                <a:cubicBezTo>
                  <a:pt x="2515830" y="1983114"/>
                  <a:pt x="2518635" y="1982349"/>
                  <a:pt x="2520167" y="1980308"/>
                </a:cubicBezTo>
                <a:cubicBezTo>
                  <a:pt x="2530419" y="1980669"/>
                  <a:pt x="2537865" y="1981791"/>
                  <a:pt x="2544649" y="1985926"/>
                </a:cubicBezTo>
                <a:cubicBezTo>
                  <a:pt x="2542863" y="1988731"/>
                  <a:pt x="2546125" y="1993728"/>
                  <a:pt x="2539443" y="1995410"/>
                </a:cubicBezTo>
                <a:cubicBezTo>
                  <a:pt x="2536893" y="1995409"/>
                  <a:pt x="2535872" y="1993369"/>
                  <a:pt x="2533526" y="1992246"/>
                </a:cubicBezTo>
                <a:cubicBezTo>
                  <a:pt x="2530107" y="1998928"/>
                  <a:pt x="2526177" y="2009689"/>
                  <a:pt x="2513578" y="2008206"/>
                </a:cubicBezTo>
                <a:cubicBezTo>
                  <a:pt x="2509496" y="2017898"/>
                  <a:pt x="2534080" y="2021678"/>
                  <a:pt x="2516991" y="2027031"/>
                </a:cubicBezTo>
                <a:lnTo>
                  <a:pt x="2530402" y="2039325"/>
                </a:lnTo>
                <a:lnTo>
                  <a:pt x="2537391" y="2034687"/>
                </a:lnTo>
                <a:lnTo>
                  <a:pt x="2545091" y="2042696"/>
                </a:lnTo>
                <a:cubicBezTo>
                  <a:pt x="2540397" y="2048101"/>
                  <a:pt x="2533205" y="2046213"/>
                  <a:pt x="2525503" y="2045853"/>
                </a:cubicBezTo>
                <a:cubicBezTo>
                  <a:pt x="2535956" y="2057843"/>
                  <a:pt x="2524373" y="2076253"/>
                  <a:pt x="2551919" y="2070139"/>
                </a:cubicBezTo>
                <a:cubicBezTo>
                  <a:pt x="2554518" y="2078150"/>
                  <a:pt x="2543398" y="2076820"/>
                  <a:pt x="2539062" y="2079624"/>
                </a:cubicBezTo>
                <a:cubicBezTo>
                  <a:pt x="2548492" y="2102326"/>
                  <a:pt x="2537008" y="2126549"/>
                  <a:pt x="2560213" y="2141092"/>
                </a:cubicBezTo>
                <a:cubicBezTo>
                  <a:pt x="2552710" y="2157464"/>
                  <a:pt x="2562804" y="2174605"/>
                  <a:pt x="2564075" y="2191184"/>
                </a:cubicBezTo>
                <a:cubicBezTo>
                  <a:pt x="2560552" y="2204801"/>
                  <a:pt x="2592276" y="2212665"/>
                  <a:pt x="2573451" y="2228830"/>
                </a:cubicBezTo>
                <a:lnTo>
                  <a:pt x="2579024" y="2247854"/>
                </a:lnTo>
                <a:lnTo>
                  <a:pt x="2604773" y="2256855"/>
                </a:lnTo>
                <a:cubicBezTo>
                  <a:pt x="2612934" y="2260597"/>
                  <a:pt x="2621230" y="2263482"/>
                  <a:pt x="2631509" y="2260776"/>
                </a:cubicBezTo>
                <a:cubicBezTo>
                  <a:pt x="2627721" y="2262400"/>
                  <a:pt x="2630968" y="2266638"/>
                  <a:pt x="2636196" y="2271101"/>
                </a:cubicBezTo>
                <a:lnTo>
                  <a:pt x="2641445" y="2274796"/>
                </a:lnTo>
                <a:lnTo>
                  <a:pt x="2638817" y="2271741"/>
                </a:lnTo>
                <a:cubicBezTo>
                  <a:pt x="2635643" y="2266410"/>
                  <a:pt x="2634268" y="2260594"/>
                  <a:pt x="2635468" y="2252408"/>
                </a:cubicBezTo>
                <a:cubicBezTo>
                  <a:pt x="2622873" y="2243278"/>
                  <a:pt x="2628487" y="2231548"/>
                  <a:pt x="2624869" y="2221499"/>
                </a:cubicBezTo>
                <a:lnTo>
                  <a:pt x="2620786" y="2223538"/>
                </a:lnTo>
                <a:cubicBezTo>
                  <a:pt x="2615890" y="2222415"/>
                  <a:pt x="2606760" y="2224810"/>
                  <a:pt x="2603649" y="2220881"/>
                </a:cubicBezTo>
                <a:cubicBezTo>
                  <a:pt x="2606202" y="2213230"/>
                  <a:pt x="2614926" y="2205429"/>
                  <a:pt x="2621711" y="2201911"/>
                </a:cubicBezTo>
                <a:cubicBezTo>
                  <a:pt x="2591008" y="2188438"/>
                  <a:pt x="2626514" y="2171716"/>
                  <a:pt x="2611319" y="2154573"/>
                </a:cubicBezTo>
                <a:cubicBezTo>
                  <a:pt x="2587905" y="2159004"/>
                  <a:pt x="2599798" y="2129985"/>
                  <a:pt x="2577250" y="2137935"/>
                </a:cubicBezTo>
                <a:cubicBezTo>
                  <a:pt x="2572968" y="2130895"/>
                  <a:pt x="2562513" y="2126556"/>
                  <a:pt x="2567462" y="2117836"/>
                </a:cubicBezTo>
                <a:cubicBezTo>
                  <a:pt x="2566698" y="2115033"/>
                  <a:pt x="2569760" y="2110952"/>
                  <a:pt x="2574912" y="2111310"/>
                </a:cubicBezTo>
                <a:cubicBezTo>
                  <a:pt x="2577920" y="2114526"/>
                  <a:pt x="2588883" y="2127533"/>
                  <a:pt x="2585824" y="2121411"/>
                </a:cubicBezTo>
                <a:cubicBezTo>
                  <a:pt x="2586542" y="2108559"/>
                  <a:pt x="2573282" y="2102433"/>
                  <a:pt x="2564152" y="2097178"/>
                </a:cubicBezTo>
                <a:cubicBezTo>
                  <a:pt x="2588485" y="2094072"/>
                  <a:pt x="2556760" y="2086208"/>
                  <a:pt x="2573187" y="2078768"/>
                </a:cubicBezTo>
                <a:cubicBezTo>
                  <a:pt x="2567681" y="2065708"/>
                  <a:pt x="2600540" y="2030418"/>
                  <a:pt x="2556111" y="2033111"/>
                </a:cubicBezTo>
                <a:cubicBezTo>
                  <a:pt x="2569835" y="2024595"/>
                  <a:pt x="2545402" y="2026985"/>
                  <a:pt x="2555913" y="2016380"/>
                </a:cubicBezTo>
                <a:cubicBezTo>
                  <a:pt x="2560455" y="2004802"/>
                  <a:pt x="2569735" y="2018782"/>
                  <a:pt x="2580141" y="2015111"/>
                </a:cubicBezTo>
                <a:cubicBezTo>
                  <a:pt x="2580448" y="2012152"/>
                  <a:pt x="2579685" y="2009350"/>
                  <a:pt x="2583561" y="2008433"/>
                </a:cubicBezTo>
                <a:lnTo>
                  <a:pt x="2561423" y="2011589"/>
                </a:lnTo>
                <a:cubicBezTo>
                  <a:pt x="2556986" y="2008577"/>
                  <a:pt x="2556375" y="2004290"/>
                  <a:pt x="2558263" y="1999649"/>
                </a:cubicBezTo>
                <a:cubicBezTo>
                  <a:pt x="2552197" y="1987765"/>
                  <a:pt x="2570456" y="1993176"/>
                  <a:pt x="2577445" y="1988535"/>
                </a:cubicBezTo>
                <a:cubicBezTo>
                  <a:pt x="2574028" y="1987564"/>
                  <a:pt x="2575814" y="1984762"/>
                  <a:pt x="2576121" y="1981803"/>
                </a:cubicBezTo>
                <a:cubicBezTo>
                  <a:pt x="2549850" y="1989190"/>
                  <a:pt x="2543126" y="1957361"/>
                  <a:pt x="2517824" y="1966433"/>
                </a:cubicBezTo>
                <a:cubicBezTo>
                  <a:pt x="2517008" y="1963270"/>
                  <a:pt x="2508289" y="1953218"/>
                  <a:pt x="2505945" y="1944445"/>
                </a:cubicBezTo>
                <a:cubicBezTo>
                  <a:pt x="2526351" y="1934251"/>
                  <a:pt x="2506094" y="1958269"/>
                  <a:pt x="2524100" y="1956795"/>
                </a:cubicBezTo>
                <a:lnTo>
                  <a:pt x="2524970" y="1950112"/>
                </a:lnTo>
                <a:cubicBezTo>
                  <a:pt x="2528949" y="1947358"/>
                  <a:pt x="2534305" y="1946595"/>
                  <a:pt x="2538181" y="1945677"/>
                </a:cubicBezTo>
                <a:cubicBezTo>
                  <a:pt x="2536194" y="1941955"/>
                  <a:pt x="2530073" y="1939912"/>
                  <a:pt x="2533594" y="1933945"/>
                </a:cubicBezTo>
                <a:cubicBezTo>
                  <a:pt x="2533594" y="1933945"/>
                  <a:pt x="2516301" y="1940418"/>
                  <a:pt x="2512478" y="1931491"/>
                </a:cubicBezTo>
                <a:cubicBezTo>
                  <a:pt x="2516765" y="1920679"/>
                  <a:pt x="2534921" y="1933029"/>
                  <a:pt x="2533088" y="1920174"/>
                </a:cubicBezTo>
                <a:cubicBezTo>
                  <a:pt x="2524213" y="1921804"/>
                  <a:pt x="2506002" y="1924400"/>
                  <a:pt x="2499730" y="1916184"/>
                </a:cubicBezTo>
                <a:cubicBezTo>
                  <a:pt x="2500139" y="1913942"/>
                  <a:pt x="2500496" y="1911340"/>
                  <a:pt x="2504577" y="1909300"/>
                </a:cubicBezTo>
                <a:cubicBezTo>
                  <a:pt x="2521818" y="1912674"/>
                  <a:pt x="2537326" y="1901352"/>
                  <a:pt x="2552325" y="1894115"/>
                </a:cubicBezTo>
                <a:cubicBezTo>
                  <a:pt x="2499122" y="1904249"/>
                  <a:pt x="2533822" y="1848661"/>
                  <a:pt x="2516179" y="1832231"/>
                </a:cubicBezTo>
                <a:cubicBezTo>
                  <a:pt x="2537200" y="1808467"/>
                  <a:pt x="2493947" y="1804068"/>
                  <a:pt x="2488851" y="1786217"/>
                </a:cubicBezTo>
                <a:close/>
                <a:moveTo>
                  <a:pt x="4272997" y="1778858"/>
                </a:moveTo>
                <a:lnTo>
                  <a:pt x="4271771" y="1785592"/>
                </a:lnTo>
                <a:cubicBezTo>
                  <a:pt x="4275546" y="1783960"/>
                  <a:pt x="4284421" y="1784881"/>
                  <a:pt x="4281413" y="1779116"/>
                </a:cubicBezTo>
                <a:close/>
                <a:moveTo>
                  <a:pt x="4724876" y="1764338"/>
                </a:moveTo>
                <a:lnTo>
                  <a:pt x="4730333" y="1769391"/>
                </a:lnTo>
                <a:cubicBezTo>
                  <a:pt x="4728597" y="1772551"/>
                  <a:pt x="4725130" y="1771226"/>
                  <a:pt x="4721508" y="1771377"/>
                </a:cubicBezTo>
                <a:cubicBezTo>
                  <a:pt x="4722987" y="1768980"/>
                  <a:pt x="4724110" y="1766634"/>
                  <a:pt x="4724876" y="1764338"/>
                </a:cubicBezTo>
                <a:close/>
                <a:moveTo>
                  <a:pt x="2732743" y="1761974"/>
                </a:moveTo>
                <a:cubicBezTo>
                  <a:pt x="2727484" y="1760982"/>
                  <a:pt x="2721937" y="1760725"/>
                  <a:pt x="2716045" y="1762203"/>
                </a:cubicBezTo>
                <a:cubicBezTo>
                  <a:pt x="2701917" y="1762760"/>
                  <a:pt x="2703647" y="1777452"/>
                  <a:pt x="2713234" y="1780820"/>
                </a:cubicBezTo>
                <a:cubicBezTo>
                  <a:pt x="2721952" y="1798523"/>
                  <a:pt x="2714904" y="1830859"/>
                  <a:pt x="2742346" y="1831684"/>
                </a:cubicBezTo>
                <a:lnTo>
                  <a:pt x="2731937" y="1843004"/>
                </a:lnTo>
                <a:cubicBezTo>
                  <a:pt x="2737749" y="1853105"/>
                  <a:pt x="2725454" y="1861415"/>
                  <a:pt x="2743356" y="1866879"/>
                </a:cubicBezTo>
                <a:cubicBezTo>
                  <a:pt x="2744936" y="1872846"/>
                  <a:pt x="2746769" y="1885701"/>
                  <a:pt x="2736106" y="1890136"/>
                </a:cubicBezTo>
                <a:cubicBezTo>
                  <a:pt x="2774464" y="1888310"/>
                  <a:pt x="2736100" y="1915638"/>
                  <a:pt x="2752061" y="1927936"/>
                </a:cubicBezTo>
                <a:cubicBezTo>
                  <a:pt x="2752720" y="1942780"/>
                  <a:pt x="2777408" y="1944727"/>
                  <a:pt x="2768578" y="1962013"/>
                </a:cubicBezTo>
                <a:cubicBezTo>
                  <a:pt x="2770516" y="1962830"/>
                  <a:pt x="2772148" y="1964055"/>
                  <a:pt x="2773066" y="1965382"/>
                </a:cubicBezTo>
                <a:cubicBezTo>
                  <a:pt x="2770212" y="1958139"/>
                  <a:pt x="2795256" y="1960033"/>
                  <a:pt x="2796534" y="1951107"/>
                </a:cubicBezTo>
                <a:lnTo>
                  <a:pt x="2792199" y="1946259"/>
                </a:lnTo>
                <a:cubicBezTo>
                  <a:pt x="2770270" y="1932992"/>
                  <a:pt x="2794251" y="1906986"/>
                  <a:pt x="2781094" y="1893923"/>
                </a:cubicBezTo>
                <a:lnTo>
                  <a:pt x="2779868" y="1900654"/>
                </a:lnTo>
                <a:cubicBezTo>
                  <a:pt x="2779815" y="1910502"/>
                  <a:pt x="2761809" y="1911972"/>
                  <a:pt x="2755025" y="1907840"/>
                </a:cubicBezTo>
                <a:cubicBezTo>
                  <a:pt x="2779868" y="1900654"/>
                  <a:pt x="2749522" y="1887131"/>
                  <a:pt x="2762227" y="1876576"/>
                </a:cubicBezTo>
                <a:cubicBezTo>
                  <a:pt x="2754118" y="1873359"/>
                  <a:pt x="2752023" y="1879122"/>
                  <a:pt x="2745088" y="1873917"/>
                </a:cubicBezTo>
                <a:cubicBezTo>
                  <a:pt x="2745958" y="1867237"/>
                  <a:pt x="2754424" y="1870399"/>
                  <a:pt x="2759067" y="1864640"/>
                </a:cubicBezTo>
                <a:cubicBezTo>
                  <a:pt x="2770240" y="1856123"/>
                  <a:pt x="2763764" y="1849031"/>
                  <a:pt x="2752086" y="1843776"/>
                </a:cubicBezTo>
                <a:cubicBezTo>
                  <a:pt x="2759841" y="1834288"/>
                  <a:pt x="2772438" y="1843423"/>
                  <a:pt x="2780753" y="1837867"/>
                </a:cubicBezTo>
                <a:cubicBezTo>
                  <a:pt x="2785040" y="1827054"/>
                  <a:pt x="2768054" y="1830568"/>
                  <a:pt x="2768006" y="1822560"/>
                </a:cubicBezTo>
                <a:lnTo>
                  <a:pt x="2774995" y="1817922"/>
                </a:lnTo>
                <a:cubicBezTo>
                  <a:pt x="2754898" y="1817507"/>
                  <a:pt x="2767042" y="1803024"/>
                  <a:pt x="2771684" y="1797260"/>
                </a:cubicBezTo>
                <a:cubicBezTo>
                  <a:pt x="2776786" y="1797262"/>
                  <a:pt x="2784232" y="1800938"/>
                  <a:pt x="2787547" y="1803745"/>
                </a:cubicBezTo>
                <a:cubicBezTo>
                  <a:pt x="2785612" y="1790175"/>
                  <a:pt x="2794284" y="1789668"/>
                  <a:pt x="2792810" y="1769111"/>
                </a:cubicBezTo>
                <a:lnTo>
                  <a:pt x="2787909" y="1785840"/>
                </a:lnTo>
                <a:lnTo>
                  <a:pt x="2775463" y="1785428"/>
                </a:lnTo>
                <a:cubicBezTo>
                  <a:pt x="2769292" y="1783031"/>
                  <a:pt x="2763835" y="1777978"/>
                  <a:pt x="2762051" y="1773131"/>
                </a:cubicBezTo>
                <a:lnTo>
                  <a:pt x="2778274" y="1766812"/>
                </a:lnTo>
                <a:cubicBezTo>
                  <a:pt x="2775723" y="1766811"/>
                  <a:pt x="2775060" y="1764719"/>
                  <a:pt x="2773836" y="1763800"/>
                </a:cubicBezTo>
                <a:cubicBezTo>
                  <a:pt x="2761706" y="1774547"/>
                  <a:pt x="2748521" y="1764950"/>
                  <a:pt x="2732743" y="1761974"/>
                </a:cubicBezTo>
                <a:close/>
                <a:moveTo>
                  <a:pt x="4744208" y="1761946"/>
                </a:moveTo>
                <a:lnTo>
                  <a:pt x="4750432" y="1762153"/>
                </a:lnTo>
                <a:lnTo>
                  <a:pt x="4737220" y="1766586"/>
                </a:lnTo>
                <a:close/>
                <a:moveTo>
                  <a:pt x="4392463" y="1760735"/>
                </a:moveTo>
                <a:cubicBezTo>
                  <a:pt x="4387820" y="1758845"/>
                  <a:pt x="4391950" y="1764813"/>
                  <a:pt x="4386594" y="1765577"/>
                </a:cubicBezTo>
                <a:cubicBezTo>
                  <a:pt x="4391594" y="1764864"/>
                  <a:pt x="4401488" y="1767827"/>
                  <a:pt x="4402357" y="1761143"/>
                </a:cubicBezTo>
                <a:close/>
                <a:moveTo>
                  <a:pt x="4283972" y="1745961"/>
                </a:moveTo>
                <a:lnTo>
                  <a:pt x="4283513" y="1747849"/>
                </a:lnTo>
                <a:lnTo>
                  <a:pt x="4310292" y="1746582"/>
                </a:lnTo>
                <a:close/>
                <a:moveTo>
                  <a:pt x="4722586" y="1745720"/>
                </a:moveTo>
                <a:cubicBezTo>
                  <a:pt x="4726921" y="1750566"/>
                  <a:pt x="4737837" y="1745368"/>
                  <a:pt x="4742172" y="1750214"/>
                </a:cubicBezTo>
                <a:cubicBezTo>
                  <a:pt x="4739977" y="1757815"/>
                  <a:pt x="4727174" y="1754902"/>
                  <a:pt x="4725183" y="1763930"/>
                </a:cubicBezTo>
                <a:close/>
                <a:moveTo>
                  <a:pt x="4801809" y="1745272"/>
                </a:moveTo>
                <a:cubicBezTo>
                  <a:pt x="4799112" y="1745201"/>
                  <a:pt x="4796523" y="1745570"/>
                  <a:pt x="4794304" y="1747891"/>
                </a:cubicBezTo>
                <a:lnTo>
                  <a:pt x="4812767" y="1752180"/>
                </a:lnTo>
                <a:cubicBezTo>
                  <a:pt x="4812870" y="1750343"/>
                  <a:pt x="4813534" y="1747335"/>
                  <a:pt x="4809964" y="1745293"/>
                </a:cubicBezTo>
                <a:cubicBezTo>
                  <a:pt x="4807311" y="1745854"/>
                  <a:pt x="4804506" y="1745343"/>
                  <a:pt x="4801809" y="1745272"/>
                </a:cubicBezTo>
                <a:close/>
                <a:moveTo>
                  <a:pt x="4541671" y="1743011"/>
                </a:moveTo>
                <a:cubicBezTo>
                  <a:pt x="4543356" y="1743130"/>
                  <a:pt x="4544864" y="1744282"/>
                  <a:pt x="4546100" y="1747201"/>
                </a:cubicBezTo>
                <a:cubicBezTo>
                  <a:pt x="4549874" y="1748121"/>
                  <a:pt x="4549210" y="1751132"/>
                  <a:pt x="4548903" y="1754087"/>
                </a:cubicBezTo>
                <a:cubicBezTo>
                  <a:pt x="4543548" y="1754850"/>
                  <a:pt x="4536560" y="1751841"/>
                  <a:pt x="4533448" y="1755562"/>
                </a:cubicBezTo>
                <a:lnTo>
                  <a:pt x="4524268" y="1749949"/>
                </a:lnTo>
                <a:cubicBezTo>
                  <a:pt x="4528068" y="1751048"/>
                  <a:pt x="4532289" y="1747441"/>
                  <a:pt x="4536179" y="1745018"/>
                </a:cubicBezTo>
                <a:cubicBezTo>
                  <a:pt x="4538124" y="1743807"/>
                  <a:pt x="4539986" y="1742893"/>
                  <a:pt x="4541671" y="1743011"/>
                </a:cubicBezTo>
                <a:close/>
                <a:moveTo>
                  <a:pt x="4503943" y="1742829"/>
                </a:moveTo>
                <a:cubicBezTo>
                  <a:pt x="4506136" y="1742881"/>
                  <a:pt x="4508585" y="1743443"/>
                  <a:pt x="4511262" y="1743061"/>
                </a:cubicBezTo>
                <a:lnTo>
                  <a:pt x="4510496" y="1747906"/>
                </a:lnTo>
                <a:lnTo>
                  <a:pt x="4498153" y="1745658"/>
                </a:lnTo>
                <a:cubicBezTo>
                  <a:pt x="4499811" y="1743236"/>
                  <a:pt x="4501749" y="1742777"/>
                  <a:pt x="4503943" y="1742829"/>
                </a:cubicBezTo>
                <a:close/>
                <a:moveTo>
                  <a:pt x="4584613" y="1733696"/>
                </a:moveTo>
                <a:cubicBezTo>
                  <a:pt x="4578185" y="1742262"/>
                  <a:pt x="4561300" y="1746492"/>
                  <a:pt x="4546100" y="1747201"/>
                </a:cubicBezTo>
                <a:cubicBezTo>
                  <a:pt x="4548346" y="1739958"/>
                  <a:pt x="4554734" y="1737498"/>
                  <a:pt x="4562183" y="1736391"/>
                </a:cubicBezTo>
                <a:cubicBezTo>
                  <a:pt x="4569630" y="1735286"/>
                  <a:pt x="4578136" y="1735531"/>
                  <a:pt x="4584613" y="1733696"/>
                </a:cubicBezTo>
                <a:close/>
                <a:moveTo>
                  <a:pt x="4616241" y="1725548"/>
                </a:moveTo>
                <a:lnTo>
                  <a:pt x="4604152" y="1730185"/>
                </a:lnTo>
                <a:lnTo>
                  <a:pt x="4615066" y="1732638"/>
                </a:lnTo>
                <a:close/>
                <a:moveTo>
                  <a:pt x="2634189" y="1722131"/>
                </a:moveTo>
                <a:cubicBezTo>
                  <a:pt x="2636994" y="1721367"/>
                  <a:pt x="2639137" y="1723612"/>
                  <a:pt x="2640309" y="1724173"/>
                </a:cubicBezTo>
                <a:lnTo>
                  <a:pt x="2639543" y="1729021"/>
                </a:lnTo>
                <a:cubicBezTo>
                  <a:pt x="2632655" y="1731822"/>
                  <a:pt x="2627506" y="1723813"/>
                  <a:pt x="2634189" y="1722131"/>
                </a:cubicBezTo>
                <a:close/>
                <a:moveTo>
                  <a:pt x="2485061" y="1714548"/>
                </a:moveTo>
                <a:cubicBezTo>
                  <a:pt x="2486856" y="1713763"/>
                  <a:pt x="2489711" y="1713674"/>
                  <a:pt x="2493970" y="1714797"/>
                </a:cubicBezTo>
                <a:cubicBezTo>
                  <a:pt x="2497540" y="1716839"/>
                  <a:pt x="2495805" y="1720000"/>
                  <a:pt x="2495141" y="1723011"/>
                </a:cubicBezTo>
                <a:lnTo>
                  <a:pt x="2488356" y="1726529"/>
                </a:lnTo>
                <a:cubicBezTo>
                  <a:pt x="2483842" y="1725533"/>
                  <a:pt x="2479675" y="1716905"/>
                  <a:pt x="2485061" y="1714548"/>
                </a:cubicBezTo>
                <a:close/>
                <a:moveTo>
                  <a:pt x="4539477" y="1713535"/>
                </a:moveTo>
                <a:lnTo>
                  <a:pt x="4562940" y="1717111"/>
                </a:lnTo>
                <a:cubicBezTo>
                  <a:pt x="4560643" y="1723997"/>
                  <a:pt x="4544627" y="1721543"/>
                  <a:pt x="4538712" y="1718382"/>
                </a:cubicBezTo>
                <a:close/>
                <a:moveTo>
                  <a:pt x="4299692" y="1713118"/>
                </a:moveTo>
                <a:cubicBezTo>
                  <a:pt x="4298008" y="1716638"/>
                  <a:pt x="4300710" y="1722809"/>
                  <a:pt x="4295506" y="1724644"/>
                </a:cubicBezTo>
                <a:cubicBezTo>
                  <a:pt x="4293109" y="1725715"/>
                  <a:pt x="4292090" y="1723674"/>
                  <a:pt x="4289743" y="1722551"/>
                </a:cubicBezTo>
                <a:cubicBezTo>
                  <a:pt x="4283061" y="1724232"/>
                  <a:pt x="4272399" y="1728668"/>
                  <a:pt x="4272652" y="1735552"/>
                </a:cubicBezTo>
                <a:cubicBezTo>
                  <a:pt x="4286020" y="1721988"/>
                  <a:pt x="4311828" y="1726691"/>
                  <a:pt x="4320911" y="1716286"/>
                </a:cubicBezTo>
                <a:cubicBezTo>
                  <a:pt x="4316934" y="1711389"/>
                  <a:pt x="4307497" y="1714192"/>
                  <a:pt x="4299692" y="1713118"/>
                </a:cubicBezTo>
                <a:close/>
                <a:moveTo>
                  <a:pt x="4194310" y="1712476"/>
                </a:moveTo>
                <a:cubicBezTo>
                  <a:pt x="4190893" y="1711505"/>
                  <a:pt x="4187424" y="1715279"/>
                  <a:pt x="4184771" y="1717116"/>
                </a:cubicBezTo>
                <a:lnTo>
                  <a:pt x="4193545" y="1717322"/>
                </a:lnTo>
                <a:close/>
                <a:moveTo>
                  <a:pt x="4869091" y="1710259"/>
                </a:moveTo>
                <a:cubicBezTo>
                  <a:pt x="4872762" y="1710464"/>
                  <a:pt x="4876997" y="1709497"/>
                  <a:pt x="4878883" y="1712508"/>
                </a:cubicBezTo>
                <a:lnTo>
                  <a:pt x="4878577" y="1715467"/>
                </a:lnTo>
                <a:lnTo>
                  <a:pt x="4866131" y="1715055"/>
                </a:lnTo>
                <a:cubicBezTo>
                  <a:pt x="4865315" y="1711890"/>
                  <a:pt x="4867764" y="1711177"/>
                  <a:pt x="4869091" y="1710259"/>
                </a:cubicBezTo>
                <a:close/>
                <a:moveTo>
                  <a:pt x="2328555" y="1709600"/>
                </a:moveTo>
                <a:lnTo>
                  <a:pt x="2339929" y="1710165"/>
                </a:lnTo>
                <a:lnTo>
                  <a:pt x="2343243" y="1712969"/>
                </a:lnTo>
                <a:close/>
                <a:moveTo>
                  <a:pt x="2651535" y="1708365"/>
                </a:moveTo>
                <a:cubicBezTo>
                  <a:pt x="2659084" y="1707653"/>
                  <a:pt x="2664438" y="1714541"/>
                  <a:pt x="2664997" y="1718467"/>
                </a:cubicBezTo>
                <a:cubicBezTo>
                  <a:pt x="2665915" y="1722345"/>
                  <a:pt x="2660559" y="1723108"/>
                  <a:pt x="2659029" y="1725149"/>
                </a:cubicBezTo>
                <a:cubicBezTo>
                  <a:pt x="2647959" y="1724175"/>
                  <a:pt x="2650666" y="1715047"/>
                  <a:pt x="2651535" y="1708365"/>
                </a:cubicBezTo>
                <a:close/>
                <a:moveTo>
                  <a:pt x="3699692" y="1705759"/>
                </a:moveTo>
                <a:lnTo>
                  <a:pt x="3686173" y="1713150"/>
                </a:lnTo>
                <a:lnTo>
                  <a:pt x="3693108" y="1720907"/>
                </a:lnTo>
                <a:cubicBezTo>
                  <a:pt x="3691579" y="1715294"/>
                  <a:pt x="3697702" y="1707136"/>
                  <a:pt x="3699692" y="1705759"/>
                </a:cubicBezTo>
                <a:close/>
                <a:moveTo>
                  <a:pt x="4344907" y="1699332"/>
                </a:moveTo>
                <a:lnTo>
                  <a:pt x="4353671" y="1701372"/>
                </a:lnTo>
                <a:lnTo>
                  <a:pt x="4353762" y="1701393"/>
                </a:lnTo>
                <a:lnTo>
                  <a:pt x="4340448" y="1705113"/>
                </a:lnTo>
                <a:cubicBezTo>
                  <a:pt x="4340246" y="1699861"/>
                  <a:pt x="4342210" y="1698942"/>
                  <a:pt x="4344907" y="1699332"/>
                </a:cubicBezTo>
                <a:close/>
                <a:moveTo>
                  <a:pt x="2865108" y="1696140"/>
                </a:moveTo>
                <a:lnTo>
                  <a:pt x="2864341" y="1700984"/>
                </a:lnTo>
                <a:lnTo>
                  <a:pt x="2877144" y="1701345"/>
                </a:lnTo>
                <a:close/>
                <a:moveTo>
                  <a:pt x="3197933" y="1694957"/>
                </a:moveTo>
                <a:lnTo>
                  <a:pt x="3191948" y="1704399"/>
                </a:lnTo>
                <a:lnTo>
                  <a:pt x="3191299" y="1704646"/>
                </a:lnTo>
                <a:lnTo>
                  <a:pt x="3191618" y="1704920"/>
                </a:lnTo>
                <a:lnTo>
                  <a:pt x="3188391" y="1710008"/>
                </a:lnTo>
                <a:cubicBezTo>
                  <a:pt x="3188460" y="1723541"/>
                  <a:pt x="3210749" y="1733751"/>
                  <a:pt x="3195825" y="1751728"/>
                </a:cubicBezTo>
                <a:cubicBezTo>
                  <a:pt x="3205313" y="1756935"/>
                  <a:pt x="3196585" y="1772386"/>
                  <a:pt x="3214336" y="1769127"/>
                </a:cubicBezTo>
                <a:cubicBezTo>
                  <a:pt x="3225663" y="1761684"/>
                  <a:pt x="3211487" y="1746580"/>
                  <a:pt x="3210674" y="1735767"/>
                </a:cubicBezTo>
                <a:cubicBezTo>
                  <a:pt x="3197170" y="1736873"/>
                  <a:pt x="3204614" y="1722490"/>
                  <a:pt x="3200488" y="1712475"/>
                </a:cubicBezTo>
                <a:lnTo>
                  <a:pt x="3191618" y="1704920"/>
                </a:lnTo>
                <a:lnTo>
                  <a:pt x="3191948" y="1704399"/>
                </a:lnTo>
                <a:lnTo>
                  <a:pt x="3203390" y="1700008"/>
                </a:lnTo>
                <a:close/>
                <a:moveTo>
                  <a:pt x="3687147" y="1694431"/>
                </a:moveTo>
                <a:cubicBezTo>
                  <a:pt x="3676283" y="1692336"/>
                  <a:pt x="3665163" y="1696107"/>
                  <a:pt x="3655215" y="1700441"/>
                </a:cubicBezTo>
                <a:cubicBezTo>
                  <a:pt x="3666128" y="1710544"/>
                  <a:pt x="3675110" y="1694324"/>
                  <a:pt x="3687147" y="1694431"/>
                </a:cubicBezTo>
                <a:close/>
                <a:moveTo>
                  <a:pt x="4775853" y="1692586"/>
                </a:moveTo>
                <a:cubicBezTo>
                  <a:pt x="4791002" y="1694071"/>
                  <a:pt x="4768353" y="1701305"/>
                  <a:pt x="4783042" y="1704678"/>
                </a:cubicBezTo>
                <a:cubicBezTo>
                  <a:pt x="4795129" y="1707688"/>
                  <a:pt x="4806711" y="1699480"/>
                  <a:pt x="4808288" y="1713101"/>
                </a:cubicBezTo>
                <a:cubicBezTo>
                  <a:pt x="4798906" y="1700957"/>
                  <a:pt x="4771099" y="1725688"/>
                  <a:pt x="4758557" y="1706710"/>
                </a:cubicBezTo>
                <a:close/>
                <a:moveTo>
                  <a:pt x="2273574" y="1689385"/>
                </a:moveTo>
                <a:lnTo>
                  <a:pt x="2294486" y="1692963"/>
                </a:lnTo>
                <a:cubicBezTo>
                  <a:pt x="2296065" y="1698930"/>
                  <a:pt x="2288057" y="1701529"/>
                  <a:pt x="2286219" y="1706528"/>
                </a:cubicBezTo>
                <a:cubicBezTo>
                  <a:pt x="2272090" y="1707084"/>
                  <a:pt x="2277704" y="1695356"/>
                  <a:pt x="2273574" y="1689385"/>
                </a:cubicBezTo>
                <a:close/>
                <a:moveTo>
                  <a:pt x="4405738" y="1683600"/>
                </a:moveTo>
                <a:cubicBezTo>
                  <a:pt x="4408537" y="1683747"/>
                  <a:pt x="4411610" y="1684220"/>
                  <a:pt x="4414262" y="1683659"/>
                </a:cubicBezTo>
                <a:lnTo>
                  <a:pt x="4403191" y="1690338"/>
                </a:lnTo>
                <a:lnTo>
                  <a:pt x="4398857" y="1685491"/>
                </a:lnTo>
                <a:cubicBezTo>
                  <a:pt x="4400414" y="1683630"/>
                  <a:pt x="4402939" y="1683452"/>
                  <a:pt x="4405738" y="1683600"/>
                </a:cubicBezTo>
                <a:close/>
                <a:moveTo>
                  <a:pt x="2302242" y="1683478"/>
                </a:moveTo>
                <a:lnTo>
                  <a:pt x="2307344" y="1683480"/>
                </a:lnTo>
                <a:lnTo>
                  <a:pt x="2306168" y="1690568"/>
                </a:lnTo>
                <a:lnTo>
                  <a:pt x="2301016" y="1690210"/>
                </a:lnTo>
                <a:close/>
                <a:moveTo>
                  <a:pt x="2455473" y="1669646"/>
                </a:moveTo>
                <a:lnTo>
                  <a:pt x="2460574" y="1669648"/>
                </a:lnTo>
                <a:lnTo>
                  <a:pt x="2459807" y="1674492"/>
                </a:lnTo>
                <a:lnTo>
                  <a:pt x="2451034" y="1674288"/>
                </a:lnTo>
                <a:cubicBezTo>
                  <a:pt x="2450270" y="1671481"/>
                  <a:pt x="2452719" y="1670768"/>
                  <a:pt x="2455473" y="1669646"/>
                </a:cubicBezTo>
                <a:close/>
                <a:moveTo>
                  <a:pt x="4327047" y="1659669"/>
                </a:moveTo>
                <a:cubicBezTo>
                  <a:pt x="4319396" y="1659666"/>
                  <a:pt x="4314448" y="1663288"/>
                  <a:pt x="4310928" y="1666705"/>
                </a:cubicBezTo>
                <a:cubicBezTo>
                  <a:pt x="4317151" y="1664360"/>
                  <a:pt x="4326177" y="1671452"/>
                  <a:pt x="4327047" y="1659669"/>
                </a:cubicBezTo>
                <a:close/>
                <a:moveTo>
                  <a:pt x="4645476" y="1657806"/>
                </a:moveTo>
                <a:cubicBezTo>
                  <a:pt x="4638067" y="1657587"/>
                  <a:pt x="4631180" y="1659115"/>
                  <a:pt x="4628703" y="1667300"/>
                </a:cubicBezTo>
                <a:cubicBezTo>
                  <a:pt x="4639415" y="1670875"/>
                  <a:pt x="4649925" y="1660267"/>
                  <a:pt x="4654308" y="1673122"/>
                </a:cubicBezTo>
                <a:cubicBezTo>
                  <a:pt x="4652571" y="1683937"/>
                  <a:pt x="4637730" y="1674392"/>
                  <a:pt x="4631097" y="1684085"/>
                </a:cubicBezTo>
                <a:cubicBezTo>
                  <a:pt x="4634361" y="1686533"/>
                  <a:pt x="4642061" y="1694543"/>
                  <a:pt x="4649254" y="1688780"/>
                </a:cubicBezTo>
                <a:cubicBezTo>
                  <a:pt x="4661857" y="1672410"/>
                  <a:pt x="4682006" y="1673181"/>
                  <a:pt x="4699046" y="1659822"/>
                </a:cubicBezTo>
                <a:cubicBezTo>
                  <a:pt x="4684868" y="1652372"/>
                  <a:pt x="4669609" y="1678229"/>
                  <a:pt x="4665381" y="1658792"/>
                </a:cubicBezTo>
                <a:cubicBezTo>
                  <a:pt x="4660815" y="1659989"/>
                  <a:pt x="4652884" y="1658022"/>
                  <a:pt x="4645476" y="1657806"/>
                </a:cubicBezTo>
                <a:close/>
                <a:moveTo>
                  <a:pt x="3830691" y="1656105"/>
                </a:moveTo>
                <a:cubicBezTo>
                  <a:pt x="3834721" y="1656260"/>
                  <a:pt x="3838343" y="1656108"/>
                  <a:pt x="3839158" y="1659271"/>
                </a:cubicBezTo>
                <a:cubicBezTo>
                  <a:pt x="3842624" y="1668248"/>
                  <a:pt x="3825741" y="1664827"/>
                  <a:pt x="3822936" y="1665592"/>
                </a:cubicBezTo>
                <a:cubicBezTo>
                  <a:pt x="3822581" y="1660540"/>
                  <a:pt x="3826713" y="1658858"/>
                  <a:pt x="3830691" y="1656105"/>
                </a:cubicBezTo>
                <a:close/>
                <a:moveTo>
                  <a:pt x="3875379" y="1645007"/>
                </a:moveTo>
                <a:lnTo>
                  <a:pt x="3874613" y="1649851"/>
                </a:lnTo>
                <a:lnTo>
                  <a:pt x="3877163" y="1649852"/>
                </a:lnTo>
                <a:cubicBezTo>
                  <a:pt x="3879203" y="1651383"/>
                  <a:pt x="3880529" y="1653016"/>
                  <a:pt x="3881497" y="1654699"/>
                </a:cubicBezTo>
                <a:cubicBezTo>
                  <a:pt x="3880274" y="1651230"/>
                  <a:pt x="3878694" y="1647814"/>
                  <a:pt x="3875379" y="1645007"/>
                </a:cubicBezTo>
                <a:close/>
                <a:moveTo>
                  <a:pt x="3826923" y="1637333"/>
                </a:moveTo>
                <a:cubicBezTo>
                  <a:pt x="3829678" y="1636211"/>
                  <a:pt x="3831819" y="1638458"/>
                  <a:pt x="3833043" y="1639377"/>
                </a:cubicBezTo>
                <a:lnTo>
                  <a:pt x="3831970" y="1647179"/>
                </a:lnTo>
                <a:lnTo>
                  <a:pt x="3823197" y="1646973"/>
                </a:lnTo>
                <a:cubicBezTo>
                  <a:pt x="3825188" y="1643047"/>
                  <a:pt x="3822077" y="1639118"/>
                  <a:pt x="3826923" y="1637333"/>
                </a:cubicBezTo>
                <a:close/>
                <a:moveTo>
                  <a:pt x="4339092" y="1636822"/>
                </a:moveTo>
                <a:cubicBezTo>
                  <a:pt x="4336643" y="1637536"/>
                  <a:pt x="4335113" y="1639575"/>
                  <a:pt x="4332562" y="1639575"/>
                </a:cubicBezTo>
                <a:cubicBezTo>
                  <a:pt x="4320219" y="1634776"/>
                  <a:pt x="4325215" y="1644264"/>
                  <a:pt x="4318329" y="1647066"/>
                </a:cubicBezTo>
                <a:lnTo>
                  <a:pt x="4340773" y="1643503"/>
                </a:lnTo>
                <a:close/>
                <a:moveTo>
                  <a:pt x="4560210" y="1636628"/>
                </a:moveTo>
                <a:lnTo>
                  <a:pt x="4568983" y="1636835"/>
                </a:lnTo>
                <a:lnTo>
                  <a:pt x="4574032" y="1639027"/>
                </a:lnTo>
                <a:close/>
                <a:moveTo>
                  <a:pt x="2623451" y="1636595"/>
                </a:moveTo>
                <a:lnTo>
                  <a:pt x="2628467" y="1642620"/>
                </a:lnTo>
                <a:lnTo>
                  <a:pt x="2625998" y="1648074"/>
                </a:lnTo>
                <a:cubicBezTo>
                  <a:pt x="2623409" y="1649717"/>
                  <a:pt x="2620055" y="1651106"/>
                  <a:pt x="2618499" y="1652967"/>
                </a:cubicBezTo>
                <a:cubicBezTo>
                  <a:pt x="2612173" y="1654598"/>
                  <a:pt x="2610185" y="1650873"/>
                  <a:pt x="2606819" y="1647712"/>
                </a:cubicBezTo>
                <a:cubicBezTo>
                  <a:pt x="2606513" y="1650671"/>
                  <a:pt x="2607277" y="1653474"/>
                  <a:pt x="2603195" y="1655513"/>
                </a:cubicBezTo>
                <a:cubicBezTo>
                  <a:pt x="2595442" y="1657348"/>
                  <a:pt x="2593709" y="1650309"/>
                  <a:pt x="2589272" y="1647297"/>
                </a:cubicBezTo>
                <a:cubicBezTo>
                  <a:pt x="2580546" y="1662751"/>
                  <a:pt x="2596304" y="1676172"/>
                  <a:pt x="2600228" y="1690912"/>
                </a:cubicBezTo>
                <a:cubicBezTo>
                  <a:pt x="2611147" y="1675513"/>
                  <a:pt x="2585491" y="1671883"/>
                  <a:pt x="2604878" y="1659646"/>
                </a:cubicBezTo>
                <a:cubicBezTo>
                  <a:pt x="2609877" y="1658933"/>
                  <a:pt x="2626659" y="1656541"/>
                  <a:pt x="2636199" y="1651902"/>
                </a:cubicBezTo>
                <a:lnTo>
                  <a:pt x="2628467" y="1642620"/>
                </a:lnTo>
                <a:lnTo>
                  <a:pt x="2628907" y="1641646"/>
                </a:lnTo>
                <a:close/>
                <a:moveTo>
                  <a:pt x="3353421" y="1635628"/>
                </a:moveTo>
                <a:cubicBezTo>
                  <a:pt x="3344237" y="1645316"/>
                  <a:pt x="3338980" y="1656994"/>
                  <a:pt x="3323271" y="1651584"/>
                </a:cubicBezTo>
                <a:cubicBezTo>
                  <a:pt x="3321533" y="1662398"/>
                  <a:pt x="3334337" y="1662758"/>
                  <a:pt x="3332600" y="1673572"/>
                </a:cubicBezTo>
                <a:lnTo>
                  <a:pt x="3344689" y="1668933"/>
                </a:lnTo>
                <a:cubicBezTo>
                  <a:pt x="3351470" y="1680718"/>
                  <a:pt x="3355242" y="1691838"/>
                  <a:pt x="3350698" y="1705967"/>
                </a:cubicBezTo>
                <a:cubicBezTo>
                  <a:pt x="3351617" y="1704742"/>
                  <a:pt x="3352942" y="1703824"/>
                  <a:pt x="3354984" y="1702805"/>
                </a:cubicBezTo>
                <a:cubicBezTo>
                  <a:pt x="3361155" y="1702653"/>
                  <a:pt x="3370081" y="1703931"/>
                  <a:pt x="3369111" y="1709901"/>
                </a:cubicBezTo>
                <a:cubicBezTo>
                  <a:pt x="3344779" y="1713004"/>
                  <a:pt x="3358751" y="1729228"/>
                  <a:pt x="3362114" y="1740042"/>
                </a:cubicBezTo>
                <a:cubicBezTo>
                  <a:pt x="3370428" y="1742137"/>
                  <a:pt x="3376346" y="1737649"/>
                  <a:pt x="3384100" y="1735814"/>
                </a:cubicBezTo>
                <a:cubicBezTo>
                  <a:pt x="3374104" y="1724489"/>
                  <a:pt x="3384619" y="1706233"/>
                  <a:pt x="3370695" y="1698017"/>
                </a:cubicBezTo>
                <a:cubicBezTo>
                  <a:pt x="3378607" y="1679400"/>
                  <a:pt x="3369122" y="1666542"/>
                  <a:pt x="3362393" y="1652564"/>
                </a:cubicBezTo>
                <a:cubicBezTo>
                  <a:pt x="3363365" y="1646597"/>
                  <a:pt x="3370505" y="1648130"/>
                  <a:pt x="3375606" y="1648132"/>
                </a:cubicBezTo>
                <a:cubicBezTo>
                  <a:pt x="3375353" y="1641244"/>
                  <a:pt x="3361887" y="1638792"/>
                  <a:pt x="3353421" y="1635628"/>
                </a:cubicBezTo>
                <a:close/>
                <a:moveTo>
                  <a:pt x="3676401" y="1634384"/>
                </a:moveTo>
                <a:cubicBezTo>
                  <a:pt x="3680838" y="1637396"/>
                  <a:pt x="3687418" y="1637551"/>
                  <a:pt x="3690323" y="1642599"/>
                </a:cubicBezTo>
                <a:cubicBezTo>
                  <a:pt x="3692974" y="1648416"/>
                  <a:pt x="3684099" y="1650046"/>
                  <a:pt x="3679558" y="1653971"/>
                </a:cubicBezTo>
                <a:cubicBezTo>
                  <a:pt x="3670225" y="1649837"/>
                  <a:pt x="3675123" y="1643309"/>
                  <a:pt x="3676401" y="1634384"/>
                </a:cubicBezTo>
                <a:close/>
                <a:moveTo>
                  <a:pt x="4290839" y="1633136"/>
                </a:moveTo>
                <a:lnTo>
                  <a:pt x="4278187" y="1641497"/>
                </a:lnTo>
                <a:lnTo>
                  <a:pt x="4290935" y="1656803"/>
                </a:lnTo>
                <a:lnTo>
                  <a:pt x="4301241" y="1647318"/>
                </a:lnTo>
                <a:cubicBezTo>
                  <a:pt x="4285530" y="1649558"/>
                  <a:pt x="4297623" y="1637268"/>
                  <a:pt x="4290839" y="1633136"/>
                </a:cubicBezTo>
                <a:close/>
                <a:moveTo>
                  <a:pt x="4730936" y="1625403"/>
                </a:moveTo>
                <a:lnTo>
                  <a:pt x="4730169" y="1630246"/>
                </a:lnTo>
                <a:lnTo>
                  <a:pt x="4742614" y="1630658"/>
                </a:lnTo>
                <a:cubicBezTo>
                  <a:pt x="4739248" y="1627494"/>
                  <a:pt x="4735475" y="1626575"/>
                  <a:pt x="4730936" y="1625403"/>
                </a:cubicBezTo>
                <a:close/>
                <a:moveTo>
                  <a:pt x="4706200" y="1612898"/>
                </a:moveTo>
                <a:lnTo>
                  <a:pt x="4705893" y="1615858"/>
                </a:lnTo>
                <a:lnTo>
                  <a:pt x="4723439" y="1616268"/>
                </a:lnTo>
                <a:lnTo>
                  <a:pt x="4723746" y="1613312"/>
                </a:lnTo>
                <a:close/>
                <a:moveTo>
                  <a:pt x="4808777" y="1609197"/>
                </a:moveTo>
                <a:lnTo>
                  <a:pt x="4818672" y="1609608"/>
                </a:lnTo>
                <a:lnTo>
                  <a:pt x="4817905" y="1614454"/>
                </a:lnTo>
                <a:lnTo>
                  <a:pt x="4808010" y="1614042"/>
                </a:lnTo>
                <a:close/>
                <a:moveTo>
                  <a:pt x="3832339" y="1603773"/>
                </a:moveTo>
                <a:lnTo>
                  <a:pt x="3838561" y="1603979"/>
                </a:lnTo>
                <a:lnTo>
                  <a:pt x="3829022" y="1608619"/>
                </a:lnTo>
                <a:cubicBezTo>
                  <a:pt x="3828053" y="1606934"/>
                  <a:pt x="3830808" y="1605813"/>
                  <a:pt x="3832339" y="1603773"/>
                </a:cubicBezTo>
                <a:close/>
                <a:moveTo>
                  <a:pt x="4673455" y="1602992"/>
                </a:moveTo>
                <a:cubicBezTo>
                  <a:pt x="4680851" y="1606312"/>
                  <a:pt x="4677279" y="1611920"/>
                  <a:pt x="4687634" y="1610443"/>
                </a:cubicBezTo>
                <a:lnTo>
                  <a:pt x="4687940" y="1607485"/>
                </a:lnTo>
                <a:cubicBezTo>
                  <a:pt x="4679677" y="1610850"/>
                  <a:pt x="4681005" y="1602280"/>
                  <a:pt x="4673455" y="1602992"/>
                </a:cubicBezTo>
                <a:close/>
                <a:moveTo>
                  <a:pt x="4613064" y="1601038"/>
                </a:moveTo>
                <a:lnTo>
                  <a:pt x="4607600" y="1621490"/>
                </a:lnTo>
                <a:lnTo>
                  <a:pt x="4613822" y="1621695"/>
                </a:lnTo>
                <a:cubicBezTo>
                  <a:pt x="4614129" y="1618736"/>
                  <a:pt x="4614436" y="1615780"/>
                  <a:pt x="4611019" y="1614810"/>
                </a:cubicBezTo>
                <a:cubicBezTo>
                  <a:pt x="4615203" y="1610934"/>
                  <a:pt x="4624436" y="1609253"/>
                  <a:pt x="4622856" y="1603285"/>
                </a:cubicBezTo>
                <a:cubicBezTo>
                  <a:pt x="4620969" y="1600275"/>
                  <a:pt x="4617093" y="1601192"/>
                  <a:pt x="4613064" y="1601038"/>
                </a:cubicBezTo>
                <a:close/>
                <a:moveTo>
                  <a:pt x="4553794" y="1594182"/>
                </a:moveTo>
                <a:lnTo>
                  <a:pt x="4563689" y="1594592"/>
                </a:lnTo>
                <a:lnTo>
                  <a:pt x="4566136" y="1596428"/>
                </a:lnTo>
                <a:close/>
                <a:moveTo>
                  <a:pt x="4784808" y="1591848"/>
                </a:moveTo>
                <a:lnTo>
                  <a:pt x="4787359" y="1591849"/>
                </a:lnTo>
                <a:cubicBezTo>
                  <a:pt x="4788937" y="1597818"/>
                  <a:pt x="4777968" y="1605209"/>
                  <a:pt x="4774502" y="1601333"/>
                </a:cubicBezTo>
                <a:cubicBezTo>
                  <a:pt x="4777614" y="1597610"/>
                  <a:pt x="4784297" y="1595929"/>
                  <a:pt x="4784808" y="1591848"/>
                </a:cubicBezTo>
                <a:close/>
                <a:moveTo>
                  <a:pt x="3656468" y="1591686"/>
                </a:moveTo>
                <a:cubicBezTo>
                  <a:pt x="3673557" y="1586333"/>
                  <a:pt x="3670388" y="1607552"/>
                  <a:pt x="3676661" y="1615768"/>
                </a:cubicBezTo>
                <a:lnTo>
                  <a:pt x="3676353" y="1618724"/>
                </a:lnTo>
                <a:cubicBezTo>
                  <a:pt x="3663754" y="1617240"/>
                  <a:pt x="3653353" y="1603058"/>
                  <a:pt x="3656468" y="1591686"/>
                </a:cubicBezTo>
                <a:close/>
                <a:moveTo>
                  <a:pt x="4335411" y="1591205"/>
                </a:moveTo>
                <a:cubicBezTo>
                  <a:pt x="4337714" y="1591378"/>
                  <a:pt x="4340378" y="1592184"/>
                  <a:pt x="4342215" y="1592287"/>
                </a:cubicBezTo>
                <a:lnTo>
                  <a:pt x="4347926" y="1596570"/>
                </a:lnTo>
                <a:cubicBezTo>
                  <a:pt x="4340477" y="1603099"/>
                  <a:pt x="4336807" y="1595242"/>
                  <a:pt x="4330789" y="1593916"/>
                </a:cubicBezTo>
                <a:cubicBezTo>
                  <a:pt x="4331172" y="1591491"/>
                  <a:pt x="4333110" y="1591033"/>
                  <a:pt x="4335411" y="1591205"/>
                </a:cubicBezTo>
                <a:close/>
                <a:moveTo>
                  <a:pt x="4615719" y="1586450"/>
                </a:moveTo>
                <a:lnTo>
                  <a:pt x="4615413" y="1589409"/>
                </a:lnTo>
                <a:lnTo>
                  <a:pt x="4640305" y="1590234"/>
                </a:lnTo>
                <a:lnTo>
                  <a:pt x="4640611" y="1587274"/>
                </a:lnTo>
                <a:close/>
                <a:moveTo>
                  <a:pt x="2609132" y="1584717"/>
                </a:moveTo>
                <a:cubicBezTo>
                  <a:pt x="2603773" y="1598232"/>
                  <a:pt x="2578576" y="1595266"/>
                  <a:pt x="2571641" y="1587511"/>
                </a:cubicBezTo>
                <a:cubicBezTo>
                  <a:pt x="2577708" y="1596847"/>
                  <a:pt x="2561945" y="1606383"/>
                  <a:pt x="2578366" y="1614242"/>
                </a:cubicBezTo>
                <a:cubicBezTo>
                  <a:pt x="2575762" y="1624085"/>
                  <a:pt x="2581370" y="1637859"/>
                  <a:pt x="2586062" y="1640105"/>
                </a:cubicBezTo>
                <a:lnTo>
                  <a:pt x="2593051" y="1635466"/>
                </a:lnTo>
                <a:cubicBezTo>
                  <a:pt x="2579639" y="1623168"/>
                  <a:pt x="2587701" y="1610725"/>
                  <a:pt x="2592551" y="1596189"/>
                </a:cubicBezTo>
                <a:cubicBezTo>
                  <a:pt x="2612957" y="1585993"/>
                  <a:pt x="2599280" y="1610167"/>
                  <a:pt x="2615756" y="1610733"/>
                </a:cubicBezTo>
                <a:lnTo>
                  <a:pt x="2615764" y="1585229"/>
                </a:lnTo>
                <a:close/>
                <a:moveTo>
                  <a:pt x="4743955" y="1578733"/>
                </a:moveTo>
                <a:lnTo>
                  <a:pt x="4728193" y="1583165"/>
                </a:lnTo>
                <a:lnTo>
                  <a:pt x="4742423" y="1588426"/>
                </a:lnTo>
                <a:close/>
                <a:moveTo>
                  <a:pt x="4684436" y="1576199"/>
                </a:moveTo>
                <a:cubicBezTo>
                  <a:pt x="4682108" y="1578078"/>
                  <a:pt x="4679787" y="1580959"/>
                  <a:pt x="4676573" y="1581417"/>
                </a:cubicBezTo>
                <a:lnTo>
                  <a:pt x="4692335" y="1576984"/>
                </a:lnTo>
                <a:cubicBezTo>
                  <a:pt x="4689097" y="1573438"/>
                  <a:pt x="4686764" y="1574317"/>
                  <a:pt x="4684436" y="1576199"/>
                </a:cubicBezTo>
                <a:close/>
                <a:moveTo>
                  <a:pt x="2372715" y="1574705"/>
                </a:moveTo>
                <a:cubicBezTo>
                  <a:pt x="2368736" y="1577458"/>
                  <a:pt x="2365521" y="1580465"/>
                  <a:pt x="2359502" y="1579138"/>
                </a:cubicBezTo>
                <a:lnTo>
                  <a:pt x="2364959" y="1584189"/>
                </a:lnTo>
                <a:cubicBezTo>
                  <a:pt x="2369296" y="1581385"/>
                  <a:pt x="2373070" y="1579754"/>
                  <a:pt x="2372715" y="1574705"/>
                </a:cubicBezTo>
                <a:close/>
                <a:moveTo>
                  <a:pt x="2348946" y="1574085"/>
                </a:moveTo>
                <a:lnTo>
                  <a:pt x="2347720" y="1580817"/>
                </a:lnTo>
                <a:lnTo>
                  <a:pt x="2351338" y="1590868"/>
                </a:lnTo>
                <a:close/>
                <a:moveTo>
                  <a:pt x="3138339" y="1573390"/>
                </a:moveTo>
                <a:lnTo>
                  <a:pt x="3137010" y="1581957"/>
                </a:lnTo>
                <a:lnTo>
                  <a:pt x="3153233" y="1575636"/>
                </a:lnTo>
                <a:close/>
                <a:moveTo>
                  <a:pt x="3851888" y="1562009"/>
                </a:moveTo>
                <a:lnTo>
                  <a:pt x="3835359" y="1571288"/>
                </a:lnTo>
                <a:cubicBezTo>
                  <a:pt x="3840563" y="1569456"/>
                  <a:pt x="3843672" y="1573382"/>
                  <a:pt x="3847038" y="1576546"/>
                </a:cubicBezTo>
                <a:cubicBezTo>
                  <a:pt x="3848617" y="1582514"/>
                  <a:pt x="3839385" y="1584194"/>
                  <a:pt x="3835201" y="1588070"/>
                </a:cubicBezTo>
                <a:cubicBezTo>
                  <a:pt x="3824491" y="1581947"/>
                  <a:pt x="3825257" y="1577100"/>
                  <a:pt x="3810466" y="1575569"/>
                </a:cubicBezTo>
                <a:lnTo>
                  <a:pt x="3807553" y="1596021"/>
                </a:lnTo>
                <a:lnTo>
                  <a:pt x="3792557" y="1595607"/>
                </a:lnTo>
                <a:lnTo>
                  <a:pt x="3785409" y="1617028"/>
                </a:lnTo>
                <a:lnTo>
                  <a:pt x="3800304" y="1619278"/>
                </a:lnTo>
                <a:cubicBezTo>
                  <a:pt x="3805964" y="1623208"/>
                  <a:pt x="3798515" y="1629733"/>
                  <a:pt x="3804227" y="1634021"/>
                </a:cubicBezTo>
                <a:cubicBezTo>
                  <a:pt x="3809890" y="1630298"/>
                  <a:pt x="3819785" y="1630709"/>
                  <a:pt x="3822793" y="1636473"/>
                </a:cubicBezTo>
                <a:cubicBezTo>
                  <a:pt x="3820188" y="1646317"/>
                  <a:pt x="3805755" y="1642182"/>
                  <a:pt x="3796727" y="1642740"/>
                </a:cubicBezTo>
                <a:lnTo>
                  <a:pt x="3807537" y="1654679"/>
                </a:lnTo>
                <a:cubicBezTo>
                  <a:pt x="3781467" y="1668596"/>
                  <a:pt x="3800082" y="1679058"/>
                  <a:pt x="3803699" y="1696759"/>
                </a:cubicBezTo>
                <a:cubicBezTo>
                  <a:pt x="3809717" y="1698086"/>
                  <a:pt x="3834199" y="1703704"/>
                  <a:pt x="3821800" y="1718951"/>
                </a:cubicBezTo>
                <a:cubicBezTo>
                  <a:pt x="3852459" y="1709114"/>
                  <a:pt x="3856891" y="1729980"/>
                  <a:pt x="3883464" y="1737485"/>
                </a:cubicBezTo>
                <a:cubicBezTo>
                  <a:pt x="3880602" y="1755744"/>
                  <a:pt x="3851890" y="1738343"/>
                  <a:pt x="3845153" y="1749868"/>
                </a:cubicBezTo>
                <a:lnTo>
                  <a:pt x="3860149" y="1750281"/>
                </a:lnTo>
                <a:cubicBezTo>
                  <a:pt x="3866065" y="1753444"/>
                  <a:pt x="3865299" y="1758290"/>
                  <a:pt x="3867338" y="1762373"/>
                </a:cubicBezTo>
                <a:cubicBezTo>
                  <a:pt x="3882794" y="1760898"/>
                  <a:pt x="3889836" y="1746413"/>
                  <a:pt x="3906564" y="1761515"/>
                </a:cubicBezTo>
                <a:cubicBezTo>
                  <a:pt x="3905694" y="1768197"/>
                  <a:pt x="3895646" y="1766715"/>
                  <a:pt x="3890238" y="1769672"/>
                </a:cubicBezTo>
                <a:lnTo>
                  <a:pt x="3899011" y="1769879"/>
                </a:lnTo>
                <a:cubicBezTo>
                  <a:pt x="3906048" y="1780899"/>
                  <a:pt x="3925737" y="1783559"/>
                  <a:pt x="3913797" y="1796916"/>
                </a:cubicBezTo>
                <a:lnTo>
                  <a:pt x="3910431" y="1793755"/>
                </a:lnTo>
                <a:cubicBezTo>
                  <a:pt x="3891452" y="1808848"/>
                  <a:pt x="3861364" y="1784354"/>
                  <a:pt x="3849272" y="1796645"/>
                </a:cubicBezTo>
                <a:cubicBezTo>
                  <a:pt x="3845442" y="1813221"/>
                  <a:pt x="3860694" y="1812869"/>
                  <a:pt x="3874363" y="1814197"/>
                </a:cubicBezTo>
                <a:lnTo>
                  <a:pt x="3873137" y="1820931"/>
                </a:lnTo>
                <a:cubicBezTo>
                  <a:pt x="3877478" y="1800275"/>
                  <a:pt x="3909558" y="1813187"/>
                  <a:pt x="3915939" y="1796611"/>
                </a:cubicBezTo>
                <a:lnTo>
                  <a:pt x="3918080" y="1798856"/>
                </a:lnTo>
                <a:cubicBezTo>
                  <a:pt x="3925780" y="1806866"/>
                  <a:pt x="3909246" y="1833998"/>
                  <a:pt x="3926540" y="1827527"/>
                </a:cubicBezTo>
                <a:lnTo>
                  <a:pt x="3921186" y="1820637"/>
                </a:lnTo>
                <a:cubicBezTo>
                  <a:pt x="3944804" y="1815083"/>
                  <a:pt x="3926953" y="1807428"/>
                  <a:pt x="3928232" y="1795951"/>
                </a:cubicBezTo>
                <a:cubicBezTo>
                  <a:pt x="3927722" y="1797481"/>
                  <a:pt x="3926446" y="1798757"/>
                  <a:pt x="3924354" y="1799419"/>
                </a:cubicBezTo>
                <a:cubicBezTo>
                  <a:pt x="3921599" y="1800541"/>
                  <a:pt x="3920579" y="1798500"/>
                  <a:pt x="3918233" y="1797376"/>
                </a:cubicBezTo>
                <a:cubicBezTo>
                  <a:pt x="3943131" y="1780347"/>
                  <a:pt x="3905439" y="1771514"/>
                  <a:pt x="3919061" y="1757185"/>
                </a:cubicBezTo>
                <a:cubicBezTo>
                  <a:pt x="3912892" y="1747135"/>
                  <a:pt x="3913099" y="1738360"/>
                  <a:pt x="3898409" y="1734990"/>
                </a:cubicBezTo>
                <a:lnTo>
                  <a:pt x="3908512" y="1726627"/>
                </a:lnTo>
                <a:cubicBezTo>
                  <a:pt x="3913873" y="1708011"/>
                  <a:pt x="3888524" y="1701425"/>
                  <a:pt x="3896537" y="1680971"/>
                </a:cubicBezTo>
                <a:cubicBezTo>
                  <a:pt x="3884653" y="1676837"/>
                  <a:pt x="3884657" y="1666637"/>
                  <a:pt x="3882262" y="1657506"/>
                </a:cubicBezTo>
                <a:cubicBezTo>
                  <a:pt x="3882466" y="1658935"/>
                  <a:pt x="3882312" y="1660414"/>
                  <a:pt x="3881801" y="1661942"/>
                </a:cubicBezTo>
                <a:cubicBezTo>
                  <a:pt x="3876343" y="1664542"/>
                  <a:pt x="3871700" y="1670305"/>
                  <a:pt x="3865273" y="1671222"/>
                </a:cubicBezTo>
                <a:cubicBezTo>
                  <a:pt x="3868591" y="1658726"/>
                  <a:pt x="3839622" y="1649740"/>
                  <a:pt x="3861609" y="1637860"/>
                </a:cubicBezTo>
                <a:cubicBezTo>
                  <a:pt x="3864160" y="1637864"/>
                  <a:pt x="3868036" y="1636943"/>
                  <a:pt x="3869923" y="1639953"/>
                </a:cubicBezTo>
                <a:cubicBezTo>
                  <a:pt x="3872578" y="1630468"/>
                  <a:pt x="3871305" y="1621542"/>
                  <a:pt x="3864829" y="1614451"/>
                </a:cubicBezTo>
                <a:cubicBezTo>
                  <a:pt x="3863551" y="1623376"/>
                  <a:pt x="3863038" y="1635107"/>
                  <a:pt x="3852479" y="1637706"/>
                </a:cubicBezTo>
                <a:lnTo>
                  <a:pt x="3843453" y="1630615"/>
                </a:lnTo>
                <a:cubicBezTo>
                  <a:pt x="3851668" y="1619240"/>
                  <a:pt x="3835350" y="1601894"/>
                  <a:pt x="3855553" y="1592822"/>
                </a:cubicBezTo>
                <a:cubicBezTo>
                  <a:pt x="3872950" y="1576860"/>
                  <a:pt x="3842039" y="1579810"/>
                  <a:pt x="3851888" y="1562009"/>
                </a:cubicBezTo>
                <a:close/>
                <a:moveTo>
                  <a:pt x="3618426" y="1559947"/>
                </a:moveTo>
                <a:cubicBezTo>
                  <a:pt x="3620565" y="1569844"/>
                  <a:pt x="3604754" y="1566270"/>
                  <a:pt x="3602204" y="1566269"/>
                </a:cubicBezTo>
                <a:cubicBezTo>
                  <a:pt x="3610977" y="1566475"/>
                  <a:pt x="3609959" y="1556782"/>
                  <a:pt x="3618426" y="1559947"/>
                </a:cubicBezTo>
                <a:close/>
                <a:moveTo>
                  <a:pt x="2662595" y="1558512"/>
                </a:moveTo>
                <a:lnTo>
                  <a:pt x="2664737" y="1560757"/>
                </a:lnTo>
                <a:cubicBezTo>
                  <a:pt x="2661830" y="1560807"/>
                  <a:pt x="2660095" y="1561419"/>
                  <a:pt x="2658412" y="1562389"/>
                </a:cubicBezTo>
                <a:close/>
                <a:moveTo>
                  <a:pt x="2290903" y="1555392"/>
                </a:moveTo>
                <a:cubicBezTo>
                  <a:pt x="2290596" y="1558350"/>
                  <a:pt x="2287533" y="1570081"/>
                  <a:pt x="2277993" y="1574721"/>
                </a:cubicBezTo>
                <a:lnTo>
                  <a:pt x="2259117" y="1582877"/>
                </a:lnTo>
                <a:lnTo>
                  <a:pt x="2261361" y="1585836"/>
                </a:lnTo>
                <a:cubicBezTo>
                  <a:pt x="2251822" y="1590476"/>
                  <a:pt x="2243861" y="1601083"/>
                  <a:pt x="2232537" y="1600875"/>
                </a:cubicBezTo>
                <a:cubicBezTo>
                  <a:pt x="2229479" y="1594754"/>
                  <a:pt x="2229686" y="1585982"/>
                  <a:pt x="2235451" y="1580423"/>
                </a:cubicBezTo>
                <a:lnTo>
                  <a:pt x="2244224" y="1580628"/>
                </a:lnTo>
                <a:cubicBezTo>
                  <a:pt x="2242795" y="1583385"/>
                  <a:pt x="2247487" y="1585628"/>
                  <a:pt x="2249577" y="1587516"/>
                </a:cubicBezTo>
                <a:cubicBezTo>
                  <a:pt x="2257639" y="1582723"/>
                  <a:pt x="2272590" y="1559825"/>
                  <a:pt x="2290903" y="1555392"/>
                </a:cubicBezTo>
                <a:close/>
                <a:moveTo>
                  <a:pt x="4248986" y="1546565"/>
                </a:moveTo>
                <a:cubicBezTo>
                  <a:pt x="4242559" y="1547481"/>
                  <a:pt x="4254492" y="1559625"/>
                  <a:pt x="4240822" y="1558294"/>
                </a:cubicBezTo>
                <a:cubicBezTo>
                  <a:pt x="4237354" y="1556967"/>
                  <a:pt x="4239140" y="1554161"/>
                  <a:pt x="4239447" y="1551203"/>
                </a:cubicBezTo>
                <a:cubicBezTo>
                  <a:pt x="4235010" y="1548191"/>
                  <a:pt x="4224752" y="1565684"/>
                  <a:pt x="4214145" y="1560276"/>
                </a:cubicBezTo>
                <a:cubicBezTo>
                  <a:pt x="4214446" y="1575171"/>
                  <a:pt x="4244648" y="1559571"/>
                  <a:pt x="4253467" y="1575435"/>
                </a:cubicBezTo>
                <a:cubicBezTo>
                  <a:pt x="4252089" y="1575995"/>
                  <a:pt x="4250559" y="1578037"/>
                  <a:pt x="4248009" y="1578036"/>
                </a:cubicBezTo>
                <a:cubicBezTo>
                  <a:pt x="4256578" y="1579364"/>
                  <a:pt x="4272697" y="1574880"/>
                  <a:pt x="4273817" y="1582734"/>
                </a:cubicBezTo>
                <a:lnTo>
                  <a:pt x="4279431" y="1571005"/>
                </a:lnTo>
                <a:cubicBezTo>
                  <a:pt x="4272498" y="1558149"/>
                  <a:pt x="4254588" y="1578191"/>
                  <a:pt x="4250717" y="1561254"/>
                </a:cubicBezTo>
                <a:lnTo>
                  <a:pt x="4267705" y="1550089"/>
                </a:lnTo>
                <a:close/>
                <a:moveTo>
                  <a:pt x="2779968" y="1543603"/>
                </a:moveTo>
                <a:cubicBezTo>
                  <a:pt x="2767617" y="1569407"/>
                  <a:pt x="2784186" y="1601292"/>
                  <a:pt x="2796576" y="1616649"/>
                </a:cubicBezTo>
                <a:cubicBezTo>
                  <a:pt x="2800607" y="1614253"/>
                  <a:pt x="2805403" y="1607011"/>
                  <a:pt x="2812799" y="1610329"/>
                </a:cubicBezTo>
                <a:cubicBezTo>
                  <a:pt x="2825095" y="1596919"/>
                  <a:pt x="2806835" y="1591505"/>
                  <a:pt x="2802145" y="1581608"/>
                </a:cubicBezTo>
                <a:cubicBezTo>
                  <a:pt x="2788530" y="1570434"/>
                  <a:pt x="2798228" y="1549015"/>
                  <a:pt x="2779968" y="1543603"/>
                </a:cubicBezTo>
                <a:close/>
                <a:moveTo>
                  <a:pt x="4362274" y="1541335"/>
                </a:moveTo>
                <a:lnTo>
                  <a:pt x="4345949" y="1549490"/>
                </a:lnTo>
                <a:lnTo>
                  <a:pt x="4340289" y="1545561"/>
                </a:lnTo>
                <a:cubicBezTo>
                  <a:pt x="4344167" y="1544646"/>
                  <a:pt x="4348489" y="1543026"/>
                  <a:pt x="4352430" y="1541918"/>
                </a:cubicBezTo>
                <a:cubicBezTo>
                  <a:pt x="4356370" y="1540809"/>
                  <a:pt x="4359928" y="1540212"/>
                  <a:pt x="4362274" y="1541335"/>
                </a:cubicBezTo>
                <a:close/>
                <a:moveTo>
                  <a:pt x="3122589" y="1534465"/>
                </a:moveTo>
                <a:cubicBezTo>
                  <a:pt x="3117182" y="1537422"/>
                  <a:pt x="3124066" y="1542270"/>
                  <a:pt x="3124626" y="1546197"/>
                </a:cubicBezTo>
                <a:cubicBezTo>
                  <a:pt x="3124066" y="1542270"/>
                  <a:pt x="3128607" y="1535793"/>
                  <a:pt x="3122589" y="1534465"/>
                </a:cubicBezTo>
                <a:close/>
                <a:moveTo>
                  <a:pt x="4236289" y="1534166"/>
                </a:moveTo>
                <a:cubicBezTo>
                  <a:pt x="4227618" y="1532123"/>
                  <a:pt x="4225372" y="1539364"/>
                  <a:pt x="4221596" y="1543545"/>
                </a:cubicBezTo>
                <a:cubicBezTo>
                  <a:pt x="4226289" y="1540691"/>
                  <a:pt x="4236389" y="1539980"/>
                  <a:pt x="4236289" y="1534166"/>
                </a:cubicBezTo>
                <a:close/>
                <a:moveTo>
                  <a:pt x="4767781" y="1533114"/>
                </a:moveTo>
                <a:cubicBezTo>
                  <a:pt x="4771982" y="1534473"/>
                  <a:pt x="4776050" y="1536808"/>
                  <a:pt x="4780333" y="1537472"/>
                </a:cubicBezTo>
                <a:cubicBezTo>
                  <a:pt x="4771049" y="1541347"/>
                  <a:pt x="4756818" y="1543741"/>
                  <a:pt x="4754423" y="1534610"/>
                </a:cubicBezTo>
                <a:cubicBezTo>
                  <a:pt x="4759244" y="1531373"/>
                  <a:pt x="4763580" y="1531755"/>
                  <a:pt x="4767781" y="1533114"/>
                </a:cubicBezTo>
                <a:close/>
                <a:moveTo>
                  <a:pt x="3514124" y="1531107"/>
                </a:moveTo>
                <a:lnTo>
                  <a:pt x="3497136" y="1542272"/>
                </a:lnTo>
                <a:lnTo>
                  <a:pt x="3519836" y="1535392"/>
                </a:lnTo>
                <a:close/>
                <a:moveTo>
                  <a:pt x="4297551" y="1529441"/>
                </a:moveTo>
                <a:cubicBezTo>
                  <a:pt x="4296020" y="1531478"/>
                  <a:pt x="4293214" y="1532243"/>
                  <a:pt x="4294234" y="1534282"/>
                </a:cubicBezTo>
                <a:lnTo>
                  <a:pt x="4305558" y="1534491"/>
                </a:lnTo>
                <a:cubicBezTo>
                  <a:pt x="4303059" y="1532297"/>
                  <a:pt x="4302499" y="1528367"/>
                  <a:pt x="4297551" y="1529441"/>
                </a:cubicBezTo>
                <a:close/>
                <a:moveTo>
                  <a:pt x="4285819" y="1528927"/>
                </a:moveTo>
                <a:cubicBezTo>
                  <a:pt x="4280923" y="1527802"/>
                  <a:pt x="4279288" y="1531677"/>
                  <a:pt x="4275157" y="1533362"/>
                </a:cubicBezTo>
                <a:lnTo>
                  <a:pt x="4288062" y="1531883"/>
                </a:lnTo>
                <a:close/>
                <a:moveTo>
                  <a:pt x="2463882" y="1513973"/>
                </a:moveTo>
                <a:cubicBezTo>
                  <a:pt x="2468316" y="1527185"/>
                  <a:pt x="2495661" y="1504341"/>
                  <a:pt x="2495402" y="1522959"/>
                </a:cubicBezTo>
                <a:cubicBezTo>
                  <a:pt x="2493356" y="1544381"/>
                  <a:pt x="2532125" y="1530111"/>
                  <a:pt x="2514316" y="1555967"/>
                </a:cubicBezTo>
                <a:cubicBezTo>
                  <a:pt x="2512319" y="1585397"/>
                  <a:pt x="2531848" y="1607386"/>
                  <a:pt x="2536073" y="1637022"/>
                </a:cubicBezTo>
                <a:cubicBezTo>
                  <a:pt x="2556220" y="1645446"/>
                  <a:pt x="2531526" y="1666453"/>
                  <a:pt x="2523463" y="1678896"/>
                </a:cubicBezTo>
                <a:lnTo>
                  <a:pt x="2519783" y="1704196"/>
                </a:lnTo>
                <a:cubicBezTo>
                  <a:pt x="2538146" y="1707773"/>
                  <a:pt x="2553092" y="1700175"/>
                  <a:pt x="2571455" y="1703750"/>
                </a:cubicBezTo>
                <a:cubicBezTo>
                  <a:pt x="2578792" y="1729664"/>
                  <a:pt x="2549257" y="1734603"/>
                  <a:pt x="2523446" y="1737555"/>
                </a:cubicBezTo>
                <a:cubicBezTo>
                  <a:pt x="2516868" y="1732301"/>
                  <a:pt x="2498814" y="1725766"/>
                  <a:pt x="2512435" y="1713986"/>
                </a:cubicBezTo>
                <a:cubicBezTo>
                  <a:pt x="2513966" y="1711946"/>
                  <a:pt x="2516772" y="1711182"/>
                  <a:pt x="2515752" y="1709143"/>
                </a:cubicBezTo>
                <a:lnTo>
                  <a:pt x="2474488" y="1705916"/>
                </a:lnTo>
                <a:lnTo>
                  <a:pt x="2484896" y="1694596"/>
                </a:lnTo>
                <a:cubicBezTo>
                  <a:pt x="2481736" y="1690311"/>
                  <a:pt x="2473625" y="1692197"/>
                  <a:pt x="2470718" y="1687144"/>
                </a:cubicBezTo>
                <a:cubicBezTo>
                  <a:pt x="2512550" y="1668793"/>
                  <a:pt x="2467361" y="1658479"/>
                  <a:pt x="2462417" y="1641695"/>
                </a:cubicBezTo>
                <a:cubicBezTo>
                  <a:pt x="2478287" y="1617573"/>
                  <a:pt x="2433352" y="1606491"/>
                  <a:pt x="2461923" y="1584567"/>
                </a:cubicBezTo>
                <a:cubicBezTo>
                  <a:pt x="2458609" y="1581760"/>
                  <a:pt x="2453456" y="1581401"/>
                  <a:pt x="2450347" y="1577474"/>
                </a:cubicBezTo>
                <a:cubicBezTo>
                  <a:pt x="2446625" y="1569259"/>
                  <a:pt x="2459735" y="1566664"/>
                  <a:pt x="2465500" y="1561104"/>
                </a:cubicBezTo>
                <a:cubicBezTo>
                  <a:pt x="2461117" y="1548249"/>
                  <a:pt x="2449236" y="1533911"/>
                  <a:pt x="2443323" y="1523097"/>
                </a:cubicBezTo>
                <a:lnTo>
                  <a:pt x="2452556" y="1521416"/>
                </a:lnTo>
                <a:cubicBezTo>
                  <a:pt x="2456585" y="1521571"/>
                  <a:pt x="2460258" y="1521774"/>
                  <a:pt x="2463115" y="1518819"/>
                </a:cubicBezTo>
                <a:close/>
                <a:moveTo>
                  <a:pt x="2581916" y="1508810"/>
                </a:moveTo>
                <a:lnTo>
                  <a:pt x="2593334" y="1532687"/>
                </a:lnTo>
                <a:lnTo>
                  <a:pt x="2598948" y="1520956"/>
                </a:lnTo>
                <a:cubicBezTo>
                  <a:pt x="2593288" y="1517025"/>
                  <a:pt x="2589362" y="1509935"/>
                  <a:pt x="2581916" y="1508810"/>
                </a:cubicBezTo>
                <a:close/>
                <a:moveTo>
                  <a:pt x="2264495" y="1505602"/>
                </a:moveTo>
                <a:lnTo>
                  <a:pt x="2279492" y="1506016"/>
                </a:lnTo>
                <a:cubicBezTo>
                  <a:pt x="2288765" y="1537846"/>
                  <a:pt x="2250354" y="1549518"/>
                  <a:pt x="2237290" y="1570324"/>
                </a:cubicBezTo>
                <a:lnTo>
                  <a:pt x="2218724" y="1567870"/>
                </a:lnTo>
                <a:cubicBezTo>
                  <a:pt x="2220564" y="1555223"/>
                  <a:pt x="2221282" y="1542368"/>
                  <a:pt x="2236279" y="1535129"/>
                </a:cubicBezTo>
                <a:cubicBezTo>
                  <a:pt x="2262137" y="1547838"/>
                  <a:pt x="2256279" y="1516975"/>
                  <a:pt x="2264495" y="1505602"/>
                </a:cubicBezTo>
                <a:close/>
                <a:moveTo>
                  <a:pt x="4221066" y="1503536"/>
                </a:moveTo>
                <a:cubicBezTo>
                  <a:pt x="4219990" y="1504020"/>
                  <a:pt x="4219056" y="1505291"/>
                  <a:pt x="4218341" y="1507942"/>
                </a:cubicBezTo>
                <a:cubicBezTo>
                  <a:pt x="4225023" y="1511362"/>
                  <a:pt x="4229920" y="1507383"/>
                  <a:pt x="4232420" y="1504477"/>
                </a:cubicBezTo>
                <a:cubicBezTo>
                  <a:pt x="4229997" y="1506644"/>
                  <a:pt x="4227192" y="1504858"/>
                  <a:pt x="4224636" y="1503857"/>
                </a:cubicBezTo>
                <a:cubicBezTo>
                  <a:pt x="4223358" y="1503357"/>
                  <a:pt x="4222141" y="1503053"/>
                  <a:pt x="4221066" y="1503536"/>
                </a:cubicBezTo>
                <a:close/>
                <a:moveTo>
                  <a:pt x="2450469" y="1501676"/>
                </a:moveTo>
                <a:cubicBezTo>
                  <a:pt x="2453224" y="1500556"/>
                  <a:pt x="2454039" y="1503718"/>
                  <a:pt x="2455314" y="1504993"/>
                </a:cubicBezTo>
                <a:lnTo>
                  <a:pt x="2454087" y="1511726"/>
                </a:lnTo>
                <a:cubicBezTo>
                  <a:pt x="2449396" y="1509482"/>
                  <a:pt x="2442153" y="1507234"/>
                  <a:pt x="2450469" y="1501676"/>
                </a:cubicBezTo>
                <a:close/>
                <a:moveTo>
                  <a:pt x="2235268" y="1499933"/>
                </a:moveTo>
                <a:lnTo>
                  <a:pt x="2241492" y="1500139"/>
                </a:lnTo>
                <a:cubicBezTo>
                  <a:pt x="2243275" y="1504983"/>
                  <a:pt x="2236133" y="1508553"/>
                  <a:pt x="2231849" y="1506612"/>
                </a:cubicBezTo>
                <a:cubicBezTo>
                  <a:pt x="2231952" y="1504779"/>
                  <a:pt x="2231187" y="1501972"/>
                  <a:pt x="2235268" y="1499933"/>
                </a:cubicBezTo>
                <a:close/>
                <a:moveTo>
                  <a:pt x="4186008" y="1490692"/>
                </a:moveTo>
                <a:lnTo>
                  <a:pt x="4185700" y="1493651"/>
                </a:lnTo>
                <a:lnTo>
                  <a:pt x="4197025" y="1493859"/>
                </a:lnTo>
                <a:lnTo>
                  <a:pt x="4197332" y="1490900"/>
                </a:lnTo>
                <a:close/>
                <a:moveTo>
                  <a:pt x="2230273" y="1487893"/>
                </a:moveTo>
                <a:lnTo>
                  <a:pt x="2240526" y="1488254"/>
                </a:lnTo>
                <a:cubicBezTo>
                  <a:pt x="2241238" y="1493254"/>
                  <a:pt x="2235576" y="1496974"/>
                  <a:pt x="2229404" y="1494575"/>
                </a:cubicBezTo>
                <a:close/>
                <a:moveTo>
                  <a:pt x="3118418" y="1487325"/>
                </a:moveTo>
                <a:cubicBezTo>
                  <a:pt x="3134229" y="1490901"/>
                  <a:pt x="3121322" y="1500026"/>
                  <a:pt x="3124176" y="1507274"/>
                </a:cubicBezTo>
                <a:cubicBezTo>
                  <a:pt x="3112495" y="1509664"/>
                  <a:pt x="3109898" y="1494005"/>
                  <a:pt x="3118418" y="1487325"/>
                </a:cubicBezTo>
                <a:close/>
                <a:moveTo>
                  <a:pt x="3130305" y="1483816"/>
                </a:moveTo>
                <a:lnTo>
                  <a:pt x="3105973" y="1486920"/>
                </a:lnTo>
                <a:cubicBezTo>
                  <a:pt x="3119692" y="1496258"/>
                  <a:pt x="3096785" y="1514462"/>
                  <a:pt x="3118461" y="1520845"/>
                </a:cubicBezTo>
                <a:lnTo>
                  <a:pt x="3129532" y="1514167"/>
                </a:lnTo>
                <a:cubicBezTo>
                  <a:pt x="3136363" y="1526309"/>
                  <a:pt x="3144316" y="1541204"/>
                  <a:pt x="3138600" y="1554772"/>
                </a:cubicBezTo>
                <a:cubicBezTo>
                  <a:pt x="3133702" y="1553647"/>
                  <a:pt x="3128244" y="1556248"/>
                  <a:pt x="3126461" y="1551402"/>
                </a:cubicBezTo>
                <a:lnTo>
                  <a:pt x="3125695" y="1556246"/>
                </a:lnTo>
                <a:cubicBezTo>
                  <a:pt x="3132885" y="1560686"/>
                  <a:pt x="3143036" y="1557781"/>
                  <a:pt x="3153085" y="1559264"/>
                </a:cubicBezTo>
                <a:lnTo>
                  <a:pt x="3154362" y="1550336"/>
                </a:lnTo>
                <a:cubicBezTo>
                  <a:pt x="3135953" y="1531102"/>
                  <a:pt x="3139940" y="1502843"/>
                  <a:pt x="3130305" y="1483816"/>
                </a:cubicBezTo>
                <a:close/>
                <a:moveTo>
                  <a:pt x="4622175" y="1483512"/>
                </a:moveTo>
                <a:cubicBezTo>
                  <a:pt x="4623601" y="1488410"/>
                  <a:pt x="4634161" y="1485811"/>
                  <a:pt x="4633292" y="1492495"/>
                </a:cubicBezTo>
                <a:lnTo>
                  <a:pt x="4618398" y="1490245"/>
                </a:lnTo>
                <a:cubicBezTo>
                  <a:pt x="4622530" y="1488562"/>
                  <a:pt x="4621715" y="1485399"/>
                  <a:pt x="4622175" y="1483512"/>
                </a:cubicBezTo>
                <a:close/>
                <a:moveTo>
                  <a:pt x="4701542" y="1483129"/>
                </a:moveTo>
                <a:cubicBezTo>
                  <a:pt x="4704349" y="1482364"/>
                  <a:pt x="4704960" y="1484100"/>
                  <a:pt x="4706030" y="1486495"/>
                </a:cubicBezTo>
                <a:lnTo>
                  <a:pt x="4705468" y="1490219"/>
                </a:lnTo>
                <a:cubicBezTo>
                  <a:pt x="4704908" y="1486290"/>
                  <a:pt x="4690677" y="1488684"/>
                  <a:pt x="4701542" y="1483129"/>
                </a:cubicBezTo>
                <a:close/>
                <a:moveTo>
                  <a:pt x="4784074" y="1481931"/>
                </a:moveTo>
                <a:cubicBezTo>
                  <a:pt x="4774683" y="1502944"/>
                  <a:pt x="4735409" y="1495792"/>
                  <a:pt x="4718929" y="1513078"/>
                </a:cubicBezTo>
                <a:cubicBezTo>
                  <a:pt x="4702353" y="1506698"/>
                  <a:pt x="4698932" y="1521031"/>
                  <a:pt x="4686842" y="1525671"/>
                </a:cubicBezTo>
                <a:cubicBezTo>
                  <a:pt x="4690359" y="1529904"/>
                  <a:pt x="4695049" y="1539801"/>
                  <a:pt x="4706935" y="1536284"/>
                </a:cubicBezTo>
                <a:cubicBezTo>
                  <a:pt x="4708467" y="1534246"/>
                  <a:pt x="4711271" y="1533479"/>
                  <a:pt x="4710252" y="1531440"/>
                </a:cubicBezTo>
                <a:lnTo>
                  <a:pt x="4706530" y="1528327"/>
                </a:lnTo>
                <a:cubicBezTo>
                  <a:pt x="4715862" y="1535011"/>
                  <a:pt x="4738612" y="1533590"/>
                  <a:pt x="4731773" y="1546952"/>
                </a:cubicBezTo>
                <a:cubicBezTo>
                  <a:pt x="4729580" y="1546899"/>
                  <a:pt x="4725755" y="1545624"/>
                  <a:pt x="4722897" y="1548581"/>
                </a:cubicBezTo>
                <a:cubicBezTo>
                  <a:pt x="4720907" y="1552509"/>
                  <a:pt x="4725804" y="1553633"/>
                  <a:pt x="4727894" y="1555522"/>
                </a:cubicBezTo>
                <a:lnTo>
                  <a:pt x="4737434" y="1550881"/>
                </a:lnTo>
                <a:cubicBezTo>
                  <a:pt x="4750081" y="1560372"/>
                  <a:pt x="4731405" y="1585258"/>
                  <a:pt x="4756501" y="1584960"/>
                </a:cubicBezTo>
                <a:cubicBezTo>
                  <a:pt x="4763184" y="1583278"/>
                  <a:pt x="4760482" y="1577106"/>
                  <a:pt x="4762115" y="1573230"/>
                </a:cubicBezTo>
                <a:cubicBezTo>
                  <a:pt x="4767267" y="1573589"/>
                  <a:pt x="4762314" y="1589960"/>
                  <a:pt x="4778077" y="1585525"/>
                </a:cubicBezTo>
                <a:lnTo>
                  <a:pt x="4774658" y="1592208"/>
                </a:lnTo>
                <a:cubicBezTo>
                  <a:pt x="4762316" y="1582309"/>
                  <a:pt x="4750682" y="1600362"/>
                  <a:pt x="4740329" y="1594186"/>
                </a:cubicBezTo>
                <a:cubicBezTo>
                  <a:pt x="4744459" y="1600155"/>
                  <a:pt x="4774910" y="1599092"/>
                  <a:pt x="4761288" y="1613422"/>
                </a:cubicBezTo>
                <a:cubicBezTo>
                  <a:pt x="4778883" y="1621843"/>
                  <a:pt x="4804645" y="1610886"/>
                  <a:pt x="4810915" y="1626749"/>
                </a:cubicBezTo>
                <a:lnTo>
                  <a:pt x="4802039" y="1628379"/>
                </a:lnTo>
                <a:cubicBezTo>
                  <a:pt x="4796069" y="1635060"/>
                  <a:pt x="4813003" y="1638838"/>
                  <a:pt x="4817336" y="1643687"/>
                </a:cubicBezTo>
                <a:cubicBezTo>
                  <a:pt x="4801779" y="1646998"/>
                  <a:pt x="4781680" y="1654237"/>
                  <a:pt x="4774432" y="1669840"/>
                </a:cubicBezTo>
                <a:cubicBezTo>
                  <a:pt x="4769687" y="1677441"/>
                  <a:pt x="4781263" y="1684534"/>
                  <a:pt x="4765807" y="1686008"/>
                </a:cubicBezTo>
                <a:cubicBezTo>
                  <a:pt x="4759585" y="1685802"/>
                  <a:pt x="4751627" y="1686208"/>
                  <a:pt x="4748977" y="1680394"/>
                </a:cubicBezTo>
                <a:cubicBezTo>
                  <a:pt x="4751986" y="1678507"/>
                  <a:pt x="4756985" y="1677794"/>
                  <a:pt x="4756425" y="1673865"/>
                </a:cubicBezTo>
                <a:lnTo>
                  <a:pt x="4752855" y="1671823"/>
                </a:lnTo>
                <a:cubicBezTo>
                  <a:pt x="4725308" y="1680488"/>
                  <a:pt x="4708574" y="1690889"/>
                  <a:pt x="4679141" y="1701644"/>
                </a:cubicBezTo>
                <a:lnTo>
                  <a:pt x="4670827" y="1699550"/>
                </a:lnTo>
                <a:cubicBezTo>
                  <a:pt x="4685003" y="1714650"/>
                  <a:pt x="4651441" y="1711785"/>
                  <a:pt x="4640575" y="1717343"/>
                </a:cubicBezTo>
                <a:cubicBezTo>
                  <a:pt x="4638281" y="1714026"/>
                  <a:pt x="4634966" y="1711219"/>
                  <a:pt x="4629967" y="1711932"/>
                </a:cubicBezTo>
                <a:cubicBezTo>
                  <a:pt x="4626905" y="1716013"/>
                  <a:pt x="4620376" y="1718765"/>
                  <a:pt x="4622159" y="1723610"/>
                </a:cubicBezTo>
                <a:lnTo>
                  <a:pt x="4636083" y="1731829"/>
                </a:lnTo>
                <a:lnTo>
                  <a:pt x="4617207" y="1739984"/>
                </a:lnTo>
                <a:lnTo>
                  <a:pt x="4619451" y="1742943"/>
                </a:lnTo>
                <a:cubicBezTo>
                  <a:pt x="4616693" y="1751715"/>
                  <a:pt x="4586645" y="1768386"/>
                  <a:pt x="4569659" y="1771900"/>
                </a:cubicBezTo>
                <a:cubicBezTo>
                  <a:pt x="4556601" y="1772304"/>
                  <a:pt x="4544712" y="1786023"/>
                  <a:pt x="4535124" y="1782654"/>
                </a:cubicBezTo>
                <a:cubicBezTo>
                  <a:pt x="4544155" y="1771893"/>
                  <a:pt x="4571752" y="1766136"/>
                  <a:pt x="4578999" y="1750532"/>
                </a:cubicBezTo>
                <a:cubicBezTo>
                  <a:pt x="4585271" y="1758745"/>
                  <a:pt x="4593435" y="1747016"/>
                  <a:pt x="4600985" y="1746305"/>
                </a:cubicBezTo>
                <a:cubicBezTo>
                  <a:pt x="4606191" y="1736820"/>
                  <a:pt x="4583185" y="1739006"/>
                  <a:pt x="4596909" y="1730491"/>
                </a:cubicBezTo>
                <a:cubicBezTo>
                  <a:pt x="4586861" y="1729007"/>
                  <a:pt x="4581759" y="1729006"/>
                  <a:pt x="4586047" y="1718194"/>
                </a:cubicBezTo>
                <a:lnTo>
                  <a:pt x="4598493" y="1718605"/>
                </a:lnTo>
                <a:cubicBezTo>
                  <a:pt x="4611097" y="1702235"/>
                  <a:pt x="4578756" y="1707939"/>
                  <a:pt x="4574169" y="1696206"/>
                </a:cubicBezTo>
                <a:cubicBezTo>
                  <a:pt x="4588352" y="1685805"/>
                  <a:pt x="4592886" y="1707383"/>
                  <a:pt x="4608191" y="1697186"/>
                </a:cubicBezTo>
                <a:cubicBezTo>
                  <a:pt x="4591922" y="1687847"/>
                  <a:pt x="4612028" y="1655105"/>
                  <a:pt x="4577746" y="1672743"/>
                </a:cubicBezTo>
                <a:cubicBezTo>
                  <a:pt x="4579989" y="1675702"/>
                  <a:pt x="4583867" y="1674786"/>
                  <a:pt x="4586416" y="1674786"/>
                </a:cubicBezTo>
                <a:cubicBezTo>
                  <a:pt x="4585548" y="1681468"/>
                  <a:pt x="4579681" y="1686313"/>
                  <a:pt x="4572691" y="1690953"/>
                </a:cubicBezTo>
                <a:cubicBezTo>
                  <a:pt x="4566468" y="1690746"/>
                  <a:pt x="4563410" y="1684625"/>
                  <a:pt x="4558972" y="1681615"/>
                </a:cubicBezTo>
                <a:cubicBezTo>
                  <a:pt x="4575399" y="1674172"/>
                  <a:pt x="4560763" y="1660955"/>
                  <a:pt x="4549645" y="1659628"/>
                </a:cubicBezTo>
                <a:cubicBezTo>
                  <a:pt x="4548366" y="1668553"/>
                  <a:pt x="4533319" y="1667783"/>
                  <a:pt x="4527659" y="1663856"/>
                </a:cubicBezTo>
                <a:cubicBezTo>
                  <a:pt x="4523222" y="1660844"/>
                  <a:pt x="4522662" y="1656916"/>
                  <a:pt x="4524500" y="1651919"/>
                </a:cubicBezTo>
                <a:cubicBezTo>
                  <a:pt x="4550610" y="1671513"/>
                  <a:pt x="4531491" y="1639628"/>
                  <a:pt x="4547459" y="1634072"/>
                </a:cubicBezTo>
                <a:cubicBezTo>
                  <a:pt x="4542814" y="1639834"/>
                  <a:pt x="4553116" y="1648204"/>
                  <a:pt x="4560870" y="1646369"/>
                </a:cubicBezTo>
                <a:cubicBezTo>
                  <a:pt x="4566225" y="1645606"/>
                  <a:pt x="4570663" y="1648615"/>
                  <a:pt x="4573979" y="1643772"/>
                </a:cubicBezTo>
                <a:lnTo>
                  <a:pt x="4574032" y="1639027"/>
                </a:lnTo>
                <a:cubicBezTo>
                  <a:pt x="4584846" y="1640765"/>
                  <a:pt x="4596526" y="1640921"/>
                  <a:pt x="4603107" y="1635974"/>
                </a:cubicBezTo>
                <a:lnTo>
                  <a:pt x="4605397" y="1654592"/>
                </a:lnTo>
                <a:cubicBezTo>
                  <a:pt x="4614529" y="1652200"/>
                  <a:pt x="4636971" y="1653734"/>
                  <a:pt x="4641054" y="1644044"/>
                </a:cubicBezTo>
                <a:cubicBezTo>
                  <a:pt x="4624841" y="1617209"/>
                  <a:pt x="4579591" y="1642243"/>
                  <a:pt x="4570009" y="1613369"/>
                </a:cubicBezTo>
                <a:cubicBezTo>
                  <a:pt x="4575721" y="1617655"/>
                  <a:pt x="4586280" y="1615057"/>
                  <a:pt x="4593727" y="1616181"/>
                </a:cubicBezTo>
                <a:cubicBezTo>
                  <a:pt x="4602556" y="1598892"/>
                  <a:pt x="4572664" y="1606433"/>
                  <a:pt x="4576596" y="1588019"/>
                </a:cubicBezTo>
                <a:lnTo>
                  <a:pt x="4582819" y="1588226"/>
                </a:lnTo>
                <a:cubicBezTo>
                  <a:pt x="4583634" y="1591389"/>
                  <a:pt x="4579401" y="1594907"/>
                  <a:pt x="4584092" y="1597154"/>
                </a:cubicBezTo>
                <a:cubicBezTo>
                  <a:pt x="4587765" y="1597360"/>
                  <a:pt x="4591590" y="1598635"/>
                  <a:pt x="4594447" y="1595678"/>
                </a:cubicBezTo>
                <a:cubicBezTo>
                  <a:pt x="4599601" y="1585833"/>
                  <a:pt x="4621842" y="1580842"/>
                  <a:pt x="4625213" y="1566153"/>
                </a:cubicBezTo>
                <a:cubicBezTo>
                  <a:pt x="4641435" y="1559832"/>
                  <a:pt x="4650208" y="1560038"/>
                  <a:pt x="4665971" y="1555603"/>
                </a:cubicBezTo>
                <a:cubicBezTo>
                  <a:pt x="4671227" y="1543925"/>
                  <a:pt x="4674547" y="1531430"/>
                  <a:pt x="4685618" y="1524752"/>
                </a:cubicBezTo>
                <a:cubicBezTo>
                  <a:pt x="4665574" y="1514494"/>
                  <a:pt x="4665004" y="1543719"/>
                  <a:pt x="4644859" y="1535298"/>
                </a:cubicBezTo>
                <a:cubicBezTo>
                  <a:pt x="4621648" y="1546257"/>
                  <a:pt x="4600784" y="1550690"/>
                  <a:pt x="4579816" y="1564610"/>
                </a:cubicBezTo>
                <a:lnTo>
                  <a:pt x="4590218" y="1578791"/>
                </a:lnTo>
                <a:cubicBezTo>
                  <a:pt x="4574612" y="1571544"/>
                  <a:pt x="4571193" y="1578225"/>
                  <a:pt x="4555430" y="1582658"/>
                </a:cubicBezTo>
                <a:lnTo>
                  <a:pt x="4551146" y="1580721"/>
                </a:lnTo>
                <a:lnTo>
                  <a:pt x="4485562" y="1610636"/>
                </a:lnTo>
                <a:lnTo>
                  <a:pt x="4485491" y="1610848"/>
                </a:lnTo>
                <a:lnTo>
                  <a:pt x="4484919" y="1610929"/>
                </a:lnTo>
                <a:lnTo>
                  <a:pt x="4483756" y="1611459"/>
                </a:lnTo>
                <a:lnTo>
                  <a:pt x="4483890" y="1611076"/>
                </a:lnTo>
                <a:lnTo>
                  <a:pt x="4483705" y="1611102"/>
                </a:lnTo>
                <a:lnTo>
                  <a:pt x="4483918" y="1610994"/>
                </a:lnTo>
                <a:lnTo>
                  <a:pt x="4487636" y="1600341"/>
                </a:lnTo>
                <a:cubicBezTo>
                  <a:pt x="4560535" y="1567360"/>
                  <a:pt x="4618847" y="1531720"/>
                  <a:pt x="4690112" y="1502614"/>
                </a:cubicBezTo>
                <a:lnTo>
                  <a:pt x="4685167" y="1493483"/>
                </a:lnTo>
                <a:cubicBezTo>
                  <a:pt x="4721581" y="1511244"/>
                  <a:pt x="4747351" y="1474781"/>
                  <a:pt x="4784074" y="1481931"/>
                </a:cubicBezTo>
                <a:close/>
                <a:moveTo>
                  <a:pt x="3816410" y="1476716"/>
                </a:moveTo>
                <a:cubicBezTo>
                  <a:pt x="3818907" y="1486560"/>
                  <a:pt x="3804270" y="1480999"/>
                  <a:pt x="3800086" y="1484871"/>
                </a:cubicBezTo>
                <a:lnTo>
                  <a:pt x="3803704" y="1494921"/>
                </a:lnTo>
                <a:cubicBezTo>
                  <a:pt x="3801714" y="1498848"/>
                  <a:pt x="3794622" y="1505326"/>
                  <a:pt x="3787176" y="1504200"/>
                </a:cubicBezTo>
                <a:lnTo>
                  <a:pt x="3789475" y="1489663"/>
                </a:lnTo>
                <a:cubicBezTo>
                  <a:pt x="3785595" y="1498231"/>
                  <a:pt x="3781410" y="1509757"/>
                  <a:pt x="3769067" y="1507512"/>
                </a:cubicBezTo>
                <a:cubicBezTo>
                  <a:pt x="3753867" y="1508221"/>
                  <a:pt x="3745295" y="1514542"/>
                  <a:pt x="3731319" y="1516170"/>
                </a:cubicBezTo>
                <a:cubicBezTo>
                  <a:pt x="3675207" y="1528907"/>
                  <a:pt x="3619042" y="1548937"/>
                  <a:pt x="3566295" y="1564837"/>
                </a:cubicBezTo>
                <a:lnTo>
                  <a:pt x="3579201" y="1563362"/>
                </a:lnTo>
                <a:cubicBezTo>
                  <a:pt x="3586136" y="1568568"/>
                  <a:pt x="3576391" y="1581979"/>
                  <a:pt x="3569400" y="1586618"/>
                </a:cubicBezTo>
                <a:cubicBezTo>
                  <a:pt x="3596842" y="1587442"/>
                  <a:pt x="3585102" y="1617535"/>
                  <a:pt x="3602239" y="1627843"/>
                </a:cubicBezTo>
                <a:cubicBezTo>
                  <a:pt x="3620709" y="1606628"/>
                  <a:pt x="3578987" y="1597638"/>
                  <a:pt x="3600927" y="1577753"/>
                </a:cubicBezTo>
                <a:cubicBezTo>
                  <a:pt x="3612758" y="1584080"/>
                  <a:pt x="3635510" y="1575006"/>
                  <a:pt x="3642239" y="1588985"/>
                </a:cubicBezTo>
                <a:cubicBezTo>
                  <a:pt x="3598471" y="1603971"/>
                  <a:pt x="3650139" y="1613726"/>
                  <a:pt x="3647073" y="1633108"/>
                </a:cubicBezTo>
                <a:cubicBezTo>
                  <a:pt x="3647581" y="1639229"/>
                  <a:pt x="3640134" y="1638105"/>
                  <a:pt x="3634982" y="1637747"/>
                </a:cubicBezTo>
                <a:lnTo>
                  <a:pt x="3627836" y="1659170"/>
                </a:lnTo>
                <a:cubicBezTo>
                  <a:pt x="3642473" y="1664733"/>
                  <a:pt x="3664405" y="1670348"/>
                  <a:pt x="3678689" y="1665764"/>
                </a:cubicBezTo>
                <a:cubicBezTo>
                  <a:pt x="3672008" y="1659792"/>
                  <a:pt x="3681548" y="1655153"/>
                  <a:pt x="3687211" y="1651433"/>
                </a:cubicBezTo>
                <a:lnTo>
                  <a:pt x="3702508" y="1666738"/>
                </a:lnTo>
                <a:cubicBezTo>
                  <a:pt x="3718524" y="1669192"/>
                  <a:pt x="3715571" y="1648480"/>
                  <a:pt x="3721848" y="1638842"/>
                </a:cubicBezTo>
                <a:cubicBezTo>
                  <a:pt x="3709717" y="1609969"/>
                  <a:pt x="3712890" y="1570897"/>
                  <a:pt x="3727793" y="1539989"/>
                </a:cubicBezTo>
                <a:cubicBezTo>
                  <a:pt x="3744884" y="1526989"/>
                  <a:pt x="3756609" y="1547904"/>
                  <a:pt x="3772832" y="1541585"/>
                </a:cubicBezTo>
                <a:lnTo>
                  <a:pt x="3765382" y="1548111"/>
                </a:lnTo>
                <a:cubicBezTo>
                  <a:pt x="3771403" y="1541789"/>
                  <a:pt x="3779104" y="1549798"/>
                  <a:pt x="3780072" y="1551482"/>
                </a:cubicBezTo>
                <a:cubicBezTo>
                  <a:pt x="3784562" y="1547199"/>
                  <a:pt x="3790428" y="1550006"/>
                  <a:pt x="3795426" y="1549293"/>
                </a:cubicBezTo>
                <a:cubicBezTo>
                  <a:pt x="3798791" y="1552455"/>
                  <a:pt x="3803433" y="1554344"/>
                  <a:pt x="3800116" y="1559190"/>
                </a:cubicBezTo>
                <a:cubicBezTo>
                  <a:pt x="3794961" y="1569032"/>
                  <a:pt x="3783692" y="1558981"/>
                  <a:pt x="3781803" y="1563623"/>
                </a:cubicBezTo>
                <a:cubicBezTo>
                  <a:pt x="3803836" y="1569954"/>
                  <a:pt x="3769863" y="1576984"/>
                  <a:pt x="3787663" y="1584281"/>
                </a:cubicBezTo>
                <a:lnTo>
                  <a:pt x="3792616" y="1567910"/>
                </a:lnTo>
                <a:cubicBezTo>
                  <a:pt x="3811079" y="1572200"/>
                  <a:pt x="3789407" y="1547965"/>
                  <a:pt x="3813686" y="1554704"/>
                </a:cubicBezTo>
                <a:cubicBezTo>
                  <a:pt x="3815319" y="1550828"/>
                  <a:pt x="3812667" y="1545013"/>
                  <a:pt x="3817871" y="1543178"/>
                </a:cubicBezTo>
                <a:lnTo>
                  <a:pt x="3796704" y="1540369"/>
                </a:lnTo>
                <a:cubicBezTo>
                  <a:pt x="3798544" y="1527719"/>
                  <a:pt x="3818485" y="1537263"/>
                  <a:pt x="3826445" y="1526654"/>
                </a:cubicBezTo>
                <a:lnTo>
                  <a:pt x="3837561" y="1538185"/>
                </a:lnTo>
                <a:cubicBezTo>
                  <a:pt x="3837613" y="1538542"/>
                  <a:pt x="3837256" y="1538593"/>
                  <a:pt x="3837306" y="1538951"/>
                </a:cubicBezTo>
                <a:cubicBezTo>
                  <a:pt x="3837918" y="1540684"/>
                  <a:pt x="3839091" y="1541246"/>
                  <a:pt x="3840978" y="1541706"/>
                </a:cubicBezTo>
                <a:lnTo>
                  <a:pt x="3845262" y="1546194"/>
                </a:lnTo>
                <a:lnTo>
                  <a:pt x="3845773" y="1542115"/>
                </a:lnTo>
                <a:cubicBezTo>
                  <a:pt x="3843936" y="1542014"/>
                  <a:pt x="3842458" y="1541860"/>
                  <a:pt x="3840978" y="1541706"/>
                </a:cubicBezTo>
                <a:lnTo>
                  <a:pt x="3837561" y="1538185"/>
                </a:lnTo>
                <a:cubicBezTo>
                  <a:pt x="3842768" y="1523597"/>
                  <a:pt x="3838131" y="1506407"/>
                  <a:pt x="3834208" y="1491665"/>
                </a:cubicBezTo>
                <a:cubicBezTo>
                  <a:pt x="3824058" y="1492019"/>
                  <a:pt x="3812782" y="1499822"/>
                  <a:pt x="3803501" y="1493492"/>
                </a:cubicBezTo>
                <a:cubicBezTo>
                  <a:pt x="3811206" y="1483650"/>
                  <a:pt x="3818754" y="1482938"/>
                  <a:pt x="3830641" y="1479422"/>
                </a:cubicBezTo>
                <a:close/>
                <a:moveTo>
                  <a:pt x="3556172" y="1470826"/>
                </a:moveTo>
                <a:cubicBezTo>
                  <a:pt x="3546221" y="1485361"/>
                  <a:pt x="3569226" y="1483174"/>
                  <a:pt x="3574580" y="1490064"/>
                </a:cubicBezTo>
                <a:lnTo>
                  <a:pt x="3569634" y="1480929"/>
                </a:lnTo>
                <a:lnTo>
                  <a:pt x="3573199" y="1478654"/>
                </a:lnTo>
                <a:lnTo>
                  <a:pt x="3573716" y="1478891"/>
                </a:lnTo>
                <a:cubicBezTo>
                  <a:pt x="3574328" y="1478075"/>
                  <a:pt x="3574992" y="1477618"/>
                  <a:pt x="3576164" y="1478177"/>
                </a:cubicBezTo>
                <a:cubicBezTo>
                  <a:pt x="3575093" y="1478330"/>
                  <a:pt x="3574022" y="1478482"/>
                  <a:pt x="3573307" y="1478584"/>
                </a:cubicBezTo>
                <a:lnTo>
                  <a:pt x="3573199" y="1478654"/>
                </a:lnTo>
                <a:close/>
                <a:moveTo>
                  <a:pt x="4243704" y="1468623"/>
                </a:moveTo>
                <a:cubicBezTo>
                  <a:pt x="4247936" y="1472756"/>
                  <a:pt x="4252014" y="1480918"/>
                  <a:pt x="4263441" y="1479289"/>
                </a:cubicBezTo>
                <a:cubicBezTo>
                  <a:pt x="4256963" y="1479848"/>
                  <a:pt x="4253701" y="1467198"/>
                  <a:pt x="4243704" y="1468623"/>
                </a:cubicBezTo>
                <a:close/>
                <a:moveTo>
                  <a:pt x="2581724" y="1466577"/>
                </a:moveTo>
                <a:lnTo>
                  <a:pt x="2584527" y="1473463"/>
                </a:lnTo>
                <a:cubicBezTo>
                  <a:pt x="2585853" y="1469994"/>
                  <a:pt x="2592841" y="1470455"/>
                  <a:pt x="2594729" y="1470915"/>
                </a:cubicBezTo>
                <a:cubicBezTo>
                  <a:pt x="2594372" y="1470966"/>
                  <a:pt x="2593964" y="1470660"/>
                  <a:pt x="2593607" y="1470711"/>
                </a:cubicBezTo>
                <a:close/>
                <a:moveTo>
                  <a:pt x="4216364" y="1465963"/>
                </a:moveTo>
                <a:cubicBezTo>
                  <a:pt x="4217128" y="1468769"/>
                  <a:pt x="4211568" y="1470653"/>
                  <a:pt x="4208915" y="1472489"/>
                </a:cubicBezTo>
                <a:lnTo>
                  <a:pt x="4220595" y="1477747"/>
                </a:lnTo>
                <a:lnTo>
                  <a:pt x="4221821" y="1471014"/>
                </a:lnTo>
                <a:cubicBezTo>
                  <a:pt x="4223199" y="1467904"/>
                  <a:pt x="4219884" y="1465097"/>
                  <a:pt x="4216364" y="1465963"/>
                </a:cubicBezTo>
                <a:close/>
                <a:moveTo>
                  <a:pt x="4697773" y="1464355"/>
                </a:moveTo>
                <a:lnTo>
                  <a:pt x="4708382" y="1469767"/>
                </a:lnTo>
                <a:cubicBezTo>
                  <a:pt x="4702055" y="1471395"/>
                  <a:pt x="4695270" y="1474913"/>
                  <a:pt x="4692056" y="1477922"/>
                </a:cubicBezTo>
                <a:close/>
                <a:moveTo>
                  <a:pt x="2754792" y="1464126"/>
                </a:moveTo>
                <a:cubicBezTo>
                  <a:pt x="2760448" y="1485908"/>
                  <a:pt x="2767227" y="1507894"/>
                  <a:pt x="2773086" y="1528553"/>
                </a:cubicBezTo>
                <a:cubicBezTo>
                  <a:pt x="2786244" y="1533962"/>
                  <a:pt x="2797875" y="1531211"/>
                  <a:pt x="2806804" y="1522287"/>
                </a:cubicBezTo>
                <a:lnTo>
                  <a:pt x="2797571" y="1523968"/>
                </a:lnTo>
                <a:cubicBezTo>
                  <a:pt x="2789515" y="1510908"/>
                  <a:pt x="2784573" y="1494126"/>
                  <a:pt x="2786413" y="1481477"/>
                </a:cubicBezTo>
                <a:lnTo>
                  <a:pt x="2771519" y="1479228"/>
                </a:lnTo>
                <a:lnTo>
                  <a:pt x="2781928" y="1467907"/>
                </a:lnTo>
                <a:close/>
                <a:moveTo>
                  <a:pt x="4292553" y="1454098"/>
                </a:moveTo>
                <a:cubicBezTo>
                  <a:pt x="4291030" y="1453997"/>
                  <a:pt x="4289257" y="1454660"/>
                  <a:pt x="4287165" y="1456598"/>
                </a:cubicBezTo>
                <a:lnTo>
                  <a:pt x="4301395" y="1461854"/>
                </a:lnTo>
                <a:cubicBezTo>
                  <a:pt x="4300094" y="1461675"/>
                  <a:pt x="4298629" y="1458422"/>
                  <a:pt x="4296443" y="1456185"/>
                </a:cubicBezTo>
                <a:cubicBezTo>
                  <a:pt x="4295350" y="1455065"/>
                  <a:pt x="4294076" y="1454200"/>
                  <a:pt x="4292553" y="1454098"/>
                </a:cubicBezTo>
                <a:close/>
                <a:moveTo>
                  <a:pt x="4267324" y="1452866"/>
                </a:moveTo>
                <a:lnTo>
                  <a:pt x="4253346" y="1462148"/>
                </a:lnTo>
                <a:lnTo>
                  <a:pt x="4271659" y="1457715"/>
                </a:lnTo>
                <a:close/>
                <a:moveTo>
                  <a:pt x="3553117" y="1446852"/>
                </a:moveTo>
                <a:lnTo>
                  <a:pt x="3540261" y="1456338"/>
                </a:lnTo>
                <a:lnTo>
                  <a:pt x="3555922" y="1453740"/>
                </a:lnTo>
                <a:close/>
                <a:moveTo>
                  <a:pt x="3097110" y="1442644"/>
                </a:moveTo>
                <a:cubicBezTo>
                  <a:pt x="3080427" y="1458503"/>
                  <a:pt x="3111796" y="1461316"/>
                  <a:pt x="3111846" y="1466775"/>
                </a:cubicBezTo>
                <a:lnTo>
                  <a:pt x="3111680" y="1466895"/>
                </a:lnTo>
                <a:lnTo>
                  <a:pt x="3111488" y="1466826"/>
                </a:lnTo>
                <a:cubicBezTo>
                  <a:pt x="3112049" y="1468203"/>
                  <a:pt x="3110416" y="1469530"/>
                  <a:pt x="3105571" y="1471314"/>
                </a:cubicBezTo>
                <a:lnTo>
                  <a:pt x="3111680" y="1466895"/>
                </a:lnTo>
                <a:lnTo>
                  <a:pt x="3125310" y="1471777"/>
                </a:lnTo>
                <a:cubicBezTo>
                  <a:pt x="3128631" y="1451630"/>
                  <a:pt x="3099963" y="1457539"/>
                  <a:pt x="3097110" y="1442644"/>
                </a:cubicBezTo>
                <a:close/>
                <a:moveTo>
                  <a:pt x="4310276" y="1442370"/>
                </a:moveTo>
                <a:lnTo>
                  <a:pt x="4313948" y="1442575"/>
                </a:lnTo>
                <a:cubicBezTo>
                  <a:pt x="4314305" y="1442524"/>
                  <a:pt x="4314356" y="1442881"/>
                  <a:pt x="4314356" y="1442881"/>
                </a:cubicBezTo>
                <a:cubicBezTo>
                  <a:pt x="4313183" y="1442320"/>
                  <a:pt x="4311704" y="1442166"/>
                  <a:pt x="4310276" y="1442370"/>
                </a:cubicBezTo>
                <a:close/>
                <a:moveTo>
                  <a:pt x="2229114" y="1438874"/>
                </a:moveTo>
                <a:lnTo>
                  <a:pt x="2241559" y="1439286"/>
                </a:lnTo>
                <a:cubicBezTo>
                  <a:pt x="2220032" y="1449277"/>
                  <a:pt x="2249970" y="1459946"/>
                  <a:pt x="2233033" y="1471469"/>
                </a:cubicBezTo>
                <a:lnTo>
                  <a:pt x="2212885" y="1470700"/>
                </a:lnTo>
                <a:cubicBezTo>
                  <a:pt x="2207634" y="1456874"/>
                  <a:pt x="2236862" y="1454895"/>
                  <a:pt x="2229114" y="1438874"/>
                </a:cubicBezTo>
                <a:close/>
                <a:moveTo>
                  <a:pt x="4172301" y="1437999"/>
                </a:moveTo>
                <a:lnTo>
                  <a:pt x="4171227" y="1445802"/>
                </a:lnTo>
                <a:lnTo>
                  <a:pt x="4188264" y="1450295"/>
                </a:lnTo>
                <a:close/>
                <a:moveTo>
                  <a:pt x="2263902" y="1435007"/>
                </a:moveTo>
                <a:cubicBezTo>
                  <a:pt x="2276601" y="1442305"/>
                  <a:pt x="2259612" y="1453470"/>
                  <a:pt x="2260376" y="1458827"/>
                </a:cubicBezTo>
                <a:cubicBezTo>
                  <a:pt x="2282259" y="1456437"/>
                  <a:pt x="2265421" y="1476323"/>
                  <a:pt x="2271692" y="1484539"/>
                </a:cubicBezTo>
                <a:cubicBezTo>
                  <a:pt x="2267049" y="1490301"/>
                  <a:pt x="2259959" y="1489125"/>
                  <a:pt x="2252258" y="1488768"/>
                </a:cubicBezTo>
                <a:cubicBezTo>
                  <a:pt x="2255627" y="1474078"/>
                  <a:pt x="2271344" y="1453985"/>
                  <a:pt x="2246862" y="1448367"/>
                </a:cubicBezTo>
                <a:cubicBezTo>
                  <a:pt x="2245129" y="1441328"/>
                  <a:pt x="2258546" y="1435771"/>
                  <a:pt x="2263902" y="1435007"/>
                </a:cubicBezTo>
                <a:close/>
                <a:moveTo>
                  <a:pt x="2208611" y="1433055"/>
                </a:moveTo>
                <a:cubicBezTo>
                  <a:pt x="2211060" y="1432341"/>
                  <a:pt x="2213559" y="1434535"/>
                  <a:pt x="2214374" y="1435148"/>
                </a:cubicBezTo>
                <a:lnTo>
                  <a:pt x="2213608" y="1439993"/>
                </a:lnTo>
                <a:lnTo>
                  <a:pt x="2207385" y="1439786"/>
                </a:lnTo>
                <a:close/>
                <a:moveTo>
                  <a:pt x="4319001" y="1426912"/>
                </a:moveTo>
                <a:lnTo>
                  <a:pt x="4331447" y="1427324"/>
                </a:lnTo>
                <a:lnTo>
                  <a:pt x="4318542" y="1428799"/>
                </a:lnTo>
                <a:close/>
                <a:moveTo>
                  <a:pt x="2550367" y="1417855"/>
                </a:moveTo>
                <a:cubicBezTo>
                  <a:pt x="2550416" y="1425863"/>
                  <a:pt x="2551690" y="1432240"/>
                  <a:pt x="2563013" y="1432448"/>
                </a:cubicBezTo>
                <a:cubicBezTo>
                  <a:pt x="2574494" y="1418424"/>
                  <a:pt x="2552099" y="1427444"/>
                  <a:pt x="2550367" y="1417855"/>
                </a:cubicBezTo>
                <a:close/>
                <a:moveTo>
                  <a:pt x="3207294" y="1415641"/>
                </a:moveTo>
                <a:cubicBezTo>
                  <a:pt x="3189795" y="1430886"/>
                  <a:pt x="3209125" y="1436146"/>
                  <a:pt x="3214579" y="1451399"/>
                </a:cubicBezTo>
                <a:cubicBezTo>
                  <a:pt x="3217082" y="1435741"/>
                  <a:pt x="3202904" y="1428289"/>
                  <a:pt x="3207294" y="1415641"/>
                </a:cubicBezTo>
                <a:close/>
                <a:moveTo>
                  <a:pt x="4426325" y="1415619"/>
                </a:moveTo>
                <a:cubicBezTo>
                  <a:pt x="4430150" y="1416893"/>
                  <a:pt x="4436680" y="1414143"/>
                  <a:pt x="4438464" y="1418988"/>
                </a:cubicBezTo>
                <a:lnTo>
                  <a:pt x="4416683" y="1422093"/>
                </a:lnTo>
                <a:cubicBezTo>
                  <a:pt x="4415867" y="1420205"/>
                  <a:pt x="4417194" y="1418015"/>
                  <a:pt x="4419266" y="1416579"/>
                </a:cubicBezTo>
                <a:cubicBezTo>
                  <a:pt x="4421339" y="1415144"/>
                  <a:pt x="4424157" y="1414471"/>
                  <a:pt x="4426325" y="1415619"/>
                </a:cubicBezTo>
                <a:close/>
                <a:moveTo>
                  <a:pt x="4578225" y="1415458"/>
                </a:moveTo>
                <a:cubicBezTo>
                  <a:pt x="4598016" y="1416278"/>
                  <a:pt x="4596429" y="1435814"/>
                  <a:pt x="4618313" y="1433424"/>
                </a:cubicBezTo>
                <a:lnTo>
                  <a:pt x="4618006" y="1436383"/>
                </a:lnTo>
                <a:lnTo>
                  <a:pt x="4596327" y="1437651"/>
                </a:lnTo>
                <a:lnTo>
                  <a:pt x="4595101" y="1444383"/>
                </a:lnTo>
                <a:cubicBezTo>
                  <a:pt x="4583777" y="1444175"/>
                  <a:pt x="4585821" y="1430403"/>
                  <a:pt x="4574039" y="1426984"/>
                </a:cubicBezTo>
                <a:close/>
                <a:moveTo>
                  <a:pt x="5011434" y="1410528"/>
                </a:moveTo>
                <a:lnTo>
                  <a:pt x="5017658" y="1410734"/>
                </a:lnTo>
                <a:lnTo>
                  <a:pt x="5001435" y="1417053"/>
                </a:lnTo>
                <a:cubicBezTo>
                  <a:pt x="4998377" y="1410932"/>
                  <a:pt x="5007303" y="1412211"/>
                  <a:pt x="5011434" y="1410528"/>
                </a:cubicBezTo>
                <a:close/>
                <a:moveTo>
                  <a:pt x="3523646" y="1408793"/>
                </a:moveTo>
                <a:cubicBezTo>
                  <a:pt x="3516910" y="1420318"/>
                  <a:pt x="3525731" y="1428532"/>
                  <a:pt x="3541392" y="1425936"/>
                </a:cubicBezTo>
                <a:cubicBezTo>
                  <a:pt x="3537822" y="1423896"/>
                  <a:pt x="3539608" y="1421091"/>
                  <a:pt x="3539914" y="1418131"/>
                </a:cubicBezTo>
                <a:cubicBezTo>
                  <a:pt x="3528895" y="1422619"/>
                  <a:pt x="3522983" y="1411803"/>
                  <a:pt x="3523646" y="1408793"/>
                </a:cubicBezTo>
                <a:close/>
                <a:moveTo>
                  <a:pt x="3580775" y="1405750"/>
                </a:moveTo>
                <a:lnTo>
                  <a:pt x="3565320" y="1407222"/>
                </a:lnTo>
                <a:cubicBezTo>
                  <a:pt x="3591585" y="1417686"/>
                  <a:pt x="3556537" y="1440172"/>
                  <a:pt x="3583620" y="1446147"/>
                </a:cubicBezTo>
                <a:cubicBezTo>
                  <a:pt x="3589541" y="1431458"/>
                  <a:pt x="3571488" y="1417272"/>
                  <a:pt x="3580775" y="1405750"/>
                </a:cubicBezTo>
                <a:close/>
                <a:moveTo>
                  <a:pt x="3261263" y="1400652"/>
                </a:moveTo>
                <a:lnTo>
                  <a:pt x="3270037" y="1400860"/>
                </a:lnTo>
                <a:lnTo>
                  <a:pt x="3269270" y="1405705"/>
                </a:lnTo>
                <a:lnTo>
                  <a:pt x="3260497" y="1405500"/>
                </a:lnTo>
                <a:close/>
                <a:moveTo>
                  <a:pt x="3869684" y="1398070"/>
                </a:moveTo>
                <a:cubicBezTo>
                  <a:pt x="3870703" y="1400111"/>
                  <a:pt x="3873049" y="1401234"/>
                  <a:pt x="3872590" y="1403119"/>
                </a:cubicBezTo>
                <a:cubicBezTo>
                  <a:pt x="3867947" y="1408882"/>
                  <a:pt x="3858051" y="1408470"/>
                  <a:pt x="3853461" y="1404388"/>
                </a:cubicBezTo>
                <a:cubicBezTo>
                  <a:pt x="3854535" y="1396585"/>
                  <a:pt x="3864887" y="1402759"/>
                  <a:pt x="3869684" y="1398070"/>
                </a:cubicBezTo>
                <a:close/>
                <a:moveTo>
                  <a:pt x="4436892" y="1387517"/>
                </a:moveTo>
                <a:lnTo>
                  <a:pt x="4445665" y="1387724"/>
                </a:lnTo>
                <a:cubicBezTo>
                  <a:pt x="4446582" y="1391598"/>
                  <a:pt x="4441225" y="1392361"/>
                  <a:pt x="4438368" y="1395320"/>
                </a:cubicBezTo>
                <a:cubicBezTo>
                  <a:pt x="4441481" y="1391597"/>
                  <a:pt x="4434135" y="1391186"/>
                  <a:pt x="4436892" y="1387517"/>
                </a:cubicBezTo>
                <a:close/>
                <a:moveTo>
                  <a:pt x="5354366" y="1385682"/>
                </a:moveTo>
                <a:lnTo>
                  <a:pt x="5359822" y="1390736"/>
                </a:lnTo>
                <a:lnTo>
                  <a:pt x="5344059" y="1395166"/>
                </a:lnTo>
                <a:lnTo>
                  <a:pt x="5344929" y="1388485"/>
                </a:lnTo>
                <a:cubicBezTo>
                  <a:pt x="5348601" y="1388690"/>
                  <a:pt x="5352273" y="1388896"/>
                  <a:pt x="5354366" y="1385682"/>
                </a:cubicBezTo>
                <a:close/>
                <a:moveTo>
                  <a:pt x="2552263" y="1385160"/>
                </a:moveTo>
                <a:cubicBezTo>
                  <a:pt x="2550376" y="1389802"/>
                  <a:pt x="2553434" y="1395923"/>
                  <a:pt x="2546547" y="1398727"/>
                </a:cubicBezTo>
                <a:lnTo>
                  <a:pt x="2556442" y="1399136"/>
                </a:lnTo>
                <a:cubicBezTo>
                  <a:pt x="2563636" y="1393376"/>
                  <a:pt x="2557872" y="1391281"/>
                  <a:pt x="2552263" y="1385160"/>
                </a:cubicBezTo>
                <a:close/>
                <a:moveTo>
                  <a:pt x="3786342" y="1383362"/>
                </a:moveTo>
                <a:lnTo>
                  <a:pt x="3778127" y="1394735"/>
                </a:lnTo>
                <a:cubicBezTo>
                  <a:pt x="3774505" y="1394887"/>
                  <a:pt x="3770578" y="1395446"/>
                  <a:pt x="3769813" y="1392640"/>
                </a:cubicBezTo>
                <a:lnTo>
                  <a:pt x="3764452" y="1411258"/>
                </a:lnTo>
                <a:cubicBezTo>
                  <a:pt x="3760779" y="1411053"/>
                  <a:pt x="3756546" y="1412021"/>
                  <a:pt x="3754659" y="1409010"/>
                </a:cubicBezTo>
                <a:cubicBezTo>
                  <a:pt x="3752211" y="1409723"/>
                  <a:pt x="3750220" y="1413651"/>
                  <a:pt x="3745324" y="1412528"/>
                </a:cubicBezTo>
                <a:cubicBezTo>
                  <a:pt x="3740426" y="1411403"/>
                  <a:pt x="3744816" y="1406405"/>
                  <a:pt x="3744051" y="1403601"/>
                </a:cubicBezTo>
                <a:lnTo>
                  <a:pt x="3737109" y="1423899"/>
                </a:lnTo>
                <a:cubicBezTo>
                  <a:pt x="3729101" y="1418846"/>
                  <a:pt x="3724719" y="1405993"/>
                  <a:pt x="3708394" y="1414149"/>
                </a:cubicBezTo>
                <a:lnTo>
                  <a:pt x="3722572" y="1421602"/>
                </a:lnTo>
                <a:cubicBezTo>
                  <a:pt x="3712725" y="1429198"/>
                  <a:pt x="3711445" y="1445777"/>
                  <a:pt x="3693084" y="1442199"/>
                </a:cubicBezTo>
                <a:cubicBezTo>
                  <a:pt x="3698589" y="1455259"/>
                  <a:pt x="3692108" y="1466019"/>
                  <a:pt x="3687463" y="1479434"/>
                </a:cubicBezTo>
                <a:cubicBezTo>
                  <a:pt x="3638293" y="1471870"/>
                  <a:pt x="3689721" y="1431384"/>
                  <a:pt x="3669628" y="1413119"/>
                </a:cubicBezTo>
                <a:lnTo>
                  <a:pt x="3659577" y="1421837"/>
                </a:lnTo>
                <a:lnTo>
                  <a:pt x="3653917" y="1417907"/>
                </a:lnTo>
                <a:lnTo>
                  <a:pt x="3658253" y="1415104"/>
                </a:lnTo>
                <a:cubicBezTo>
                  <a:pt x="3654327" y="1408012"/>
                  <a:pt x="3643058" y="1397961"/>
                  <a:pt x="3630611" y="1397551"/>
                </a:cubicBezTo>
                <a:cubicBezTo>
                  <a:pt x="3646372" y="1400768"/>
                  <a:pt x="3629892" y="1418055"/>
                  <a:pt x="3627546" y="1416932"/>
                </a:cubicBezTo>
                <a:cubicBezTo>
                  <a:pt x="3640449" y="1423107"/>
                  <a:pt x="3612034" y="1435901"/>
                  <a:pt x="3632640" y="1442438"/>
                </a:cubicBezTo>
                <a:cubicBezTo>
                  <a:pt x="3625137" y="1458808"/>
                  <a:pt x="3612951" y="1439778"/>
                  <a:pt x="3604738" y="1443500"/>
                </a:cubicBezTo>
                <a:cubicBezTo>
                  <a:pt x="3612029" y="1453755"/>
                  <a:pt x="3599070" y="1465075"/>
                  <a:pt x="3607077" y="1470128"/>
                </a:cubicBezTo>
                <a:cubicBezTo>
                  <a:pt x="3606517" y="1466199"/>
                  <a:pt x="3610143" y="1450745"/>
                  <a:pt x="3624832" y="1454116"/>
                </a:cubicBezTo>
                <a:cubicBezTo>
                  <a:pt x="3627736" y="1466818"/>
                  <a:pt x="3647882" y="1475240"/>
                  <a:pt x="3632066" y="1489517"/>
                </a:cubicBezTo>
                <a:cubicBezTo>
                  <a:pt x="3621609" y="1490280"/>
                  <a:pt x="3629110" y="1481558"/>
                  <a:pt x="3623346" y="1479467"/>
                </a:cubicBezTo>
                <a:cubicBezTo>
                  <a:pt x="3614279" y="1482944"/>
                  <a:pt x="3590951" y="1487022"/>
                  <a:pt x="3590611" y="1495301"/>
                </a:cubicBezTo>
                <a:lnTo>
                  <a:pt x="3599294" y="1505093"/>
                </a:lnTo>
                <a:lnTo>
                  <a:pt x="3583180" y="1506321"/>
                </a:lnTo>
                <a:lnTo>
                  <a:pt x="3572639" y="1499447"/>
                </a:lnTo>
                <a:cubicBezTo>
                  <a:pt x="3567482" y="1516941"/>
                  <a:pt x="3547034" y="1493624"/>
                  <a:pt x="3534891" y="1508107"/>
                </a:cubicBezTo>
                <a:lnTo>
                  <a:pt x="3548609" y="1517448"/>
                </a:lnTo>
                <a:lnTo>
                  <a:pt x="3528661" y="1533406"/>
                </a:lnTo>
                <a:lnTo>
                  <a:pt x="3560748" y="1520816"/>
                </a:lnTo>
                <a:lnTo>
                  <a:pt x="3548302" y="1520403"/>
                </a:lnTo>
                <a:lnTo>
                  <a:pt x="3548609" y="1517448"/>
                </a:lnTo>
                <a:cubicBezTo>
                  <a:pt x="3551414" y="1516681"/>
                  <a:pt x="3552946" y="1514643"/>
                  <a:pt x="3555292" y="1515766"/>
                </a:cubicBezTo>
                <a:lnTo>
                  <a:pt x="3550294" y="1508825"/>
                </a:lnTo>
                <a:lnTo>
                  <a:pt x="3583180" y="1506321"/>
                </a:lnTo>
                <a:lnTo>
                  <a:pt x="3583584" y="1506585"/>
                </a:lnTo>
                <a:cubicBezTo>
                  <a:pt x="3588756" y="1507715"/>
                  <a:pt x="3594723" y="1507411"/>
                  <a:pt x="3599315" y="1505117"/>
                </a:cubicBezTo>
                <a:lnTo>
                  <a:pt x="3599294" y="1505093"/>
                </a:lnTo>
                <a:lnTo>
                  <a:pt x="3616836" y="1503756"/>
                </a:lnTo>
                <a:cubicBezTo>
                  <a:pt x="3638872" y="1499567"/>
                  <a:pt x="3660782" y="1494167"/>
                  <a:pt x="3682614" y="1491418"/>
                </a:cubicBezTo>
                <a:lnTo>
                  <a:pt x="3690369" y="1481934"/>
                </a:lnTo>
                <a:cubicBezTo>
                  <a:pt x="3705876" y="1478266"/>
                  <a:pt x="3723275" y="1462305"/>
                  <a:pt x="3742607" y="1459913"/>
                </a:cubicBezTo>
                <a:cubicBezTo>
                  <a:pt x="3731751" y="1432314"/>
                  <a:pt x="3779538" y="1458292"/>
                  <a:pt x="3787244" y="1440797"/>
                </a:cubicBezTo>
                <a:cubicBezTo>
                  <a:pt x="3783367" y="1441713"/>
                  <a:pt x="3778267" y="1441712"/>
                  <a:pt x="3775154" y="1445436"/>
                </a:cubicBezTo>
                <a:cubicBezTo>
                  <a:pt x="3749394" y="1448745"/>
                  <a:pt x="3756644" y="1425488"/>
                  <a:pt x="3757922" y="1416562"/>
                </a:cubicBezTo>
                <a:cubicBezTo>
                  <a:pt x="3771080" y="1421971"/>
                  <a:pt x="3778220" y="1426055"/>
                  <a:pt x="3792450" y="1431311"/>
                </a:cubicBezTo>
                <a:cubicBezTo>
                  <a:pt x="3783679" y="1420904"/>
                  <a:pt x="3777103" y="1407997"/>
                  <a:pt x="3769403" y="1399987"/>
                </a:cubicBezTo>
                <a:lnTo>
                  <a:pt x="3771597" y="1397487"/>
                </a:lnTo>
                <a:cubicBezTo>
                  <a:pt x="3790674" y="1395861"/>
                  <a:pt x="3788323" y="1412589"/>
                  <a:pt x="3798676" y="1418766"/>
                </a:cubicBezTo>
                <a:cubicBezTo>
                  <a:pt x="3803267" y="1415195"/>
                  <a:pt x="3816171" y="1421371"/>
                  <a:pt x="3812348" y="1412443"/>
                </a:cubicBezTo>
                <a:cubicBezTo>
                  <a:pt x="3793782" y="1409989"/>
                  <a:pt x="3802255" y="1387650"/>
                  <a:pt x="3786342" y="1383362"/>
                </a:cubicBezTo>
                <a:close/>
                <a:moveTo>
                  <a:pt x="3194807" y="1381717"/>
                </a:moveTo>
                <a:cubicBezTo>
                  <a:pt x="3190062" y="1386766"/>
                  <a:pt x="3193528" y="1398295"/>
                  <a:pt x="3200771" y="1400542"/>
                </a:cubicBezTo>
                <a:cubicBezTo>
                  <a:pt x="3197712" y="1394418"/>
                  <a:pt x="3197917" y="1385646"/>
                  <a:pt x="3194807" y="1381717"/>
                </a:cubicBezTo>
                <a:close/>
                <a:moveTo>
                  <a:pt x="4456787" y="1376301"/>
                </a:moveTo>
                <a:cubicBezTo>
                  <a:pt x="4457450" y="1378391"/>
                  <a:pt x="4461224" y="1379311"/>
                  <a:pt x="4459693" y="1381350"/>
                </a:cubicBezTo>
                <a:lnTo>
                  <a:pt x="4455357" y="1384155"/>
                </a:lnTo>
                <a:lnTo>
                  <a:pt x="4449901" y="1379105"/>
                </a:lnTo>
                <a:cubicBezTo>
                  <a:pt x="4453318" y="1380074"/>
                  <a:pt x="4454899" y="1378393"/>
                  <a:pt x="4456787" y="1376301"/>
                </a:cubicBezTo>
                <a:close/>
                <a:moveTo>
                  <a:pt x="3992724" y="1366690"/>
                </a:moveTo>
                <a:cubicBezTo>
                  <a:pt x="3990811" y="1366052"/>
                  <a:pt x="3986641" y="1366190"/>
                  <a:pt x="3983714" y="1366746"/>
                </a:cubicBezTo>
                <a:cubicBezTo>
                  <a:pt x="3980788" y="1367299"/>
                  <a:pt x="3979105" y="1368267"/>
                  <a:pt x="3982165" y="1369288"/>
                </a:cubicBezTo>
                <a:lnTo>
                  <a:pt x="3985734" y="1371329"/>
                </a:lnTo>
                <a:cubicBezTo>
                  <a:pt x="3986142" y="1371637"/>
                  <a:pt x="3985835" y="1372043"/>
                  <a:pt x="3985886" y="1372400"/>
                </a:cubicBezTo>
                <a:cubicBezTo>
                  <a:pt x="3983285" y="1374592"/>
                  <a:pt x="3980581" y="1376071"/>
                  <a:pt x="3977622" y="1375764"/>
                </a:cubicBezTo>
                <a:cubicBezTo>
                  <a:pt x="3978744" y="1375969"/>
                  <a:pt x="3979867" y="1376172"/>
                  <a:pt x="3981295" y="1375969"/>
                </a:cubicBezTo>
                <a:cubicBezTo>
                  <a:pt x="3983642" y="1374541"/>
                  <a:pt x="3985683" y="1373522"/>
                  <a:pt x="3985886" y="1372400"/>
                </a:cubicBezTo>
                <a:cubicBezTo>
                  <a:pt x="3987826" y="1370666"/>
                  <a:pt x="3990121" y="1368881"/>
                  <a:pt x="3992724" y="1366690"/>
                </a:cubicBezTo>
                <a:close/>
                <a:moveTo>
                  <a:pt x="4421799" y="1363436"/>
                </a:moveTo>
                <a:lnTo>
                  <a:pt x="4433938" y="1366807"/>
                </a:lnTo>
                <a:lnTo>
                  <a:pt x="4420726" y="1371239"/>
                </a:lnTo>
                <a:close/>
                <a:moveTo>
                  <a:pt x="3693412" y="1360179"/>
                </a:moveTo>
                <a:lnTo>
                  <a:pt x="3690760" y="1362015"/>
                </a:lnTo>
                <a:lnTo>
                  <a:pt x="3702186" y="1360385"/>
                </a:lnTo>
                <a:close/>
                <a:moveTo>
                  <a:pt x="3581809" y="1356782"/>
                </a:moveTo>
                <a:cubicBezTo>
                  <a:pt x="3579768" y="1360351"/>
                  <a:pt x="3584460" y="1362596"/>
                  <a:pt x="3584152" y="1365555"/>
                </a:cubicBezTo>
                <a:cubicBezTo>
                  <a:pt x="3583389" y="1362749"/>
                  <a:pt x="3588237" y="1355866"/>
                  <a:pt x="3581809" y="1356782"/>
                </a:cubicBezTo>
                <a:close/>
                <a:moveTo>
                  <a:pt x="3855211" y="1350227"/>
                </a:moveTo>
                <a:cubicBezTo>
                  <a:pt x="3845365" y="1357823"/>
                  <a:pt x="3859439" y="1372212"/>
                  <a:pt x="3837405" y="1368431"/>
                </a:cubicBezTo>
                <a:cubicBezTo>
                  <a:pt x="3827404" y="1382610"/>
                  <a:pt x="3850614" y="1371649"/>
                  <a:pt x="3854540" y="1378741"/>
                </a:cubicBezTo>
                <a:cubicBezTo>
                  <a:pt x="3845254" y="1390267"/>
                  <a:pt x="3847902" y="1406281"/>
                  <a:pt x="3836474" y="1415564"/>
                </a:cubicBezTo>
                <a:cubicBezTo>
                  <a:pt x="3851211" y="1426941"/>
                  <a:pt x="3872691" y="1408943"/>
                  <a:pt x="3887127" y="1405426"/>
                </a:cubicBezTo>
                <a:cubicBezTo>
                  <a:pt x="3873000" y="1398330"/>
                  <a:pt x="3886623" y="1384002"/>
                  <a:pt x="3864279" y="1390831"/>
                </a:cubicBezTo>
                <a:cubicBezTo>
                  <a:pt x="3863260" y="1388790"/>
                  <a:pt x="3858568" y="1386545"/>
                  <a:pt x="3860354" y="1383740"/>
                </a:cubicBezTo>
                <a:cubicBezTo>
                  <a:pt x="3864486" y="1382058"/>
                  <a:pt x="3868874" y="1377059"/>
                  <a:pt x="3876117" y="1379307"/>
                </a:cubicBezTo>
                <a:close/>
                <a:moveTo>
                  <a:pt x="3767317" y="1347661"/>
                </a:moveTo>
                <a:cubicBezTo>
                  <a:pt x="3768789" y="1347924"/>
                  <a:pt x="3769723" y="1349841"/>
                  <a:pt x="3769875" y="1354736"/>
                </a:cubicBezTo>
                <a:lnTo>
                  <a:pt x="3745031" y="1361920"/>
                </a:lnTo>
                <a:cubicBezTo>
                  <a:pt x="3750796" y="1356363"/>
                  <a:pt x="3737331" y="1353909"/>
                  <a:pt x="3746667" y="1350392"/>
                </a:cubicBezTo>
                <a:lnTo>
                  <a:pt x="3746105" y="1354116"/>
                </a:lnTo>
                <a:cubicBezTo>
                  <a:pt x="3753639" y="1360966"/>
                  <a:pt x="3762901" y="1346874"/>
                  <a:pt x="3767317" y="1347661"/>
                </a:cubicBezTo>
                <a:close/>
                <a:moveTo>
                  <a:pt x="3758765" y="1342619"/>
                </a:moveTo>
                <a:cubicBezTo>
                  <a:pt x="3754028" y="1342611"/>
                  <a:pt x="3749144" y="1343490"/>
                  <a:pt x="3741109" y="1347185"/>
                </a:cubicBezTo>
                <a:cubicBezTo>
                  <a:pt x="3740848" y="1365803"/>
                  <a:pt x="3724631" y="1354270"/>
                  <a:pt x="3719934" y="1369878"/>
                </a:cubicBezTo>
                <a:cubicBezTo>
                  <a:pt x="3715751" y="1371203"/>
                  <a:pt x="3713354" y="1369723"/>
                  <a:pt x="3711264" y="1367835"/>
                </a:cubicBezTo>
                <a:lnTo>
                  <a:pt x="3707488" y="1369466"/>
                </a:lnTo>
                <a:lnTo>
                  <a:pt x="3721821" y="1372889"/>
                </a:lnTo>
                <a:lnTo>
                  <a:pt x="3714320" y="1381608"/>
                </a:lnTo>
                <a:cubicBezTo>
                  <a:pt x="3728550" y="1386866"/>
                  <a:pt x="3740126" y="1393961"/>
                  <a:pt x="3753798" y="1387638"/>
                </a:cubicBezTo>
                <a:cubicBezTo>
                  <a:pt x="3748247" y="1356370"/>
                  <a:pt x="3782719" y="1388616"/>
                  <a:pt x="3796191" y="1365563"/>
                </a:cubicBezTo>
                <a:lnTo>
                  <a:pt x="3789969" y="1365356"/>
                </a:lnTo>
                <a:cubicBezTo>
                  <a:pt x="3778952" y="1362193"/>
                  <a:pt x="3775333" y="1352144"/>
                  <a:pt x="3775540" y="1343369"/>
                </a:cubicBezTo>
                <a:cubicBezTo>
                  <a:pt x="3768093" y="1343519"/>
                  <a:pt x="3763502" y="1342625"/>
                  <a:pt x="3758765" y="1342619"/>
                </a:cubicBezTo>
                <a:close/>
                <a:moveTo>
                  <a:pt x="3968501" y="1342454"/>
                </a:moveTo>
                <a:lnTo>
                  <a:pt x="3965644" y="1345412"/>
                </a:lnTo>
                <a:lnTo>
                  <a:pt x="3931060" y="1348156"/>
                </a:lnTo>
                <a:cubicBezTo>
                  <a:pt x="3924220" y="1366620"/>
                  <a:pt x="3886883" y="1365385"/>
                  <a:pt x="3901415" y="1385536"/>
                </a:cubicBezTo>
                <a:cubicBezTo>
                  <a:pt x="3917889" y="1386102"/>
                  <a:pt x="3931098" y="1399522"/>
                  <a:pt x="3949717" y="1392130"/>
                </a:cubicBezTo>
                <a:lnTo>
                  <a:pt x="3950483" y="1387283"/>
                </a:lnTo>
                <a:lnTo>
                  <a:pt x="3935027" y="1388760"/>
                </a:lnTo>
                <a:cubicBezTo>
                  <a:pt x="3930795" y="1384626"/>
                  <a:pt x="3923656" y="1380546"/>
                  <a:pt x="3927177" y="1374578"/>
                </a:cubicBezTo>
                <a:cubicBezTo>
                  <a:pt x="3931464" y="1363766"/>
                  <a:pt x="3950285" y="1365452"/>
                  <a:pt x="3962731" y="1365865"/>
                </a:cubicBezTo>
                <a:cubicBezTo>
                  <a:pt x="3966100" y="1358828"/>
                  <a:pt x="3975079" y="1350260"/>
                  <a:pt x="3968501" y="1342454"/>
                </a:cubicBezTo>
                <a:close/>
                <a:moveTo>
                  <a:pt x="3179568" y="1341265"/>
                </a:moveTo>
                <a:cubicBezTo>
                  <a:pt x="3185788" y="1349122"/>
                  <a:pt x="3184050" y="1359933"/>
                  <a:pt x="3193230" y="1368097"/>
                </a:cubicBezTo>
                <a:cubicBezTo>
                  <a:pt x="3190068" y="1363813"/>
                  <a:pt x="3190835" y="1358966"/>
                  <a:pt x="3198844" y="1356367"/>
                </a:cubicBezTo>
                <a:close/>
                <a:moveTo>
                  <a:pt x="4221758" y="1324921"/>
                </a:moveTo>
                <a:cubicBezTo>
                  <a:pt x="4225736" y="1324718"/>
                  <a:pt x="4229665" y="1324158"/>
                  <a:pt x="4230429" y="1326966"/>
                </a:cubicBezTo>
                <a:lnTo>
                  <a:pt x="4221349" y="1329715"/>
                </a:lnTo>
                <a:close/>
                <a:moveTo>
                  <a:pt x="3708472" y="1317591"/>
                </a:moveTo>
                <a:cubicBezTo>
                  <a:pt x="3702043" y="1326160"/>
                  <a:pt x="3715508" y="1328611"/>
                  <a:pt x="3715965" y="1334375"/>
                </a:cubicBezTo>
                <a:cubicBezTo>
                  <a:pt x="3721577" y="1335397"/>
                  <a:pt x="3726677" y="1335400"/>
                  <a:pt x="3730962" y="1334789"/>
                </a:cubicBezTo>
                <a:cubicBezTo>
                  <a:pt x="3731318" y="1334738"/>
                  <a:pt x="3731318" y="1334738"/>
                  <a:pt x="3731318" y="1334738"/>
                </a:cubicBezTo>
                <a:cubicBezTo>
                  <a:pt x="3732747" y="1334534"/>
                  <a:pt x="3733818" y="1334382"/>
                  <a:pt x="3734838" y="1333871"/>
                </a:cubicBezTo>
                <a:cubicBezTo>
                  <a:pt x="3740042" y="1332036"/>
                  <a:pt x="3743868" y="1328211"/>
                  <a:pt x="3744737" y="1321531"/>
                </a:cubicBezTo>
                <a:cubicBezTo>
                  <a:pt x="3733771" y="1321272"/>
                  <a:pt x="3740552" y="1330505"/>
                  <a:pt x="3734838" y="1333871"/>
                </a:cubicBezTo>
                <a:cubicBezTo>
                  <a:pt x="3733461" y="1334432"/>
                  <a:pt x="3732390" y="1334585"/>
                  <a:pt x="3730962" y="1334789"/>
                </a:cubicBezTo>
                <a:cubicBezTo>
                  <a:pt x="3721628" y="1330653"/>
                  <a:pt x="3714489" y="1326572"/>
                  <a:pt x="3708472" y="1317591"/>
                </a:cubicBezTo>
                <a:close/>
                <a:moveTo>
                  <a:pt x="4099904" y="1316061"/>
                </a:moveTo>
                <a:lnTo>
                  <a:pt x="4106126" y="1316268"/>
                </a:lnTo>
                <a:cubicBezTo>
                  <a:pt x="4104545" y="1317952"/>
                  <a:pt x="4106891" y="1319072"/>
                  <a:pt x="4107910" y="1321113"/>
                </a:cubicBezTo>
                <a:lnTo>
                  <a:pt x="4105257" y="1322949"/>
                </a:lnTo>
                <a:cubicBezTo>
                  <a:pt x="4101024" y="1323917"/>
                  <a:pt x="4099596" y="1319021"/>
                  <a:pt x="4099904" y="1316061"/>
                </a:cubicBezTo>
                <a:close/>
                <a:moveTo>
                  <a:pt x="3177024" y="1315760"/>
                </a:moveTo>
                <a:lnTo>
                  <a:pt x="3169575" y="1322285"/>
                </a:lnTo>
                <a:lnTo>
                  <a:pt x="3181611" y="1327493"/>
                </a:lnTo>
                <a:close/>
                <a:moveTo>
                  <a:pt x="4050046" y="1309343"/>
                </a:moveTo>
                <a:cubicBezTo>
                  <a:pt x="4051939" y="1308487"/>
                  <a:pt x="4054368" y="1308436"/>
                  <a:pt x="4057875" y="1310031"/>
                </a:cubicBezTo>
                <a:cubicBezTo>
                  <a:pt x="4046242" y="1320433"/>
                  <a:pt x="4082199" y="1332431"/>
                  <a:pt x="4051747" y="1333493"/>
                </a:cubicBezTo>
                <a:cubicBezTo>
                  <a:pt x="4043486" y="1329208"/>
                  <a:pt x="4050121" y="1311866"/>
                  <a:pt x="4032113" y="1320990"/>
                </a:cubicBezTo>
                <a:lnTo>
                  <a:pt x="4032880" y="1316146"/>
                </a:lnTo>
                <a:cubicBezTo>
                  <a:pt x="4043513" y="1321733"/>
                  <a:pt x="4044366" y="1311912"/>
                  <a:pt x="4050046" y="1309343"/>
                </a:cubicBezTo>
                <a:close/>
                <a:moveTo>
                  <a:pt x="3703632" y="1293866"/>
                </a:moveTo>
                <a:cubicBezTo>
                  <a:pt x="3708528" y="1294991"/>
                  <a:pt x="3716537" y="1292390"/>
                  <a:pt x="3718321" y="1297235"/>
                </a:cubicBezTo>
                <a:lnTo>
                  <a:pt x="3717553" y="1302082"/>
                </a:lnTo>
                <a:cubicBezTo>
                  <a:pt x="3712505" y="1299885"/>
                  <a:pt x="3699650" y="1301718"/>
                  <a:pt x="3703632" y="1293866"/>
                </a:cubicBezTo>
                <a:close/>
                <a:moveTo>
                  <a:pt x="4179687" y="1287928"/>
                </a:moveTo>
                <a:cubicBezTo>
                  <a:pt x="4184686" y="1287215"/>
                  <a:pt x="4194478" y="1289462"/>
                  <a:pt x="4189835" y="1295226"/>
                </a:cubicBezTo>
                <a:cubicBezTo>
                  <a:pt x="4184888" y="1296295"/>
                  <a:pt x="4175094" y="1294048"/>
                  <a:pt x="4179687" y="1287928"/>
                </a:cubicBezTo>
                <a:close/>
                <a:moveTo>
                  <a:pt x="4157267" y="1286761"/>
                </a:moveTo>
                <a:lnTo>
                  <a:pt x="4159699" y="1287636"/>
                </a:lnTo>
                <a:cubicBezTo>
                  <a:pt x="4162446" y="1289659"/>
                  <a:pt x="4165430" y="1291418"/>
                  <a:pt x="4170812" y="1289557"/>
                </a:cubicBezTo>
                <a:lnTo>
                  <a:pt x="4159741" y="1296237"/>
                </a:lnTo>
                <a:cubicBezTo>
                  <a:pt x="4159027" y="1296339"/>
                  <a:pt x="4160188" y="1292985"/>
                  <a:pt x="4159691" y="1290142"/>
                </a:cubicBezTo>
                <a:close/>
                <a:moveTo>
                  <a:pt x="4157249" y="1286753"/>
                </a:moveTo>
                <a:lnTo>
                  <a:pt x="4157261" y="1286754"/>
                </a:lnTo>
                <a:lnTo>
                  <a:pt x="4157267" y="1286761"/>
                </a:lnTo>
                <a:close/>
                <a:moveTo>
                  <a:pt x="4150003" y="1284146"/>
                </a:moveTo>
                <a:lnTo>
                  <a:pt x="4157249" y="1286753"/>
                </a:lnTo>
                <a:lnTo>
                  <a:pt x="4149695" y="1287104"/>
                </a:lnTo>
                <a:close/>
                <a:moveTo>
                  <a:pt x="3932512" y="1263789"/>
                </a:moveTo>
                <a:cubicBezTo>
                  <a:pt x="3908228" y="1282555"/>
                  <a:pt x="3954490" y="1285066"/>
                  <a:pt x="3938215" y="1301231"/>
                </a:cubicBezTo>
                <a:cubicBezTo>
                  <a:pt x="3958616" y="1308888"/>
                  <a:pt x="3959426" y="1327355"/>
                  <a:pt x="3963045" y="1337405"/>
                </a:cubicBezTo>
                <a:lnTo>
                  <a:pt x="3977432" y="1325879"/>
                </a:lnTo>
                <a:cubicBezTo>
                  <a:pt x="3941831" y="1318932"/>
                  <a:pt x="3955561" y="1284913"/>
                  <a:pt x="3932512" y="1263789"/>
                </a:cubicBezTo>
                <a:close/>
                <a:moveTo>
                  <a:pt x="4137920" y="1263280"/>
                </a:moveTo>
                <a:cubicBezTo>
                  <a:pt x="4142305" y="1268485"/>
                  <a:pt x="4137202" y="1276133"/>
                  <a:pt x="4137303" y="1281950"/>
                </a:cubicBezTo>
                <a:cubicBezTo>
                  <a:pt x="4121286" y="1279496"/>
                  <a:pt x="4102358" y="1297495"/>
                  <a:pt x="4094403" y="1290250"/>
                </a:cubicBezTo>
                <a:lnTo>
                  <a:pt x="4088685" y="1303816"/>
                </a:lnTo>
                <a:cubicBezTo>
                  <a:pt x="4075220" y="1301364"/>
                  <a:pt x="4077520" y="1286829"/>
                  <a:pt x="4091497" y="1285201"/>
                </a:cubicBezTo>
                <a:cubicBezTo>
                  <a:pt x="4088283" y="1283108"/>
                  <a:pt x="4089713" y="1280353"/>
                  <a:pt x="4090172" y="1278467"/>
                </a:cubicBezTo>
                <a:cubicBezTo>
                  <a:pt x="4096295" y="1272858"/>
                  <a:pt x="4111288" y="1280922"/>
                  <a:pt x="4109252" y="1269189"/>
                </a:cubicBezTo>
                <a:cubicBezTo>
                  <a:pt x="4115216" y="1280362"/>
                  <a:pt x="4135418" y="1271287"/>
                  <a:pt x="4137920" y="1263280"/>
                </a:cubicBezTo>
                <a:close/>
                <a:moveTo>
                  <a:pt x="2210047" y="1261694"/>
                </a:moveTo>
                <a:cubicBezTo>
                  <a:pt x="2220348" y="1270062"/>
                  <a:pt x="2237123" y="1293174"/>
                  <a:pt x="2208455" y="1299082"/>
                </a:cubicBezTo>
                <a:cubicBezTo>
                  <a:pt x="2206771" y="1302601"/>
                  <a:pt x="2209463" y="1308699"/>
                  <a:pt x="2202780" y="1310379"/>
                </a:cubicBezTo>
                <a:cubicBezTo>
                  <a:pt x="2193509" y="1304129"/>
                  <a:pt x="2183867" y="1310603"/>
                  <a:pt x="2180606" y="1297953"/>
                </a:cubicBezTo>
                <a:cubicBezTo>
                  <a:pt x="2182903" y="1291067"/>
                  <a:pt x="2181377" y="1275254"/>
                  <a:pt x="2196629" y="1274902"/>
                </a:cubicBezTo>
                <a:lnTo>
                  <a:pt x="2201014" y="1280106"/>
                </a:lnTo>
                <a:cubicBezTo>
                  <a:pt x="2218256" y="1275825"/>
                  <a:pt x="2197702" y="1267098"/>
                  <a:pt x="2210047" y="1261694"/>
                </a:cubicBezTo>
                <a:close/>
                <a:moveTo>
                  <a:pt x="2188828" y="1261077"/>
                </a:moveTo>
                <a:cubicBezTo>
                  <a:pt x="2192603" y="1261996"/>
                  <a:pt x="2191938" y="1265006"/>
                  <a:pt x="2191631" y="1267963"/>
                </a:cubicBezTo>
                <a:lnTo>
                  <a:pt x="2182858" y="1267757"/>
                </a:lnTo>
                <a:cubicBezTo>
                  <a:pt x="2183165" y="1264799"/>
                  <a:pt x="2186278" y="1261076"/>
                  <a:pt x="2188828" y="1261077"/>
                </a:cubicBezTo>
                <a:close/>
                <a:moveTo>
                  <a:pt x="3201524" y="1252509"/>
                </a:moveTo>
                <a:cubicBezTo>
                  <a:pt x="3204737" y="1254602"/>
                  <a:pt x="3203308" y="1257357"/>
                  <a:pt x="3202848" y="1259245"/>
                </a:cubicBezTo>
                <a:lnTo>
                  <a:pt x="3197748" y="1259244"/>
                </a:lnTo>
                <a:cubicBezTo>
                  <a:pt x="3198207" y="1257355"/>
                  <a:pt x="3197392" y="1254192"/>
                  <a:pt x="3201524" y="1252509"/>
                </a:cubicBezTo>
                <a:close/>
                <a:moveTo>
                  <a:pt x="4076103" y="1246226"/>
                </a:moveTo>
                <a:cubicBezTo>
                  <a:pt x="4081046" y="1263010"/>
                  <a:pt x="4101351" y="1246998"/>
                  <a:pt x="4110733" y="1259142"/>
                </a:cubicBezTo>
                <a:cubicBezTo>
                  <a:pt x="4094922" y="1255565"/>
                  <a:pt x="4103383" y="1276583"/>
                  <a:pt x="4085328" y="1270049"/>
                </a:cubicBezTo>
                <a:lnTo>
                  <a:pt x="4085891" y="1266325"/>
                </a:lnTo>
                <a:lnTo>
                  <a:pt x="4049982" y="1262337"/>
                </a:lnTo>
                <a:cubicBezTo>
                  <a:pt x="4058400" y="1254944"/>
                  <a:pt x="4072783" y="1261272"/>
                  <a:pt x="4076103" y="1246226"/>
                </a:cubicBezTo>
                <a:close/>
                <a:moveTo>
                  <a:pt x="4122470" y="1239251"/>
                </a:moveTo>
                <a:lnTo>
                  <a:pt x="4127824" y="1246140"/>
                </a:lnTo>
                <a:lnTo>
                  <a:pt x="4116500" y="1245932"/>
                </a:lnTo>
                <a:cubicBezTo>
                  <a:pt x="4115940" y="1242003"/>
                  <a:pt x="4121296" y="1241240"/>
                  <a:pt x="4122470" y="1239251"/>
                </a:cubicBezTo>
                <a:close/>
                <a:moveTo>
                  <a:pt x="4539205" y="1228656"/>
                </a:moveTo>
                <a:cubicBezTo>
                  <a:pt x="4540072" y="1229626"/>
                  <a:pt x="4543642" y="1231667"/>
                  <a:pt x="4542111" y="1233708"/>
                </a:cubicBezTo>
                <a:cubicBezTo>
                  <a:pt x="4537723" y="1238703"/>
                  <a:pt x="4532216" y="1233296"/>
                  <a:pt x="4529973" y="1230337"/>
                </a:cubicBezTo>
                <a:cubicBezTo>
                  <a:pt x="4533187" y="1227327"/>
                  <a:pt x="4536655" y="1228655"/>
                  <a:pt x="4539205" y="1228656"/>
                </a:cubicBezTo>
                <a:close/>
                <a:moveTo>
                  <a:pt x="2336300" y="1227296"/>
                </a:moveTo>
                <a:lnTo>
                  <a:pt x="2339972" y="1227502"/>
                </a:lnTo>
                <a:lnTo>
                  <a:pt x="2338899" y="1235305"/>
                </a:lnTo>
                <a:cubicBezTo>
                  <a:pt x="2333900" y="1236018"/>
                  <a:pt x="2329617" y="1228978"/>
                  <a:pt x="2336300" y="1227296"/>
                </a:cubicBezTo>
                <a:close/>
                <a:moveTo>
                  <a:pt x="3143671" y="1215616"/>
                </a:moveTo>
                <a:cubicBezTo>
                  <a:pt x="3141114" y="1215134"/>
                  <a:pt x="3137789" y="1216245"/>
                  <a:pt x="3133133" y="1220007"/>
                </a:cubicBezTo>
                <a:cubicBezTo>
                  <a:pt x="3144557" y="1226028"/>
                  <a:pt x="3143533" y="1241841"/>
                  <a:pt x="3147355" y="1250767"/>
                </a:cubicBezTo>
                <a:cubicBezTo>
                  <a:pt x="3146843" y="1262499"/>
                  <a:pt x="3166324" y="1273931"/>
                  <a:pt x="3153569" y="1284129"/>
                </a:cubicBezTo>
                <a:cubicBezTo>
                  <a:pt x="3146322" y="1299735"/>
                  <a:pt x="3163924" y="1282653"/>
                  <a:pt x="3167747" y="1291579"/>
                </a:cubicBezTo>
                <a:lnTo>
                  <a:pt x="3163204" y="1303157"/>
                </a:lnTo>
                <a:cubicBezTo>
                  <a:pt x="3167439" y="1302188"/>
                  <a:pt x="3175548" y="1305405"/>
                  <a:pt x="3176315" y="1300558"/>
                </a:cubicBezTo>
                <a:cubicBezTo>
                  <a:pt x="3162289" y="1294179"/>
                  <a:pt x="3172342" y="1277808"/>
                  <a:pt x="3170865" y="1270004"/>
                </a:cubicBezTo>
                <a:lnTo>
                  <a:pt x="3165764" y="1270003"/>
                </a:lnTo>
                <a:cubicBezTo>
                  <a:pt x="3156178" y="1258982"/>
                  <a:pt x="3156435" y="1248015"/>
                  <a:pt x="3161082" y="1234601"/>
                </a:cubicBezTo>
                <a:cubicBezTo>
                  <a:pt x="3152092" y="1232879"/>
                  <a:pt x="3151340" y="1217067"/>
                  <a:pt x="3143671" y="1215616"/>
                </a:cubicBezTo>
                <a:close/>
                <a:moveTo>
                  <a:pt x="4141862" y="1211718"/>
                </a:moveTo>
                <a:cubicBezTo>
                  <a:pt x="4148031" y="1221770"/>
                  <a:pt x="4123447" y="1217988"/>
                  <a:pt x="4120129" y="1222832"/>
                </a:cubicBezTo>
                <a:lnTo>
                  <a:pt x="4140227" y="1223246"/>
                </a:lnTo>
                <a:cubicBezTo>
                  <a:pt x="4147776" y="1222533"/>
                  <a:pt x="4152521" y="1217488"/>
                  <a:pt x="4152064" y="1211722"/>
                </a:cubicBezTo>
                <a:close/>
                <a:moveTo>
                  <a:pt x="3185319" y="1200171"/>
                </a:moveTo>
                <a:cubicBezTo>
                  <a:pt x="3188125" y="1199408"/>
                  <a:pt x="3189093" y="1201091"/>
                  <a:pt x="3191234" y="1203334"/>
                </a:cubicBezTo>
                <a:lnTo>
                  <a:pt x="3190775" y="1205222"/>
                </a:lnTo>
                <a:lnTo>
                  <a:pt x="3180880" y="1204810"/>
                </a:lnTo>
                <a:cubicBezTo>
                  <a:pt x="3179860" y="1202772"/>
                  <a:pt x="3183737" y="1201855"/>
                  <a:pt x="3185319" y="1200171"/>
                </a:cubicBezTo>
                <a:close/>
                <a:moveTo>
                  <a:pt x="3685093" y="1199606"/>
                </a:moveTo>
                <a:cubicBezTo>
                  <a:pt x="3681569" y="1213224"/>
                  <a:pt x="3663407" y="1226379"/>
                  <a:pt x="3672993" y="1237399"/>
                </a:cubicBezTo>
                <a:lnTo>
                  <a:pt x="3680749" y="1227912"/>
                </a:lnTo>
                <a:cubicBezTo>
                  <a:pt x="3691768" y="1223428"/>
                  <a:pt x="3710130" y="1227002"/>
                  <a:pt x="3712473" y="1235776"/>
                </a:cubicBezTo>
                <a:lnTo>
                  <a:pt x="3705484" y="1240417"/>
                </a:lnTo>
                <a:cubicBezTo>
                  <a:pt x="3702934" y="1240415"/>
                  <a:pt x="3699057" y="1241333"/>
                  <a:pt x="3697171" y="1238325"/>
                </a:cubicBezTo>
                <a:lnTo>
                  <a:pt x="3680181" y="1249487"/>
                </a:lnTo>
                <a:cubicBezTo>
                  <a:pt x="3696908" y="1264592"/>
                  <a:pt x="3654775" y="1268048"/>
                  <a:pt x="3666962" y="1279426"/>
                </a:cubicBezTo>
                <a:cubicBezTo>
                  <a:pt x="3675381" y="1272033"/>
                  <a:pt x="3692014" y="1255817"/>
                  <a:pt x="3712262" y="1262402"/>
                </a:cubicBezTo>
                <a:cubicBezTo>
                  <a:pt x="3714198" y="1268322"/>
                  <a:pt x="3726951" y="1265774"/>
                  <a:pt x="3722001" y="1274494"/>
                </a:cubicBezTo>
                <a:cubicBezTo>
                  <a:pt x="3714552" y="1281023"/>
                  <a:pt x="3710928" y="1288824"/>
                  <a:pt x="3696239" y="1285453"/>
                </a:cubicBezTo>
                <a:cubicBezTo>
                  <a:pt x="3690065" y="1293256"/>
                  <a:pt x="3679301" y="1296976"/>
                  <a:pt x="3677666" y="1308505"/>
                </a:cubicBezTo>
                <a:cubicBezTo>
                  <a:pt x="3681288" y="1308353"/>
                  <a:pt x="3685215" y="1307793"/>
                  <a:pt x="3685980" y="1310597"/>
                </a:cubicBezTo>
                <a:lnTo>
                  <a:pt x="3691593" y="1298867"/>
                </a:lnTo>
                <a:cubicBezTo>
                  <a:pt x="3700674" y="1296115"/>
                  <a:pt x="3698069" y="1305961"/>
                  <a:pt x="3701435" y="1309122"/>
                </a:cubicBezTo>
                <a:cubicBezTo>
                  <a:pt x="3710516" y="1306370"/>
                  <a:pt x="3713012" y="1316215"/>
                  <a:pt x="3720767" y="1306730"/>
                </a:cubicBezTo>
                <a:cubicBezTo>
                  <a:pt x="3735508" y="1310458"/>
                  <a:pt x="3750509" y="1293018"/>
                  <a:pt x="3762595" y="1306232"/>
                </a:cubicBezTo>
                <a:cubicBezTo>
                  <a:pt x="3764378" y="1311078"/>
                  <a:pt x="3759174" y="1312913"/>
                  <a:pt x="3754839" y="1315717"/>
                </a:cubicBezTo>
                <a:lnTo>
                  <a:pt x="3767182" y="1317966"/>
                </a:lnTo>
                <a:cubicBezTo>
                  <a:pt x="3775298" y="1295675"/>
                  <a:pt x="3738528" y="1272867"/>
                  <a:pt x="3742151" y="1265062"/>
                </a:cubicBezTo>
                <a:lnTo>
                  <a:pt x="3737816" y="1267867"/>
                </a:lnTo>
                <a:cubicBezTo>
                  <a:pt x="3730420" y="1264551"/>
                  <a:pt x="3711548" y="1265055"/>
                  <a:pt x="3718488" y="1252408"/>
                </a:cubicBezTo>
                <a:cubicBezTo>
                  <a:pt x="3722926" y="1247766"/>
                  <a:pt x="3729506" y="1247921"/>
                  <a:pt x="3733944" y="1250932"/>
                </a:cubicBezTo>
                <a:cubicBezTo>
                  <a:pt x="3744914" y="1238437"/>
                  <a:pt x="3720636" y="1231699"/>
                  <a:pt x="3738286" y="1222623"/>
                </a:cubicBezTo>
                <a:cubicBezTo>
                  <a:pt x="3728903" y="1218134"/>
                  <a:pt x="3724874" y="1217979"/>
                  <a:pt x="3717372" y="1226698"/>
                </a:cubicBezTo>
                <a:cubicBezTo>
                  <a:pt x="3698196" y="1219961"/>
                  <a:pt x="3712892" y="1197828"/>
                  <a:pt x="3685093" y="1199606"/>
                </a:cubicBezTo>
                <a:close/>
                <a:moveTo>
                  <a:pt x="4541816" y="1195858"/>
                </a:moveTo>
                <a:lnTo>
                  <a:pt x="4547273" y="1200912"/>
                </a:lnTo>
                <a:lnTo>
                  <a:pt x="4536917" y="1202388"/>
                </a:lnTo>
                <a:cubicBezTo>
                  <a:pt x="4536969" y="1200195"/>
                  <a:pt x="4537684" y="1197542"/>
                  <a:pt x="4541816" y="1195858"/>
                </a:cubicBezTo>
                <a:close/>
                <a:moveTo>
                  <a:pt x="4490400" y="1194583"/>
                </a:moveTo>
                <a:cubicBezTo>
                  <a:pt x="4495679" y="1194240"/>
                  <a:pt x="4500347" y="1195031"/>
                  <a:pt x="4501876" y="1199367"/>
                </a:cubicBezTo>
                <a:lnTo>
                  <a:pt x="4475250" y="1196606"/>
                </a:lnTo>
                <a:cubicBezTo>
                  <a:pt x="4479229" y="1196404"/>
                  <a:pt x="4485122" y="1194926"/>
                  <a:pt x="4490400" y="1194583"/>
                </a:cubicBezTo>
                <a:close/>
                <a:moveTo>
                  <a:pt x="2169210" y="1189916"/>
                </a:moveTo>
                <a:lnTo>
                  <a:pt x="2179105" y="1190327"/>
                </a:lnTo>
                <a:lnTo>
                  <a:pt x="2178236" y="1197009"/>
                </a:lnTo>
                <a:lnTo>
                  <a:pt x="2165791" y="1196597"/>
                </a:lnTo>
                <a:cubicBezTo>
                  <a:pt x="2166097" y="1193638"/>
                  <a:pt x="2165334" y="1190833"/>
                  <a:pt x="2169210" y="1189916"/>
                </a:cubicBezTo>
                <a:close/>
                <a:moveTo>
                  <a:pt x="4140185" y="1189734"/>
                </a:moveTo>
                <a:cubicBezTo>
                  <a:pt x="4139215" y="1195704"/>
                  <a:pt x="4135642" y="1201311"/>
                  <a:pt x="4143344" y="1201671"/>
                </a:cubicBezTo>
                <a:cubicBezTo>
                  <a:pt x="4153139" y="1196266"/>
                  <a:pt x="4143243" y="1195856"/>
                  <a:pt x="4140185" y="1189734"/>
                </a:cubicBezTo>
                <a:close/>
                <a:moveTo>
                  <a:pt x="4173237" y="1189023"/>
                </a:moveTo>
                <a:lnTo>
                  <a:pt x="4178694" y="1194073"/>
                </a:lnTo>
                <a:lnTo>
                  <a:pt x="4181959" y="1191424"/>
                </a:lnTo>
                <a:cubicBezTo>
                  <a:pt x="4182059" y="1197237"/>
                  <a:pt x="4203227" y="1200049"/>
                  <a:pt x="4185882" y="1206164"/>
                </a:cubicBezTo>
                <a:cubicBezTo>
                  <a:pt x="4179967" y="1203002"/>
                  <a:pt x="4166808" y="1197589"/>
                  <a:pt x="4173237" y="1189023"/>
                </a:cubicBezTo>
                <a:close/>
                <a:moveTo>
                  <a:pt x="4131976" y="1178153"/>
                </a:moveTo>
                <a:cubicBezTo>
                  <a:pt x="4124220" y="1187640"/>
                  <a:pt x="4111370" y="1179273"/>
                  <a:pt x="4101269" y="1179980"/>
                </a:cubicBezTo>
                <a:lnTo>
                  <a:pt x="4112846" y="1187076"/>
                </a:lnTo>
                <a:cubicBezTo>
                  <a:pt x="4119580" y="1183200"/>
                  <a:pt x="4130647" y="1186724"/>
                  <a:pt x="4131976" y="1178153"/>
                </a:cubicBezTo>
                <a:close/>
                <a:moveTo>
                  <a:pt x="2159777" y="1177417"/>
                </a:moveTo>
                <a:cubicBezTo>
                  <a:pt x="2162021" y="1177825"/>
                  <a:pt x="2165897" y="1176909"/>
                  <a:pt x="2168142" y="1179868"/>
                </a:cubicBezTo>
                <a:cubicBezTo>
                  <a:pt x="2169926" y="1184714"/>
                  <a:pt x="2163191" y="1188589"/>
                  <a:pt x="2158499" y="1186343"/>
                </a:cubicBezTo>
                <a:close/>
                <a:moveTo>
                  <a:pt x="3699534" y="1175680"/>
                </a:moveTo>
                <a:cubicBezTo>
                  <a:pt x="3703206" y="1175883"/>
                  <a:pt x="3707235" y="1176036"/>
                  <a:pt x="3709122" y="1179047"/>
                </a:cubicBezTo>
                <a:lnTo>
                  <a:pt x="3708406" y="1184250"/>
                </a:lnTo>
                <a:lnTo>
                  <a:pt x="3698460" y="1183483"/>
                </a:lnTo>
                <a:close/>
                <a:moveTo>
                  <a:pt x="4366000" y="1171376"/>
                </a:moveTo>
                <a:lnTo>
                  <a:pt x="4371457" y="1176429"/>
                </a:lnTo>
                <a:cubicBezTo>
                  <a:pt x="4366813" y="1182191"/>
                  <a:pt x="4362683" y="1176222"/>
                  <a:pt x="4359318" y="1173058"/>
                </a:cubicBezTo>
                <a:cubicBezTo>
                  <a:pt x="4362123" y="1172293"/>
                  <a:pt x="4363654" y="1170254"/>
                  <a:pt x="4366000" y="1171376"/>
                </a:cubicBezTo>
                <a:close/>
                <a:moveTo>
                  <a:pt x="2584671" y="1167831"/>
                </a:moveTo>
                <a:cubicBezTo>
                  <a:pt x="2587426" y="1166710"/>
                  <a:pt x="2588445" y="1168750"/>
                  <a:pt x="2590791" y="1169873"/>
                </a:cubicBezTo>
                <a:lnTo>
                  <a:pt x="2590485" y="1172831"/>
                </a:lnTo>
                <a:lnTo>
                  <a:pt x="2580590" y="1172421"/>
                </a:lnTo>
                <a:cubicBezTo>
                  <a:pt x="2579570" y="1170380"/>
                  <a:pt x="2583651" y="1168341"/>
                  <a:pt x="2584671" y="1167831"/>
                </a:cubicBezTo>
                <a:close/>
                <a:moveTo>
                  <a:pt x="2210582" y="1161998"/>
                </a:moveTo>
                <a:cubicBezTo>
                  <a:pt x="2214496" y="1162260"/>
                  <a:pt x="2219649" y="1168698"/>
                  <a:pt x="2225121" y="1162999"/>
                </a:cubicBezTo>
                <a:cubicBezTo>
                  <a:pt x="2223336" y="1165804"/>
                  <a:pt x="2226241" y="1170854"/>
                  <a:pt x="2221038" y="1172689"/>
                </a:cubicBezTo>
                <a:lnTo>
                  <a:pt x="2207115" y="1164473"/>
                </a:lnTo>
                <a:cubicBezTo>
                  <a:pt x="2208110" y="1162510"/>
                  <a:pt x="2209277" y="1161911"/>
                  <a:pt x="2210582" y="1161998"/>
                </a:cubicBezTo>
                <a:close/>
                <a:moveTo>
                  <a:pt x="4086891" y="1155798"/>
                </a:moveTo>
                <a:lnTo>
                  <a:pt x="4084239" y="1157634"/>
                </a:lnTo>
                <a:lnTo>
                  <a:pt x="4098417" y="1165087"/>
                </a:lnTo>
                <a:close/>
                <a:moveTo>
                  <a:pt x="3683013" y="1151803"/>
                </a:moveTo>
                <a:cubicBezTo>
                  <a:pt x="3685564" y="1151804"/>
                  <a:pt x="3689235" y="1152008"/>
                  <a:pt x="3691480" y="1154969"/>
                </a:cubicBezTo>
                <a:lnTo>
                  <a:pt x="3681940" y="1159607"/>
                </a:lnTo>
                <a:close/>
                <a:moveTo>
                  <a:pt x="3163253" y="1147620"/>
                </a:moveTo>
                <a:cubicBezTo>
                  <a:pt x="3166107" y="1152313"/>
                  <a:pt x="3181921" y="1148237"/>
                  <a:pt x="3176716" y="1157723"/>
                </a:cubicBezTo>
                <a:cubicBezTo>
                  <a:pt x="3167483" y="1159404"/>
                  <a:pt x="3159426" y="1153995"/>
                  <a:pt x="3163253" y="1147620"/>
                </a:cubicBezTo>
                <a:close/>
                <a:moveTo>
                  <a:pt x="4154075" y="1131276"/>
                </a:moveTo>
                <a:cubicBezTo>
                  <a:pt x="4158511" y="1134288"/>
                  <a:pt x="4158458" y="1144132"/>
                  <a:pt x="4149889" y="1142803"/>
                </a:cubicBezTo>
                <a:cubicBezTo>
                  <a:pt x="4151318" y="1140048"/>
                  <a:pt x="4148667" y="1134234"/>
                  <a:pt x="4154075" y="1131276"/>
                </a:cubicBezTo>
                <a:close/>
                <a:moveTo>
                  <a:pt x="4169173" y="1129853"/>
                </a:moveTo>
                <a:lnTo>
                  <a:pt x="4179425" y="1130213"/>
                </a:lnTo>
                <a:lnTo>
                  <a:pt x="4168764" y="1134649"/>
                </a:lnTo>
                <a:close/>
                <a:moveTo>
                  <a:pt x="3691744" y="1128706"/>
                </a:moveTo>
                <a:cubicBezTo>
                  <a:pt x="3679604" y="1125335"/>
                  <a:pt x="3669758" y="1132933"/>
                  <a:pt x="3663839" y="1137420"/>
                </a:cubicBezTo>
                <a:cubicBezTo>
                  <a:pt x="3660652" y="1133594"/>
                  <a:pt x="3657991" y="1132014"/>
                  <a:pt x="3655513" y="1131806"/>
                </a:cubicBezTo>
                <a:cubicBezTo>
                  <a:pt x="3648080" y="1131173"/>
                  <a:pt x="3642300" y="1142859"/>
                  <a:pt x="3628949" y="1143123"/>
                </a:cubicBezTo>
                <a:cubicBezTo>
                  <a:pt x="3625172" y="1149856"/>
                  <a:pt x="3619559" y="1161586"/>
                  <a:pt x="3629044" y="1166790"/>
                </a:cubicBezTo>
                <a:lnTo>
                  <a:pt x="3631037" y="1155212"/>
                </a:lnTo>
                <a:lnTo>
                  <a:pt x="3639810" y="1155419"/>
                </a:lnTo>
                <a:cubicBezTo>
                  <a:pt x="3649040" y="1161389"/>
                  <a:pt x="3640061" y="1169957"/>
                  <a:pt x="3639550" y="1174037"/>
                </a:cubicBezTo>
                <a:cubicBezTo>
                  <a:pt x="3655004" y="1180214"/>
                  <a:pt x="3661425" y="1197148"/>
                  <a:pt x="3664789" y="1207964"/>
                </a:cubicBezTo>
                <a:cubicBezTo>
                  <a:pt x="3663108" y="1201282"/>
                  <a:pt x="3671320" y="1197560"/>
                  <a:pt x="3673414" y="1191799"/>
                </a:cubicBezTo>
                <a:cubicBezTo>
                  <a:pt x="3686168" y="1181599"/>
                  <a:pt x="3699785" y="1192772"/>
                  <a:pt x="3712230" y="1193185"/>
                </a:cubicBezTo>
                <a:cubicBezTo>
                  <a:pt x="3714787" y="1167682"/>
                  <a:pt x="3703622" y="1150693"/>
                  <a:pt x="3691744" y="1128706"/>
                </a:cubicBezTo>
                <a:close/>
                <a:moveTo>
                  <a:pt x="4208432" y="1121250"/>
                </a:moveTo>
                <a:cubicBezTo>
                  <a:pt x="4211307" y="1121295"/>
                  <a:pt x="4214113" y="1121805"/>
                  <a:pt x="4216052" y="1121346"/>
                </a:cubicBezTo>
                <a:lnTo>
                  <a:pt x="4215285" y="1126194"/>
                </a:lnTo>
                <a:lnTo>
                  <a:pt x="4200391" y="1123944"/>
                </a:lnTo>
                <a:cubicBezTo>
                  <a:pt x="4202610" y="1121625"/>
                  <a:pt x="4205556" y="1121205"/>
                  <a:pt x="4208432" y="1121250"/>
                </a:cubicBezTo>
                <a:close/>
                <a:moveTo>
                  <a:pt x="4437931" y="1113077"/>
                </a:moveTo>
                <a:cubicBezTo>
                  <a:pt x="4442452" y="1112843"/>
                  <a:pt x="4447450" y="1114042"/>
                  <a:pt x="4450535" y="1115241"/>
                </a:cubicBezTo>
                <a:lnTo>
                  <a:pt x="4449768" y="1120086"/>
                </a:lnTo>
                <a:lnTo>
                  <a:pt x="4428193" y="1119521"/>
                </a:lnTo>
                <a:cubicBezTo>
                  <a:pt x="4429368" y="1114980"/>
                  <a:pt x="4433410" y="1113310"/>
                  <a:pt x="4437931" y="1113077"/>
                </a:cubicBezTo>
                <a:close/>
                <a:moveTo>
                  <a:pt x="4378870" y="1110886"/>
                </a:moveTo>
                <a:lnTo>
                  <a:pt x="4381369" y="1113080"/>
                </a:lnTo>
                <a:lnTo>
                  <a:pt x="4363772" y="1112309"/>
                </a:lnTo>
                <a:close/>
                <a:moveTo>
                  <a:pt x="4512052" y="1107200"/>
                </a:moveTo>
                <a:cubicBezTo>
                  <a:pt x="4510979" y="1115003"/>
                  <a:pt x="4528321" y="1116539"/>
                  <a:pt x="4524697" y="1124341"/>
                </a:cubicBezTo>
                <a:lnTo>
                  <a:pt x="4530413" y="1110774"/>
                </a:lnTo>
                <a:close/>
                <a:moveTo>
                  <a:pt x="4344499" y="1104902"/>
                </a:moveTo>
                <a:cubicBezTo>
                  <a:pt x="4347171" y="1105112"/>
                  <a:pt x="4350257" y="1105675"/>
                  <a:pt x="4352195" y="1105217"/>
                </a:cubicBezTo>
                <a:lnTo>
                  <a:pt x="4351428" y="1110061"/>
                </a:lnTo>
                <a:lnTo>
                  <a:pt x="4339290" y="1106692"/>
                </a:lnTo>
                <a:cubicBezTo>
                  <a:pt x="4339571" y="1104830"/>
                  <a:pt x="4341828" y="1104691"/>
                  <a:pt x="4344499" y="1104902"/>
                </a:cubicBezTo>
                <a:close/>
                <a:moveTo>
                  <a:pt x="3141849" y="1102258"/>
                </a:moveTo>
                <a:lnTo>
                  <a:pt x="3139805" y="1116029"/>
                </a:lnTo>
                <a:cubicBezTo>
                  <a:pt x="3155362" y="1112718"/>
                  <a:pt x="3142657" y="1130924"/>
                  <a:pt x="3150717" y="1126132"/>
                </a:cubicBezTo>
                <a:lnTo>
                  <a:pt x="3160717" y="1119605"/>
                </a:lnTo>
                <a:cubicBezTo>
                  <a:pt x="3161174" y="1125370"/>
                  <a:pt x="3170251" y="1132819"/>
                  <a:pt x="3160456" y="1138224"/>
                </a:cubicBezTo>
                <a:cubicBezTo>
                  <a:pt x="3156580" y="1139139"/>
                  <a:pt x="3156020" y="1135212"/>
                  <a:pt x="3152450" y="1133171"/>
                </a:cubicBezTo>
                <a:cubicBezTo>
                  <a:pt x="3148772" y="1150819"/>
                  <a:pt x="3162132" y="1162759"/>
                  <a:pt x="3158088" y="1180381"/>
                </a:cubicBezTo>
                <a:lnTo>
                  <a:pt x="3166861" y="1180588"/>
                </a:lnTo>
                <a:cubicBezTo>
                  <a:pt x="3183122" y="1215428"/>
                  <a:pt x="3186070" y="1253991"/>
                  <a:pt x="3203302" y="1282869"/>
                </a:cubicBezTo>
                <a:cubicBezTo>
                  <a:pt x="3207736" y="1296079"/>
                  <a:pt x="3225084" y="1279764"/>
                  <a:pt x="3235129" y="1288896"/>
                </a:cubicBezTo>
                <a:cubicBezTo>
                  <a:pt x="3226660" y="1293380"/>
                  <a:pt x="3228391" y="1308071"/>
                  <a:pt x="3211151" y="1304702"/>
                </a:cubicBezTo>
                <a:cubicBezTo>
                  <a:pt x="3210385" y="1309545"/>
                  <a:pt x="3211302" y="1313423"/>
                  <a:pt x="3215739" y="1316433"/>
                </a:cubicBezTo>
                <a:lnTo>
                  <a:pt x="3222728" y="1311794"/>
                </a:lnTo>
                <a:cubicBezTo>
                  <a:pt x="3226503" y="1310163"/>
                  <a:pt x="3232880" y="1308889"/>
                  <a:pt x="3237776" y="1310013"/>
                </a:cubicBezTo>
                <a:cubicBezTo>
                  <a:pt x="3238388" y="1311749"/>
                  <a:pt x="3239764" y="1313739"/>
                  <a:pt x="3242569" y="1315523"/>
                </a:cubicBezTo>
                <a:cubicBezTo>
                  <a:pt x="3234814" y="1319908"/>
                  <a:pt x="3229151" y="1326179"/>
                  <a:pt x="3220377" y="1328523"/>
                </a:cubicBezTo>
                <a:lnTo>
                  <a:pt x="3214308" y="1324289"/>
                </a:lnTo>
                <a:lnTo>
                  <a:pt x="3218895" y="1336022"/>
                </a:lnTo>
                <a:cubicBezTo>
                  <a:pt x="3227158" y="1340308"/>
                  <a:pt x="3236700" y="1328017"/>
                  <a:pt x="3240063" y="1338833"/>
                </a:cubicBezTo>
                <a:cubicBezTo>
                  <a:pt x="3234961" y="1346484"/>
                  <a:pt x="3224094" y="1352039"/>
                  <a:pt x="3213995" y="1352753"/>
                </a:cubicBezTo>
                <a:cubicBezTo>
                  <a:pt x="3225059" y="1363924"/>
                  <a:pt x="3225059" y="1363924"/>
                  <a:pt x="3237452" y="1374183"/>
                </a:cubicBezTo>
                <a:cubicBezTo>
                  <a:pt x="3240107" y="1364694"/>
                  <a:pt x="3262345" y="1367351"/>
                  <a:pt x="3264083" y="1356541"/>
                </a:cubicBezTo>
                <a:cubicBezTo>
                  <a:pt x="3258773" y="1372962"/>
                  <a:pt x="3267188" y="1378320"/>
                  <a:pt x="3258206" y="1394537"/>
                </a:cubicBezTo>
                <a:cubicBezTo>
                  <a:pt x="3253971" y="1398057"/>
                  <a:pt x="3248666" y="1399177"/>
                  <a:pt x="3242648" y="1397849"/>
                </a:cubicBezTo>
                <a:cubicBezTo>
                  <a:pt x="3242948" y="1420393"/>
                  <a:pt x="3254268" y="1430802"/>
                  <a:pt x="3259976" y="1450393"/>
                </a:cubicBezTo>
                <a:lnTo>
                  <a:pt x="3272066" y="1445754"/>
                </a:lnTo>
                <a:cubicBezTo>
                  <a:pt x="3276860" y="1448715"/>
                  <a:pt x="3278643" y="1453559"/>
                  <a:pt x="3276654" y="1457488"/>
                </a:cubicBezTo>
                <a:cubicBezTo>
                  <a:pt x="3277009" y="1462536"/>
                  <a:pt x="3273385" y="1470340"/>
                  <a:pt x="3266347" y="1466971"/>
                </a:cubicBezTo>
                <a:cubicBezTo>
                  <a:pt x="3264864" y="1484671"/>
                  <a:pt x="3275723" y="1504618"/>
                  <a:pt x="3284695" y="1521553"/>
                </a:cubicBezTo>
                <a:lnTo>
                  <a:pt x="3288776" y="1519515"/>
                </a:lnTo>
                <a:cubicBezTo>
                  <a:pt x="3297804" y="1518956"/>
                  <a:pt x="3306169" y="1521407"/>
                  <a:pt x="3309177" y="1527171"/>
                </a:cubicBezTo>
                <a:cubicBezTo>
                  <a:pt x="3303259" y="1531659"/>
                  <a:pt x="3296984" y="1533646"/>
                  <a:pt x="3289282" y="1533288"/>
                </a:cubicBezTo>
                <a:lnTo>
                  <a:pt x="3291319" y="1545020"/>
                </a:lnTo>
                <a:cubicBezTo>
                  <a:pt x="3297593" y="1543032"/>
                  <a:pt x="3302791" y="1559051"/>
                  <a:pt x="3314322" y="1550484"/>
                </a:cubicBezTo>
                <a:cubicBezTo>
                  <a:pt x="3327327" y="1554823"/>
                  <a:pt x="3310239" y="1560176"/>
                  <a:pt x="3314164" y="1567266"/>
                </a:cubicBezTo>
                <a:cubicBezTo>
                  <a:pt x="3319060" y="1568390"/>
                  <a:pt x="3327019" y="1565433"/>
                  <a:pt x="3329058" y="1569515"/>
                </a:cubicBezTo>
                <a:cubicBezTo>
                  <a:pt x="3327169" y="1574155"/>
                  <a:pt x="3340431" y="1577730"/>
                  <a:pt x="3331095" y="1581248"/>
                </a:cubicBezTo>
                <a:cubicBezTo>
                  <a:pt x="3327218" y="1582164"/>
                  <a:pt x="3326198" y="1580124"/>
                  <a:pt x="3325331" y="1579154"/>
                </a:cubicBezTo>
                <a:lnTo>
                  <a:pt x="3318342" y="1583792"/>
                </a:lnTo>
                <a:lnTo>
                  <a:pt x="3339050" y="1588492"/>
                </a:lnTo>
                <a:lnTo>
                  <a:pt x="3324815" y="1603637"/>
                </a:lnTo>
                <a:cubicBezTo>
                  <a:pt x="3333334" y="1596957"/>
                  <a:pt x="3345626" y="1598848"/>
                  <a:pt x="3355523" y="1596708"/>
                </a:cubicBezTo>
                <a:cubicBezTo>
                  <a:pt x="3331754" y="1596089"/>
                  <a:pt x="3347216" y="1569113"/>
                  <a:pt x="3327631" y="1564616"/>
                </a:cubicBezTo>
                <a:cubicBezTo>
                  <a:pt x="3330743" y="1560894"/>
                  <a:pt x="3335181" y="1563905"/>
                  <a:pt x="3339057" y="1562987"/>
                </a:cubicBezTo>
                <a:cubicBezTo>
                  <a:pt x="3315497" y="1543394"/>
                  <a:pt x="3327493" y="1512540"/>
                  <a:pt x="3301075" y="1495902"/>
                </a:cubicBezTo>
                <a:cubicBezTo>
                  <a:pt x="3298991" y="1468510"/>
                  <a:pt x="3289923" y="1427906"/>
                  <a:pt x="3273355" y="1396021"/>
                </a:cubicBezTo>
                <a:cubicBezTo>
                  <a:pt x="3285144" y="1376491"/>
                  <a:pt x="3262706" y="1357099"/>
                  <a:pt x="3270668" y="1338841"/>
                </a:cubicBezTo>
                <a:cubicBezTo>
                  <a:pt x="3265258" y="1349449"/>
                  <a:pt x="3250208" y="1358881"/>
                  <a:pt x="3237099" y="1361479"/>
                </a:cubicBezTo>
                <a:cubicBezTo>
                  <a:pt x="3233528" y="1359439"/>
                  <a:pt x="3229041" y="1356070"/>
                  <a:pt x="3232153" y="1352348"/>
                </a:cubicBezTo>
                <a:cubicBezTo>
                  <a:pt x="3236338" y="1348474"/>
                  <a:pt x="3241897" y="1346586"/>
                  <a:pt x="3247916" y="1347916"/>
                </a:cubicBezTo>
                <a:cubicBezTo>
                  <a:pt x="3255978" y="1335470"/>
                  <a:pt x="3243840" y="1332101"/>
                  <a:pt x="3246139" y="1317564"/>
                </a:cubicBezTo>
                <a:cubicBezTo>
                  <a:pt x="3244608" y="1317053"/>
                  <a:pt x="3243385" y="1316135"/>
                  <a:pt x="3242569" y="1315523"/>
                </a:cubicBezTo>
                <a:cubicBezTo>
                  <a:pt x="3242875" y="1315114"/>
                  <a:pt x="3243589" y="1315013"/>
                  <a:pt x="3243896" y="1314604"/>
                </a:cubicBezTo>
                <a:cubicBezTo>
                  <a:pt x="3242824" y="1312206"/>
                  <a:pt x="3240785" y="1310678"/>
                  <a:pt x="3237776" y="1310013"/>
                </a:cubicBezTo>
                <a:cubicBezTo>
                  <a:pt x="3233699" y="1299301"/>
                  <a:pt x="3257470" y="1289717"/>
                  <a:pt x="3242834" y="1279052"/>
                </a:cubicBezTo>
                <a:lnTo>
                  <a:pt x="3252169" y="1275537"/>
                </a:lnTo>
                <a:lnTo>
                  <a:pt x="3245947" y="1275332"/>
                </a:lnTo>
                <a:cubicBezTo>
                  <a:pt x="3246560" y="1269413"/>
                  <a:pt x="3235341" y="1262270"/>
                  <a:pt x="3248298" y="1258599"/>
                </a:cubicBezTo>
                <a:cubicBezTo>
                  <a:pt x="3249013" y="1253397"/>
                  <a:pt x="3241822" y="1251509"/>
                  <a:pt x="3238456" y="1248345"/>
                </a:cubicBezTo>
                <a:cubicBezTo>
                  <a:pt x="3240089" y="1244469"/>
                  <a:pt x="3237183" y="1239419"/>
                  <a:pt x="3242642" y="1236818"/>
                </a:cubicBezTo>
                <a:cubicBezTo>
                  <a:pt x="3216066" y="1236963"/>
                  <a:pt x="3222501" y="1210543"/>
                  <a:pt x="3215261" y="1200645"/>
                </a:cubicBezTo>
                <a:cubicBezTo>
                  <a:pt x="3240619" y="1174077"/>
                  <a:pt x="3179156" y="1172276"/>
                  <a:pt x="3210850" y="1146704"/>
                </a:cubicBezTo>
                <a:cubicBezTo>
                  <a:pt x="3181314" y="1151644"/>
                  <a:pt x="3204582" y="1123188"/>
                  <a:pt x="3181884" y="1122417"/>
                </a:cubicBezTo>
                <a:lnTo>
                  <a:pt x="3187803" y="1115379"/>
                </a:lnTo>
                <a:cubicBezTo>
                  <a:pt x="3179129" y="1123537"/>
                  <a:pt x="3165107" y="1106957"/>
                  <a:pt x="3161534" y="1115117"/>
                </a:cubicBezTo>
                <a:cubicBezTo>
                  <a:pt x="3148526" y="1118428"/>
                  <a:pt x="3142612" y="1107614"/>
                  <a:pt x="3141849" y="1102258"/>
                </a:cubicBezTo>
                <a:close/>
                <a:moveTo>
                  <a:pt x="4310652" y="1096316"/>
                </a:moveTo>
                <a:cubicBezTo>
                  <a:pt x="4313541" y="1096018"/>
                  <a:pt x="4316645" y="1096714"/>
                  <a:pt x="4320011" y="1099241"/>
                </a:cubicBezTo>
                <a:cubicBezTo>
                  <a:pt x="4312002" y="1101840"/>
                  <a:pt x="4301849" y="1112395"/>
                  <a:pt x="4288486" y="1108105"/>
                </a:cubicBezTo>
                <a:lnTo>
                  <a:pt x="4289253" y="1103261"/>
                </a:lnTo>
                <a:cubicBezTo>
                  <a:pt x="4293256" y="1105786"/>
                  <a:pt x="4297580" y="1102256"/>
                  <a:pt x="4302586" y="1099355"/>
                </a:cubicBezTo>
                <a:cubicBezTo>
                  <a:pt x="4305089" y="1097906"/>
                  <a:pt x="4307762" y="1096614"/>
                  <a:pt x="4310652" y="1096316"/>
                </a:cubicBezTo>
                <a:close/>
                <a:moveTo>
                  <a:pt x="4514148" y="1093786"/>
                </a:moveTo>
                <a:lnTo>
                  <a:pt x="4511494" y="1095622"/>
                </a:lnTo>
                <a:lnTo>
                  <a:pt x="4522921" y="1093993"/>
                </a:lnTo>
                <a:close/>
                <a:moveTo>
                  <a:pt x="4203104" y="1089629"/>
                </a:moveTo>
                <a:cubicBezTo>
                  <a:pt x="4205144" y="1090842"/>
                  <a:pt x="4207082" y="1092935"/>
                  <a:pt x="4208866" y="1093953"/>
                </a:cubicBezTo>
                <a:lnTo>
                  <a:pt x="4195962" y="1095431"/>
                </a:lnTo>
                <a:lnTo>
                  <a:pt x="4196728" y="1090585"/>
                </a:lnTo>
                <a:cubicBezTo>
                  <a:pt x="4198921" y="1088085"/>
                  <a:pt x="4201064" y="1088419"/>
                  <a:pt x="4203104" y="1089629"/>
                </a:cubicBezTo>
                <a:close/>
                <a:moveTo>
                  <a:pt x="4060591" y="1088872"/>
                </a:moveTo>
                <a:lnTo>
                  <a:pt x="4053856" y="1092744"/>
                </a:lnTo>
                <a:lnTo>
                  <a:pt x="4068546" y="1096115"/>
                </a:lnTo>
                <a:close/>
                <a:moveTo>
                  <a:pt x="2527411" y="1088194"/>
                </a:moveTo>
                <a:lnTo>
                  <a:pt x="2538735" y="1088402"/>
                </a:lnTo>
                <a:lnTo>
                  <a:pt x="2537458" y="1097328"/>
                </a:lnTo>
                <a:cubicBezTo>
                  <a:pt x="2529449" y="1099926"/>
                  <a:pt x="2522768" y="1093956"/>
                  <a:pt x="2527411" y="1088194"/>
                </a:cubicBezTo>
                <a:close/>
                <a:moveTo>
                  <a:pt x="4160564" y="1087362"/>
                </a:moveTo>
                <a:cubicBezTo>
                  <a:pt x="4177142" y="1086089"/>
                  <a:pt x="4168517" y="1102257"/>
                  <a:pt x="4179432" y="1104708"/>
                </a:cubicBezTo>
                <a:cubicBezTo>
                  <a:pt x="4168566" y="1110267"/>
                  <a:pt x="4149698" y="1092916"/>
                  <a:pt x="4160564" y="1087362"/>
                </a:cubicBezTo>
                <a:close/>
                <a:moveTo>
                  <a:pt x="4358630" y="1078795"/>
                </a:moveTo>
                <a:cubicBezTo>
                  <a:pt x="4362302" y="1079001"/>
                  <a:pt x="4365975" y="1079207"/>
                  <a:pt x="4368218" y="1082167"/>
                </a:cubicBezTo>
                <a:lnTo>
                  <a:pt x="4357864" y="1083643"/>
                </a:lnTo>
                <a:close/>
                <a:moveTo>
                  <a:pt x="4462022" y="1078265"/>
                </a:moveTo>
                <a:lnTo>
                  <a:pt x="4461460" y="1081986"/>
                </a:lnTo>
                <a:lnTo>
                  <a:pt x="4472833" y="1090203"/>
                </a:lnTo>
                <a:close/>
                <a:moveTo>
                  <a:pt x="4329149" y="1073891"/>
                </a:moveTo>
                <a:cubicBezTo>
                  <a:pt x="4333739" y="1075425"/>
                  <a:pt x="4337718" y="1075221"/>
                  <a:pt x="4341390" y="1077974"/>
                </a:cubicBezTo>
                <a:lnTo>
                  <a:pt x="4327514" y="1085419"/>
                </a:lnTo>
                <a:close/>
                <a:moveTo>
                  <a:pt x="2645504" y="1065547"/>
                </a:moveTo>
                <a:cubicBezTo>
                  <a:pt x="2641525" y="1068300"/>
                  <a:pt x="2638412" y="1072022"/>
                  <a:pt x="2632292" y="1069981"/>
                </a:cubicBezTo>
                <a:cubicBezTo>
                  <a:pt x="2630863" y="1072734"/>
                  <a:pt x="2632647" y="1077581"/>
                  <a:pt x="2637288" y="1076919"/>
                </a:cubicBezTo>
                <a:close/>
                <a:moveTo>
                  <a:pt x="4443052" y="1062751"/>
                </a:moveTo>
                <a:cubicBezTo>
                  <a:pt x="4457639" y="1065409"/>
                  <a:pt x="4443661" y="1074688"/>
                  <a:pt x="4461310" y="1068163"/>
                </a:cubicBezTo>
                <a:cubicBezTo>
                  <a:pt x="4459527" y="1063317"/>
                  <a:pt x="4446723" y="1062957"/>
                  <a:pt x="4443052" y="1062751"/>
                </a:cubicBezTo>
                <a:close/>
                <a:moveTo>
                  <a:pt x="4286103" y="1058170"/>
                </a:moveTo>
                <a:cubicBezTo>
                  <a:pt x="4290999" y="1059291"/>
                  <a:pt x="4294416" y="1060261"/>
                  <a:pt x="4297782" y="1063426"/>
                </a:cubicBezTo>
                <a:lnTo>
                  <a:pt x="4285336" y="1063013"/>
                </a:lnTo>
                <a:close/>
                <a:moveTo>
                  <a:pt x="3485410" y="1057556"/>
                </a:moveTo>
                <a:cubicBezTo>
                  <a:pt x="3482771" y="1056292"/>
                  <a:pt x="3480271" y="1056011"/>
                  <a:pt x="3478561" y="1059352"/>
                </a:cubicBezTo>
                <a:lnTo>
                  <a:pt x="3492689" y="1066445"/>
                </a:lnTo>
                <a:lnTo>
                  <a:pt x="3493099" y="1061651"/>
                </a:lnTo>
                <a:cubicBezTo>
                  <a:pt x="3490829" y="1061065"/>
                  <a:pt x="3488049" y="1058820"/>
                  <a:pt x="3485410" y="1057556"/>
                </a:cubicBezTo>
                <a:close/>
                <a:moveTo>
                  <a:pt x="4531857" y="1057014"/>
                </a:moveTo>
                <a:cubicBezTo>
                  <a:pt x="4524818" y="1058746"/>
                  <a:pt x="4515228" y="1057927"/>
                  <a:pt x="4506627" y="1058607"/>
                </a:cubicBezTo>
                <a:cubicBezTo>
                  <a:pt x="4498026" y="1059286"/>
                  <a:pt x="4490412" y="1061465"/>
                  <a:pt x="4487324" y="1069191"/>
                </a:cubicBezTo>
                <a:cubicBezTo>
                  <a:pt x="4501610" y="1056953"/>
                  <a:pt x="4509511" y="1074043"/>
                  <a:pt x="4520170" y="1077259"/>
                </a:cubicBezTo>
                <a:lnTo>
                  <a:pt x="4515225" y="1068128"/>
                </a:lnTo>
                <a:cubicBezTo>
                  <a:pt x="4519665" y="1063487"/>
                  <a:pt x="4524969" y="1062366"/>
                  <a:pt x="4530988" y="1063695"/>
                </a:cubicBezTo>
                <a:close/>
                <a:moveTo>
                  <a:pt x="4338540" y="1052880"/>
                </a:moveTo>
                <a:cubicBezTo>
                  <a:pt x="4348023" y="1065735"/>
                  <a:pt x="4319309" y="1055987"/>
                  <a:pt x="4321141" y="1068842"/>
                </a:cubicBezTo>
                <a:lnTo>
                  <a:pt x="4303902" y="1065468"/>
                </a:lnTo>
                <a:cubicBezTo>
                  <a:pt x="4316603" y="1065115"/>
                  <a:pt x="4325075" y="1050427"/>
                  <a:pt x="4338540" y="1052880"/>
                </a:cubicBezTo>
                <a:close/>
                <a:moveTo>
                  <a:pt x="4040567" y="1045534"/>
                </a:moveTo>
                <a:lnTo>
                  <a:pt x="4039791" y="1050302"/>
                </a:lnTo>
                <a:cubicBezTo>
                  <a:pt x="4037393" y="1051373"/>
                  <a:pt x="4035810" y="1053056"/>
                  <a:pt x="4033769" y="1054076"/>
                </a:cubicBezTo>
                <a:lnTo>
                  <a:pt x="4057337" y="1050716"/>
                </a:lnTo>
                <a:cubicBezTo>
                  <a:pt x="4056165" y="1045053"/>
                  <a:pt x="4042760" y="1045585"/>
                  <a:pt x="4040567" y="1045534"/>
                </a:cubicBezTo>
                <a:close/>
                <a:moveTo>
                  <a:pt x="4373738" y="1044218"/>
                </a:moveTo>
                <a:lnTo>
                  <a:pt x="4381437" y="1052227"/>
                </a:lnTo>
                <a:lnTo>
                  <a:pt x="4372562" y="1053857"/>
                </a:lnTo>
                <a:close/>
                <a:moveTo>
                  <a:pt x="3133801" y="1040701"/>
                </a:moveTo>
                <a:lnTo>
                  <a:pt x="3142574" y="1040907"/>
                </a:lnTo>
                <a:cubicBezTo>
                  <a:pt x="3141808" y="1045753"/>
                  <a:pt x="3147928" y="1047795"/>
                  <a:pt x="3149814" y="1050804"/>
                </a:cubicBezTo>
                <a:cubicBezTo>
                  <a:pt x="3144611" y="1052639"/>
                  <a:pt x="3132214" y="1060236"/>
                  <a:pt x="3128595" y="1050186"/>
                </a:cubicBezTo>
                <a:cubicBezTo>
                  <a:pt x="3129974" y="1047075"/>
                  <a:pt x="3127118" y="1042383"/>
                  <a:pt x="3133801" y="1040701"/>
                </a:cubicBezTo>
                <a:close/>
                <a:moveTo>
                  <a:pt x="4314214" y="1038130"/>
                </a:moveTo>
                <a:lnTo>
                  <a:pt x="4331811" y="1038901"/>
                </a:lnTo>
                <a:lnTo>
                  <a:pt x="4331351" y="1040786"/>
                </a:lnTo>
                <a:lnTo>
                  <a:pt x="4313805" y="1040375"/>
                </a:lnTo>
                <a:close/>
                <a:moveTo>
                  <a:pt x="4359917" y="1036716"/>
                </a:moveTo>
                <a:lnTo>
                  <a:pt x="4364301" y="1041919"/>
                </a:lnTo>
                <a:lnTo>
                  <a:pt x="4349255" y="1041150"/>
                </a:lnTo>
                <a:cubicBezTo>
                  <a:pt x="4353182" y="1040590"/>
                  <a:pt x="4355020" y="1035592"/>
                  <a:pt x="4359917" y="1036716"/>
                </a:cubicBezTo>
                <a:close/>
                <a:moveTo>
                  <a:pt x="4494019" y="1024154"/>
                </a:moveTo>
                <a:cubicBezTo>
                  <a:pt x="4487132" y="1026958"/>
                  <a:pt x="4484734" y="1028028"/>
                  <a:pt x="4481162" y="1033636"/>
                </a:cubicBezTo>
                <a:cubicBezTo>
                  <a:pt x="4490140" y="1032721"/>
                  <a:pt x="4504420" y="1038338"/>
                  <a:pt x="4496664" y="1047822"/>
                </a:cubicBezTo>
                <a:cubicBezTo>
                  <a:pt x="4503040" y="1049099"/>
                  <a:pt x="4506764" y="1047111"/>
                  <a:pt x="4512120" y="1046347"/>
                </a:cubicBezTo>
                <a:close/>
                <a:moveTo>
                  <a:pt x="4286470" y="1022413"/>
                </a:moveTo>
                <a:lnTo>
                  <a:pt x="4301767" y="1037719"/>
                </a:lnTo>
                <a:cubicBezTo>
                  <a:pt x="4302430" y="1039810"/>
                  <a:pt x="4280855" y="1034144"/>
                  <a:pt x="4286162" y="1025370"/>
                </a:cubicBezTo>
                <a:close/>
                <a:moveTo>
                  <a:pt x="4340742" y="1022325"/>
                </a:moveTo>
                <a:lnTo>
                  <a:pt x="4339975" y="1027173"/>
                </a:lnTo>
                <a:lnTo>
                  <a:pt x="4320950" y="1026605"/>
                </a:lnTo>
                <a:cubicBezTo>
                  <a:pt x="4322506" y="1024743"/>
                  <a:pt x="4325593" y="1023393"/>
                  <a:pt x="4329220" y="1022647"/>
                </a:cubicBezTo>
                <a:cubicBezTo>
                  <a:pt x="4332848" y="1021904"/>
                  <a:pt x="4337017" y="1021763"/>
                  <a:pt x="4340742" y="1022325"/>
                </a:cubicBezTo>
                <a:close/>
                <a:moveTo>
                  <a:pt x="4455662" y="1020879"/>
                </a:moveTo>
                <a:lnTo>
                  <a:pt x="4454895" y="1025724"/>
                </a:lnTo>
                <a:cubicBezTo>
                  <a:pt x="4463008" y="1021290"/>
                  <a:pt x="4469736" y="1035265"/>
                  <a:pt x="4472799" y="1023536"/>
                </a:cubicBezTo>
                <a:close/>
                <a:moveTo>
                  <a:pt x="3521471" y="1020445"/>
                </a:moveTo>
                <a:cubicBezTo>
                  <a:pt x="3517645" y="1019169"/>
                  <a:pt x="3516114" y="1021209"/>
                  <a:pt x="3514788" y="1022127"/>
                </a:cubicBezTo>
                <a:lnTo>
                  <a:pt x="3520600" y="1027127"/>
                </a:lnTo>
                <a:close/>
                <a:moveTo>
                  <a:pt x="4438474" y="1015313"/>
                </a:moveTo>
                <a:cubicBezTo>
                  <a:pt x="4436432" y="1021435"/>
                  <a:pt x="4443982" y="1020722"/>
                  <a:pt x="4449082" y="1020724"/>
                </a:cubicBezTo>
                <a:cubicBezTo>
                  <a:pt x="4447858" y="1019806"/>
                  <a:pt x="4445767" y="1017917"/>
                  <a:pt x="4447298" y="1015876"/>
                </a:cubicBezTo>
                <a:close/>
                <a:moveTo>
                  <a:pt x="4378490" y="1013664"/>
                </a:moveTo>
                <a:cubicBezTo>
                  <a:pt x="4382417" y="1013104"/>
                  <a:pt x="4387059" y="1014993"/>
                  <a:pt x="4386854" y="1018667"/>
                </a:cubicBezTo>
                <a:lnTo>
                  <a:pt x="4385628" y="1025398"/>
                </a:lnTo>
                <a:lnTo>
                  <a:pt x="4376855" y="1025191"/>
                </a:lnTo>
                <a:close/>
                <a:moveTo>
                  <a:pt x="3497040" y="1012634"/>
                </a:moveTo>
                <a:lnTo>
                  <a:pt x="3495762" y="1021560"/>
                </a:lnTo>
                <a:cubicBezTo>
                  <a:pt x="3501882" y="1023603"/>
                  <a:pt x="3507545" y="1019880"/>
                  <a:pt x="3506833" y="1014882"/>
                </a:cubicBezTo>
                <a:cubicBezTo>
                  <a:pt x="3504946" y="1011872"/>
                  <a:pt x="3501070" y="1012789"/>
                  <a:pt x="3497040" y="1012634"/>
                </a:cubicBezTo>
                <a:close/>
                <a:moveTo>
                  <a:pt x="4134109" y="1011373"/>
                </a:moveTo>
                <a:cubicBezTo>
                  <a:pt x="4138018" y="1011636"/>
                  <a:pt x="4141946" y="1012988"/>
                  <a:pt x="4144622" y="1016432"/>
                </a:cubicBezTo>
                <a:cubicBezTo>
                  <a:pt x="4136307" y="1021990"/>
                  <a:pt x="4131158" y="1013980"/>
                  <a:pt x="4123710" y="1012856"/>
                </a:cubicBezTo>
                <a:cubicBezTo>
                  <a:pt x="4126312" y="1011938"/>
                  <a:pt x="4130201" y="1011111"/>
                  <a:pt x="4134109" y="1011373"/>
                </a:cubicBezTo>
                <a:close/>
                <a:moveTo>
                  <a:pt x="3637559" y="1009312"/>
                </a:moveTo>
                <a:lnTo>
                  <a:pt x="3643783" y="1009517"/>
                </a:lnTo>
                <a:lnTo>
                  <a:pt x="3643016" y="1014363"/>
                </a:lnTo>
                <a:lnTo>
                  <a:pt x="3633121" y="1013952"/>
                </a:lnTo>
                <a:cubicBezTo>
                  <a:pt x="3632101" y="1011912"/>
                  <a:pt x="3635978" y="1010995"/>
                  <a:pt x="3637559" y="1009312"/>
                </a:cubicBezTo>
                <a:close/>
                <a:moveTo>
                  <a:pt x="3464589" y="1005347"/>
                </a:moveTo>
                <a:cubicBezTo>
                  <a:pt x="3462742" y="1004454"/>
                  <a:pt x="3460189" y="1004591"/>
                  <a:pt x="3456439" y="1006401"/>
                </a:cubicBezTo>
                <a:cubicBezTo>
                  <a:pt x="3460161" y="1014613"/>
                  <a:pt x="3466841" y="1020583"/>
                  <a:pt x="3475308" y="1023748"/>
                </a:cubicBezTo>
                <a:cubicBezTo>
                  <a:pt x="3469302" y="1019959"/>
                  <a:pt x="3470128" y="1008024"/>
                  <a:pt x="3464589" y="1005347"/>
                </a:cubicBezTo>
                <a:close/>
                <a:moveTo>
                  <a:pt x="2624710" y="1004026"/>
                </a:moveTo>
                <a:lnTo>
                  <a:pt x="2615068" y="1010500"/>
                </a:lnTo>
                <a:cubicBezTo>
                  <a:pt x="2618842" y="1008869"/>
                  <a:pt x="2626290" y="1009993"/>
                  <a:pt x="2624710" y="1004026"/>
                </a:cubicBezTo>
                <a:close/>
                <a:moveTo>
                  <a:pt x="4092395" y="1002748"/>
                </a:moveTo>
                <a:cubicBezTo>
                  <a:pt x="4101984" y="1006118"/>
                  <a:pt x="4113103" y="1007447"/>
                  <a:pt x="4118307" y="1005612"/>
                </a:cubicBezTo>
                <a:cubicBezTo>
                  <a:pt x="4114887" y="1012293"/>
                  <a:pt x="4111215" y="1012088"/>
                  <a:pt x="4105347" y="1016932"/>
                </a:cubicBezTo>
                <a:close/>
                <a:moveTo>
                  <a:pt x="3599613" y="1001243"/>
                </a:moveTo>
                <a:lnTo>
                  <a:pt x="3608385" y="1001449"/>
                </a:lnTo>
                <a:lnTo>
                  <a:pt x="3595173" y="1005883"/>
                </a:lnTo>
                <a:cubicBezTo>
                  <a:pt x="3594154" y="1003842"/>
                  <a:pt x="3596958" y="1003078"/>
                  <a:pt x="3599613" y="1001243"/>
                </a:cubicBezTo>
                <a:close/>
                <a:moveTo>
                  <a:pt x="4316523" y="998113"/>
                </a:moveTo>
                <a:cubicBezTo>
                  <a:pt x="4323510" y="1001124"/>
                  <a:pt x="4326106" y="1009109"/>
                  <a:pt x="4322482" y="1016915"/>
                </a:cubicBezTo>
                <a:cubicBezTo>
                  <a:pt x="4315036" y="1015789"/>
                  <a:pt x="4301627" y="1003515"/>
                  <a:pt x="4316523" y="998113"/>
                </a:cubicBezTo>
                <a:close/>
                <a:moveTo>
                  <a:pt x="2277706" y="997748"/>
                </a:moveTo>
                <a:lnTo>
                  <a:pt x="2283929" y="997954"/>
                </a:lnTo>
                <a:lnTo>
                  <a:pt x="2282651" y="1006880"/>
                </a:lnTo>
                <a:cubicBezTo>
                  <a:pt x="2275662" y="1011520"/>
                  <a:pt x="2269697" y="1000348"/>
                  <a:pt x="2277706" y="997748"/>
                </a:cubicBezTo>
                <a:close/>
                <a:moveTo>
                  <a:pt x="2500914" y="996885"/>
                </a:moveTo>
                <a:cubicBezTo>
                  <a:pt x="2509790" y="995256"/>
                  <a:pt x="2506371" y="1001937"/>
                  <a:pt x="2509736" y="1005100"/>
                </a:cubicBezTo>
                <a:cubicBezTo>
                  <a:pt x="2504074" y="1008822"/>
                  <a:pt x="2498310" y="1006729"/>
                  <a:pt x="2497597" y="1001730"/>
                </a:cubicBezTo>
                <a:cubicBezTo>
                  <a:pt x="2496629" y="1000047"/>
                  <a:pt x="2499384" y="998926"/>
                  <a:pt x="2500914" y="996885"/>
                </a:cubicBezTo>
                <a:close/>
                <a:moveTo>
                  <a:pt x="4163196" y="993382"/>
                </a:moveTo>
                <a:lnTo>
                  <a:pt x="4162429" y="998226"/>
                </a:lnTo>
                <a:lnTo>
                  <a:pt x="4138201" y="999495"/>
                </a:lnTo>
                <a:cubicBezTo>
                  <a:pt x="4139961" y="996511"/>
                  <a:pt x="4143736" y="994880"/>
                  <a:pt x="4148308" y="994046"/>
                </a:cubicBezTo>
                <a:cubicBezTo>
                  <a:pt x="4152880" y="993212"/>
                  <a:pt x="4158248" y="993176"/>
                  <a:pt x="4163196" y="993382"/>
                </a:cubicBezTo>
                <a:close/>
                <a:moveTo>
                  <a:pt x="4263732" y="993254"/>
                </a:moveTo>
                <a:cubicBezTo>
                  <a:pt x="4266384" y="993331"/>
                  <a:pt x="4269113" y="993944"/>
                  <a:pt x="4271792" y="993562"/>
                </a:cubicBezTo>
                <a:cubicBezTo>
                  <a:pt x="4275361" y="995603"/>
                  <a:pt x="4274697" y="998612"/>
                  <a:pt x="4274390" y="1001571"/>
                </a:cubicBezTo>
                <a:cubicBezTo>
                  <a:pt x="4265666" y="1009373"/>
                  <a:pt x="4264038" y="995395"/>
                  <a:pt x="4256131" y="996159"/>
                </a:cubicBezTo>
                <a:cubicBezTo>
                  <a:pt x="4258503" y="993635"/>
                  <a:pt x="4261079" y="993177"/>
                  <a:pt x="4263732" y="993254"/>
                </a:cubicBezTo>
                <a:close/>
                <a:moveTo>
                  <a:pt x="4053692" y="991928"/>
                </a:moveTo>
                <a:cubicBezTo>
                  <a:pt x="4053384" y="994887"/>
                  <a:pt x="4054149" y="997692"/>
                  <a:pt x="4050272" y="998609"/>
                </a:cubicBezTo>
                <a:lnTo>
                  <a:pt x="4063177" y="997134"/>
                </a:lnTo>
                <a:close/>
                <a:moveTo>
                  <a:pt x="2447664" y="991364"/>
                </a:moveTo>
                <a:cubicBezTo>
                  <a:pt x="2460876" y="986930"/>
                  <a:pt x="2455262" y="998661"/>
                  <a:pt x="2465055" y="1000907"/>
                </a:cubicBezTo>
                <a:cubicBezTo>
                  <a:pt x="2463064" y="1004834"/>
                  <a:pt x="2466072" y="1010599"/>
                  <a:pt x="2459747" y="1012229"/>
                </a:cubicBezTo>
                <a:cubicBezTo>
                  <a:pt x="2445414" y="1013908"/>
                  <a:pt x="2451589" y="998455"/>
                  <a:pt x="2447664" y="991364"/>
                </a:cubicBezTo>
                <a:close/>
                <a:moveTo>
                  <a:pt x="4140193" y="987917"/>
                </a:moveTo>
                <a:lnTo>
                  <a:pt x="4145294" y="987919"/>
                </a:lnTo>
                <a:lnTo>
                  <a:pt x="4135753" y="992558"/>
                </a:lnTo>
                <a:cubicBezTo>
                  <a:pt x="4134735" y="990517"/>
                  <a:pt x="4137540" y="989752"/>
                  <a:pt x="4140193" y="987917"/>
                </a:cubicBezTo>
                <a:close/>
                <a:moveTo>
                  <a:pt x="3543770" y="987756"/>
                </a:moveTo>
                <a:lnTo>
                  <a:pt x="3543003" y="992601"/>
                </a:lnTo>
                <a:lnTo>
                  <a:pt x="3564682" y="991333"/>
                </a:lnTo>
                <a:close/>
                <a:moveTo>
                  <a:pt x="4452514" y="980907"/>
                </a:moveTo>
                <a:cubicBezTo>
                  <a:pt x="4455012" y="983101"/>
                  <a:pt x="4456950" y="983918"/>
                  <a:pt x="4458379" y="983714"/>
                </a:cubicBezTo>
                <a:cubicBezTo>
                  <a:pt x="4456287" y="984376"/>
                  <a:pt x="4453940" y="985804"/>
                  <a:pt x="4451288" y="987640"/>
                </a:cubicBezTo>
                <a:close/>
                <a:moveTo>
                  <a:pt x="4469602" y="977151"/>
                </a:moveTo>
                <a:cubicBezTo>
                  <a:pt x="4472255" y="975633"/>
                  <a:pt x="4475238" y="975481"/>
                  <a:pt x="4479293" y="979640"/>
                </a:cubicBezTo>
                <a:cubicBezTo>
                  <a:pt x="4477864" y="982394"/>
                  <a:pt x="4481021" y="994312"/>
                  <a:pt x="4489283" y="998598"/>
                </a:cubicBezTo>
                <a:cubicBezTo>
                  <a:pt x="4477959" y="998390"/>
                  <a:pt x="4474090" y="981474"/>
                  <a:pt x="4461899" y="982848"/>
                </a:cubicBezTo>
                <a:cubicBezTo>
                  <a:pt x="4464628" y="981549"/>
                  <a:pt x="4466950" y="978667"/>
                  <a:pt x="4469602" y="977151"/>
                </a:cubicBezTo>
                <a:close/>
                <a:moveTo>
                  <a:pt x="4014880" y="972687"/>
                </a:moveTo>
                <a:cubicBezTo>
                  <a:pt x="4001052" y="990689"/>
                  <a:pt x="4001110" y="965541"/>
                  <a:pt x="3985905" y="981555"/>
                </a:cubicBezTo>
                <a:lnTo>
                  <a:pt x="3998249" y="983803"/>
                </a:lnTo>
                <a:lnTo>
                  <a:pt x="3984269" y="993082"/>
                </a:lnTo>
                <a:lnTo>
                  <a:pt x="3999930" y="990486"/>
                </a:lnTo>
                <a:cubicBezTo>
                  <a:pt x="4005591" y="994414"/>
                  <a:pt x="4011914" y="1000435"/>
                  <a:pt x="4003853" y="1005228"/>
                </a:cubicBezTo>
                <a:lnTo>
                  <a:pt x="4010076" y="1005433"/>
                </a:lnTo>
                <a:lnTo>
                  <a:pt x="4011149" y="997630"/>
                </a:lnTo>
                <a:lnTo>
                  <a:pt x="4026146" y="998041"/>
                </a:lnTo>
                <a:lnTo>
                  <a:pt x="4022576" y="996000"/>
                </a:lnTo>
                <a:lnTo>
                  <a:pt x="4036963" y="984476"/>
                </a:lnTo>
                <a:cubicBezTo>
                  <a:pt x="4026099" y="982382"/>
                  <a:pt x="4017988" y="986817"/>
                  <a:pt x="4009774" y="990539"/>
                </a:cubicBezTo>
                <a:cubicBezTo>
                  <a:pt x="4001972" y="984365"/>
                  <a:pt x="4013093" y="978043"/>
                  <a:pt x="4014880" y="972687"/>
                </a:cubicBezTo>
                <a:close/>
                <a:moveTo>
                  <a:pt x="4127548" y="970776"/>
                </a:moveTo>
                <a:cubicBezTo>
                  <a:pt x="4128517" y="972460"/>
                  <a:pt x="4118616" y="989901"/>
                  <a:pt x="4107347" y="979849"/>
                </a:cubicBezTo>
                <a:close/>
                <a:moveTo>
                  <a:pt x="4339536" y="970421"/>
                </a:moveTo>
                <a:cubicBezTo>
                  <a:pt x="4340299" y="973227"/>
                  <a:pt x="4367284" y="968287"/>
                  <a:pt x="4357690" y="982771"/>
                </a:cubicBezTo>
                <a:cubicBezTo>
                  <a:pt x="4347284" y="986440"/>
                  <a:pt x="4342442" y="975472"/>
                  <a:pt x="4339536" y="970421"/>
                </a:cubicBezTo>
                <a:close/>
                <a:moveTo>
                  <a:pt x="3976472" y="969054"/>
                </a:moveTo>
                <a:lnTo>
                  <a:pt x="3985143" y="971099"/>
                </a:lnTo>
                <a:lnTo>
                  <a:pt x="3993916" y="971304"/>
                </a:lnTo>
                <a:close/>
                <a:moveTo>
                  <a:pt x="4295366" y="962147"/>
                </a:moveTo>
                <a:cubicBezTo>
                  <a:pt x="4286332" y="980558"/>
                  <a:pt x="4317346" y="975772"/>
                  <a:pt x="4317392" y="991431"/>
                </a:cubicBezTo>
                <a:cubicBezTo>
                  <a:pt x="4310148" y="996836"/>
                  <a:pt x="4296173" y="990813"/>
                  <a:pt x="4288116" y="985404"/>
                </a:cubicBezTo>
                <a:cubicBezTo>
                  <a:pt x="4290668" y="977754"/>
                  <a:pt x="4268790" y="962292"/>
                  <a:pt x="4295366" y="962147"/>
                </a:cubicBezTo>
                <a:close/>
                <a:moveTo>
                  <a:pt x="2561472" y="961671"/>
                </a:moveTo>
                <a:cubicBezTo>
                  <a:pt x="2555147" y="963301"/>
                  <a:pt x="2557849" y="969475"/>
                  <a:pt x="2563153" y="968354"/>
                </a:cubicBezTo>
                <a:lnTo>
                  <a:pt x="2564023" y="961672"/>
                </a:lnTo>
                <a:close/>
                <a:moveTo>
                  <a:pt x="4467108" y="960610"/>
                </a:moveTo>
                <a:cubicBezTo>
                  <a:pt x="4465830" y="969537"/>
                  <a:pt x="4452618" y="973970"/>
                  <a:pt x="4444916" y="973612"/>
                </a:cubicBezTo>
                <a:cubicBezTo>
                  <a:pt x="4451905" y="968972"/>
                  <a:pt x="4455988" y="959281"/>
                  <a:pt x="4467108" y="960610"/>
                </a:cubicBezTo>
                <a:close/>
                <a:moveTo>
                  <a:pt x="2487205" y="954394"/>
                </a:moveTo>
                <a:lnTo>
                  <a:pt x="2492000" y="954803"/>
                </a:lnTo>
                <a:lnTo>
                  <a:pt x="2491130" y="961485"/>
                </a:lnTo>
                <a:lnTo>
                  <a:pt x="2485979" y="961126"/>
                </a:lnTo>
                <a:close/>
                <a:moveTo>
                  <a:pt x="4498173" y="953629"/>
                </a:moveTo>
                <a:cubicBezTo>
                  <a:pt x="4497915" y="964597"/>
                  <a:pt x="4507810" y="965007"/>
                  <a:pt x="4514490" y="970977"/>
                </a:cubicBezTo>
                <a:cubicBezTo>
                  <a:pt x="4502502" y="976329"/>
                  <a:pt x="4513872" y="984526"/>
                  <a:pt x="4508005" y="989370"/>
                </a:cubicBezTo>
                <a:cubicBezTo>
                  <a:pt x="4513361" y="988607"/>
                  <a:pt x="4518565" y="986772"/>
                  <a:pt x="4523460" y="987896"/>
                </a:cubicBezTo>
                <a:lnTo>
                  <a:pt x="4521416" y="1001666"/>
                </a:lnTo>
                <a:cubicBezTo>
                  <a:pt x="4518866" y="1001668"/>
                  <a:pt x="4517335" y="1003705"/>
                  <a:pt x="4516009" y="1004627"/>
                </a:cubicBezTo>
                <a:lnTo>
                  <a:pt x="4518866" y="1001668"/>
                </a:lnTo>
                <a:cubicBezTo>
                  <a:pt x="4497851" y="999925"/>
                  <a:pt x="4493013" y="981326"/>
                  <a:pt x="4487815" y="965307"/>
                </a:cubicBezTo>
                <a:cubicBezTo>
                  <a:pt x="4489448" y="961431"/>
                  <a:pt x="4496336" y="958629"/>
                  <a:pt x="4498173" y="953629"/>
                </a:cubicBezTo>
                <a:close/>
                <a:moveTo>
                  <a:pt x="4268880" y="953223"/>
                </a:moveTo>
                <a:cubicBezTo>
                  <a:pt x="4271451" y="952691"/>
                  <a:pt x="4274301" y="953036"/>
                  <a:pt x="4277565" y="954848"/>
                </a:cubicBezTo>
                <a:lnTo>
                  <a:pt x="4258690" y="963005"/>
                </a:lnTo>
                <a:lnTo>
                  <a:pt x="4260576" y="966015"/>
                </a:lnTo>
                <a:lnTo>
                  <a:pt x="4249610" y="965756"/>
                </a:lnTo>
                <a:cubicBezTo>
                  <a:pt x="4253844" y="964788"/>
                  <a:pt x="4257568" y="960250"/>
                  <a:pt x="4261867" y="956859"/>
                </a:cubicBezTo>
                <a:cubicBezTo>
                  <a:pt x="4264016" y="955163"/>
                  <a:pt x="4266309" y="953755"/>
                  <a:pt x="4268880" y="953223"/>
                </a:cubicBezTo>
                <a:close/>
                <a:moveTo>
                  <a:pt x="4556220" y="951911"/>
                </a:moveTo>
                <a:cubicBezTo>
                  <a:pt x="4558975" y="950790"/>
                  <a:pt x="4559994" y="952831"/>
                  <a:pt x="4562340" y="953954"/>
                </a:cubicBezTo>
                <a:lnTo>
                  <a:pt x="4552698" y="960429"/>
                </a:lnTo>
                <a:cubicBezTo>
                  <a:pt x="4551934" y="957624"/>
                  <a:pt x="4558565" y="955585"/>
                  <a:pt x="4556220" y="951911"/>
                </a:cubicBezTo>
                <a:close/>
                <a:moveTo>
                  <a:pt x="2729953" y="950038"/>
                </a:moveTo>
                <a:cubicBezTo>
                  <a:pt x="2723575" y="958962"/>
                  <a:pt x="2739797" y="952642"/>
                  <a:pt x="2739795" y="960293"/>
                </a:cubicBezTo>
                <a:lnTo>
                  <a:pt x="2731528" y="973859"/>
                </a:lnTo>
                <a:cubicBezTo>
                  <a:pt x="2736678" y="981868"/>
                  <a:pt x="2725148" y="990434"/>
                  <a:pt x="2741163" y="992887"/>
                </a:cubicBezTo>
                <a:cubicBezTo>
                  <a:pt x="2746827" y="989165"/>
                  <a:pt x="2754428" y="986260"/>
                  <a:pt x="2751981" y="979322"/>
                </a:cubicBezTo>
                <a:cubicBezTo>
                  <a:pt x="2731477" y="973501"/>
                  <a:pt x="2751988" y="953818"/>
                  <a:pt x="2729953" y="950038"/>
                </a:cubicBezTo>
                <a:close/>
                <a:moveTo>
                  <a:pt x="3037990" y="946197"/>
                </a:moveTo>
                <a:lnTo>
                  <a:pt x="3037581" y="948441"/>
                </a:lnTo>
                <a:lnTo>
                  <a:pt x="3055074" y="958698"/>
                </a:lnTo>
                <a:close/>
                <a:moveTo>
                  <a:pt x="2107409" y="937872"/>
                </a:moveTo>
                <a:lnTo>
                  <a:pt x="2116182" y="938079"/>
                </a:lnTo>
                <a:cubicBezTo>
                  <a:pt x="2117966" y="942925"/>
                  <a:pt x="2112661" y="946597"/>
                  <a:pt x="2106335" y="945676"/>
                </a:cubicBezTo>
                <a:close/>
                <a:moveTo>
                  <a:pt x="2565509" y="936322"/>
                </a:moveTo>
                <a:cubicBezTo>
                  <a:pt x="2560790" y="936448"/>
                  <a:pt x="2557516" y="936801"/>
                  <a:pt x="2555158" y="937422"/>
                </a:cubicBezTo>
                <a:cubicBezTo>
                  <a:pt x="2548080" y="939284"/>
                  <a:pt x="2549236" y="943560"/>
                  <a:pt x="2544337" y="951363"/>
                </a:cubicBezTo>
                <a:cubicBezTo>
                  <a:pt x="2556274" y="945654"/>
                  <a:pt x="2555249" y="961466"/>
                  <a:pt x="2567748" y="957133"/>
                </a:cubicBezTo>
                <a:cubicBezTo>
                  <a:pt x="2566932" y="953971"/>
                  <a:pt x="2571831" y="947443"/>
                  <a:pt x="2566475" y="948206"/>
                </a:cubicBezTo>
                <a:cubicBezTo>
                  <a:pt x="2564283" y="943054"/>
                  <a:pt x="2558725" y="939839"/>
                  <a:pt x="2565509" y="936322"/>
                </a:cubicBezTo>
                <a:close/>
                <a:moveTo>
                  <a:pt x="2162756" y="932543"/>
                </a:moveTo>
                <a:cubicBezTo>
                  <a:pt x="2155513" y="930297"/>
                  <a:pt x="2151737" y="937029"/>
                  <a:pt x="2146533" y="938864"/>
                </a:cubicBezTo>
                <a:cubicBezTo>
                  <a:pt x="2156377" y="938917"/>
                  <a:pt x="2151428" y="947638"/>
                  <a:pt x="2148571" y="950596"/>
                </a:cubicBezTo>
                <a:lnTo>
                  <a:pt x="2163974" y="951314"/>
                </a:lnTo>
                <a:cubicBezTo>
                  <a:pt x="2161019" y="943357"/>
                  <a:pt x="2171782" y="939636"/>
                  <a:pt x="2162756" y="932543"/>
                </a:cubicBezTo>
                <a:close/>
                <a:moveTo>
                  <a:pt x="4320214" y="929457"/>
                </a:moveTo>
                <a:lnTo>
                  <a:pt x="4333017" y="929818"/>
                </a:lnTo>
                <a:lnTo>
                  <a:pt x="4332353" y="932827"/>
                </a:lnTo>
                <a:lnTo>
                  <a:pt x="4319908" y="932415"/>
                </a:lnTo>
                <a:close/>
                <a:moveTo>
                  <a:pt x="4416028" y="927902"/>
                </a:moveTo>
                <a:cubicBezTo>
                  <a:pt x="4413726" y="927809"/>
                  <a:pt x="4411137" y="928975"/>
                  <a:pt x="4408049" y="932239"/>
                </a:cubicBezTo>
                <a:lnTo>
                  <a:pt x="4429570" y="947752"/>
                </a:lnTo>
                <a:cubicBezTo>
                  <a:pt x="4433702" y="946070"/>
                  <a:pt x="4434366" y="943060"/>
                  <a:pt x="4434673" y="940102"/>
                </a:cubicBezTo>
                <a:cubicBezTo>
                  <a:pt x="4429724" y="939896"/>
                  <a:pt x="4426156" y="934666"/>
                  <a:pt x="4422281" y="931121"/>
                </a:cubicBezTo>
                <a:cubicBezTo>
                  <a:pt x="4420344" y="929348"/>
                  <a:pt x="4418329" y="927995"/>
                  <a:pt x="4416028" y="927902"/>
                </a:cubicBezTo>
                <a:close/>
                <a:moveTo>
                  <a:pt x="3090171" y="926330"/>
                </a:moveTo>
                <a:lnTo>
                  <a:pt x="3096393" y="926535"/>
                </a:lnTo>
                <a:lnTo>
                  <a:pt x="3095627" y="931381"/>
                </a:lnTo>
                <a:lnTo>
                  <a:pt x="3089404" y="931175"/>
                </a:lnTo>
                <a:close/>
                <a:moveTo>
                  <a:pt x="4507398" y="926220"/>
                </a:moveTo>
                <a:cubicBezTo>
                  <a:pt x="4507201" y="926385"/>
                  <a:pt x="4494240" y="927960"/>
                  <a:pt x="4496342" y="933125"/>
                </a:cubicBezTo>
                <a:lnTo>
                  <a:pt x="4490426" y="929961"/>
                </a:lnTo>
                <a:lnTo>
                  <a:pt x="4502312" y="926444"/>
                </a:lnTo>
                <a:cubicBezTo>
                  <a:pt x="4506112" y="926267"/>
                  <a:pt x="4507464" y="926165"/>
                  <a:pt x="4507398" y="926220"/>
                </a:cubicBezTo>
                <a:close/>
                <a:moveTo>
                  <a:pt x="2773319" y="919445"/>
                </a:moveTo>
                <a:cubicBezTo>
                  <a:pt x="2767349" y="926126"/>
                  <a:pt x="2761940" y="936734"/>
                  <a:pt x="2772599" y="939950"/>
                </a:cubicBezTo>
                <a:cubicBezTo>
                  <a:pt x="2770757" y="960251"/>
                  <a:pt x="2778710" y="975147"/>
                  <a:pt x="2788805" y="992288"/>
                </a:cubicBezTo>
                <a:cubicBezTo>
                  <a:pt x="2791610" y="991524"/>
                  <a:pt x="2793141" y="989484"/>
                  <a:pt x="2795487" y="990607"/>
                </a:cubicBezTo>
                <a:lnTo>
                  <a:pt x="2790031" y="985556"/>
                </a:lnTo>
                <a:lnTo>
                  <a:pt x="2797020" y="980916"/>
                </a:lnTo>
                <a:cubicBezTo>
                  <a:pt x="2782029" y="962652"/>
                  <a:pt x="2789176" y="941231"/>
                  <a:pt x="2778672" y="926333"/>
                </a:cubicBezTo>
                <a:cubicBezTo>
                  <a:pt x="2781888" y="920774"/>
                  <a:pt x="2773778" y="917558"/>
                  <a:pt x="2773319" y="919445"/>
                </a:cubicBezTo>
                <a:close/>
                <a:moveTo>
                  <a:pt x="4097258" y="916121"/>
                </a:moveTo>
                <a:cubicBezTo>
                  <a:pt x="4100873" y="917199"/>
                  <a:pt x="4104354" y="919254"/>
                  <a:pt x="4107312" y="920836"/>
                </a:cubicBezTo>
                <a:cubicBezTo>
                  <a:pt x="4106034" y="929762"/>
                  <a:pt x="4087877" y="925063"/>
                  <a:pt x="4092515" y="937154"/>
                </a:cubicBezTo>
                <a:cubicBezTo>
                  <a:pt x="4088997" y="932919"/>
                  <a:pt x="4089408" y="923024"/>
                  <a:pt x="4086400" y="917259"/>
                </a:cubicBezTo>
                <a:cubicBezTo>
                  <a:pt x="4089894" y="914939"/>
                  <a:pt x="4093644" y="915042"/>
                  <a:pt x="4097258" y="916121"/>
                </a:cubicBezTo>
                <a:close/>
                <a:moveTo>
                  <a:pt x="3609080" y="914323"/>
                </a:moveTo>
                <a:cubicBezTo>
                  <a:pt x="3618158" y="919223"/>
                  <a:pt x="3610453" y="929065"/>
                  <a:pt x="3625346" y="931314"/>
                </a:cubicBezTo>
                <a:lnTo>
                  <a:pt x="3626573" y="924581"/>
                </a:lnTo>
                <a:cubicBezTo>
                  <a:pt x="3619331" y="922335"/>
                  <a:pt x="3618364" y="910449"/>
                  <a:pt x="3609080" y="914323"/>
                </a:cubicBezTo>
                <a:close/>
                <a:moveTo>
                  <a:pt x="3019790" y="910537"/>
                </a:moveTo>
                <a:lnTo>
                  <a:pt x="3016780" y="912423"/>
                </a:lnTo>
                <a:lnTo>
                  <a:pt x="3015555" y="919156"/>
                </a:lnTo>
                <a:close/>
                <a:moveTo>
                  <a:pt x="3437084" y="908970"/>
                </a:moveTo>
                <a:cubicBezTo>
                  <a:pt x="3417187" y="922737"/>
                  <a:pt x="3444015" y="929477"/>
                  <a:pt x="3438094" y="944166"/>
                </a:cubicBezTo>
                <a:lnTo>
                  <a:pt x="3444317" y="944372"/>
                </a:lnTo>
                <a:cubicBezTo>
                  <a:pt x="3445035" y="931518"/>
                  <a:pt x="3437999" y="920498"/>
                  <a:pt x="3437084" y="908970"/>
                </a:cubicBezTo>
                <a:close/>
                <a:moveTo>
                  <a:pt x="4028007" y="903781"/>
                </a:moveTo>
                <a:lnTo>
                  <a:pt x="4029518" y="903839"/>
                </a:lnTo>
                <a:lnTo>
                  <a:pt x="4028340" y="904298"/>
                </a:lnTo>
                <a:close/>
                <a:moveTo>
                  <a:pt x="3974023" y="902687"/>
                </a:moveTo>
                <a:cubicBezTo>
                  <a:pt x="3966902" y="900652"/>
                  <a:pt x="3958996" y="900140"/>
                  <a:pt x="3949355" y="904064"/>
                </a:cubicBezTo>
                <a:lnTo>
                  <a:pt x="3972408" y="909885"/>
                </a:lnTo>
                <a:lnTo>
                  <a:pt x="3965675" y="913760"/>
                </a:lnTo>
                <a:cubicBezTo>
                  <a:pt x="3981484" y="919885"/>
                  <a:pt x="3981942" y="923099"/>
                  <a:pt x="3998623" y="922543"/>
                </a:cubicBezTo>
                <a:lnTo>
                  <a:pt x="3993984" y="910453"/>
                </a:lnTo>
                <a:cubicBezTo>
                  <a:pt x="3987482" y="908283"/>
                  <a:pt x="3981145" y="904723"/>
                  <a:pt x="3974023" y="902687"/>
                </a:cubicBezTo>
                <a:close/>
                <a:moveTo>
                  <a:pt x="4381381" y="901066"/>
                </a:moveTo>
                <a:cubicBezTo>
                  <a:pt x="4391991" y="901375"/>
                  <a:pt x="4405610" y="899797"/>
                  <a:pt x="4414636" y="906890"/>
                </a:cubicBezTo>
                <a:cubicBezTo>
                  <a:pt x="4399740" y="917393"/>
                  <a:pt x="4390664" y="902293"/>
                  <a:pt x="4381381" y="901066"/>
                </a:cubicBezTo>
                <a:close/>
                <a:moveTo>
                  <a:pt x="2143787" y="896617"/>
                </a:moveTo>
                <a:cubicBezTo>
                  <a:pt x="2147358" y="898658"/>
                  <a:pt x="2156386" y="898099"/>
                  <a:pt x="2151386" y="903913"/>
                </a:cubicBezTo>
                <a:cubicBezTo>
                  <a:pt x="2146132" y="905391"/>
                  <a:pt x="2140472" y="901461"/>
                  <a:pt x="2143787" y="896617"/>
                </a:cubicBezTo>
                <a:close/>
                <a:moveTo>
                  <a:pt x="4249732" y="895061"/>
                </a:moveTo>
                <a:lnTo>
                  <a:pt x="4274981" y="895833"/>
                </a:lnTo>
                <a:cubicBezTo>
                  <a:pt x="4269011" y="902514"/>
                  <a:pt x="4260646" y="900063"/>
                  <a:pt x="4249170" y="898785"/>
                </a:cubicBezTo>
                <a:close/>
                <a:moveTo>
                  <a:pt x="4238766" y="894802"/>
                </a:moveTo>
                <a:lnTo>
                  <a:pt x="4241316" y="894803"/>
                </a:lnTo>
                <a:cubicBezTo>
                  <a:pt x="4244987" y="902659"/>
                  <a:pt x="4236364" y="911175"/>
                  <a:pt x="4246512" y="918472"/>
                </a:cubicBezTo>
                <a:cubicBezTo>
                  <a:pt x="4256101" y="921841"/>
                  <a:pt x="4273647" y="922254"/>
                  <a:pt x="4280534" y="919451"/>
                </a:cubicBezTo>
                <a:lnTo>
                  <a:pt x="4279257" y="928376"/>
                </a:lnTo>
                <a:cubicBezTo>
                  <a:pt x="4264820" y="931892"/>
                  <a:pt x="4230491" y="933872"/>
                  <a:pt x="4242076" y="915461"/>
                </a:cubicBezTo>
                <a:cubicBezTo>
                  <a:pt x="4223050" y="914895"/>
                  <a:pt x="4240090" y="901536"/>
                  <a:pt x="4238766" y="894802"/>
                </a:cubicBezTo>
                <a:close/>
                <a:moveTo>
                  <a:pt x="4481052" y="892315"/>
                </a:moveTo>
                <a:cubicBezTo>
                  <a:pt x="4480285" y="897161"/>
                  <a:pt x="4471458" y="906798"/>
                  <a:pt x="4480791" y="910932"/>
                </a:cubicBezTo>
                <a:lnTo>
                  <a:pt x="4454523" y="908120"/>
                </a:lnTo>
                <a:close/>
                <a:moveTo>
                  <a:pt x="3028875" y="889933"/>
                </a:moveTo>
                <a:lnTo>
                  <a:pt x="3020352" y="904263"/>
                </a:lnTo>
                <a:lnTo>
                  <a:pt x="3036116" y="899830"/>
                </a:lnTo>
                <a:lnTo>
                  <a:pt x="3040779" y="902709"/>
                </a:lnTo>
                <a:lnTo>
                  <a:pt x="3040893" y="902985"/>
                </a:lnTo>
                <a:lnTo>
                  <a:pt x="3039835" y="915695"/>
                </a:lnTo>
                <a:cubicBezTo>
                  <a:pt x="3036314" y="921662"/>
                  <a:pt x="3031415" y="928188"/>
                  <a:pt x="3037432" y="934617"/>
                </a:cubicBezTo>
                <a:lnTo>
                  <a:pt x="3049979" y="935743"/>
                </a:lnTo>
                <a:cubicBezTo>
                  <a:pt x="3039422" y="930690"/>
                  <a:pt x="3038761" y="923499"/>
                  <a:pt x="3039886" y="916051"/>
                </a:cubicBezTo>
                <a:cubicBezTo>
                  <a:pt x="3042896" y="911615"/>
                  <a:pt x="3044785" y="906974"/>
                  <a:pt x="3040960" y="903146"/>
                </a:cubicBezTo>
                <a:lnTo>
                  <a:pt x="3040893" y="902985"/>
                </a:lnTo>
                <a:lnTo>
                  <a:pt x="3040909" y="902790"/>
                </a:lnTo>
                <a:lnTo>
                  <a:pt x="3040779" y="902709"/>
                </a:lnTo>
                <a:lnTo>
                  <a:pt x="3037979" y="895966"/>
                </a:lnTo>
                <a:cubicBezTo>
                  <a:pt x="3036156" y="893721"/>
                  <a:pt x="3033312" y="891668"/>
                  <a:pt x="3028875" y="889933"/>
                </a:cubicBezTo>
                <a:close/>
                <a:moveTo>
                  <a:pt x="4084317" y="889867"/>
                </a:moveTo>
                <a:cubicBezTo>
                  <a:pt x="4088193" y="888949"/>
                  <a:pt x="4088856" y="891042"/>
                  <a:pt x="4090080" y="891960"/>
                </a:cubicBezTo>
                <a:lnTo>
                  <a:pt x="4089313" y="896805"/>
                </a:lnTo>
                <a:cubicBezTo>
                  <a:pt x="4087120" y="896754"/>
                  <a:pt x="4085081" y="892673"/>
                  <a:pt x="4084317" y="889867"/>
                </a:cubicBezTo>
                <a:close/>
                <a:moveTo>
                  <a:pt x="4419403" y="886458"/>
                </a:moveTo>
                <a:cubicBezTo>
                  <a:pt x="4428990" y="887944"/>
                  <a:pt x="4435806" y="896945"/>
                  <a:pt x="4445753" y="897712"/>
                </a:cubicBezTo>
                <a:cubicBezTo>
                  <a:pt x="4449681" y="897153"/>
                  <a:pt x="4450345" y="894144"/>
                  <a:pt x="4450652" y="891185"/>
                </a:cubicBezTo>
                <a:cubicBezTo>
                  <a:pt x="4452998" y="892308"/>
                  <a:pt x="4454579" y="890625"/>
                  <a:pt x="4457334" y="889504"/>
                </a:cubicBezTo>
                <a:lnTo>
                  <a:pt x="4461924" y="893586"/>
                </a:lnTo>
                <a:cubicBezTo>
                  <a:pt x="4452895" y="894144"/>
                  <a:pt x="4446467" y="897611"/>
                  <a:pt x="4444833" y="904038"/>
                </a:cubicBezTo>
                <a:cubicBezTo>
                  <a:pt x="4441673" y="894651"/>
                  <a:pt x="4412239" y="907955"/>
                  <a:pt x="4416987" y="890155"/>
                </a:cubicBezTo>
                <a:lnTo>
                  <a:pt x="4408673" y="888061"/>
                </a:lnTo>
                <a:cubicBezTo>
                  <a:pt x="4412703" y="886303"/>
                  <a:pt x="4416207" y="885963"/>
                  <a:pt x="4419403" y="886458"/>
                </a:cubicBezTo>
                <a:close/>
                <a:moveTo>
                  <a:pt x="4342058" y="885905"/>
                </a:moveTo>
                <a:cubicBezTo>
                  <a:pt x="4351644" y="896926"/>
                  <a:pt x="4368532" y="885046"/>
                  <a:pt x="4371539" y="890810"/>
                </a:cubicBezTo>
                <a:lnTo>
                  <a:pt x="4363989" y="894073"/>
                </a:lnTo>
                <a:cubicBezTo>
                  <a:pt x="4367151" y="898358"/>
                  <a:pt x="4372761" y="899379"/>
                  <a:pt x="4378984" y="899585"/>
                </a:cubicBezTo>
                <a:cubicBezTo>
                  <a:pt x="4375312" y="899381"/>
                  <a:pt x="4371231" y="901420"/>
                  <a:pt x="4366842" y="908968"/>
                </a:cubicBezTo>
                <a:cubicBezTo>
                  <a:pt x="4362965" y="909885"/>
                  <a:pt x="4358528" y="906874"/>
                  <a:pt x="4355416" y="910597"/>
                </a:cubicBezTo>
                <a:cubicBezTo>
                  <a:pt x="4359954" y="914322"/>
                  <a:pt x="4372860" y="912846"/>
                  <a:pt x="4376532" y="913051"/>
                </a:cubicBezTo>
                <a:lnTo>
                  <a:pt x="4376992" y="911164"/>
                </a:lnTo>
                <a:cubicBezTo>
                  <a:pt x="4384789" y="935190"/>
                  <a:pt x="4435651" y="906080"/>
                  <a:pt x="4431004" y="929694"/>
                </a:cubicBezTo>
                <a:lnTo>
                  <a:pt x="4438498" y="938827"/>
                </a:lnTo>
                <a:cubicBezTo>
                  <a:pt x="4448243" y="933066"/>
                  <a:pt x="4464772" y="923787"/>
                  <a:pt x="4471761" y="919147"/>
                </a:cubicBezTo>
                <a:cubicBezTo>
                  <a:pt x="4475688" y="926239"/>
                  <a:pt x="4460382" y="936436"/>
                  <a:pt x="4478744" y="940011"/>
                </a:cubicBezTo>
                <a:cubicBezTo>
                  <a:pt x="4490882" y="943382"/>
                  <a:pt x="4506545" y="933134"/>
                  <a:pt x="4513580" y="944153"/>
                </a:cubicBezTo>
                <a:cubicBezTo>
                  <a:pt x="4510471" y="940225"/>
                  <a:pt x="4493890" y="949146"/>
                  <a:pt x="4482260" y="951897"/>
                </a:cubicBezTo>
                <a:lnTo>
                  <a:pt x="4481953" y="954856"/>
                </a:lnTo>
                <a:cubicBezTo>
                  <a:pt x="4475784" y="944805"/>
                  <a:pt x="4455432" y="945157"/>
                  <a:pt x="4442222" y="941940"/>
                </a:cubicBezTo>
                <a:cubicBezTo>
                  <a:pt x="4461089" y="959287"/>
                  <a:pt x="4417936" y="960704"/>
                  <a:pt x="4413240" y="976311"/>
                </a:cubicBezTo>
                <a:cubicBezTo>
                  <a:pt x="4445989" y="968363"/>
                  <a:pt x="4431844" y="1012252"/>
                  <a:pt x="4460463" y="998336"/>
                </a:cubicBezTo>
                <a:cubicBezTo>
                  <a:pt x="4465155" y="1000579"/>
                  <a:pt x="4469796" y="1002468"/>
                  <a:pt x="4475153" y="1001704"/>
                </a:cubicBezTo>
                <a:lnTo>
                  <a:pt x="4473927" y="1008436"/>
                </a:lnTo>
                <a:cubicBezTo>
                  <a:pt x="4481728" y="1014612"/>
                  <a:pt x="4490249" y="1007932"/>
                  <a:pt x="4499277" y="1007373"/>
                </a:cubicBezTo>
                <a:cubicBezTo>
                  <a:pt x="4503407" y="1013343"/>
                  <a:pt x="4509986" y="1018599"/>
                  <a:pt x="4522536" y="1012074"/>
                </a:cubicBezTo>
                <a:cubicBezTo>
                  <a:pt x="4517482" y="1020079"/>
                  <a:pt x="4529011" y="1019165"/>
                  <a:pt x="4532378" y="1022330"/>
                </a:cubicBezTo>
                <a:lnTo>
                  <a:pt x="4531508" y="1029009"/>
                </a:lnTo>
                <a:cubicBezTo>
                  <a:pt x="4527631" y="1029926"/>
                  <a:pt x="4523194" y="1026916"/>
                  <a:pt x="4519878" y="1031761"/>
                </a:cubicBezTo>
                <a:cubicBezTo>
                  <a:pt x="4528036" y="1042985"/>
                  <a:pt x="4543949" y="1047273"/>
                  <a:pt x="4545782" y="1060128"/>
                </a:cubicBezTo>
                <a:cubicBezTo>
                  <a:pt x="4535018" y="1063849"/>
                  <a:pt x="4537310" y="1074816"/>
                  <a:pt x="4529861" y="1081344"/>
                </a:cubicBezTo>
                <a:cubicBezTo>
                  <a:pt x="4533176" y="1084149"/>
                  <a:pt x="4538073" y="1085273"/>
                  <a:pt x="4541541" y="1086600"/>
                </a:cubicBezTo>
                <a:cubicBezTo>
                  <a:pt x="4553427" y="1083084"/>
                  <a:pt x="4544195" y="1077114"/>
                  <a:pt x="4543839" y="1072063"/>
                </a:cubicBezTo>
                <a:cubicBezTo>
                  <a:pt x="4573471" y="1085692"/>
                  <a:pt x="4563418" y="1102061"/>
                  <a:pt x="4577643" y="1125172"/>
                </a:cubicBezTo>
                <a:cubicBezTo>
                  <a:pt x="4566572" y="1131851"/>
                  <a:pt x="4576263" y="1135934"/>
                  <a:pt x="4581515" y="1142108"/>
                </a:cubicBezTo>
                <a:cubicBezTo>
                  <a:pt x="4589013" y="1143590"/>
                  <a:pt x="4561978" y="1145623"/>
                  <a:pt x="4553662" y="1151179"/>
                </a:cubicBezTo>
                <a:cubicBezTo>
                  <a:pt x="4547440" y="1150972"/>
                  <a:pt x="4542543" y="1149851"/>
                  <a:pt x="4539433" y="1145921"/>
                </a:cubicBezTo>
                <a:cubicBezTo>
                  <a:pt x="4528618" y="1149285"/>
                  <a:pt x="4535656" y="1152653"/>
                  <a:pt x="4537440" y="1157500"/>
                </a:cubicBezTo>
                <a:lnTo>
                  <a:pt x="4523507" y="1182438"/>
                </a:lnTo>
                <a:cubicBezTo>
                  <a:pt x="4521877" y="1178666"/>
                  <a:pt x="4513868" y="1181262"/>
                  <a:pt x="4508972" y="1180141"/>
                </a:cubicBezTo>
                <a:lnTo>
                  <a:pt x="4505961" y="1182025"/>
                </a:lnTo>
                <a:cubicBezTo>
                  <a:pt x="4507234" y="1190953"/>
                  <a:pt x="4524783" y="1183713"/>
                  <a:pt x="4519373" y="1194321"/>
                </a:cubicBezTo>
                <a:cubicBezTo>
                  <a:pt x="4511315" y="1188914"/>
                  <a:pt x="4496933" y="1182587"/>
                  <a:pt x="4492243" y="1172686"/>
                </a:cubicBezTo>
                <a:cubicBezTo>
                  <a:pt x="4501016" y="1172893"/>
                  <a:pt x="4511576" y="1170295"/>
                  <a:pt x="4523001" y="1168666"/>
                </a:cubicBezTo>
                <a:cubicBezTo>
                  <a:pt x="4527543" y="1162190"/>
                  <a:pt x="4517903" y="1161014"/>
                  <a:pt x="4511425" y="1161573"/>
                </a:cubicBezTo>
                <a:cubicBezTo>
                  <a:pt x="4485609" y="1182378"/>
                  <a:pt x="4489963" y="1120915"/>
                  <a:pt x="4466743" y="1157377"/>
                </a:cubicBezTo>
                <a:cubicBezTo>
                  <a:pt x="4470925" y="1161155"/>
                  <a:pt x="4474188" y="1166154"/>
                  <a:pt x="4480207" y="1167481"/>
                </a:cubicBezTo>
                <a:cubicBezTo>
                  <a:pt x="4480357" y="1176203"/>
                  <a:pt x="4466434" y="1167987"/>
                  <a:pt x="4461791" y="1173751"/>
                </a:cubicBezTo>
                <a:lnTo>
                  <a:pt x="4475203" y="1186045"/>
                </a:lnTo>
                <a:cubicBezTo>
                  <a:pt x="4454135" y="1191601"/>
                  <a:pt x="4457917" y="1167015"/>
                  <a:pt x="4445778" y="1163647"/>
                </a:cubicBezTo>
                <a:lnTo>
                  <a:pt x="4446289" y="1159565"/>
                </a:lnTo>
                <a:lnTo>
                  <a:pt x="4451440" y="1159924"/>
                </a:lnTo>
                <a:lnTo>
                  <a:pt x="4450878" y="1163648"/>
                </a:lnTo>
                <a:lnTo>
                  <a:pt x="4461131" y="1164009"/>
                </a:lnTo>
                <a:cubicBezTo>
                  <a:pt x="4468886" y="1154521"/>
                  <a:pt x="4453485" y="1146152"/>
                  <a:pt x="4442825" y="1142935"/>
                </a:cubicBezTo>
                <a:lnTo>
                  <a:pt x="4430685" y="1139566"/>
                </a:lnTo>
                <a:cubicBezTo>
                  <a:pt x="4432013" y="1138648"/>
                  <a:pt x="4452569" y="1137175"/>
                  <a:pt x="4447727" y="1126207"/>
                </a:cubicBezTo>
                <a:cubicBezTo>
                  <a:pt x="4462265" y="1120855"/>
                  <a:pt x="4474856" y="1147843"/>
                  <a:pt x="4490112" y="1129636"/>
                </a:cubicBezTo>
                <a:lnTo>
                  <a:pt x="4478996" y="1120656"/>
                </a:lnTo>
                <a:cubicBezTo>
                  <a:pt x="4481649" y="1118820"/>
                  <a:pt x="4486036" y="1116374"/>
                  <a:pt x="4491749" y="1118109"/>
                </a:cubicBezTo>
                <a:cubicBezTo>
                  <a:pt x="4493074" y="1117191"/>
                  <a:pt x="4495880" y="1116426"/>
                  <a:pt x="4494860" y="1114386"/>
                </a:cubicBezTo>
                <a:cubicBezTo>
                  <a:pt x="4477317" y="1103771"/>
                  <a:pt x="4436815" y="1113554"/>
                  <a:pt x="4434933" y="1092692"/>
                </a:cubicBezTo>
                <a:cubicBezTo>
                  <a:pt x="4442635" y="1093051"/>
                  <a:pt x="4452173" y="1096062"/>
                  <a:pt x="4457071" y="1089535"/>
                </a:cubicBezTo>
                <a:cubicBezTo>
                  <a:pt x="4440038" y="1077391"/>
                  <a:pt x="4400757" y="1095742"/>
                  <a:pt x="4392448" y="1075797"/>
                </a:cubicBezTo>
                <a:lnTo>
                  <a:pt x="4415200" y="1066722"/>
                </a:lnTo>
                <a:cubicBezTo>
                  <a:pt x="4422959" y="1049588"/>
                  <a:pt x="4369501" y="1052836"/>
                  <a:pt x="4395521" y="1030912"/>
                </a:cubicBezTo>
                <a:lnTo>
                  <a:pt x="4391187" y="1026063"/>
                </a:lnTo>
                <a:lnTo>
                  <a:pt x="4409500" y="1021630"/>
                </a:lnTo>
                <a:lnTo>
                  <a:pt x="4403788" y="1017343"/>
                </a:lnTo>
                <a:cubicBezTo>
                  <a:pt x="4420826" y="1014188"/>
                  <a:pt x="4429346" y="1007507"/>
                  <a:pt x="4431186" y="994857"/>
                </a:cubicBezTo>
                <a:cubicBezTo>
                  <a:pt x="4427162" y="987077"/>
                  <a:pt x="4421748" y="997659"/>
                  <a:pt x="4415729" y="996331"/>
                </a:cubicBezTo>
                <a:cubicBezTo>
                  <a:pt x="4398238" y="993751"/>
                  <a:pt x="4375133" y="990123"/>
                  <a:pt x="4362790" y="987875"/>
                </a:cubicBezTo>
                <a:cubicBezTo>
                  <a:pt x="4379217" y="980433"/>
                  <a:pt x="4400942" y="994824"/>
                  <a:pt x="4409771" y="977534"/>
                </a:cubicBezTo>
                <a:cubicBezTo>
                  <a:pt x="4398652" y="976204"/>
                  <a:pt x="4401406" y="975083"/>
                  <a:pt x="4393706" y="967073"/>
                </a:cubicBezTo>
                <a:cubicBezTo>
                  <a:pt x="4383659" y="965591"/>
                  <a:pt x="4388296" y="977681"/>
                  <a:pt x="4377484" y="973394"/>
                </a:cubicBezTo>
                <a:cubicBezTo>
                  <a:pt x="4376315" y="957530"/>
                  <a:pt x="4357497" y="948190"/>
                  <a:pt x="4340207" y="936810"/>
                </a:cubicBezTo>
                <a:cubicBezTo>
                  <a:pt x="4371988" y="927179"/>
                  <a:pt x="4372692" y="965332"/>
                  <a:pt x="4403705" y="960547"/>
                </a:cubicBezTo>
                <a:cubicBezTo>
                  <a:pt x="4411155" y="954020"/>
                  <a:pt x="4397130" y="947640"/>
                  <a:pt x="4391520" y="941518"/>
                </a:cubicBezTo>
                <a:cubicBezTo>
                  <a:pt x="4373310" y="944114"/>
                  <a:pt x="4377651" y="923457"/>
                  <a:pt x="4361328" y="923962"/>
                </a:cubicBezTo>
                <a:cubicBezTo>
                  <a:pt x="4338527" y="925027"/>
                  <a:pt x="4331088" y="898399"/>
                  <a:pt x="4306804" y="917163"/>
                </a:cubicBezTo>
                <a:lnTo>
                  <a:pt x="4280892" y="914300"/>
                </a:lnTo>
                <a:lnTo>
                  <a:pt x="4280126" y="919146"/>
                </a:lnTo>
                <a:cubicBezTo>
                  <a:pt x="4281759" y="915269"/>
                  <a:pt x="4277219" y="914094"/>
                  <a:pt x="4274976" y="911135"/>
                </a:cubicBezTo>
                <a:lnTo>
                  <a:pt x="4284975" y="904609"/>
                </a:lnTo>
                <a:cubicBezTo>
                  <a:pt x="4283752" y="903691"/>
                  <a:pt x="4281406" y="902568"/>
                  <a:pt x="4283191" y="899763"/>
                </a:cubicBezTo>
                <a:cubicBezTo>
                  <a:pt x="4298545" y="897574"/>
                  <a:pt x="4315218" y="922521"/>
                  <a:pt x="4330474" y="904316"/>
                </a:cubicBezTo>
                <a:cubicBezTo>
                  <a:pt x="4339452" y="903400"/>
                  <a:pt x="4350163" y="906974"/>
                  <a:pt x="4358580" y="902131"/>
                </a:cubicBezTo>
                <a:cubicBezTo>
                  <a:pt x="4349812" y="884072"/>
                  <a:pt x="4331341" y="905285"/>
                  <a:pt x="4317063" y="892019"/>
                </a:cubicBezTo>
                <a:cubicBezTo>
                  <a:pt x="4318543" y="887072"/>
                  <a:pt x="4323351" y="886933"/>
                  <a:pt x="4328509" y="887336"/>
                </a:cubicBezTo>
                <a:cubicBezTo>
                  <a:pt x="4333667" y="887739"/>
                  <a:pt x="4339175" y="888684"/>
                  <a:pt x="4342058" y="885905"/>
                </a:cubicBezTo>
                <a:close/>
                <a:moveTo>
                  <a:pt x="2724616" y="884492"/>
                </a:moveTo>
                <a:cubicBezTo>
                  <a:pt x="2709161" y="885966"/>
                  <a:pt x="2695538" y="900295"/>
                  <a:pt x="2699361" y="909223"/>
                </a:cubicBezTo>
                <a:cubicBezTo>
                  <a:pt x="2715328" y="903668"/>
                  <a:pt x="2719199" y="920603"/>
                  <a:pt x="2724198" y="919890"/>
                </a:cubicBezTo>
                <a:cubicBezTo>
                  <a:pt x="2722310" y="924532"/>
                  <a:pt x="2725676" y="927695"/>
                  <a:pt x="2726236" y="931623"/>
                </a:cubicBezTo>
                <a:cubicBezTo>
                  <a:pt x="2732665" y="923056"/>
                  <a:pt x="2732669" y="905202"/>
                  <a:pt x="2736802" y="903520"/>
                </a:cubicBezTo>
                <a:cubicBezTo>
                  <a:pt x="2732669" y="905202"/>
                  <a:pt x="2731036" y="909079"/>
                  <a:pt x="2726140" y="907956"/>
                </a:cubicBezTo>
                <a:cubicBezTo>
                  <a:pt x="2719664" y="900864"/>
                  <a:pt x="2719667" y="893213"/>
                  <a:pt x="2724616" y="884492"/>
                </a:cubicBezTo>
                <a:close/>
                <a:moveTo>
                  <a:pt x="4064935" y="884252"/>
                </a:moveTo>
                <a:lnTo>
                  <a:pt x="4075850" y="886703"/>
                </a:lnTo>
                <a:lnTo>
                  <a:pt x="4075084" y="891549"/>
                </a:lnTo>
                <a:close/>
                <a:moveTo>
                  <a:pt x="2104415" y="883650"/>
                </a:moveTo>
                <a:lnTo>
                  <a:pt x="2106659" y="884059"/>
                </a:lnTo>
                <a:lnTo>
                  <a:pt x="2105789" y="890740"/>
                </a:lnTo>
                <a:lnTo>
                  <a:pt x="2099567" y="890534"/>
                </a:lnTo>
                <a:cubicBezTo>
                  <a:pt x="2099975" y="888290"/>
                  <a:pt x="2100334" y="885690"/>
                  <a:pt x="2104415" y="883650"/>
                </a:cubicBezTo>
                <a:close/>
                <a:moveTo>
                  <a:pt x="2127342" y="881600"/>
                </a:moveTo>
                <a:cubicBezTo>
                  <a:pt x="2131863" y="883243"/>
                  <a:pt x="2128515" y="890415"/>
                  <a:pt x="2135782" y="891565"/>
                </a:cubicBezTo>
                <a:cubicBezTo>
                  <a:pt x="2127007" y="899009"/>
                  <a:pt x="2114615" y="888754"/>
                  <a:pt x="2119513" y="882226"/>
                </a:cubicBezTo>
                <a:cubicBezTo>
                  <a:pt x="2123454" y="881118"/>
                  <a:pt x="2125834" y="881052"/>
                  <a:pt x="2127342" y="881600"/>
                </a:cubicBezTo>
                <a:close/>
                <a:moveTo>
                  <a:pt x="3493507" y="877974"/>
                </a:moveTo>
                <a:lnTo>
                  <a:pt x="3492230" y="886900"/>
                </a:lnTo>
                <a:lnTo>
                  <a:pt x="3510898" y="887517"/>
                </a:lnTo>
                <a:close/>
                <a:moveTo>
                  <a:pt x="2495543" y="872324"/>
                </a:moveTo>
                <a:cubicBezTo>
                  <a:pt x="2497838" y="873090"/>
                  <a:pt x="2503550" y="877376"/>
                  <a:pt x="2500232" y="882221"/>
                </a:cubicBezTo>
                <a:cubicBezTo>
                  <a:pt x="2493907" y="883852"/>
                  <a:pt x="2487330" y="876046"/>
                  <a:pt x="2495543" y="872324"/>
                </a:cubicBezTo>
                <a:close/>
                <a:moveTo>
                  <a:pt x="3070395" y="871952"/>
                </a:moveTo>
                <a:lnTo>
                  <a:pt x="3098194" y="872725"/>
                </a:lnTo>
                <a:cubicBezTo>
                  <a:pt x="3096305" y="877366"/>
                  <a:pt x="3078301" y="871189"/>
                  <a:pt x="3081665" y="882003"/>
                </a:cubicBezTo>
                <a:cubicBezTo>
                  <a:pt x="3071310" y="883480"/>
                  <a:pt x="3069731" y="877511"/>
                  <a:pt x="3070395" y="871952"/>
                </a:cubicBezTo>
                <a:close/>
                <a:moveTo>
                  <a:pt x="3923045" y="865189"/>
                </a:moveTo>
                <a:lnTo>
                  <a:pt x="3922278" y="870035"/>
                </a:lnTo>
                <a:lnTo>
                  <a:pt x="3933705" y="868406"/>
                </a:lnTo>
                <a:close/>
                <a:moveTo>
                  <a:pt x="4003740" y="863885"/>
                </a:moveTo>
                <a:lnTo>
                  <a:pt x="3994507" y="865567"/>
                </a:lnTo>
                <a:lnTo>
                  <a:pt x="4006084" y="872659"/>
                </a:lnTo>
                <a:close/>
                <a:moveTo>
                  <a:pt x="2721511" y="862710"/>
                </a:moveTo>
                <a:lnTo>
                  <a:pt x="2726201" y="872607"/>
                </a:lnTo>
                <a:lnTo>
                  <a:pt x="2726967" y="867761"/>
                </a:lnTo>
                <a:close/>
                <a:moveTo>
                  <a:pt x="3559821" y="862690"/>
                </a:moveTo>
                <a:lnTo>
                  <a:pt x="3552831" y="867330"/>
                </a:lnTo>
                <a:cubicBezTo>
                  <a:pt x="3548802" y="867175"/>
                  <a:pt x="3545129" y="866971"/>
                  <a:pt x="3544366" y="864164"/>
                </a:cubicBezTo>
                <a:cubicBezTo>
                  <a:pt x="3540180" y="875691"/>
                  <a:pt x="3541197" y="885383"/>
                  <a:pt x="3560885" y="888041"/>
                </a:cubicBezTo>
                <a:lnTo>
                  <a:pt x="3555217" y="909616"/>
                </a:lnTo>
                <a:cubicBezTo>
                  <a:pt x="3563681" y="920431"/>
                  <a:pt x="3554957" y="928234"/>
                  <a:pt x="3559646" y="938130"/>
                </a:cubicBezTo>
                <a:lnTo>
                  <a:pt x="3567654" y="943182"/>
                </a:lnTo>
                <a:cubicBezTo>
                  <a:pt x="3565919" y="946344"/>
                  <a:pt x="3569029" y="950272"/>
                  <a:pt x="3563826" y="952107"/>
                </a:cubicBezTo>
                <a:lnTo>
                  <a:pt x="3579282" y="950633"/>
                </a:lnTo>
                <a:cubicBezTo>
                  <a:pt x="3616516" y="953703"/>
                  <a:pt x="3565809" y="973684"/>
                  <a:pt x="3591973" y="983434"/>
                </a:cubicBezTo>
                <a:lnTo>
                  <a:pt x="3596054" y="981394"/>
                </a:lnTo>
                <a:cubicBezTo>
                  <a:pt x="3603092" y="984764"/>
                  <a:pt x="3617221" y="984206"/>
                  <a:pt x="3618239" y="993898"/>
                </a:cubicBezTo>
                <a:cubicBezTo>
                  <a:pt x="3608952" y="1005422"/>
                  <a:pt x="3599877" y="990322"/>
                  <a:pt x="3590031" y="997920"/>
                </a:cubicBezTo>
                <a:lnTo>
                  <a:pt x="3587117" y="1018373"/>
                </a:lnTo>
                <a:cubicBezTo>
                  <a:pt x="3592576" y="1015773"/>
                  <a:pt x="3602420" y="1015826"/>
                  <a:pt x="3605479" y="1021947"/>
                </a:cubicBezTo>
                <a:cubicBezTo>
                  <a:pt x="3605886" y="1024805"/>
                  <a:pt x="3603642" y="1026946"/>
                  <a:pt x="3600988" y="1028782"/>
                </a:cubicBezTo>
                <a:cubicBezTo>
                  <a:pt x="3602365" y="1028221"/>
                  <a:pt x="3603437" y="1028069"/>
                  <a:pt x="3604610" y="1028631"/>
                </a:cubicBezTo>
                <a:cubicBezTo>
                  <a:pt x="3610320" y="1040567"/>
                  <a:pt x="3593430" y="1062649"/>
                  <a:pt x="3623218" y="1064594"/>
                </a:cubicBezTo>
                <a:lnTo>
                  <a:pt x="3621127" y="1062707"/>
                </a:lnTo>
                <a:cubicBezTo>
                  <a:pt x="3620415" y="1057709"/>
                  <a:pt x="3622405" y="1053782"/>
                  <a:pt x="3627863" y="1051182"/>
                </a:cubicBezTo>
                <a:cubicBezTo>
                  <a:pt x="3632760" y="1052305"/>
                  <a:pt x="3638167" y="1049349"/>
                  <a:pt x="3640207" y="1053430"/>
                </a:cubicBezTo>
                <a:lnTo>
                  <a:pt x="3637553" y="1055265"/>
                </a:lnTo>
                <a:cubicBezTo>
                  <a:pt x="3631175" y="1064189"/>
                  <a:pt x="3630766" y="1068985"/>
                  <a:pt x="3634436" y="1076840"/>
                </a:cubicBezTo>
                <a:cubicBezTo>
                  <a:pt x="3631119" y="1081685"/>
                  <a:pt x="3625203" y="1078522"/>
                  <a:pt x="3621530" y="1078316"/>
                </a:cubicBezTo>
                <a:lnTo>
                  <a:pt x="3620765" y="1083162"/>
                </a:lnTo>
                <a:cubicBezTo>
                  <a:pt x="3648720" y="1072254"/>
                  <a:pt x="3614943" y="1103664"/>
                  <a:pt x="3631406" y="1111806"/>
                </a:cubicBezTo>
                <a:cubicBezTo>
                  <a:pt x="3641707" y="1120173"/>
                  <a:pt x="3642678" y="1114205"/>
                  <a:pt x="3654358" y="1119463"/>
                </a:cubicBezTo>
                <a:lnTo>
                  <a:pt x="3655584" y="1112732"/>
                </a:lnTo>
                <a:cubicBezTo>
                  <a:pt x="3649106" y="1105639"/>
                  <a:pt x="3642729" y="1114565"/>
                  <a:pt x="3635131" y="1107267"/>
                </a:cubicBezTo>
                <a:lnTo>
                  <a:pt x="3651467" y="1099186"/>
                </a:lnTo>
                <a:cubicBezTo>
                  <a:pt x="3649990" y="1091383"/>
                  <a:pt x="3639328" y="1095817"/>
                  <a:pt x="3634993" y="1090969"/>
                </a:cubicBezTo>
                <a:cubicBezTo>
                  <a:pt x="3629386" y="1077196"/>
                  <a:pt x="3638415" y="1076638"/>
                  <a:pt x="3645355" y="1063990"/>
                </a:cubicBezTo>
                <a:cubicBezTo>
                  <a:pt x="3655915" y="1061391"/>
                  <a:pt x="3659993" y="1069554"/>
                  <a:pt x="3668306" y="1071647"/>
                </a:cubicBezTo>
                <a:cubicBezTo>
                  <a:pt x="3670241" y="1085215"/>
                  <a:pt x="3642751" y="1073834"/>
                  <a:pt x="3645759" y="1079598"/>
                </a:cubicBezTo>
                <a:lnTo>
                  <a:pt x="3651215" y="1084649"/>
                </a:lnTo>
                <a:cubicBezTo>
                  <a:pt x="3655399" y="1080774"/>
                  <a:pt x="3660755" y="1080011"/>
                  <a:pt x="3666979" y="1080216"/>
                </a:cubicBezTo>
                <a:cubicBezTo>
                  <a:pt x="3681310" y="1083637"/>
                  <a:pt x="3662894" y="1089907"/>
                  <a:pt x="3666820" y="1096996"/>
                </a:cubicBezTo>
                <a:cubicBezTo>
                  <a:pt x="3677175" y="1095520"/>
                  <a:pt x="3679761" y="1111104"/>
                  <a:pt x="3687211" y="1104578"/>
                </a:cubicBezTo>
                <a:cubicBezTo>
                  <a:pt x="3681511" y="1092717"/>
                  <a:pt x="3670344" y="1083379"/>
                  <a:pt x="3671164" y="1068690"/>
                </a:cubicBezTo>
                <a:cubicBezTo>
                  <a:pt x="3651170" y="1066440"/>
                  <a:pt x="3664744" y="1044103"/>
                  <a:pt x="3640768" y="1052257"/>
                </a:cubicBezTo>
                <a:lnTo>
                  <a:pt x="3660415" y="1021403"/>
                </a:lnTo>
                <a:cubicBezTo>
                  <a:pt x="3659142" y="1012476"/>
                  <a:pt x="3636955" y="1007624"/>
                  <a:pt x="3646497" y="995334"/>
                </a:cubicBezTo>
                <a:cubicBezTo>
                  <a:pt x="3636247" y="987323"/>
                  <a:pt x="3634925" y="970388"/>
                  <a:pt x="3615286" y="975738"/>
                </a:cubicBezTo>
                <a:cubicBezTo>
                  <a:pt x="3614573" y="970739"/>
                  <a:pt x="3618705" y="969057"/>
                  <a:pt x="3623041" y="966253"/>
                </a:cubicBezTo>
                <a:cubicBezTo>
                  <a:pt x="3626358" y="961408"/>
                  <a:pt x="3633299" y="948760"/>
                  <a:pt x="3625852" y="947636"/>
                </a:cubicBezTo>
                <a:cubicBezTo>
                  <a:pt x="3607126" y="969615"/>
                  <a:pt x="3617592" y="935698"/>
                  <a:pt x="3594127" y="939772"/>
                </a:cubicBezTo>
                <a:cubicBezTo>
                  <a:pt x="3602289" y="935694"/>
                  <a:pt x="3593521" y="922736"/>
                  <a:pt x="3591839" y="916053"/>
                </a:cubicBezTo>
                <a:cubicBezTo>
                  <a:pt x="3590970" y="922735"/>
                  <a:pt x="3584439" y="928038"/>
                  <a:pt x="3576635" y="929515"/>
                </a:cubicBezTo>
                <a:cubicBezTo>
                  <a:pt x="3576688" y="919670"/>
                  <a:pt x="3570979" y="907733"/>
                  <a:pt x="3574858" y="899165"/>
                </a:cubicBezTo>
                <a:cubicBezTo>
                  <a:pt x="3593529" y="892131"/>
                  <a:pt x="3598930" y="914678"/>
                  <a:pt x="3610357" y="905398"/>
                </a:cubicBezTo>
                <a:cubicBezTo>
                  <a:pt x="3598678" y="900140"/>
                  <a:pt x="3614852" y="885812"/>
                  <a:pt x="3602509" y="883564"/>
                </a:cubicBezTo>
                <a:cubicBezTo>
                  <a:pt x="3600783" y="851021"/>
                  <a:pt x="3570066" y="888554"/>
                  <a:pt x="3551656" y="876969"/>
                </a:cubicBezTo>
                <a:cubicBezTo>
                  <a:pt x="3554871" y="871411"/>
                  <a:pt x="3563389" y="872383"/>
                  <a:pt x="3559821" y="862690"/>
                </a:cubicBezTo>
                <a:close/>
                <a:moveTo>
                  <a:pt x="4315286" y="861670"/>
                </a:moveTo>
                <a:lnTo>
                  <a:pt x="4305644" y="868146"/>
                </a:lnTo>
                <a:lnTo>
                  <a:pt x="4325181" y="862082"/>
                </a:lnTo>
                <a:close/>
                <a:moveTo>
                  <a:pt x="2587971" y="861330"/>
                </a:moveTo>
                <a:cubicBezTo>
                  <a:pt x="2597203" y="859649"/>
                  <a:pt x="2595007" y="872348"/>
                  <a:pt x="2586692" y="870254"/>
                </a:cubicBezTo>
                <a:close/>
                <a:moveTo>
                  <a:pt x="4280142" y="860485"/>
                </a:moveTo>
                <a:lnTo>
                  <a:pt x="4279631" y="864566"/>
                </a:lnTo>
                <a:lnTo>
                  <a:pt x="4258004" y="863641"/>
                </a:lnTo>
                <a:cubicBezTo>
                  <a:pt x="4260173" y="862239"/>
                  <a:pt x="4263768" y="861909"/>
                  <a:pt x="4267792" y="861699"/>
                </a:cubicBezTo>
                <a:cubicBezTo>
                  <a:pt x="4271815" y="861490"/>
                  <a:pt x="4276265" y="861402"/>
                  <a:pt x="4280142" y="860485"/>
                </a:cubicBezTo>
                <a:close/>
                <a:moveTo>
                  <a:pt x="3414247" y="858671"/>
                </a:moveTo>
                <a:lnTo>
                  <a:pt x="3418834" y="870404"/>
                </a:lnTo>
                <a:cubicBezTo>
                  <a:pt x="3414241" y="876523"/>
                  <a:pt x="3411387" y="869280"/>
                  <a:pt x="3407510" y="870196"/>
                </a:cubicBezTo>
                <a:lnTo>
                  <a:pt x="3418118" y="875606"/>
                </a:lnTo>
                <a:cubicBezTo>
                  <a:pt x="3432912" y="869490"/>
                  <a:pt x="3417203" y="864079"/>
                  <a:pt x="3414247" y="858671"/>
                </a:cubicBezTo>
                <a:close/>
                <a:moveTo>
                  <a:pt x="3551306" y="851517"/>
                </a:moveTo>
                <a:lnTo>
                  <a:pt x="3547887" y="858198"/>
                </a:lnTo>
                <a:lnTo>
                  <a:pt x="3569565" y="856929"/>
                </a:lnTo>
                <a:cubicBezTo>
                  <a:pt x="3560689" y="858558"/>
                  <a:pt x="3554775" y="847744"/>
                  <a:pt x="3551306" y="851517"/>
                </a:cubicBezTo>
                <a:close/>
                <a:moveTo>
                  <a:pt x="3806446" y="849752"/>
                </a:moveTo>
                <a:lnTo>
                  <a:pt x="3818585" y="853122"/>
                </a:lnTo>
                <a:lnTo>
                  <a:pt x="3815219" y="849959"/>
                </a:lnTo>
                <a:close/>
                <a:moveTo>
                  <a:pt x="4339777" y="839234"/>
                </a:moveTo>
                <a:lnTo>
                  <a:pt x="4324218" y="842545"/>
                </a:lnTo>
                <a:lnTo>
                  <a:pt x="4344312" y="853160"/>
                </a:lnTo>
                <a:lnTo>
                  <a:pt x="4341659" y="854996"/>
                </a:lnTo>
                <a:cubicBezTo>
                  <a:pt x="4339567" y="860759"/>
                  <a:pt x="4347320" y="858926"/>
                  <a:pt x="4349358" y="863007"/>
                </a:cubicBezTo>
                <a:cubicBezTo>
                  <a:pt x="4346759" y="854997"/>
                  <a:pt x="4352579" y="842145"/>
                  <a:pt x="4339777" y="839234"/>
                </a:cubicBezTo>
                <a:close/>
                <a:moveTo>
                  <a:pt x="3064685" y="838090"/>
                </a:moveTo>
                <a:cubicBezTo>
                  <a:pt x="3062481" y="838007"/>
                  <a:pt x="3060246" y="839099"/>
                  <a:pt x="3057810" y="842452"/>
                </a:cubicBezTo>
                <a:cubicBezTo>
                  <a:pt x="3060615" y="841688"/>
                  <a:pt x="3061635" y="843728"/>
                  <a:pt x="3063726" y="845616"/>
                </a:cubicBezTo>
                <a:cubicBezTo>
                  <a:pt x="3059645" y="847656"/>
                  <a:pt x="3054186" y="850255"/>
                  <a:pt x="3056225" y="854337"/>
                </a:cubicBezTo>
                <a:lnTo>
                  <a:pt x="3068418" y="847862"/>
                </a:lnTo>
                <a:cubicBezTo>
                  <a:pt x="3089939" y="863374"/>
                  <a:pt x="3046532" y="857905"/>
                  <a:pt x="3059638" y="873159"/>
                </a:cubicBezTo>
                <a:cubicBezTo>
                  <a:pt x="3080496" y="886580"/>
                  <a:pt x="3068092" y="919681"/>
                  <a:pt x="3085685" y="935753"/>
                </a:cubicBezTo>
                <a:cubicBezTo>
                  <a:pt x="3088029" y="944527"/>
                  <a:pt x="3108182" y="927445"/>
                  <a:pt x="3103484" y="943052"/>
                </a:cubicBezTo>
                <a:cubicBezTo>
                  <a:pt x="3100627" y="946010"/>
                  <a:pt x="3097159" y="944683"/>
                  <a:pt x="3094609" y="944682"/>
                </a:cubicBezTo>
                <a:cubicBezTo>
                  <a:pt x="3100623" y="961312"/>
                  <a:pt x="3092046" y="985487"/>
                  <a:pt x="3091022" y="1001299"/>
                </a:cubicBezTo>
                <a:cubicBezTo>
                  <a:pt x="3082809" y="1005021"/>
                  <a:pt x="3071690" y="1003692"/>
                  <a:pt x="3068019" y="995835"/>
                </a:cubicBezTo>
                <a:lnTo>
                  <a:pt x="3065720" y="1010372"/>
                </a:lnTo>
                <a:cubicBezTo>
                  <a:pt x="3046587" y="1029494"/>
                  <a:pt x="3059797" y="1032712"/>
                  <a:pt x="3066219" y="1049648"/>
                </a:cubicBezTo>
                <a:lnTo>
                  <a:pt x="3068872" y="1047812"/>
                </a:lnTo>
                <a:cubicBezTo>
                  <a:pt x="3074942" y="1046947"/>
                  <a:pt x="3077186" y="1049905"/>
                  <a:pt x="3080551" y="1053069"/>
                </a:cubicBezTo>
                <a:cubicBezTo>
                  <a:pt x="3081316" y="1055874"/>
                  <a:pt x="3075755" y="1057761"/>
                  <a:pt x="3073102" y="1059596"/>
                </a:cubicBezTo>
                <a:cubicBezTo>
                  <a:pt x="3071674" y="1059799"/>
                  <a:pt x="3070960" y="1059901"/>
                  <a:pt x="3070144" y="1059289"/>
                </a:cubicBezTo>
                <a:cubicBezTo>
                  <a:pt x="3070603" y="1059952"/>
                  <a:pt x="3070705" y="1060667"/>
                  <a:pt x="3070092" y="1061483"/>
                </a:cubicBezTo>
                <a:cubicBezTo>
                  <a:pt x="3079017" y="1067861"/>
                  <a:pt x="3092333" y="1056490"/>
                  <a:pt x="3095696" y="1067305"/>
                </a:cubicBezTo>
                <a:cubicBezTo>
                  <a:pt x="3094215" y="1072252"/>
                  <a:pt x="3090798" y="1073833"/>
                  <a:pt x="3087126" y="1073627"/>
                </a:cubicBezTo>
                <a:cubicBezTo>
                  <a:pt x="3085136" y="1072453"/>
                  <a:pt x="3082841" y="1071688"/>
                  <a:pt x="3079168" y="1071483"/>
                </a:cubicBezTo>
                <a:cubicBezTo>
                  <a:pt x="3077282" y="1071023"/>
                  <a:pt x="3075700" y="1070156"/>
                  <a:pt x="3074885" y="1069543"/>
                </a:cubicBezTo>
                <a:lnTo>
                  <a:pt x="3074426" y="1071431"/>
                </a:lnTo>
                <a:cubicBezTo>
                  <a:pt x="3075904" y="1071583"/>
                  <a:pt x="3077332" y="1071380"/>
                  <a:pt x="3078811" y="1071534"/>
                </a:cubicBezTo>
                <a:cubicBezTo>
                  <a:pt x="3081158" y="1072657"/>
                  <a:pt x="3084167" y="1073321"/>
                  <a:pt x="3086768" y="1073678"/>
                </a:cubicBezTo>
                <a:cubicBezTo>
                  <a:pt x="3096203" y="1078526"/>
                  <a:pt x="3084672" y="1092193"/>
                  <a:pt x="3090127" y="1102345"/>
                </a:cubicBezTo>
                <a:cubicBezTo>
                  <a:pt x="3109246" y="1134231"/>
                  <a:pt x="3105922" y="1164578"/>
                  <a:pt x="3137478" y="1189151"/>
                </a:cubicBezTo>
                <a:cubicBezTo>
                  <a:pt x="3136460" y="1179456"/>
                  <a:pt x="3125816" y="1158462"/>
                  <a:pt x="3117297" y="1165143"/>
                </a:cubicBezTo>
                <a:lnTo>
                  <a:pt x="3124546" y="1141886"/>
                </a:lnTo>
                <a:cubicBezTo>
                  <a:pt x="3107306" y="1138513"/>
                  <a:pt x="3127254" y="1122555"/>
                  <a:pt x="3109097" y="1117857"/>
                </a:cubicBezTo>
                <a:cubicBezTo>
                  <a:pt x="3116242" y="1104087"/>
                  <a:pt x="3084518" y="1096221"/>
                  <a:pt x="3103599" y="1079294"/>
                </a:cubicBezTo>
                <a:cubicBezTo>
                  <a:pt x="3096513" y="1067917"/>
                  <a:pt x="3094222" y="1049299"/>
                  <a:pt x="3084636" y="1038279"/>
                </a:cubicBezTo>
                <a:cubicBezTo>
                  <a:pt x="3087598" y="1025833"/>
                  <a:pt x="3070514" y="1013331"/>
                  <a:pt x="3089849" y="1003288"/>
                </a:cubicBezTo>
                <a:cubicBezTo>
                  <a:pt x="3098725" y="1001659"/>
                  <a:pt x="3105816" y="997733"/>
                  <a:pt x="3110760" y="1006865"/>
                </a:cubicBezTo>
                <a:cubicBezTo>
                  <a:pt x="3110454" y="1009824"/>
                  <a:pt x="3111218" y="1012629"/>
                  <a:pt x="3107341" y="1013546"/>
                </a:cubicBezTo>
                <a:lnTo>
                  <a:pt x="3117489" y="1020843"/>
                </a:lnTo>
                <a:lnTo>
                  <a:pt x="3121621" y="1019161"/>
                </a:lnTo>
                <a:cubicBezTo>
                  <a:pt x="3125499" y="1018243"/>
                  <a:pt x="3127538" y="1022325"/>
                  <a:pt x="3129629" y="1024212"/>
                </a:cubicBezTo>
                <a:cubicBezTo>
                  <a:pt x="3129933" y="1031456"/>
                  <a:pt x="3119324" y="1026046"/>
                  <a:pt x="3116008" y="1030891"/>
                </a:cubicBezTo>
                <a:cubicBezTo>
                  <a:pt x="3113149" y="1041500"/>
                  <a:pt x="3120644" y="1050632"/>
                  <a:pt x="3124773" y="1056601"/>
                </a:cubicBezTo>
                <a:cubicBezTo>
                  <a:pt x="3167671" y="1055951"/>
                  <a:pt x="3125326" y="1086032"/>
                  <a:pt x="3143381" y="1092567"/>
                </a:cubicBezTo>
                <a:cubicBezTo>
                  <a:pt x="3166542" y="1081249"/>
                  <a:pt x="3145623" y="1103177"/>
                  <a:pt x="3169647" y="1103031"/>
                </a:cubicBezTo>
                <a:lnTo>
                  <a:pt x="3187455" y="1084826"/>
                </a:lnTo>
                <a:cubicBezTo>
                  <a:pt x="3169297" y="1080128"/>
                  <a:pt x="3166090" y="1057633"/>
                  <a:pt x="3162930" y="1045696"/>
                </a:cubicBezTo>
                <a:lnTo>
                  <a:pt x="3156708" y="1045490"/>
                </a:lnTo>
                <a:cubicBezTo>
                  <a:pt x="3158700" y="1033912"/>
                  <a:pt x="3146664" y="1028706"/>
                  <a:pt x="3158500" y="1017182"/>
                </a:cubicBezTo>
                <a:cubicBezTo>
                  <a:pt x="3150550" y="994634"/>
                  <a:pt x="3136822" y="1018450"/>
                  <a:pt x="3124433" y="1000544"/>
                </a:cubicBezTo>
                <a:cubicBezTo>
                  <a:pt x="3123108" y="993810"/>
                  <a:pt x="3129078" y="987130"/>
                  <a:pt x="3135505" y="986213"/>
                </a:cubicBezTo>
                <a:lnTo>
                  <a:pt x="3130048" y="981162"/>
                </a:lnTo>
                <a:cubicBezTo>
                  <a:pt x="3159795" y="949598"/>
                  <a:pt x="3089455" y="949424"/>
                  <a:pt x="3118131" y="918011"/>
                </a:cubicBezTo>
                <a:cubicBezTo>
                  <a:pt x="3121703" y="912402"/>
                  <a:pt x="3106809" y="910153"/>
                  <a:pt x="3117880" y="903475"/>
                </a:cubicBezTo>
                <a:lnTo>
                  <a:pt x="3111657" y="903268"/>
                </a:lnTo>
                <a:cubicBezTo>
                  <a:pt x="3110637" y="901228"/>
                  <a:pt x="3104669" y="900257"/>
                  <a:pt x="3106302" y="896381"/>
                </a:cubicBezTo>
                <a:lnTo>
                  <a:pt x="3119515" y="891947"/>
                </a:lnTo>
                <a:cubicBezTo>
                  <a:pt x="3114823" y="889701"/>
                  <a:pt x="3108243" y="889547"/>
                  <a:pt x="3105337" y="884496"/>
                </a:cubicBezTo>
                <a:lnTo>
                  <a:pt x="3107990" y="882660"/>
                </a:lnTo>
                <a:cubicBezTo>
                  <a:pt x="3116204" y="878939"/>
                  <a:pt x="3111054" y="870930"/>
                  <a:pt x="3104831" y="870724"/>
                </a:cubicBezTo>
                <a:cubicBezTo>
                  <a:pt x="3108968" y="851189"/>
                  <a:pt x="3092134" y="855775"/>
                  <a:pt x="3088261" y="841390"/>
                </a:cubicBezTo>
                <a:cubicBezTo>
                  <a:pt x="3077624" y="849191"/>
                  <a:pt x="3071295" y="838343"/>
                  <a:pt x="3064685" y="838090"/>
                </a:cubicBezTo>
                <a:close/>
                <a:moveTo>
                  <a:pt x="3931928" y="838056"/>
                </a:moveTo>
                <a:lnTo>
                  <a:pt x="3931366" y="841779"/>
                </a:lnTo>
                <a:lnTo>
                  <a:pt x="3950035" y="842396"/>
                </a:lnTo>
                <a:cubicBezTo>
                  <a:pt x="3950798" y="845202"/>
                  <a:pt x="3948351" y="845915"/>
                  <a:pt x="3945596" y="847037"/>
                </a:cubicBezTo>
                <a:lnTo>
                  <a:pt x="3955491" y="847448"/>
                </a:lnTo>
                <a:cubicBezTo>
                  <a:pt x="3952025" y="838469"/>
                  <a:pt x="3945701" y="837550"/>
                  <a:pt x="3931928" y="838056"/>
                </a:cubicBezTo>
                <a:close/>
                <a:moveTo>
                  <a:pt x="4450309" y="837677"/>
                </a:moveTo>
                <a:lnTo>
                  <a:pt x="4451634" y="844411"/>
                </a:lnTo>
                <a:lnTo>
                  <a:pt x="4438422" y="848845"/>
                </a:lnTo>
                <a:cubicBezTo>
                  <a:pt x="4439495" y="841041"/>
                  <a:pt x="4441076" y="839358"/>
                  <a:pt x="4450309" y="837677"/>
                </a:cubicBezTo>
                <a:close/>
                <a:moveTo>
                  <a:pt x="3579313" y="835865"/>
                </a:moveTo>
                <a:lnTo>
                  <a:pt x="3587826" y="854689"/>
                </a:lnTo>
                <a:lnTo>
                  <a:pt x="3589871" y="840918"/>
                </a:lnTo>
                <a:close/>
                <a:moveTo>
                  <a:pt x="4043935" y="834056"/>
                </a:moveTo>
                <a:cubicBezTo>
                  <a:pt x="4039649" y="837217"/>
                  <a:pt x="4041841" y="842369"/>
                  <a:pt x="4040412" y="845124"/>
                </a:cubicBezTo>
                <a:cubicBezTo>
                  <a:pt x="4025010" y="836754"/>
                  <a:pt x="4033222" y="835583"/>
                  <a:pt x="4043935" y="834056"/>
                </a:cubicBezTo>
                <a:close/>
                <a:moveTo>
                  <a:pt x="2077650" y="833915"/>
                </a:moveTo>
                <a:lnTo>
                  <a:pt x="2086424" y="834122"/>
                </a:lnTo>
                <a:cubicBezTo>
                  <a:pt x="2091011" y="845855"/>
                  <a:pt x="2073975" y="841361"/>
                  <a:pt x="2067242" y="845235"/>
                </a:cubicBezTo>
                <a:cubicBezTo>
                  <a:pt x="2065305" y="839319"/>
                  <a:pt x="2071223" y="834831"/>
                  <a:pt x="2077650" y="833915"/>
                </a:cubicBezTo>
                <a:close/>
                <a:moveTo>
                  <a:pt x="4044598" y="833596"/>
                </a:moveTo>
                <a:lnTo>
                  <a:pt x="4045006" y="833902"/>
                </a:lnTo>
                <a:cubicBezTo>
                  <a:pt x="4044649" y="833953"/>
                  <a:pt x="4044292" y="834004"/>
                  <a:pt x="4043935" y="834055"/>
                </a:cubicBezTo>
                <a:cubicBezTo>
                  <a:pt x="4044292" y="834004"/>
                  <a:pt x="4044242" y="833647"/>
                  <a:pt x="4044598" y="833596"/>
                </a:cubicBezTo>
                <a:close/>
                <a:moveTo>
                  <a:pt x="4060513" y="830233"/>
                </a:moveTo>
                <a:cubicBezTo>
                  <a:pt x="4059951" y="833957"/>
                  <a:pt x="4053319" y="835995"/>
                  <a:pt x="4050462" y="838952"/>
                </a:cubicBezTo>
                <a:lnTo>
                  <a:pt x="4045413" y="834207"/>
                </a:lnTo>
                <a:cubicBezTo>
                  <a:pt x="4051127" y="833393"/>
                  <a:pt x="4057196" y="832528"/>
                  <a:pt x="4060513" y="830233"/>
                </a:cubicBezTo>
                <a:close/>
                <a:moveTo>
                  <a:pt x="4161203" y="823526"/>
                </a:moveTo>
                <a:cubicBezTo>
                  <a:pt x="4163601" y="822455"/>
                  <a:pt x="4165742" y="824700"/>
                  <a:pt x="4166966" y="825619"/>
                </a:cubicBezTo>
                <a:lnTo>
                  <a:pt x="4159977" y="830259"/>
                </a:lnTo>
                <a:close/>
                <a:moveTo>
                  <a:pt x="3404820" y="823217"/>
                </a:moveTo>
                <a:lnTo>
                  <a:pt x="3393036" y="824897"/>
                </a:lnTo>
                <a:cubicBezTo>
                  <a:pt x="3397982" y="834029"/>
                  <a:pt x="3398233" y="848567"/>
                  <a:pt x="3410729" y="851885"/>
                </a:cubicBezTo>
                <a:cubicBezTo>
                  <a:pt x="3419811" y="841482"/>
                  <a:pt x="3407164" y="831991"/>
                  <a:pt x="3404820" y="823217"/>
                </a:cubicBezTo>
                <a:close/>
                <a:moveTo>
                  <a:pt x="2997425" y="812443"/>
                </a:moveTo>
                <a:lnTo>
                  <a:pt x="2993801" y="820247"/>
                </a:lnTo>
                <a:lnTo>
                  <a:pt x="3002575" y="820452"/>
                </a:lnTo>
                <a:close/>
                <a:moveTo>
                  <a:pt x="3919032" y="806376"/>
                </a:moveTo>
                <a:lnTo>
                  <a:pt x="3917959" y="814180"/>
                </a:lnTo>
                <a:lnTo>
                  <a:pt x="3927039" y="811428"/>
                </a:lnTo>
                <a:cubicBezTo>
                  <a:pt x="3925815" y="810510"/>
                  <a:pt x="3923469" y="809387"/>
                  <a:pt x="3925255" y="806581"/>
                </a:cubicBezTo>
                <a:close/>
                <a:moveTo>
                  <a:pt x="3951480" y="805894"/>
                </a:moveTo>
                <a:cubicBezTo>
                  <a:pt x="3945097" y="804573"/>
                  <a:pt x="3936911" y="805284"/>
                  <a:pt x="3931835" y="806736"/>
                </a:cubicBezTo>
                <a:lnTo>
                  <a:pt x="3954531" y="815159"/>
                </a:lnTo>
                <a:cubicBezTo>
                  <a:pt x="3949940" y="818729"/>
                  <a:pt x="3945196" y="818676"/>
                  <a:pt x="3940859" y="821480"/>
                </a:cubicBezTo>
                <a:cubicBezTo>
                  <a:pt x="3948205" y="821890"/>
                  <a:pt x="3955650" y="823015"/>
                  <a:pt x="3960294" y="817253"/>
                </a:cubicBezTo>
                <a:cubicBezTo>
                  <a:pt x="3962439" y="810571"/>
                  <a:pt x="3957861" y="807217"/>
                  <a:pt x="3951480" y="805894"/>
                </a:cubicBezTo>
                <a:close/>
                <a:moveTo>
                  <a:pt x="2887807" y="802537"/>
                </a:moveTo>
                <a:lnTo>
                  <a:pt x="2890358" y="802538"/>
                </a:lnTo>
                <a:cubicBezTo>
                  <a:pt x="2893161" y="809424"/>
                  <a:pt x="2884796" y="806973"/>
                  <a:pt x="2880715" y="809013"/>
                </a:cubicBezTo>
                <a:cubicBezTo>
                  <a:pt x="2879899" y="805850"/>
                  <a:pt x="2885257" y="805086"/>
                  <a:pt x="2887807" y="802537"/>
                </a:cubicBezTo>
                <a:close/>
                <a:moveTo>
                  <a:pt x="4461235" y="799322"/>
                </a:moveTo>
                <a:cubicBezTo>
                  <a:pt x="4448633" y="815693"/>
                  <a:pt x="4446541" y="813805"/>
                  <a:pt x="4426394" y="813034"/>
                </a:cubicBezTo>
                <a:cubicBezTo>
                  <a:pt x="4425476" y="809157"/>
                  <a:pt x="4430833" y="808393"/>
                  <a:pt x="4433486" y="806558"/>
                </a:cubicBezTo>
                <a:cubicBezTo>
                  <a:pt x="4445725" y="815743"/>
                  <a:pt x="4447669" y="796156"/>
                  <a:pt x="4461235" y="799322"/>
                </a:cubicBezTo>
                <a:close/>
                <a:moveTo>
                  <a:pt x="3196819" y="795309"/>
                </a:moveTo>
                <a:lnTo>
                  <a:pt x="3206965" y="810257"/>
                </a:lnTo>
                <a:lnTo>
                  <a:pt x="3208498" y="800566"/>
                </a:lnTo>
                <a:close/>
                <a:moveTo>
                  <a:pt x="3512403" y="793303"/>
                </a:moveTo>
                <a:lnTo>
                  <a:pt x="3514954" y="793304"/>
                </a:lnTo>
                <a:cubicBezTo>
                  <a:pt x="3513883" y="793457"/>
                  <a:pt x="3513168" y="793559"/>
                  <a:pt x="3512453" y="793661"/>
                </a:cubicBezTo>
                <a:cubicBezTo>
                  <a:pt x="3512453" y="793661"/>
                  <a:pt x="3512403" y="793303"/>
                  <a:pt x="3512403" y="793303"/>
                </a:cubicBezTo>
                <a:close/>
                <a:moveTo>
                  <a:pt x="4467551" y="788040"/>
                </a:moveTo>
                <a:cubicBezTo>
                  <a:pt x="4471122" y="788168"/>
                  <a:pt x="4475036" y="788794"/>
                  <a:pt x="4477511" y="788259"/>
                </a:cubicBezTo>
                <a:cubicBezTo>
                  <a:pt x="4478071" y="792187"/>
                  <a:pt x="4473122" y="793257"/>
                  <a:pt x="4471336" y="796062"/>
                </a:cubicBezTo>
                <a:lnTo>
                  <a:pt x="4459657" y="790805"/>
                </a:lnTo>
                <a:cubicBezTo>
                  <a:pt x="4460755" y="788280"/>
                  <a:pt x="4463981" y="787911"/>
                  <a:pt x="4467551" y="788040"/>
                </a:cubicBezTo>
                <a:close/>
                <a:moveTo>
                  <a:pt x="2073430" y="786425"/>
                </a:moveTo>
                <a:cubicBezTo>
                  <a:pt x="2075623" y="786477"/>
                  <a:pt x="2079857" y="785509"/>
                  <a:pt x="2081744" y="788519"/>
                </a:cubicBezTo>
                <a:cubicBezTo>
                  <a:pt x="2083016" y="797446"/>
                  <a:pt x="2072152" y="795351"/>
                  <a:pt x="2065930" y="795145"/>
                </a:cubicBezTo>
                <a:cubicBezTo>
                  <a:pt x="2063890" y="791064"/>
                  <a:pt x="2069093" y="789229"/>
                  <a:pt x="2073430" y="786425"/>
                </a:cubicBezTo>
                <a:close/>
                <a:moveTo>
                  <a:pt x="2376927" y="781413"/>
                </a:moveTo>
                <a:cubicBezTo>
                  <a:pt x="2379270" y="790187"/>
                  <a:pt x="2374013" y="801866"/>
                  <a:pt x="2388039" y="808246"/>
                </a:cubicBezTo>
                <a:cubicBezTo>
                  <a:pt x="2391203" y="802330"/>
                  <a:pt x="2379578" y="787228"/>
                  <a:pt x="2376927" y="781413"/>
                </a:cubicBezTo>
                <a:close/>
                <a:moveTo>
                  <a:pt x="3432197" y="778026"/>
                </a:moveTo>
                <a:cubicBezTo>
                  <a:pt x="3431829" y="776923"/>
                  <a:pt x="3431102" y="776936"/>
                  <a:pt x="3430234" y="779154"/>
                </a:cubicBezTo>
                <a:lnTo>
                  <a:pt x="3419928" y="788639"/>
                </a:lnTo>
                <a:cubicBezTo>
                  <a:pt x="3431174" y="794686"/>
                  <a:pt x="3433301" y="781335"/>
                  <a:pt x="3432197" y="778026"/>
                </a:cubicBezTo>
                <a:close/>
                <a:moveTo>
                  <a:pt x="4105109" y="775056"/>
                </a:moveTo>
                <a:cubicBezTo>
                  <a:pt x="4114033" y="783983"/>
                  <a:pt x="4097455" y="785254"/>
                  <a:pt x="4093934" y="791221"/>
                </a:cubicBezTo>
                <a:cubicBezTo>
                  <a:pt x="4076645" y="779841"/>
                  <a:pt x="4102913" y="782654"/>
                  <a:pt x="4105109" y="775056"/>
                </a:cubicBezTo>
                <a:close/>
                <a:moveTo>
                  <a:pt x="3987641" y="768853"/>
                </a:moveTo>
                <a:cubicBezTo>
                  <a:pt x="3991108" y="770179"/>
                  <a:pt x="3990801" y="773139"/>
                  <a:pt x="3990444" y="775739"/>
                </a:cubicBezTo>
                <a:lnTo>
                  <a:pt x="3968458" y="779966"/>
                </a:lnTo>
                <a:cubicBezTo>
                  <a:pt x="3976774" y="774409"/>
                  <a:pt x="3978560" y="771606"/>
                  <a:pt x="3987641" y="768853"/>
                </a:cubicBezTo>
                <a:close/>
                <a:moveTo>
                  <a:pt x="2196974" y="768805"/>
                </a:moveTo>
                <a:lnTo>
                  <a:pt x="2211203" y="774064"/>
                </a:lnTo>
                <a:cubicBezTo>
                  <a:pt x="2203143" y="778855"/>
                  <a:pt x="2197227" y="775692"/>
                  <a:pt x="2196974" y="768805"/>
                </a:cubicBezTo>
                <a:close/>
                <a:moveTo>
                  <a:pt x="2890066" y="767271"/>
                </a:moveTo>
                <a:cubicBezTo>
                  <a:pt x="2883689" y="773646"/>
                  <a:pt x="2871549" y="772826"/>
                  <a:pt x="2863185" y="770375"/>
                </a:cubicBezTo>
                <a:lnTo>
                  <a:pt x="2863032" y="769304"/>
                </a:lnTo>
                <a:lnTo>
                  <a:pt x="2859360" y="769099"/>
                </a:lnTo>
                <a:cubicBezTo>
                  <a:pt x="2860532" y="769660"/>
                  <a:pt x="2861654" y="769865"/>
                  <a:pt x="2863185" y="770375"/>
                </a:cubicBezTo>
                <a:lnTo>
                  <a:pt x="2863436" y="784912"/>
                </a:lnTo>
                <a:lnTo>
                  <a:pt x="2866088" y="783076"/>
                </a:lnTo>
                <a:cubicBezTo>
                  <a:pt x="2872515" y="782160"/>
                  <a:pt x="2874402" y="785171"/>
                  <a:pt x="2877768" y="788334"/>
                </a:cubicBezTo>
                <a:cubicBezTo>
                  <a:pt x="2874554" y="791342"/>
                  <a:pt x="2871086" y="790016"/>
                  <a:pt x="2868535" y="790015"/>
                </a:cubicBezTo>
                <a:cubicBezTo>
                  <a:pt x="2876947" y="803023"/>
                  <a:pt x="2872806" y="837861"/>
                  <a:pt x="2906370" y="838177"/>
                </a:cubicBezTo>
                <a:cubicBezTo>
                  <a:pt x="2906471" y="838890"/>
                  <a:pt x="2906573" y="839605"/>
                  <a:pt x="2907082" y="840626"/>
                </a:cubicBezTo>
                <a:cubicBezTo>
                  <a:pt x="2906978" y="847562"/>
                  <a:pt x="2897542" y="850365"/>
                  <a:pt x="2897693" y="856537"/>
                </a:cubicBezTo>
                <a:lnTo>
                  <a:pt x="2914933" y="859908"/>
                </a:lnTo>
                <a:cubicBezTo>
                  <a:pt x="2911567" y="854194"/>
                  <a:pt x="2909172" y="847614"/>
                  <a:pt x="2907082" y="840626"/>
                </a:cubicBezTo>
                <a:cubicBezTo>
                  <a:pt x="2906981" y="839911"/>
                  <a:pt x="2906828" y="838840"/>
                  <a:pt x="2906726" y="838126"/>
                </a:cubicBezTo>
                <a:cubicBezTo>
                  <a:pt x="2906726" y="838126"/>
                  <a:pt x="2906370" y="838177"/>
                  <a:pt x="2906370" y="838177"/>
                </a:cubicBezTo>
                <a:cubicBezTo>
                  <a:pt x="2900254" y="815731"/>
                  <a:pt x="2898222" y="788697"/>
                  <a:pt x="2890066" y="767271"/>
                </a:cubicBezTo>
                <a:close/>
                <a:moveTo>
                  <a:pt x="2087921" y="765414"/>
                </a:moveTo>
                <a:cubicBezTo>
                  <a:pt x="2097154" y="763734"/>
                  <a:pt x="2093583" y="769343"/>
                  <a:pt x="2095825" y="772302"/>
                </a:cubicBezTo>
                <a:lnTo>
                  <a:pt x="2084502" y="772095"/>
                </a:lnTo>
                <a:cubicBezTo>
                  <a:pt x="2084605" y="770258"/>
                  <a:pt x="2083789" y="767096"/>
                  <a:pt x="2087921" y="765414"/>
                </a:cubicBezTo>
                <a:close/>
                <a:moveTo>
                  <a:pt x="3471197" y="764934"/>
                </a:moveTo>
                <a:cubicBezTo>
                  <a:pt x="3468646" y="770034"/>
                  <a:pt x="3475326" y="773454"/>
                  <a:pt x="3478845" y="777688"/>
                </a:cubicBezTo>
                <a:cubicBezTo>
                  <a:pt x="3477673" y="772026"/>
                  <a:pt x="3477216" y="766262"/>
                  <a:pt x="3471197" y="764934"/>
                </a:cubicBezTo>
                <a:close/>
                <a:moveTo>
                  <a:pt x="3904610" y="758884"/>
                </a:moveTo>
                <a:lnTo>
                  <a:pt x="3903537" y="766688"/>
                </a:lnTo>
                <a:cubicBezTo>
                  <a:pt x="3909505" y="767659"/>
                  <a:pt x="3915167" y="763936"/>
                  <a:pt x="3913383" y="759091"/>
                </a:cubicBezTo>
                <a:close/>
                <a:moveTo>
                  <a:pt x="3526842" y="756591"/>
                </a:moveTo>
                <a:cubicBezTo>
                  <a:pt x="3530463" y="756438"/>
                  <a:pt x="3534391" y="755878"/>
                  <a:pt x="3535156" y="758684"/>
                </a:cubicBezTo>
                <a:lnTo>
                  <a:pt x="3525616" y="763323"/>
                </a:lnTo>
                <a:close/>
                <a:moveTo>
                  <a:pt x="2658033" y="754791"/>
                </a:moveTo>
                <a:cubicBezTo>
                  <a:pt x="2664613" y="754946"/>
                  <a:pt x="2659766" y="761831"/>
                  <a:pt x="2660173" y="764687"/>
                </a:cubicBezTo>
                <a:lnTo>
                  <a:pt x="2653950" y="764481"/>
                </a:lnTo>
                <a:cubicBezTo>
                  <a:pt x="2655736" y="761676"/>
                  <a:pt x="2652830" y="756626"/>
                  <a:pt x="2658033" y="754791"/>
                </a:cubicBezTo>
                <a:close/>
                <a:moveTo>
                  <a:pt x="4344340" y="753693"/>
                </a:moveTo>
                <a:lnTo>
                  <a:pt x="4350563" y="753898"/>
                </a:lnTo>
                <a:cubicBezTo>
                  <a:pt x="4349032" y="755938"/>
                  <a:pt x="4351123" y="757826"/>
                  <a:pt x="4352703" y="758693"/>
                </a:cubicBezTo>
                <a:lnTo>
                  <a:pt x="4343471" y="760374"/>
                </a:lnTo>
                <a:close/>
                <a:moveTo>
                  <a:pt x="2063136" y="752554"/>
                </a:moveTo>
                <a:lnTo>
                  <a:pt x="2062317" y="759593"/>
                </a:lnTo>
                <a:lnTo>
                  <a:pt x="2052422" y="759182"/>
                </a:lnTo>
                <a:cubicBezTo>
                  <a:pt x="2050486" y="753265"/>
                  <a:pt x="2059412" y="754543"/>
                  <a:pt x="2063136" y="752554"/>
                </a:cubicBezTo>
                <a:close/>
                <a:moveTo>
                  <a:pt x="2314400" y="749159"/>
                </a:moveTo>
                <a:lnTo>
                  <a:pt x="2293433" y="763077"/>
                </a:lnTo>
                <a:cubicBezTo>
                  <a:pt x="2308273" y="772620"/>
                  <a:pt x="2315206" y="785476"/>
                  <a:pt x="2302807" y="800724"/>
                </a:cubicBezTo>
                <a:cubicBezTo>
                  <a:pt x="2314584" y="824547"/>
                  <a:pt x="2330439" y="851434"/>
                  <a:pt x="2328546" y="873927"/>
                </a:cubicBezTo>
                <a:cubicBezTo>
                  <a:pt x="2322623" y="896267"/>
                  <a:pt x="2355927" y="910099"/>
                  <a:pt x="2341434" y="931110"/>
                </a:cubicBezTo>
                <a:cubicBezTo>
                  <a:pt x="2356616" y="999258"/>
                  <a:pt x="2391283" y="1060987"/>
                  <a:pt x="2402384" y="1131177"/>
                </a:cubicBezTo>
                <a:cubicBezTo>
                  <a:pt x="2412790" y="1127507"/>
                  <a:pt x="2426459" y="1128837"/>
                  <a:pt x="2433909" y="1122309"/>
                </a:cubicBezTo>
                <a:cubicBezTo>
                  <a:pt x="2429779" y="1116340"/>
                  <a:pt x="2419119" y="1113124"/>
                  <a:pt x="2412183" y="1107920"/>
                </a:cubicBezTo>
                <a:cubicBezTo>
                  <a:pt x="2424789" y="1083899"/>
                  <a:pt x="2370573" y="1066490"/>
                  <a:pt x="2408834" y="1046098"/>
                </a:cubicBezTo>
                <a:cubicBezTo>
                  <a:pt x="2399044" y="1036199"/>
                  <a:pt x="2412664" y="1029521"/>
                  <a:pt x="2394098" y="1027068"/>
                </a:cubicBezTo>
                <a:cubicBezTo>
                  <a:pt x="2395884" y="1024263"/>
                  <a:pt x="2392978" y="1019212"/>
                  <a:pt x="2398181" y="1017377"/>
                </a:cubicBezTo>
                <a:cubicBezTo>
                  <a:pt x="2393594" y="1005643"/>
                  <a:pt x="2377525" y="1013036"/>
                  <a:pt x="2370336" y="1000945"/>
                </a:cubicBezTo>
                <a:lnTo>
                  <a:pt x="2384314" y="991665"/>
                </a:lnTo>
                <a:cubicBezTo>
                  <a:pt x="2371363" y="977481"/>
                  <a:pt x="2382183" y="956266"/>
                  <a:pt x="2370353" y="942290"/>
                </a:cubicBezTo>
                <a:cubicBezTo>
                  <a:pt x="2369996" y="939790"/>
                  <a:pt x="2371935" y="938056"/>
                  <a:pt x="2374741" y="937291"/>
                </a:cubicBezTo>
                <a:cubicBezTo>
                  <a:pt x="2372190" y="937291"/>
                  <a:pt x="2369895" y="936526"/>
                  <a:pt x="2369233" y="934434"/>
                </a:cubicBezTo>
                <a:cubicBezTo>
                  <a:pt x="2362297" y="929229"/>
                  <a:pt x="2358119" y="915252"/>
                  <a:pt x="2365923" y="913774"/>
                </a:cubicBezTo>
                <a:cubicBezTo>
                  <a:pt x="2355877" y="904641"/>
                  <a:pt x="2362003" y="888831"/>
                  <a:pt x="2349100" y="882655"/>
                </a:cubicBezTo>
                <a:cubicBezTo>
                  <a:pt x="2371242" y="861647"/>
                  <a:pt x="2332528" y="858422"/>
                  <a:pt x="2337481" y="842050"/>
                </a:cubicBezTo>
                <a:cubicBezTo>
                  <a:pt x="2347738" y="824557"/>
                  <a:pt x="2321677" y="812971"/>
                  <a:pt x="2315968" y="801034"/>
                </a:cubicBezTo>
                <a:cubicBezTo>
                  <a:pt x="2336324" y="782830"/>
                  <a:pt x="2313579" y="766399"/>
                  <a:pt x="2314400" y="749159"/>
                </a:cubicBezTo>
                <a:close/>
                <a:moveTo>
                  <a:pt x="4393207" y="746360"/>
                </a:moveTo>
                <a:cubicBezTo>
                  <a:pt x="4400143" y="751564"/>
                  <a:pt x="4410235" y="776357"/>
                  <a:pt x="4434975" y="771007"/>
                </a:cubicBezTo>
                <a:cubicBezTo>
                  <a:pt x="4429566" y="781615"/>
                  <a:pt x="4454661" y="781316"/>
                  <a:pt x="4441958" y="791871"/>
                </a:cubicBezTo>
                <a:cubicBezTo>
                  <a:pt x="4437012" y="782739"/>
                  <a:pt x="4391613" y="791399"/>
                  <a:pt x="4410746" y="772276"/>
                </a:cubicBezTo>
                <a:cubicBezTo>
                  <a:pt x="4399729" y="769110"/>
                  <a:pt x="4385399" y="758037"/>
                  <a:pt x="4393207" y="746360"/>
                </a:cubicBezTo>
                <a:close/>
                <a:moveTo>
                  <a:pt x="4430137" y="744737"/>
                </a:moveTo>
                <a:lnTo>
                  <a:pt x="4429370" y="749583"/>
                </a:lnTo>
                <a:lnTo>
                  <a:pt x="4420597" y="749376"/>
                </a:lnTo>
                <a:cubicBezTo>
                  <a:pt x="4420904" y="746417"/>
                  <a:pt x="4426259" y="745654"/>
                  <a:pt x="4430137" y="744737"/>
                </a:cubicBezTo>
                <a:close/>
                <a:moveTo>
                  <a:pt x="2448551" y="739490"/>
                </a:moveTo>
                <a:cubicBezTo>
                  <a:pt x="2451307" y="738368"/>
                  <a:pt x="2453447" y="740613"/>
                  <a:pt x="2454672" y="741532"/>
                </a:cubicBezTo>
                <a:lnTo>
                  <a:pt x="2453446" y="748264"/>
                </a:lnTo>
                <a:cubicBezTo>
                  <a:pt x="2443039" y="751934"/>
                  <a:pt x="2431209" y="737955"/>
                  <a:pt x="2448551" y="739490"/>
                </a:cubicBezTo>
                <a:close/>
                <a:moveTo>
                  <a:pt x="4150517" y="735790"/>
                </a:moveTo>
                <a:lnTo>
                  <a:pt x="4156739" y="735996"/>
                </a:lnTo>
                <a:lnTo>
                  <a:pt x="4155513" y="742729"/>
                </a:lnTo>
                <a:cubicBezTo>
                  <a:pt x="4148627" y="745533"/>
                  <a:pt x="4142151" y="738441"/>
                  <a:pt x="4150517" y="735790"/>
                </a:cubicBezTo>
                <a:close/>
                <a:moveTo>
                  <a:pt x="2120219" y="733857"/>
                </a:moveTo>
                <a:lnTo>
                  <a:pt x="2119760" y="735744"/>
                </a:lnTo>
                <a:cubicBezTo>
                  <a:pt x="2124400" y="742734"/>
                  <a:pt x="2110983" y="748289"/>
                  <a:pt x="2106903" y="747778"/>
                </a:cubicBezTo>
                <a:cubicBezTo>
                  <a:pt x="2119348" y="753290"/>
                  <a:pt x="2109956" y="771753"/>
                  <a:pt x="2121230" y="769052"/>
                </a:cubicBezTo>
                <a:lnTo>
                  <a:pt x="2128533" y="735950"/>
                </a:lnTo>
                <a:lnTo>
                  <a:pt x="2131084" y="735951"/>
                </a:lnTo>
                <a:lnTo>
                  <a:pt x="2131542" y="734064"/>
                </a:lnTo>
                <a:close/>
                <a:moveTo>
                  <a:pt x="4057226" y="733063"/>
                </a:moveTo>
                <a:lnTo>
                  <a:pt x="4065998" y="733268"/>
                </a:lnTo>
                <a:lnTo>
                  <a:pt x="4065691" y="736227"/>
                </a:lnTo>
                <a:lnTo>
                  <a:pt x="4056918" y="736021"/>
                </a:lnTo>
                <a:close/>
                <a:moveTo>
                  <a:pt x="4390405" y="731822"/>
                </a:moveTo>
                <a:lnTo>
                  <a:pt x="4420397" y="732646"/>
                </a:lnTo>
                <a:lnTo>
                  <a:pt x="4419632" y="737491"/>
                </a:lnTo>
                <a:lnTo>
                  <a:pt x="4389639" y="736667"/>
                </a:lnTo>
                <a:close/>
                <a:moveTo>
                  <a:pt x="2901401" y="731773"/>
                </a:moveTo>
                <a:cubicBezTo>
                  <a:pt x="2902420" y="733813"/>
                  <a:pt x="2899410" y="735700"/>
                  <a:pt x="2898083" y="736619"/>
                </a:cubicBezTo>
                <a:cubicBezTo>
                  <a:pt x="2904662" y="741874"/>
                  <a:pt x="2910373" y="746159"/>
                  <a:pt x="2910728" y="753760"/>
                </a:cubicBezTo>
                <a:lnTo>
                  <a:pt x="2919809" y="751008"/>
                </a:lnTo>
                <a:lnTo>
                  <a:pt x="2913586" y="750803"/>
                </a:lnTo>
                <a:cubicBezTo>
                  <a:pt x="2907925" y="746873"/>
                  <a:pt x="2901653" y="738659"/>
                  <a:pt x="2910174" y="731980"/>
                </a:cubicBezTo>
                <a:close/>
                <a:moveTo>
                  <a:pt x="2374391" y="730405"/>
                </a:moveTo>
                <a:cubicBezTo>
                  <a:pt x="2346694" y="730346"/>
                  <a:pt x="2370663" y="747695"/>
                  <a:pt x="2370711" y="755703"/>
                </a:cubicBezTo>
                <a:lnTo>
                  <a:pt x="2381372" y="751269"/>
                </a:lnTo>
                <a:cubicBezTo>
                  <a:pt x="2373111" y="746982"/>
                  <a:pt x="2375408" y="740096"/>
                  <a:pt x="2364289" y="738767"/>
                </a:cubicBezTo>
                <a:close/>
                <a:moveTo>
                  <a:pt x="4254981" y="727452"/>
                </a:moveTo>
                <a:lnTo>
                  <a:pt x="4253756" y="734186"/>
                </a:lnTo>
                <a:lnTo>
                  <a:pt x="4265079" y="734393"/>
                </a:lnTo>
                <a:close/>
                <a:moveTo>
                  <a:pt x="4169698" y="724676"/>
                </a:moveTo>
                <a:cubicBezTo>
                  <a:pt x="4177145" y="725800"/>
                  <a:pt x="4179795" y="731615"/>
                  <a:pt x="4183162" y="734779"/>
                </a:cubicBezTo>
                <a:cubicBezTo>
                  <a:pt x="4165661" y="750025"/>
                  <a:pt x="4168268" y="732530"/>
                  <a:pt x="4169698" y="724676"/>
                </a:cubicBezTo>
                <a:close/>
                <a:moveTo>
                  <a:pt x="2676457" y="717918"/>
                </a:moveTo>
                <a:lnTo>
                  <a:pt x="2684822" y="720369"/>
                </a:lnTo>
                <a:lnTo>
                  <a:pt x="2674415" y="726589"/>
                </a:lnTo>
                <a:cubicBezTo>
                  <a:pt x="2676965" y="724039"/>
                  <a:pt x="2674978" y="720314"/>
                  <a:pt x="2676457" y="717918"/>
                </a:cubicBezTo>
                <a:close/>
                <a:moveTo>
                  <a:pt x="3938433" y="717577"/>
                </a:moveTo>
                <a:lnTo>
                  <a:pt x="3961895" y="721155"/>
                </a:lnTo>
                <a:cubicBezTo>
                  <a:pt x="3957764" y="722837"/>
                  <a:pt x="3941390" y="725536"/>
                  <a:pt x="3938433" y="717577"/>
                </a:cubicBezTo>
                <a:close/>
                <a:moveTo>
                  <a:pt x="2739456" y="715150"/>
                </a:moveTo>
                <a:lnTo>
                  <a:pt x="2738587" y="721833"/>
                </a:lnTo>
                <a:lnTo>
                  <a:pt x="2744503" y="724996"/>
                </a:lnTo>
                <a:close/>
                <a:moveTo>
                  <a:pt x="2785312" y="714806"/>
                </a:moveTo>
                <a:cubicBezTo>
                  <a:pt x="2771129" y="725208"/>
                  <a:pt x="2780920" y="735106"/>
                  <a:pt x="2787191" y="743320"/>
                </a:cubicBezTo>
                <a:close/>
                <a:moveTo>
                  <a:pt x="3452137" y="705352"/>
                </a:moveTo>
                <a:cubicBezTo>
                  <a:pt x="3448261" y="706269"/>
                  <a:pt x="3449024" y="709075"/>
                  <a:pt x="3448718" y="712033"/>
                </a:cubicBezTo>
                <a:lnTo>
                  <a:pt x="3454940" y="712239"/>
                </a:lnTo>
                <a:lnTo>
                  <a:pt x="3456167" y="705507"/>
                </a:lnTo>
                <a:close/>
                <a:moveTo>
                  <a:pt x="4070342" y="704962"/>
                </a:moveTo>
                <a:lnTo>
                  <a:pt x="4076565" y="705168"/>
                </a:lnTo>
                <a:lnTo>
                  <a:pt x="4075491" y="712971"/>
                </a:lnTo>
                <a:lnTo>
                  <a:pt x="4069268" y="712766"/>
                </a:lnTo>
                <a:close/>
                <a:moveTo>
                  <a:pt x="2669322" y="703634"/>
                </a:moveTo>
                <a:lnTo>
                  <a:pt x="2667736" y="715517"/>
                </a:lnTo>
                <a:cubicBezTo>
                  <a:pt x="2658963" y="715312"/>
                  <a:pt x="2661363" y="706590"/>
                  <a:pt x="2665700" y="703785"/>
                </a:cubicBezTo>
                <a:close/>
                <a:moveTo>
                  <a:pt x="3508495" y="702008"/>
                </a:moveTo>
                <a:lnTo>
                  <a:pt x="3513238" y="702060"/>
                </a:lnTo>
                <a:lnTo>
                  <a:pt x="3507166" y="710577"/>
                </a:lnTo>
                <a:close/>
                <a:moveTo>
                  <a:pt x="2884270" y="701062"/>
                </a:moveTo>
                <a:cubicBezTo>
                  <a:pt x="2896102" y="707391"/>
                  <a:pt x="2889112" y="712030"/>
                  <a:pt x="2893906" y="720091"/>
                </a:cubicBezTo>
                <a:lnTo>
                  <a:pt x="2895184" y="711164"/>
                </a:lnTo>
                <a:cubicBezTo>
                  <a:pt x="2892072" y="707236"/>
                  <a:pt x="2892024" y="699227"/>
                  <a:pt x="2884270" y="701062"/>
                </a:cubicBezTo>
                <a:close/>
                <a:moveTo>
                  <a:pt x="4376286" y="699224"/>
                </a:moveTo>
                <a:cubicBezTo>
                  <a:pt x="4385058" y="699430"/>
                  <a:pt x="4381128" y="710193"/>
                  <a:pt x="4394085" y="706523"/>
                </a:cubicBezTo>
                <a:lnTo>
                  <a:pt x="4396942" y="703565"/>
                </a:lnTo>
                <a:cubicBezTo>
                  <a:pt x="4397911" y="705249"/>
                  <a:pt x="4400257" y="706371"/>
                  <a:pt x="4398726" y="708412"/>
                </a:cubicBezTo>
                <a:cubicBezTo>
                  <a:pt x="4396838" y="713053"/>
                  <a:pt x="4390922" y="709889"/>
                  <a:pt x="4387044" y="710806"/>
                </a:cubicBezTo>
                <a:cubicBezTo>
                  <a:pt x="4387812" y="705960"/>
                  <a:pt x="4378581" y="699990"/>
                  <a:pt x="4372815" y="705549"/>
                </a:cubicBezTo>
                <a:cubicBezTo>
                  <a:pt x="4373479" y="702539"/>
                  <a:pt x="4372358" y="699784"/>
                  <a:pt x="4376286" y="699224"/>
                </a:cubicBezTo>
                <a:close/>
                <a:moveTo>
                  <a:pt x="2056163" y="698537"/>
                </a:moveTo>
                <a:cubicBezTo>
                  <a:pt x="2054886" y="707462"/>
                  <a:pt x="2077226" y="710836"/>
                  <a:pt x="2058095" y="719756"/>
                </a:cubicBezTo>
                <a:cubicBezTo>
                  <a:pt x="2055546" y="719755"/>
                  <a:pt x="2051873" y="719550"/>
                  <a:pt x="2049629" y="716592"/>
                </a:cubicBezTo>
                <a:cubicBezTo>
                  <a:pt x="2050039" y="711797"/>
                  <a:pt x="2052029" y="707870"/>
                  <a:pt x="2057488" y="705270"/>
                </a:cubicBezTo>
                <a:cubicBezTo>
                  <a:pt x="2049023" y="694454"/>
                  <a:pt x="2042234" y="715825"/>
                  <a:pt x="2033718" y="704651"/>
                </a:cubicBezTo>
                <a:cubicBezTo>
                  <a:pt x="2034995" y="700825"/>
                  <a:pt x="2038552" y="700227"/>
                  <a:pt x="2042818" y="700120"/>
                </a:cubicBezTo>
                <a:cubicBezTo>
                  <a:pt x="2047084" y="700013"/>
                  <a:pt x="2052057" y="700397"/>
                  <a:pt x="2056163" y="698537"/>
                </a:cubicBezTo>
                <a:close/>
                <a:moveTo>
                  <a:pt x="2805209" y="698490"/>
                </a:moveTo>
                <a:cubicBezTo>
                  <a:pt x="2808677" y="702367"/>
                  <a:pt x="2809849" y="708029"/>
                  <a:pt x="2815461" y="698849"/>
                </a:cubicBezTo>
                <a:cubicBezTo>
                  <a:pt x="2812146" y="698593"/>
                  <a:pt x="2808525" y="698745"/>
                  <a:pt x="2805209" y="698490"/>
                </a:cubicBezTo>
                <a:close/>
                <a:moveTo>
                  <a:pt x="3952009" y="687589"/>
                </a:moveTo>
                <a:cubicBezTo>
                  <a:pt x="3955631" y="687437"/>
                  <a:pt x="3959559" y="686877"/>
                  <a:pt x="3960323" y="689683"/>
                </a:cubicBezTo>
                <a:lnTo>
                  <a:pt x="3944561" y="694116"/>
                </a:lnTo>
                <a:cubicBezTo>
                  <a:pt x="3947570" y="692229"/>
                  <a:pt x="3952569" y="691516"/>
                  <a:pt x="3952009" y="687589"/>
                </a:cubicBezTo>
                <a:close/>
                <a:moveTo>
                  <a:pt x="2729314" y="684900"/>
                </a:moveTo>
                <a:cubicBezTo>
                  <a:pt x="2733597" y="691941"/>
                  <a:pt x="2740787" y="698931"/>
                  <a:pt x="2738541" y="703623"/>
                </a:cubicBezTo>
                <a:cubicBezTo>
                  <a:pt x="2745123" y="696127"/>
                  <a:pt x="2733852" y="691175"/>
                  <a:pt x="2729314" y="684900"/>
                </a:cubicBezTo>
                <a:close/>
                <a:moveTo>
                  <a:pt x="4151908" y="684223"/>
                </a:moveTo>
                <a:cubicBezTo>
                  <a:pt x="4169401" y="694480"/>
                  <a:pt x="4184753" y="699942"/>
                  <a:pt x="4206685" y="705559"/>
                </a:cubicBezTo>
                <a:lnTo>
                  <a:pt x="4204545" y="695663"/>
                </a:lnTo>
                <a:lnTo>
                  <a:pt x="4228308" y="721785"/>
                </a:lnTo>
                <a:lnTo>
                  <a:pt x="4200866" y="720962"/>
                </a:lnTo>
                <a:lnTo>
                  <a:pt x="4211778" y="731064"/>
                </a:lnTo>
                <a:lnTo>
                  <a:pt x="4204789" y="735704"/>
                </a:lnTo>
                <a:lnTo>
                  <a:pt x="4230953" y="745454"/>
                </a:lnTo>
                <a:lnTo>
                  <a:pt x="4215956" y="745042"/>
                </a:lnTo>
                <a:cubicBezTo>
                  <a:pt x="4215394" y="748765"/>
                  <a:pt x="4220086" y="751010"/>
                  <a:pt x="4216974" y="754733"/>
                </a:cubicBezTo>
                <a:lnTo>
                  <a:pt x="4201518" y="756208"/>
                </a:lnTo>
                <a:cubicBezTo>
                  <a:pt x="4199827" y="782681"/>
                  <a:pt x="4274204" y="757504"/>
                  <a:pt x="4235685" y="788863"/>
                </a:cubicBezTo>
                <a:cubicBezTo>
                  <a:pt x="4243131" y="789987"/>
                  <a:pt x="4254558" y="788358"/>
                  <a:pt x="4256035" y="796163"/>
                </a:cubicBezTo>
                <a:lnTo>
                  <a:pt x="4225582" y="797225"/>
                </a:lnTo>
                <a:lnTo>
                  <a:pt x="4224050" y="806917"/>
                </a:lnTo>
                <a:lnTo>
                  <a:pt x="4262763" y="810141"/>
                </a:lnTo>
                <a:cubicBezTo>
                  <a:pt x="4266689" y="817232"/>
                  <a:pt x="4249907" y="819624"/>
                  <a:pt x="4242918" y="824264"/>
                </a:cubicBezTo>
                <a:cubicBezTo>
                  <a:pt x="4233890" y="824823"/>
                  <a:pt x="4223230" y="821606"/>
                  <a:pt x="4215016" y="825327"/>
                </a:cubicBezTo>
                <a:lnTo>
                  <a:pt x="4237768" y="816255"/>
                </a:lnTo>
                <a:cubicBezTo>
                  <a:pt x="4223996" y="816761"/>
                  <a:pt x="4226551" y="798908"/>
                  <a:pt x="4208950" y="808340"/>
                </a:cubicBezTo>
                <a:lnTo>
                  <a:pt x="4208185" y="813186"/>
                </a:lnTo>
                <a:cubicBezTo>
                  <a:pt x="4200839" y="812775"/>
                  <a:pt x="4193700" y="808693"/>
                  <a:pt x="4192120" y="802724"/>
                </a:cubicBezTo>
                <a:lnTo>
                  <a:pt x="4193346" y="795992"/>
                </a:lnTo>
                <a:cubicBezTo>
                  <a:pt x="4200640" y="796045"/>
                  <a:pt x="4206604" y="807217"/>
                  <a:pt x="4214565" y="796610"/>
                </a:cubicBezTo>
                <a:lnTo>
                  <a:pt x="4209211" y="789722"/>
                </a:lnTo>
                <a:cubicBezTo>
                  <a:pt x="4207527" y="790691"/>
                  <a:pt x="4228084" y="789218"/>
                  <a:pt x="4221404" y="783248"/>
                </a:cubicBezTo>
                <a:cubicBezTo>
                  <a:pt x="4204623" y="777990"/>
                  <a:pt x="4186827" y="760489"/>
                  <a:pt x="4185250" y="746869"/>
                </a:cubicBezTo>
                <a:lnTo>
                  <a:pt x="4201472" y="740549"/>
                </a:lnTo>
                <a:cubicBezTo>
                  <a:pt x="4178776" y="732126"/>
                  <a:pt x="4201070" y="717290"/>
                  <a:pt x="4178783" y="706623"/>
                </a:cubicBezTo>
                <a:lnTo>
                  <a:pt x="4142108" y="707480"/>
                </a:lnTo>
                <a:cubicBezTo>
                  <a:pt x="4148586" y="706920"/>
                  <a:pt x="4154097" y="702127"/>
                  <a:pt x="4158433" y="699323"/>
                </a:cubicBezTo>
                <a:close/>
                <a:moveTo>
                  <a:pt x="3014748" y="683515"/>
                </a:moveTo>
                <a:cubicBezTo>
                  <a:pt x="3018421" y="683720"/>
                  <a:pt x="3022093" y="683926"/>
                  <a:pt x="3022857" y="686731"/>
                </a:cubicBezTo>
                <a:lnTo>
                  <a:pt x="3022090" y="691577"/>
                </a:lnTo>
                <a:cubicBezTo>
                  <a:pt x="3018520" y="689535"/>
                  <a:pt x="3009492" y="690094"/>
                  <a:pt x="3014748" y="683515"/>
                </a:cubicBezTo>
                <a:close/>
                <a:moveTo>
                  <a:pt x="3500045" y="679430"/>
                </a:moveTo>
                <a:cubicBezTo>
                  <a:pt x="3504436" y="681365"/>
                  <a:pt x="3501116" y="689215"/>
                  <a:pt x="3503448" y="692163"/>
                </a:cubicBezTo>
                <a:lnTo>
                  <a:pt x="3502578" y="698845"/>
                </a:lnTo>
                <a:cubicBezTo>
                  <a:pt x="3505131" y="691193"/>
                  <a:pt x="3490187" y="688588"/>
                  <a:pt x="3492587" y="679867"/>
                </a:cubicBezTo>
                <a:cubicBezTo>
                  <a:pt x="3496259" y="678796"/>
                  <a:pt x="3498580" y="678785"/>
                  <a:pt x="3500045" y="679430"/>
                </a:cubicBezTo>
                <a:close/>
                <a:moveTo>
                  <a:pt x="3469278" y="677361"/>
                </a:moveTo>
                <a:lnTo>
                  <a:pt x="3475500" y="677567"/>
                </a:lnTo>
                <a:lnTo>
                  <a:pt x="3474274" y="684300"/>
                </a:lnTo>
                <a:cubicBezTo>
                  <a:pt x="3469327" y="685370"/>
                  <a:pt x="3467492" y="680167"/>
                  <a:pt x="3469278" y="677361"/>
                </a:cubicBezTo>
                <a:close/>
                <a:moveTo>
                  <a:pt x="2044335" y="676906"/>
                </a:moveTo>
                <a:lnTo>
                  <a:pt x="2053109" y="677112"/>
                </a:lnTo>
                <a:lnTo>
                  <a:pt x="2047954" y="686955"/>
                </a:lnTo>
                <a:cubicBezTo>
                  <a:pt x="2041183" y="687374"/>
                  <a:pt x="2028589" y="680016"/>
                  <a:pt x="2033173" y="677433"/>
                </a:cubicBezTo>
                <a:cubicBezTo>
                  <a:pt x="2034701" y="676572"/>
                  <a:pt x="2038138" y="676241"/>
                  <a:pt x="2044335" y="676906"/>
                </a:cubicBezTo>
                <a:close/>
                <a:moveTo>
                  <a:pt x="4111718" y="670644"/>
                </a:moveTo>
                <a:lnTo>
                  <a:pt x="4131559" y="674373"/>
                </a:lnTo>
                <a:cubicBezTo>
                  <a:pt x="4127937" y="674525"/>
                  <a:pt x="4130945" y="680290"/>
                  <a:pt x="4125641" y="678860"/>
                </a:cubicBezTo>
                <a:cubicBezTo>
                  <a:pt x="4117735" y="679623"/>
                  <a:pt x="4112175" y="676409"/>
                  <a:pt x="4111718" y="670644"/>
                </a:cubicBezTo>
                <a:close/>
                <a:moveTo>
                  <a:pt x="2677492" y="668951"/>
                </a:moveTo>
                <a:cubicBezTo>
                  <a:pt x="2693049" y="673292"/>
                  <a:pt x="2674682" y="687568"/>
                  <a:pt x="2682688" y="692621"/>
                </a:cubicBezTo>
                <a:cubicBezTo>
                  <a:pt x="2674784" y="685733"/>
                  <a:pt x="2667077" y="703225"/>
                  <a:pt x="2655806" y="695724"/>
                </a:cubicBezTo>
                <a:cubicBezTo>
                  <a:pt x="2653770" y="683992"/>
                  <a:pt x="2662037" y="670427"/>
                  <a:pt x="2677492" y="668951"/>
                </a:cubicBezTo>
                <a:close/>
                <a:moveTo>
                  <a:pt x="4249031" y="667823"/>
                </a:moveTo>
                <a:cubicBezTo>
                  <a:pt x="4271829" y="674409"/>
                  <a:pt x="4307178" y="674471"/>
                  <a:pt x="4316710" y="695335"/>
                </a:cubicBezTo>
                <a:cubicBezTo>
                  <a:pt x="4341910" y="688099"/>
                  <a:pt x="4329560" y="711355"/>
                  <a:pt x="4350471" y="714931"/>
                </a:cubicBezTo>
                <a:cubicBezTo>
                  <a:pt x="4342922" y="715644"/>
                  <a:pt x="4333589" y="711510"/>
                  <a:pt x="4328487" y="719159"/>
                </a:cubicBezTo>
                <a:cubicBezTo>
                  <a:pt x="4342866" y="733139"/>
                  <a:pt x="4357099" y="730746"/>
                  <a:pt x="4367704" y="743807"/>
                </a:cubicBezTo>
                <a:cubicBezTo>
                  <a:pt x="4350409" y="757930"/>
                  <a:pt x="4342866" y="733139"/>
                  <a:pt x="4332047" y="754355"/>
                </a:cubicBezTo>
                <a:cubicBezTo>
                  <a:pt x="4342450" y="760887"/>
                  <a:pt x="4321434" y="766798"/>
                  <a:pt x="4335919" y="771291"/>
                </a:cubicBezTo>
                <a:lnTo>
                  <a:pt x="4344692" y="771497"/>
                </a:lnTo>
                <a:cubicBezTo>
                  <a:pt x="4339132" y="773383"/>
                  <a:pt x="4342242" y="777311"/>
                  <a:pt x="4340609" y="781187"/>
                </a:cubicBezTo>
                <a:cubicBezTo>
                  <a:pt x="4342852" y="784146"/>
                  <a:pt x="4346730" y="783230"/>
                  <a:pt x="4349279" y="783230"/>
                </a:cubicBezTo>
                <a:lnTo>
                  <a:pt x="4354484" y="773745"/>
                </a:lnTo>
                <a:cubicBezTo>
                  <a:pt x="4370245" y="776962"/>
                  <a:pt x="4371211" y="788848"/>
                  <a:pt x="4387227" y="791301"/>
                </a:cubicBezTo>
                <a:lnTo>
                  <a:pt x="4386408" y="798339"/>
                </a:lnTo>
                <a:cubicBezTo>
                  <a:pt x="4375801" y="792930"/>
                  <a:pt x="4362693" y="787876"/>
                  <a:pt x="4348155" y="793228"/>
                </a:cubicBezTo>
                <a:cubicBezTo>
                  <a:pt x="4351873" y="809092"/>
                  <a:pt x="4380999" y="808948"/>
                  <a:pt x="4389055" y="822007"/>
                </a:cubicBezTo>
                <a:cubicBezTo>
                  <a:pt x="4376913" y="826289"/>
                  <a:pt x="4368449" y="815472"/>
                  <a:pt x="4352891" y="818783"/>
                </a:cubicBezTo>
                <a:cubicBezTo>
                  <a:pt x="4360693" y="824958"/>
                  <a:pt x="4340540" y="842040"/>
                  <a:pt x="4364770" y="840772"/>
                </a:cubicBezTo>
                <a:cubicBezTo>
                  <a:pt x="4377167" y="833175"/>
                  <a:pt x="4397521" y="825172"/>
                  <a:pt x="4405014" y="841956"/>
                </a:cubicBezTo>
                <a:cubicBezTo>
                  <a:pt x="4391344" y="840625"/>
                  <a:pt x="4393841" y="850471"/>
                  <a:pt x="4390524" y="855315"/>
                </a:cubicBezTo>
                <a:cubicBezTo>
                  <a:pt x="4385627" y="854192"/>
                  <a:pt x="4382312" y="859037"/>
                  <a:pt x="4383075" y="861843"/>
                </a:cubicBezTo>
                <a:cubicBezTo>
                  <a:pt x="4379350" y="868932"/>
                  <a:pt x="4386694" y="871892"/>
                  <a:pt x="4389600" y="876943"/>
                </a:cubicBezTo>
                <a:lnTo>
                  <a:pt x="4395823" y="877149"/>
                </a:lnTo>
                <a:cubicBezTo>
                  <a:pt x="4393477" y="876026"/>
                  <a:pt x="4392615" y="857203"/>
                  <a:pt x="4402970" y="855727"/>
                </a:cubicBezTo>
                <a:lnTo>
                  <a:pt x="4403737" y="850882"/>
                </a:lnTo>
                <a:cubicBezTo>
                  <a:pt x="4421894" y="855579"/>
                  <a:pt x="4438873" y="877569"/>
                  <a:pt x="4457242" y="855641"/>
                </a:cubicBezTo>
                <a:cubicBezTo>
                  <a:pt x="4467546" y="853807"/>
                  <a:pt x="4474277" y="860134"/>
                  <a:pt x="4479734" y="865186"/>
                </a:cubicBezTo>
                <a:lnTo>
                  <a:pt x="4460552" y="876299"/>
                </a:lnTo>
                <a:cubicBezTo>
                  <a:pt x="4461419" y="877269"/>
                  <a:pt x="4462234" y="880431"/>
                  <a:pt x="4464989" y="879310"/>
                </a:cubicBezTo>
                <a:lnTo>
                  <a:pt x="4464529" y="881197"/>
                </a:lnTo>
                <a:lnTo>
                  <a:pt x="4446983" y="880784"/>
                </a:lnTo>
                <a:cubicBezTo>
                  <a:pt x="4455250" y="867219"/>
                  <a:pt x="4432600" y="874455"/>
                  <a:pt x="4427348" y="868282"/>
                </a:cubicBezTo>
                <a:cubicBezTo>
                  <a:pt x="4423573" y="869913"/>
                  <a:pt x="4424388" y="873076"/>
                  <a:pt x="4423929" y="874963"/>
                </a:cubicBezTo>
                <a:lnTo>
                  <a:pt x="4417706" y="874757"/>
                </a:lnTo>
                <a:cubicBezTo>
                  <a:pt x="4418115" y="872513"/>
                  <a:pt x="4419901" y="869708"/>
                  <a:pt x="4416330" y="867667"/>
                </a:cubicBezTo>
                <a:cubicBezTo>
                  <a:pt x="4408270" y="872459"/>
                  <a:pt x="4392559" y="874699"/>
                  <a:pt x="4394852" y="885666"/>
                </a:cubicBezTo>
                <a:cubicBezTo>
                  <a:pt x="4389242" y="879544"/>
                  <a:pt x="4375470" y="880051"/>
                  <a:pt x="4372667" y="873163"/>
                </a:cubicBezTo>
                <a:lnTo>
                  <a:pt x="4364911" y="882649"/>
                </a:lnTo>
                <a:cubicBezTo>
                  <a:pt x="4363024" y="879638"/>
                  <a:pt x="4352772" y="879279"/>
                  <a:pt x="4357671" y="872751"/>
                </a:cubicBezTo>
                <a:lnTo>
                  <a:pt x="4364660" y="868111"/>
                </a:lnTo>
                <a:cubicBezTo>
                  <a:pt x="4353644" y="864946"/>
                  <a:pt x="4335637" y="866420"/>
                  <a:pt x="4327322" y="871978"/>
                </a:cubicBezTo>
                <a:lnTo>
                  <a:pt x="4326503" y="879017"/>
                </a:lnTo>
                <a:cubicBezTo>
                  <a:pt x="4320281" y="878811"/>
                  <a:pt x="4312271" y="881409"/>
                  <a:pt x="4309365" y="876359"/>
                </a:cubicBezTo>
                <a:cubicBezTo>
                  <a:pt x="4294674" y="880639"/>
                  <a:pt x="4310432" y="894059"/>
                  <a:pt x="4300383" y="892577"/>
                </a:cubicBezTo>
                <a:cubicBezTo>
                  <a:pt x="4299468" y="883599"/>
                  <a:pt x="4279727" y="888235"/>
                  <a:pt x="4273708" y="886907"/>
                </a:cubicBezTo>
                <a:lnTo>
                  <a:pt x="4256213" y="884302"/>
                </a:lnTo>
                <a:cubicBezTo>
                  <a:pt x="4259886" y="884506"/>
                  <a:pt x="4262999" y="880784"/>
                  <a:pt x="4267894" y="881907"/>
                </a:cubicBezTo>
                <a:lnTo>
                  <a:pt x="4272742" y="875023"/>
                </a:lnTo>
                <a:cubicBezTo>
                  <a:pt x="4271667" y="890477"/>
                  <a:pt x="4293962" y="875641"/>
                  <a:pt x="4301968" y="880693"/>
                </a:cubicBezTo>
                <a:cubicBezTo>
                  <a:pt x="4302275" y="877734"/>
                  <a:pt x="4302582" y="874776"/>
                  <a:pt x="4299165" y="873806"/>
                </a:cubicBezTo>
                <a:lnTo>
                  <a:pt x="4290392" y="873599"/>
                </a:lnTo>
                <a:cubicBezTo>
                  <a:pt x="4301361" y="861106"/>
                  <a:pt x="4295753" y="854983"/>
                  <a:pt x="4294735" y="845291"/>
                </a:cubicBezTo>
                <a:cubicBezTo>
                  <a:pt x="4292184" y="845291"/>
                  <a:pt x="4288360" y="844014"/>
                  <a:pt x="4285502" y="846972"/>
                </a:cubicBezTo>
                <a:lnTo>
                  <a:pt x="4284736" y="851818"/>
                </a:lnTo>
                <a:cubicBezTo>
                  <a:pt x="4275351" y="847326"/>
                  <a:pt x="4256019" y="849718"/>
                  <a:pt x="4256328" y="839109"/>
                </a:cubicBezTo>
                <a:lnTo>
                  <a:pt x="4263317" y="834469"/>
                </a:lnTo>
                <a:cubicBezTo>
                  <a:pt x="4261329" y="830744"/>
                  <a:pt x="4255870" y="833345"/>
                  <a:pt x="4250974" y="832221"/>
                </a:cubicBezTo>
                <a:cubicBezTo>
                  <a:pt x="4244545" y="840789"/>
                  <a:pt x="4237351" y="846551"/>
                  <a:pt x="4224446" y="848026"/>
                </a:cubicBezTo>
                <a:cubicBezTo>
                  <a:pt x="4213681" y="851747"/>
                  <a:pt x="4208177" y="838687"/>
                  <a:pt x="4200217" y="849295"/>
                </a:cubicBezTo>
                <a:cubicBezTo>
                  <a:pt x="4208179" y="831036"/>
                  <a:pt x="4245770" y="839157"/>
                  <a:pt x="4251383" y="827427"/>
                </a:cubicBezTo>
                <a:cubicBezTo>
                  <a:pt x="4262147" y="823706"/>
                  <a:pt x="4273726" y="823149"/>
                  <a:pt x="4286172" y="823560"/>
                </a:cubicBezTo>
                <a:lnTo>
                  <a:pt x="4265562" y="834877"/>
                </a:lnTo>
                <a:cubicBezTo>
                  <a:pt x="4279179" y="838401"/>
                  <a:pt x="4294942" y="833967"/>
                  <a:pt x="4303202" y="845906"/>
                </a:cubicBezTo>
                <a:cubicBezTo>
                  <a:pt x="4305242" y="849987"/>
                  <a:pt x="4308145" y="862688"/>
                  <a:pt x="4316921" y="855244"/>
                </a:cubicBezTo>
                <a:cubicBezTo>
                  <a:pt x="4317994" y="847441"/>
                  <a:pt x="4317434" y="843512"/>
                  <a:pt x="4311060" y="834585"/>
                </a:cubicBezTo>
                <a:cubicBezTo>
                  <a:pt x="4307947" y="838307"/>
                  <a:pt x="4303511" y="835296"/>
                  <a:pt x="4299634" y="836214"/>
                </a:cubicBezTo>
                <a:cubicBezTo>
                  <a:pt x="4296729" y="831163"/>
                  <a:pt x="4291170" y="825397"/>
                  <a:pt x="4298363" y="819636"/>
                </a:cubicBezTo>
                <a:lnTo>
                  <a:pt x="4305097" y="815761"/>
                </a:lnTo>
                <a:cubicBezTo>
                  <a:pt x="4288063" y="811267"/>
                  <a:pt x="4308161" y="804030"/>
                  <a:pt x="4299340" y="795816"/>
                </a:cubicBezTo>
                <a:lnTo>
                  <a:pt x="4309590" y="803826"/>
                </a:lnTo>
                <a:cubicBezTo>
                  <a:pt x="4322802" y="799392"/>
                  <a:pt x="4313725" y="791943"/>
                  <a:pt x="4318163" y="787303"/>
                </a:cubicBezTo>
                <a:lnTo>
                  <a:pt x="4310157" y="782250"/>
                </a:lnTo>
                <a:cubicBezTo>
                  <a:pt x="4317248" y="778325"/>
                  <a:pt x="4327861" y="765881"/>
                  <a:pt x="4316284" y="758789"/>
                </a:cubicBezTo>
                <a:cubicBezTo>
                  <a:pt x="4308582" y="758430"/>
                  <a:pt x="4305678" y="745728"/>
                  <a:pt x="4296903" y="753173"/>
                </a:cubicBezTo>
                <a:lnTo>
                  <a:pt x="4309599" y="768121"/>
                </a:lnTo>
                <a:lnTo>
                  <a:pt x="4288939" y="779082"/>
                </a:lnTo>
                <a:cubicBezTo>
                  <a:pt x="4291031" y="773318"/>
                  <a:pt x="4301999" y="768476"/>
                  <a:pt x="4295319" y="762507"/>
                </a:cubicBezTo>
                <a:cubicBezTo>
                  <a:pt x="4286546" y="762300"/>
                  <a:pt x="4289196" y="768115"/>
                  <a:pt x="4281647" y="768827"/>
                </a:cubicBezTo>
                <a:cubicBezTo>
                  <a:pt x="4276546" y="768826"/>
                  <a:pt x="4281190" y="763064"/>
                  <a:pt x="4280630" y="759135"/>
                </a:cubicBezTo>
                <a:cubicBezTo>
                  <a:pt x="4285322" y="761382"/>
                  <a:pt x="4289862" y="757455"/>
                  <a:pt x="4292516" y="755619"/>
                </a:cubicBezTo>
                <a:cubicBezTo>
                  <a:pt x="4287519" y="748681"/>
                  <a:pt x="4285787" y="741641"/>
                  <a:pt x="4277984" y="735468"/>
                </a:cubicBezTo>
                <a:cubicBezTo>
                  <a:pt x="4275633" y="752197"/>
                  <a:pt x="4259671" y="739900"/>
                  <a:pt x="4249775" y="739490"/>
                </a:cubicBezTo>
                <a:cubicBezTo>
                  <a:pt x="4244624" y="739130"/>
                  <a:pt x="4249370" y="731532"/>
                  <a:pt x="4248810" y="727604"/>
                </a:cubicBezTo>
                <a:cubicBezTo>
                  <a:pt x="4252585" y="728523"/>
                  <a:pt x="4255696" y="724801"/>
                  <a:pt x="4258350" y="722965"/>
                </a:cubicBezTo>
                <a:cubicBezTo>
                  <a:pt x="4249985" y="720514"/>
                  <a:pt x="4250088" y="718678"/>
                  <a:pt x="4244631" y="713627"/>
                </a:cubicBezTo>
                <a:cubicBezTo>
                  <a:pt x="4260800" y="717151"/>
                  <a:pt x="4296252" y="707725"/>
                  <a:pt x="4312519" y="724715"/>
                </a:cubicBezTo>
                <a:cubicBezTo>
                  <a:pt x="4316703" y="720840"/>
                  <a:pt x="4321244" y="716912"/>
                  <a:pt x="4320786" y="711149"/>
                </a:cubicBezTo>
                <a:cubicBezTo>
                  <a:pt x="4306861" y="710584"/>
                  <a:pt x="4304571" y="691966"/>
                  <a:pt x="4286155" y="698234"/>
                </a:cubicBezTo>
                <a:lnTo>
                  <a:pt x="4269168" y="709400"/>
                </a:lnTo>
                <a:cubicBezTo>
                  <a:pt x="4257186" y="689249"/>
                  <a:pt x="4298806" y="697523"/>
                  <a:pt x="4294729" y="681710"/>
                </a:cubicBezTo>
                <a:cubicBezTo>
                  <a:pt x="4278151" y="682981"/>
                  <a:pt x="4271978" y="690783"/>
                  <a:pt x="4257288" y="687413"/>
                </a:cubicBezTo>
                <a:lnTo>
                  <a:pt x="4256782" y="673640"/>
                </a:lnTo>
                <a:lnTo>
                  <a:pt x="4247753" y="676749"/>
                </a:lnTo>
                <a:close/>
                <a:moveTo>
                  <a:pt x="3852303" y="662873"/>
                </a:moveTo>
                <a:lnTo>
                  <a:pt x="3841997" y="672357"/>
                </a:lnTo>
                <a:lnTo>
                  <a:pt x="3854443" y="672769"/>
                </a:lnTo>
                <a:cubicBezTo>
                  <a:pt x="3853628" y="669606"/>
                  <a:pt x="3858527" y="663078"/>
                  <a:pt x="3852303" y="662873"/>
                </a:cubicBezTo>
                <a:close/>
                <a:moveTo>
                  <a:pt x="2633270" y="662871"/>
                </a:moveTo>
                <a:lnTo>
                  <a:pt x="2645715" y="663283"/>
                </a:lnTo>
                <a:cubicBezTo>
                  <a:pt x="2646481" y="666088"/>
                  <a:pt x="2639798" y="667770"/>
                  <a:pt x="2638267" y="669809"/>
                </a:cubicBezTo>
                <a:cubicBezTo>
                  <a:pt x="2641480" y="671902"/>
                  <a:pt x="2640051" y="674656"/>
                  <a:pt x="2640000" y="676849"/>
                </a:cubicBezTo>
                <a:cubicBezTo>
                  <a:pt x="2640970" y="670881"/>
                  <a:pt x="2628372" y="669399"/>
                  <a:pt x="2633270" y="662871"/>
                </a:cubicBezTo>
                <a:close/>
                <a:moveTo>
                  <a:pt x="3968798" y="659691"/>
                </a:moveTo>
                <a:lnTo>
                  <a:pt x="3973899" y="659692"/>
                </a:lnTo>
                <a:lnTo>
                  <a:pt x="3973132" y="664538"/>
                </a:lnTo>
                <a:lnTo>
                  <a:pt x="3964359" y="664331"/>
                </a:lnTo>
                <a:cubicBezTo>
                  <a:pt x="3963340" y="662291"/>
                  <a:pt x="3965788" y="661578"/>
                  <a:pt x="3968798" y="659691"/>
                </a:cubicBezTo>
                <a:close/>
                <a:moveTo>
                  <a:pt x="2682750" y="657273"/>
                </a:moveTo>
                <a:cubicBezTo>
                  <a:pt x="2685808" y="663395"/>
                  <a:pt x="2675556" y="663035"/>
                  <a:pt x="2671576" y="665789"/>
                </a:cubicBezTo>
                <a:cubicBezTo>
                  <a:pt x="2666884" y="663542"/>
                  <a:pt x="2659489" y="660225"/>
                  <a:pt x="2657398" y="658337"/>
                </a:cubicBezTo>
                <a:cubicBezTo>
                  <a:pt x="2663314" y="661501"/>
                  <a:pt x="2673161" y="653904"/>
                  <a:pt x="2682750" y="657273"/>
                </a:cubicBezTo>
                <a:close/>
                <a:moveTo>
                  <a:pt x="4383389" y="651942"/>
                </a:moveTo>
                <a:lnTo>
                  <a:pt x="4395835" y="652354"/>
                </a:lnTo>
                <a:lnTo>
                  <a:pt x="4395732" y="654190"/>
                </a:lnTo>
                <a:close/>
                <a:moveTo>
                  <a:pt x="3926156" y="650920"/>
                </a:moveTo>
                <a:cubicBezTo>
                  <a:pt x="3927580" y="650404"/>
                  <a:pt x="3929781" y="650500"/>
                  <a:pt x="3933401" y="651623"/>
                </a:cubicBezTo>
                <a:cubicBezTo>
                  <a:pt x="3931563" y="656622"/>
                  <a:pt x="3925694" y="669116"/>
                  <a:pt x="3916872" y="660902"/>
                </a:cubicBezTo>
                <a:cubicBezTo>
                  <a:pt x="3924600" y="659527"/>
                  <a:pt x="3921886" y="652468"/>
                  <a:pt x="3926156" y="650920"/>
                </a:cubicBezTo>
                <a:close/>
                <a:moveTo>
                  <a:pt x="3834711" y="646801"/>
                </a:moveTo>
                <a:lnTo>
                  <a:pt x="3809359" y="647865"/>
                </a:lnTo>
                <a:lnTo>
                  <a:pt x="3807827" y="657556"/>
                </a:lnTo>
                <a:lnTo>
                  <a:pt x="3814049" y="657762"/>
                </a:lnTo>
                <a:cubicBezTo>
                  <a:pt x="3809667" y="644907"/>
                  <a:pt x="3827569" y="650370"/>
                  <a:pt x="3834711" y="646801"/>
                </a:cubicBezTo>
                <a:close/>
                <a:moveTo>
                  <a:pt x="2968546" y="643107"/>
                </a:moveTo>
                <a:lnTo>
                  <a:pt x="2967984" y="646831"/>
                </a:lnTo>
                <a:cubicBezTo>
                  <a:pt x="2965535" y="647544"/>
                  <a:pt x="2964516" y="645504"/>
                  <a:pt x="2961864" y="644789"/>
                </a:cubicBezTo>
                <a:cubicBezTo>
                  <a:pt x="2964669" y="644024"/>
                  <a:pt x="2966200" y="641985"/>
                  <a:pt x="2968546" y="643107"/>
                </a:cubicBezTo>
                <a:close/>
                <a:moveTo>
                  <a:pt x="4143351" y="639538"/>
                </a:moveTo>
                <a:cubicBezTo>
                  <a:pt x="4142025" y="640456"/>
                  <a:pt x="4139015" y="642342"/>
                  <a:pt x="4140034" y="644383"/>
                </a:cubicBezTo>
                <a:cubicBezTo>
                  <a:pt x="4147021" y="647395"/>
                  <a:pt x="4158143" y="641073"/>
                  <a:pt x="4167121" y="640157"/>
                </a:cubicBezTo>
                <a:lnTo>
                  <a:pt x="4199758" y="664650"/>
                </a:lnTo>
                <a:cubicBezTo>
                  <a:pt x="4191236" y="678980"/>
                  <a:pt x="4179667" y="646383"/>
                  <a:pt x="4177314" y="670764"/>
                </a:cubicBezTo>
                <a:lnTo>
                  <a:pt x="4191491" y="678216"/>
                </a:lnTo>
                <a:lnTo>
                  <a:pt x="4174913" y="684586"/>
                </a:lnTo>
                <a:cubicBezTo>
                  <a:pt x="4171904" y="681373"/>
                  <a:pt x="4171449" y="667957"/>
                  <a:pt x="4156757" y="672237"/>
                </a:cubicBezTo>
                <a:cubicBezTo>
                  <a:pt x="4156094" y="672697"/>
                  <a:pt x="4155074" y="673207"/>
                  <a:pt x="4154410" y="673666"/>
                </a:cubicBezTo>
                <a:cubicBezTo>
                  <a:pt x="4157829" y="666985"/>
                  <a:pt x="4161301" y="655560"/>
                  <a:pt x="4177574" y="652147"/>
                </a:cubicBezTo>
                <a:cubicBezTo>
                  <a:pt x="4169314" y="640208"/>
                  <a:pt x="4151152" y="653364"/>
                  <a:pt x="4141359" y="651116"/>
                </a:cubicBezTo>
                <a:lnTo>
                  <a:pt x="4142125" y="646271"/>
                </a:lnTo>
                <a:lnTo>
                  <a:pt x="4126362" y="650704"/>
                </a:lnTo>
                <a:close/>
                <a:moveTo>
                  <a:pt x="2040061" y="639263"/>
                </a:moveTo>
                <a:lnTo>
                  <a:pt x="2042865" y="646149"/>
                </a:lnTo>
                <a:lnTo>
                  <a:pt x="2023429" y="650378"/>
                </a:lnTo>
                <a:cubicBezTo>
                  <a:pt x="2022691" y="646475"/>
                  <a:pt x="2024184" y="642892"/>
                  <a:pt x="2027194" y="640687"/>
                </a:cubicBezTo>
                <a:cubicBezTo>
                  <a:pt x="2030204" y="638481"/>
                  <a:pt x="2034731" y="637654"/>
                  <a:pt x="2040061" y="639263"/>
                </a:cubicBezTo>
                <a:close/>
                <a:moveTo>
                  <a:pt x="2936617" y="638917"/>
                </a:moveTo>
                <a:lnTo>
                  <a:pt x="2945391" y="639123"/>
                </a:lnTo>
                <a:cubicBezTo>
                  <a:pt x="2945746" y="644173"/>
                  <a:pt x="2942122" y="651976"/>
                  <a:pt x="2935085" y="648608"/>
                </a:cubicBezTo>
                <a:close/>
                <a:moveTo>
                  <a:pt x="3351518" y="638453"/>
                </a:moveTo>
                <a:lnTo>
                  <a:pt x="3351058" y="640340"/>
                </a:lnTo>
                <a:lnTo>
                  <a:pt x="3359831" y="640547"/>
                </a:lnTo>
                <a:lnTo>
                  <a:pt x="3360291" y="638660"/>
                </a:lnTo>
                <a:close/>
                <a:moveTo>
                  <a:pt x="4238175" y="637675"/>
                </a:moveTo>
                <a:cubicBezTo>
                  <a:pt x="4246795" y="636810"/>
                  <a:pt x="4245108" y="650531"/>
                  <a:pt x="4236182" y="649253"/>
                </a:cubicBezTo>
                <a:close/>
                <a:moveTo>
                  <a:pt x="2867813" y="636737"/>
                </a:moveTo>
                <a:lnTo>
                  <a:pt x="2863477" y="639541"/>
                </a:lnTo>
                <a:lnTo>
                  <a:pt x="2870922" y="645766"/>
                </a:lnTo>
                <a:cubicBezTo>
                  <a:pt x="2871992" y="648164"/>
                  <a:pt x="2873828" y="650816"/>
                  <a:pt x="2875306" y="653521"/>
                </a:cubicBezTo>
                <a:cubicBezTo>
                  <a:pt x="2877496" y="668874"/>
                  <a:pt x="2875606" y="676066"/>
                  <a:pt x="2885752" y="691013"/>
                </a:cubicBezTo>
                <a:cubicBezTo>
                  <a:pt x="2890499" y="680865"/>
                  <a:pt x="2882138" y="665662"/>
                  <a:pt x="2875306" y="653521"/>
                </a:cubicBezTo>
                <a:cubicBezTo>
                  <a:pt x="2875103" y="652092"/>
                  <a:pt x="2874899" y="650663"/>
                  <a:pt x="2874951" y="648470"/>
                </a:cubicBezTo>
                <a:lnTo>
                  <a:pt x="2871278" y="645715"/>
                </a:lnTo>
                <a:cubicBezTo>
                  <a:pt x="2869291" y="641991"/>
                  <a:pt x="2867762" y="638930"/>
                  <a:pt x="2867813" y="636737"/>
                </a:cubicBezTo>
                <a:close/>
                <a:moveTo>
                  <a:pt x="3333156" y="634878"/>
                </a:moveTo>
                <a:cubicBezTo>
                  <a:pt x="3331268" y="636968"/>
                  <a:pt x="3328615" y="638804"/>
                  <a:pt x="3326269" y="637681"/>
                </a:cubicBezTo>
                <a:lnTo>
                  <a:pt x="3325503" y="642527"/>
                </a:lnTo>
                <a:cubicBezTo>
                  <a:pt x="3324073" y="645281"/>
                  <a:pt x="3320300" y="644361"/>
                  <a:pt x="3316627" y="644156"/>
                </a:cubicBezTo>
                <a:cubicBezTo>
                  <a:pt x="3324120" y="660940"/>
                  <a:pt x="3342531" y="672524"/>
                  <a:pt x="3336812" y="693741"/>
                </a:cubicBezTo>
                <a:cubicBezTo>
                  <a:pt x="3364709" y="710531"/>
                  <a:pt x="3344554" y="735263"/>
                  <a:pt x="3363981" y="756539"/>
                </a:cubicBezTo>
                <a:cubicBezTo>
                  <a:pt x="3393871" y="759200"/>
                  <a:pt x="3363618" y="776993"/>
                  <a:pt x="3374991" y="785208"/>
                </a:cubicBezTo>
                <a:lnTo>
                  <a:pt x="3387081" y="780570"/>
                </a:lnTo>
                <a:cubicBezTo>
                  <a:pt x="3375504" y="773477"/>
                  <a:pt x="3391781" y="757312"/>
                  <a:pt x="3380102" y="752055"/>
                </a:cubicBezTo>
                <a:cubicBezTo>
                  <a:pt x="3368474" y="744605"/>
                  <a:pt x="3384396" y="715739"/>
                  <a:pt x="3362511" y="725781"/>
                </a:cubicBezTo>
                <a:cubicBezTo>
                  <a:pt x="3364655" y="717824"/>
                  <a:pt x="3359658" y="710886"/>
                  <a:pt x="3371851" y="704411"/>
                </a:cubicBezTo>
                <a:cubicBezTo>
                  <a:pt x="3390211" y="715639"/>
                  <a:pt x="3376583" y="747820"/>
                  <a:pt x="3414228" y="740996"/>
                </a:cubicBezTo>
                <a:lnTo>
                  <a:pt x="3408772" y="735945"/>
                </a:lnTo>
                <a:cubicBezTo>
                  <a:pt x="3405051" y="725181"/>
                  <a:pt x="3434484" y="722078"/>
                  <a:pt x="3411685" y="715492"/>
                </a:cubicBezTo>
                <a:lnTo>
                  <a:pt x="3406221" y="735944"/>
                </a:lnTo>
                <a:cubicBezTo>
                  <a:pt x="3394999" y="736451"/>
                  <a:pt x="3388271" y="722473"/>
                  <a:pt x="3384497" y="721554"/>
                </a:cubicBezTo>
                <a:cubicBezTo>
                  <a:pt x="3384907" y="711658"/>
                  <a:pt x="3367719" y="706093"/>
                  <a:pt x="3375935" y="694721"/>
                </a:cubicBezTo>
                <a:lnTo>
                  <a:pt x="3359865" y="702113"/>
                </a:lnTo>
                <a:cubicBezTo>
                  <a:pt x="3329978" y="689251"/>
                  <a:pt x="3369412" y="671970"/>
                  <a:pt x="3335341" y="662983"/>
                </a:cubicBezTo>
                <a:lnTo>
                  <a:pt x="3351973" y="651868"/>
                </a:lnTo>
                <a:lnTo>
                  <a:pt x="3343659" y="649775"/>
                </a:lnTo>
                <a:cubicBezTo>
                  <a:pt x="3334734" y="648497"/>
                  <a:pt x="3329277" y="643445"/>
                  <a:pt x="3333156" y="634878"/>
                </a:cubicBezTo>
                <a:close/>
                <a:moveTo>
                  <a:pt x="2961663" y="630609"/>
                </a:moveTo>
                <a:lnTo>
                  <a:pt x="2962170" y="644382"/>
                </a:lnTo>
                <a:lnTo>
                  <a:pt x="2959517" y="646217"/>
                </a:lnTo>
                <a:lnTo>
                  <a:pt x="2978385" y="663565"/>
                </a:lnTo>
                <a:cubicBezTo>
                  <a:pt x="2968641" y="669326"/>
                  <a:pt x="2966857" y="664479"/>
                  <a:pt x="2956502" y="665956"/>
                </a:cubicBezTo>
                <a:cubicBezTo>
                  <a:pt x="2972470" y="652750"/>
                  <a:pt x="2932740" y="639833"/>
                  <a:pt x="2961663" y="630609"/>
                </a:cubicBezTo>
                <a:close/>
                <a:moveTo>
                  <a:pt x="4356515" y="629543"/>
                </a:moveTo>
                <a:cubicBezTo>
                  <a:pt x="4369829" y="625823"/>
                  <a:pt x="4364419" y="636432"/>
                  <a:pt x="4374008" y="639801"/>
                </a:cubicBezTo>
                <a:lnTo>
                  <a:pt x="4338099" y="635812"/>
                </a:lnTo>
                <a:cubicBezTo>
                  <a:pt x="4337871" y="632931"/>
                  <a:pt x="4340613" y="631082"/>
                  <a:pt x="4344343" y="630095"/>
                </a:cubicBezTo>
                <a:cubicBezTo>
                  <a:pt x="4348073" y="629108"/>
                  <a:pt x="4352791" y="628981"/>
                  <a:pt x="4356515" y="629543"/>
                </a:cubicBezTo>
                <a:close/>
                <a:moveTo>
                  <a:pt x="3452254" y="629511"/>
                </a:moveTo>
                <a:cubicBezTo>
                  <a:pt x="3453069" y="632674"/>
                  <a:pt x="3460209" y="636757"/>
                  <a:pt x="3453526" y="638438"/>
                </a:cubicBezTo>
                <a:cubicBezTo>
                  <a:pt x="3450977" y="638437"/>
                  <a:pt x="3447050" y="631346"/>
                  <a:pt x="3452254" y="629511"/>
                </a:cubicBezTo>
                <a:close/>
                <a:moveTo>
                  <a:pt x="4281074" y="629374"/>
                </a:moveTo>
                <a:cubicBezTo>
                  <a:pt x="4278523" y="637023"/>
                  <a:pt x="4296120" y="637794"/>
                  <a:pt x="4296071" y="629786"/>
                </a:cubicBezTo>
                <a:close/>
                <a:moveTo>
                  <a:pt x="2153759" y="629239"/>
                </a:moveTo>
                <a:cubicBezTo>
                  <a:pt x="2157381" y="629087"/>
                  <a:pt x="2161257" y="628170"/>
                  <a:pt x="2162073" y="631332"/>
                </a:cubicBezTo>
                <a:lnTo>
                  <a:pt x="2161714" y="636484"/>
                </a:lnTo>
                <a:cubicBezTo>
                  <a:pt x="2156103" y="638013"/>
                  <a:pt x="2150647" y="632961"/>
                  <a:pt x="2153759" y="629239"/>
                </a:cubicBezTo>
                <a:close/>
                <a:moveTo>
                  <a:pt x="2993137" y="623935"/>
                </a:moveTo>
                <a:lnTo>
                  <a:pt x="2999361" y="624141"/>
                </a:lnTo>
                <a:cubicBezTo>
                  <a:pt x="2991045" y="629698"/>
                  <a:pt x="3000735" y="631232"/>
                  <a:pt x="3000326" y="636026"/>
                </a:cubicBezTo>
                <a:cubicBezTo>
                  <a:pt x="2994410" y="632862"/>
                  <a:pt x="2995177" y="628016"/>
                  <a:pt x="2993137" y="623935"/>
                </a:cubicBezTo>
                <a:close/>
                <a:moveTo>
                  <a:pt x="2950343" y="622751"/>
                </a:moveTo>
                <a:cubicBezTo>
                  <a:pt x="2941672" y="623260"/>
                  <a:pt x="2946717" y="638207"/>
                  <a:pt x="2933711" y="633868"/>
                </a:cubicBezTo>
                <a:cubicBezTo>
                  <a:pt x="2929991" y="623104"/>
                  <a:pt x="2943865" y="623312"/>
                  <a:pt x="2950343" y="622751"/>
                </a:cubicBezTo>
                <a:close/>
                <a:moveTo>
                  <a:pt x="3893585" y="621460"/>
                </a:moveTo>
                <a:cubicBezTo>
                  <a:pt x="3910100" y="622657"/>
                  <a:pt x="3926546" y="637391"/>
                  <a:pt x="3945752" y="628367"/>
                </a:cubicBezTo>
                <a:cubicBezTo>
                  <a:pt x="3957891" y="631738"/>
                  <a:pt x="3975288" y="618327"/>
                  <a:pt x="3988547" y="629553"/>
                </a:cubicBezTo>
                <a:cubicBezTo>
                  <a:pt x="3977326" y="627509"/>
                  <a:pt x="3951872" y="630410"/>
                  <a:pt x="3946258" y="642140"/>
                </a:cubicBezTo>
                <a:lnTo>
                  <a:pt x="3956405" y="657087"/>
                </a:lnTo>
                <a:cubicBezTo>
                  <a:pt x="3936306" y="664326"/>
                  <a:pt x="3944068" y="629337"/>
                  <a:pt x="3920348" y="639276"/>
                </a:cubicBezTo>
                <a:lnTo>
                  <a:pt x="3921114" y="634431"/>
                </a:lnTo>
                <a:cubicBezTo>
                  <a:pt x="3906985" y="634987"/>
                  <a:pt x="3882195" y="632329"/>
                  <a:pt x="3876943" y="626155"/>
                </a:cubicBezTo>
                <a:cubicBezTo>
                  <a:pt x="3882569" y="622165"/>
                  <a:pt x="3888081" y="621060"/>
                  <a:pt x="3893585" y="621460"/>
                </a:cubicBezTo>
                <a:close/>
                <a:moveTo>
                  <a:pt x="3486380" y="621002"/>
                </a:moveTo>
                <a:cubicBezTo>
                  <a:pt x="3491379" y="620290"/>
                  <a:pt x="3492040" y="624932"/>
                  <a:pt x="3494386" y="626055"/>
                </a:cubicBezTo>
                <a:lnTo>
                  <a:pt x="3493672" y="631257"/>
                </a:lnTo>
                <a:cubicBezTo>
                  <a:pt x="3484185" y="626052"/>
                  <a:pt x="3485203" y="635743"/>
                  <a:pt x="3472757" y="635332"/>
                </a:cubicBezTo>
                <a:cubicBezTo>
                  <a:pt x="3471382" y="628242"/>
                  <a:pt x="3481942" y="625642"/>
                  <a:pt x="3486380" y="621002"/>
                </a:cubicBezTo>
                <a:close/>
                <a:moveTo>
                  <a:pt x="2759072" y="609978"/>
                </a:moveTo>
                <a:cubicBezTo>
                  <a:pt x="2766212" y="614061"/>
                  <a:pt x="2759223" y="618700"/>
                  <a:pt x="2770089" y="613144"/>
                </a:cubicBezTo>
                <a:close/>
                <a:moveTo>
                  <a:pt x="3466745" y="608501"/>
                </a:moveTo>
                <a:cubicBezTo>
                  <a:pt x="3475978" y="606819"/>
                  <a:pt x="3476843" y="615441"/>
                  <a:pt x="3484545" y="615799"/>
                </a:cubicBezTo>
                <a:cubicBezTo>
                  <a:pt x="3477251" y="615746"/>
                  <a:pt x="3463019" y="618140"/>
                  <a:pt x="3466745" y="608501"/>
                </a:cubicBezTo>
                <a:close/>
                <a:moveTo>
                  <a:pt x="3888170" y="607795"/>
                </a:moveTo>
                <a:cubicBezTo>
                  <a:pt x="3892862" y="610040"/>
                  <a:pt x="3888219" y="615803"/>
                  <a:pt x="3889085" y="619323"/>
                </a:cubicBezTo>
                <a:lnTo>
                  <a:pt x="3878528" y="614270"/>
                </a:lnTo>
                <a:close/>
                <a:moveTo>
                  <a:pt x="3715824" y="602544"/>
                </a:moveTo>
                <a:lnTo>
                  <a:pt x="3714955" y="609225"/>
                </a:lnTo>
                <a:lnTo>
                  <a:pt x="3722405" y="602699"/>
                </a:lnTo>
                <a:close/>
                <a:moveTo>
                  <a:pt x="2515362" y="597362"/>
                </a:moveTo>
                <a:cubicBezTo>
                  <a:pt x="2516023" y="602003"/>
                  <a:pt x="2512962" y="606083"/>
                  <a:pt x="2511176" y="608889"/>
                </a:cubicBezTo>
                <a:lnTo>
                  <a:pt x="2517092" y="612053"/>
                </a:lnTo>
                <a:close/>
                <a:moveTo>
                  <a:pt x="2649410" y="594645"/>
                </a:moveTo>
                <a:cubicBezTo>
                  <a:pt x="2656550" y="598728"/>
                  <a:pt x="2644610" y="612088"/>
                  <a:pt x="2659914" y="609543"/>
                </a:cubicBezTo>
                <a:cubicBezTo>
                  <a:pt x="2663995" y="607503"/>
                  <a:pt x="2663230" y="604698"/>
                  <a:pt x="2663537" y="601739"/>
                </a:cubicBezTo>
                <a:cubicBezTo>
                  <a:pt x="2658539" y="599901"/>
                  <a:pt x="2652931" y="588678"/>
                  <a:pt x="2649410" y="594645"/>
                </a:cubicBezTo>
                <a:close/>
                <a:moveTo>
                  <a:pt x="4294945" y="593019"/>
                </a:moveTo>
                <a:cubicBezTo>
                  <a:pt x="4291695" y="592065"/>
                  <a:pt x="4288061" y="592127"/>
                  <a:pt x="4283686" y="594026"/>
                </a:cubicBezTo>
                <a:cubicBezTo>
                  <a:pt x="4290162" y="601118"/>
                  <a:pt x="4280316" y="608716"/>
                  <a:pt x="4272511" y="610192"/>
                </a:cubicBezTo>
                <a:cubicBezTo>
                  <a:pt x="4266646" y="607386"/>
                  <a:pt x="4266085" y="603458"/>
                  <a:pt x="4267923" y="598459"/>
                </a:cubicBezTo>
                <a:lnTo>
                  <a:pt x="4258384" y="603098"/>
                </a:lnTo>
                <a:cubicBezTo>
                  <a:pt x="4265880" y="612232"/>
                  <a:pt x="4272662" y="616365"/>
                  <a:pt x="4286332" y="617695"/>
                </a:cubicBezTo>
                <a:cubicBezTo>
                  <a:pt x="4289341" y="615808"/>
                  <a:pt x="4294800" y="613208"/>
                  <a:pt x="4292762" y="609127"/>
                </a:cubicBezTo>
                <a:cubicBezTo>
                  <a:pt x="4298424" y="605405"/>
                  <a:pt x="4322346" y="607095"/>
                  <a:pt x="4317244" y="614745"/>
                </a:cubicBezTo>
                <a:lnTo>
                  <a:pt x="4323417" y="606943"/>
                </a:lnTo>
                <a:cubicBezTo>
                  <a:pt x="4310984" y="607896"/>
                  <a:pt x="4304695" y="595881"/>
                  <a:pt x="4294945" y="593019"/>
                </a:cubicBezTo>
                <a:close/>
                <a:moveTo>
                  <a:pt x="3884523" y="584770"/>
                </a:moveTo>
                <a:cubicBezTo>
                  <a:pt x="3889745" y="583707"/>
                  <a:pt x="3895114" y="583670"/>
                  <a:pt x="3900571" y="584896"/>
                </a:cubicBezTo>
                <a:cubicBezTo>
                  <a:pt x="3899141" y="592751"/>
                  <a:pt x="3887103" y="590095"/>
                  <a:pt x="3881696" y="593052"/>
                </a:cubicBezTo>
                <a:lnTo>
                  <a:pt x="3869353" y="590804"/>
                </a:lnTo>
                <a:cubicBezTo>
                  <a:pt x="3874225" y="587923"/>
                  <a:pt x="3879301" y="585833"/>
                  <a:pt x="3884523" y="584770"/>
                </a:cubicBezTo>
                <a:close/>
                <a:moveTo>
                  <a:pt x="2914189" y="583824"/>
                </a:moveTo>
                <a:cubicBezTo>
                  <a:pt x="2924284" y="600965"/>
                  <a:pt x="2938931" y="570823"/>
                  <a:pt x="2949586" y="591892"/>
                </a:cubicBezTo>
                <a:cubicBezTo>
                  <a:pt x="2942749" y="597603"/>
                  <a:pt x="2941983" y="602449"/>
                  <a:pt x="2947236" y="608623"/>
                </a:cubicBezTo>
                <a:lnTo>
                  <a:pt x="2949377" y="610868"/>
                </a:lnTo>
                <a:lnTo>
                  <a:pt x="2946520" y="613825"/>
                </a:lnTo>
                <a:cubicBezTo>
                  <a:pt x="2945704" y="610662"/>
                  <a:pt x="2929129" y="604282"/>
                  <a:pt x="2938465" y="598214"/>
                </a:cubicBezTo>
                <a:lnTo>
                  <a:pt x="2936323" y="595970"/>
                </a:lnTo>
                <a:cubicBezTo>
                  <a:pt x="2929436" y="598773"/>
                  <a:pt x="2920355" y="609176"/>
                  <a:pt x="2930962" y="614586"/>
                </a:cubicBezTo>
                <a:lnTo>
                  <a:pt x="2930656" y="617544"/>
                </a:lnTo>
                <a:cubicBezTo>
                  <a:pt x="2920865" y="607646"/>
                  <a:pt x="2914695" y="597596"/>
                  <a:pt x="2914189" y="583824"/>
                </a:cubicBezTo>
                <a:close/>
                <a:moveTo>
                  <a:pt x="3248960" y="573288"/>
                </a:moveTo>
                <a:lnTo>
                  <a:pt x="3251050" y="575176"/>
                </a:lnTo>
                <a:lnTo>
                  <a:pt x="3249110" y="582010"/>
                </a:lnTo>
                <a:lnTo>
                  <a:pt x="3247427" y="582978"/>
                </a:lnTo>
                <a:cubicBezTo>
                  <a:pt x="3245591" y="580326"/>
                  <a:pt x="3241663" y="580886"/>
                  <a:pt x="3239113" y="580885"/>
                </a:cubicBezTo>
                <a:cubicBezTo>
                  <a:pt x="3231561" y="589249"/>
                  <a:pt x="3245589" y="587977"/>
                  <a:pt x="3245842" y="594863"/>
                </a:cubicBezTo>
                <a:lnTo>
                  <a:pt x="3249110" y="582010"/>
                </a:lnTo>
                <a:lnTo>
                  <a:pt x="3254416" y="578339"/>
                </a:lnTo>
                <a:lnTo>
                  <a:pt x="3251050" y="575176"/>
                </a:lnTo>
                <a:lnTo>
                  <a:pt x="3251509" y="573288"/>
                </a:lnTo>
                <a:close/>
                <a:moveTo>
                  <a:pt x="2728478" y="571713"/>
                </a:moveTo>
                <a:lnTo>
                  <a:pt x="2725059" y="578395"/>
                </a:lnTo>
                <a:cubicBezTo>
                  <a:pt x="2725312" y="585281"/>
                  <a:pt x="2729187" y="592015"/>
                  <a:pt x="2737245" y="597425"/>
                </a:cubicBezTo>
                <a:cubicBezTo>
                  <a:pt x="2737602" y="594823"/>
                  <a:pt x="2734696" y="589773"/>
                  <a:pt x="2741123" y="588856"/>
                </a:cubicBezTo>
                <a:close/>
                <a:moveTo>
                  <a:pt x="3850945" y="571570"/>
                </a:moveTo>
                <a:cubicBezTo>
                  <a:pt x="3857627" y="569888"/>
                  <a:pt x="3859258" y="573664"/>
                  <a:pt x="3862624" y="576828"/>
                </a:cubicBezTo>
                <a:cubicBezTo>
                  <a:pt x="3859054" y="574786"/>
                  <a:pt x="3851709" y="574376"/>
                  <a:pt x="3850945" y="571570"/>
                </a:cubicBezTo>
                <a:close/>
                <a:moveTo>
                  <a:pt x="2063649" y="564497"/>
                </a:moveTo>
                <a:lnTo>
                  <a:pt x="2063343" y="567455"/>
                </a:lnTo>
                <a:lnTo>
                  <a:pt x="2072422" y="564703"/>
                </a:lnTo>
                <a:close/>
                <a:moveTo>
                  <a:pt x="2747150" y="562130"/>
                </a:moveTo>
                <a:cubicBezTo>
                  <a:pt x="2755869" y="572181"/>
                  <a:pt x="2748367" y="588552"/>
                  <a:pt x="2761066" y="595850"/>
                </a:cubicBezTo>
                <a:cubicBezTo>
                  <a:pt x="2755304" y="586105"/>
                  <a:pt x="2753012" y="575138"/>
                  <a:pt x="2757403" y="562490"/>
                </a:cubicBezTo>
                <a:close/>
                <a:moveTo>
                  <a:pt x="3862322" y="561932"/>
                </a:moveTo>
                <a:cubicBezTo>
                  <a:pt x="3869358" y="572951"/>
                  <a:pt x="3887673" y="560868"/>
                  <a:pt x="3900269" y="570002"/>
                </a:cubicBezTo>
                <a:cubicBezTo>
                  <a:pt x="3884507" y="574435"/>
                  <a:pt x="3872368" y="571066"/>
                  <a:pt x="3861556" y="566778"/>
                </a:cubicBezTo>
                <a:close/>
                <a:moveTo>
                  <a:pt x="2924396" y="560874"/>
                </a:moveTo>
                <a:cubicBezTo>
                  <a:pt x="2932201" y="559398"/>
                  <a:pt x="2932199" y="567049"/>
                  <a:pt x="2934238" y="571130"/>
                </a:cubicBezTo>
                <a:cubicBezTo>
                  <a:pt x="2934592" y="583831"/>
                  <a:pt x="2914446" y="575409"/>
                  <a:pt x="2909601" y="577193"/>
                </a:cubicBezTo>
                <a:cubicBezTo>
                  <a:pt x="2908072" y="569031"/>
                  <a:pt x="2922099" y="567760"/>
                  <a:pt x="2924396" y="560874"/>
                </a:cubicBezTo>
                <a:close/>
                <a:moveTo>
                  <a:pt x="3327159" y="557038"/>
                </a:moveTo>
                <a:cubicBezTo>
                  <a:pt x="3329503" y="565812"/>
                  <a:pt x="3334195" y="568057"/>
                  <a:pt x="3329804" y="580707"/>
                </a:cubicBezTo>
                <a:cubicBezTo>
                  <a:pt x="3342605" y="588718"/>
                  <a:pt x="3319135" y="610645"/>
                  <a:pt x="3345558" y="609428"/>
                </a:cubicBezTo>
                <a:cubicBezTo>
                  <a:pt x="3357599" y="596782"/>
                  <a:pt x="3352197" y="581886"/>
                  <a:pt x="3351180" y="572194"/>
                </a:cubicBezTo>
                <a:cubicBezTo>
                  <a:pt x="3355616" y="575204"/>
                  <a:pt x="3366123" y="574799"/>
                  <a:pt x="3364897" y="581533"/>
                </a:cubicBezTo>
                <a:lnTo>
                  <a:pt x="3369337" y="576892"/>
                </a:lnTo>
                <a:close/>
                <a:moveTo>
                  <a:pt x="3227643" y="556653"/>
                </a:moveTo>
                <a:cubicBezTo>
                  <a:pt x="3223766" y="557571"/>
                  <a:pt x="3223102" y="560580"/>
                  <a:pt x="3222796" y="563539"/>
                </a:cubicBezTo>
                <a:cubicBezTo>
                  <a:pt x="3229990" y="557776"/>
                  <a:pt x="3235343" y="564664"/>
                  <a:pt x="3241362" y="565992"/>
                </a:cubicBezTo>
                <a:cubicBezTo>
                  <a:pt x="3236568" y="563032"/>
                  <a:pt x="3233866" y="556859"/>
                  <a:pt x="3227643" y="556653"/>
                </a:cubicBezTo>
                <a:close/>
                <a:moveTo>
                  <a:pt x="2636822" y="549994"/>
                </a:moveTo>
                <a:cubicBezTo>
                  <a:pt x="2627787" y="555739"/>
                  <a:pt x="2630096" y="576724"/>
                  <a:pt x="2642681" y="580667"/>
                </a:cubicBezTo>
                <a:cubicBezTo>
                  <a:pt x="2648699" y="581995"/>
                  <a:pt x="2662623" y="590211"/>
                  <a:pt x="2667320" y="574605"/>
                </a:cubicBezTo>
                <a:cubicBezTo>
                  <a:pt x="2658497" y="566390"/>
                  <a:pt x="2668346" y="551141"/>
                  <a:pt x="2649677" y="550524"/>
                </a:cubicBezTo>
                <a:cubicBezTo>
                  <a:pt x="2644106" y="547857"/>
                  <a:pt x="2639834" y="548079"/>
                  <a:pt x="2636822" y="549994"/>
                </a:cubicBezTo>
                <a:close/>
                <a:moveTo>
                  <a:pt x="2904866" y="546536"/>
                </a:moveTo>
                <a:cubicBezTo>
                  <a:pt x="2905681" y="549699"/>
                  <a:pt x="2909558" y="548782"/>
                  <a:pt x="2913587" y="548936"/>
                </a:cubicBezTo>
                <a:cubicBezTo>
                  <a:pt x="2909047" y="552863"/>
                  <a:pt x="2901038" y="555462"/>
                  <a:pt x="2898132" y="550411"/>
                </a:cubicBezTo>
                <a:close/>
                <a:moveTo>
                  <a:pt x="4105633" y="546185"/>
                </a:moveTo>
                <a:cubicBezTo>
                  <a:pt x="4098745" y="548989"/>
                  <a:pt x="4094304" y="561280"/>
                  <a:pt x="4084666" y="552454"/>
                </a:cubicBezTo>
                <a:cubicBezTo>
                  <a:pt x="4089665" y="551741"/>
                  <a:pt x="4097930" y="545826"/>
                  <a:pt x="4105633" y="546185"/>
                </a:cubicBezTo>
                <a:close/>
                <a:moveTo>
                  <a:pt x="4267020" y="546126"/>
                </a:moveTo>
                <a:cubicBezTo>
                  <a:pt x="4256257" y="547296"/>
                  <a:pt x="4238199" y="553514"/>
                  <a:pt x="4225192" y="551725"/>
                </a:cubicBezTo>
                <a:cubicBezTo>
                  <a:pt x="4227588" y="558305"/>
                  <a:pt x="4211874" y="570747"/>
                  <a:pt x="4228348" y="576414"/>
                </a:cubicBezTo>
                <a:cubicBezTo>
                  <a:pt x="4252475" y="574430"/>
                  <a:pt x="4261968" y="554132"/>
                  <a:pt x="4267020" y="546126"/>
                </a:cubicBezTo>
                <a:close/>
                <a:moveTo>
                  <a:pt x="2738585" y="545498"/>
                </a:moveTo>
                <a:cubicBezTo>
                  <a:pt x="2735371" y="551058"/>
                  <a:pt x="2739704" y="555905"/>
                  <a:pt x="2745723" y="557233"/>
                </a:cubicBezTo>
                <a:cubicBezTo>
                  <a:pt x="2750417" y="551827"/>
                  <a:pt x="2740574" y="549223"/>
                  <a:pt x="2738585" y="545498"/>
                </a:cubicBezTo>
                <a:close/>
                <a:moveTo>
                  <a:pt x="3285942" y="543926"/>
                </a:moveTo>
                <a:lnTo>
                  <a:pt x="3294715" y="544133"/>
                </a:lnTo>
                <a:cubicBezTo>
                  <a:pt x="3296499" y="548979"/>
                  <a:pt x="3291295" y="550814"/>
                  <a:pt x="3288438" y="553772"/>
                </a:cubicBezTo>
                <a:cubicBezTo>
                  <a:pt x="3280889" y="554483"/>
                  <a:pt x="3280739" y="545761"/>
                  <a:pt x="3285942" y="543926"/>
                </a:cubicBezTo>
                <a:close/>
                <a:moveTo>
                  <a:pt x="4181429" y="543756"/>
                </a:moveTo>
                <a:lnTo>
                  <a:pt x="4186886" y="548807"/>
                </a:lnTo>
                <a:lnTo>
                  <a:pt x="4180356" y="551560"/>
                </a:lnTo>
                <a:close/>
                <a:moveTo>
                  <a:pt x="2614382" y="543169"/>
                </a:moveTo>
                <a:cubicBezTo>
                  <a:pt x="2603263" y="541840"/>
                  <a:pt x="2603616" y="554540"/>
                  <a:pt x="2592957" y="551324"/>
                </a:cubicBezTo>
                <a:cubicBezTo>
                  <a:pt x="2590148" y="562290"/>
                  <a:pt x="2603565" y="556733"/>
                  <a:pt x="2609022" y="561785"/>
                </a:cubicBezTo>
                <a:cubicBezTo>
                  <a:pt x="2603460" y="566221"/>
                  <a:pt x="2597082" y="575146"/>
                  <a:pt x="2604069" y="578157"/>
                </a:cubicBezTo>
                <a:lnTo>
                  <a:pt x="2606926" y="575200"/>
                </a:lnTo>
                <a:cubicBezTo>
                  <a:pt x="2608759" y="588054"/>
                  <a:pt x="2627680" y="598108"/>
                  <a:pt x="2613853" y="613559"/>
                </a:cubicBezTo>
                <a:lnTo>
                  <a:pt x="2633490" y="615859"/>
                </a:lnTo>
                <a:cubicBezTo>
                  <a:pt x="2633387" y="617696"/>
                  <a:pt x="2633234" y="619176"/>
                  <a:pt x="2633132" y="621012"/>
                </a:cubicBezTo>
                <a:cubicBezTo>
                  <a:pt x="2631498" y="622337"/>
                  <a:pt x="2629866" y="623663"/>
                  <a:pt x="2627571" y="622897"/>
                </a:cubicBezTo>
                <a:cubicBezTo>
                  <a:pt x="2626087" y="640597"/>
                  <a:pt x="2604917" y="647987"/>
                  <a:pt x="2627153" y="658297"/>
                </a:cubicBezTo>
                <a:cubicBezTo>
                  <a:pt x="2620263" y="668751"/>
                  <a:pt x="2635514" y="676049"/>
                  <a:pt x="2644795" y="682377"/>
                </a:cubicBezTo>
                <a:cubicBezTo>
                  <a:pt x="2668355" y="701970"/>
                  <a:pt x="2612245" y="707056"/>
                  <a:pt x="2631877" y="727209"/>
                </a:cubicBezTo>
                <a:lnTo>
                  <a:pt x="2641773" y="727620"/>
                </a:lnTo>
                <a:cubicBezTo>
                  <a:pt x="2643508" y="724458"/>
                  <a:pt x="2644071" y="720735"/>
                  <a:pt x="2648406" y="717930"/>
                </a:cubicBezTo>
                <a:cubicBezTo>
                  <a:pt x="2657384" y="717015"/>
                  <a:pt x="2659983" y="725024"/>
                  <a:pt x="2665899" y="728188"/>
                </a:cubicBezTo>
                <a:cubicBezTo>
                  <a:pt x="2677012" y="755021"/>
                  <a:pt x="2637025" y="742870"/>
                  <a:pt x="2636458" y="764446"/>
                </a:cubicBezTo>
                <a:cubicBezTo>
                  <a:pt x="2605444" y="769232"/>
                  <a:pt x="2628661" y="740419"/>
                  <a:pt x="2603871" y="737759"/>
                </a:cubicBezTo>
                <a:cubicBezTo>
                  <a:pt x="2611478" y="714451"/>
                  <a:pt x="2573066" y="726122"/>
                  <a:pt x="2593985" y="704194"/>
                </a:cubicBezTo>
                <a:cubicBezTo>
                  <a:pt x="2588275" y="692257"/>
                  <a:pt x="2587207" y="682208"/>
                  <a:pt x="2574611" y="673074"/>
                </a:cubicBezTo>
                <a:lnTo>
                  <a:pt x="2580478" y="668230"/>
                </a:lnTo>
                <a:cubicBezTo>
                  <a:pt x="2584307" y="659304"/>
                  <a:pt x="2608891" y="663086"/>
                  <a:pt x="2603639" y="656913"/>
                </a:cubicBezTo>
                <a:lnTo>
                  <a:pt x="2591548" y="661551"/>
                </a:lnTo>
                <a:cubicBezTo>
                  <a:pt x="2583849" y="653540"/>
                  <a:pt x="2572476" y="645325"/>
                  <a:pt x="2576867" y="632677"/>
                </a:cubicBezTo>
                <a:lnTo>
                  <a:pt x="2570644" y="632471"/>
                </a:lnTo>
                <a:cubicBezTo>
                  <a:pt x="2568811" y="619616"/>
                  <a:pt x="2551421" y="607523"/>
                  <a:pt x="2565044" y="593193"/>
                </a:cubicBezTo>
                <a:cubicBezTo>
                  <a:pt x="2557139" y="586305"/>
                  <a:pt x="2547860" y="572327"/>
                  <a:pt x="2548578" y="559473"/>
                </a:cubicBezTo>
                <a:lnTo>
                  <a:pt x="2535672" y="560948"/>
                </a:lnTo>
                <a:cubicBezTo>
                  <a:pt x="2546126" y="572938"/>
                  <a:pt x="2531582" y="596143"/>
                  <a:pt x="2543514" y="608286"/>
                </a:cubicBezTo>
                <a:cubicBezTo>
                  <a:pt x="2535963" y="616649"/>
                  <a:pt x="2522089" y="616441"/>
                  <a:pt x="2525350" y="629091"/>
                </a:cubicBezTo>
                <a:lnTo>
                  <a:pt x="2542441" y="616090"/>
                </a:lnTo>
                <a:lnTo>
                  <a:pt x="2546518" y="631903"/>
                </a:lnTo>
                <a:cubicBezTo>
                  <a:pt x="2565188" y="624869"/>
                  <a:pt x="2560489" y="648127"/>
                  <a:pt x="2578291" y="647775"/>
                </a:cubicBezTo>
                <a:cubicBezTo>
                  <a:pt x="2565639" y="656136"/>
                  <a:pt x="2558956" y="657819"/>
                  <a:pt x="2545539" y="663375"/>
                </a:cubicBezTo>
                <a:lnTo>
                  <a:pt x="2560535" y="663786"/>
                </a:lnTo>
                <a:cubicBezTo>
                  <a:pt x="2569302" y="689496"/>
                  <a:pt x="2587197" y="720464"/>
                  <a:pt x="2584079" y="742039"/>
                </a:cubicBezTo>
                <a:lnTo>
                  <a:pt x="2575306" y="741832"/>
                </a:lnTo>
                <a:cubicBezTo>
                  <a:pt x="2574338" y="740149"/>
                  <a:pt x="2571991" y="739026"/>
                  <a:pt x="2573522" y="736986"/>
                </a:cubicBezTo>
                <a:lnTo>
                  <a:pt x="2558115" y="743919"/>
                </a:lnTo>
                <a:cubicBezTo>
                  <a:pt x="2556330" y="744174"/>
                  <a:pt x="2554647" y="745142"/>
                  <a:pt x="2552963" y="746111"/>
                </a:cubicBezTo>
                <a:cubicBezTo>
                  <a:pt x="2550362" y="745753"/>
                  <a:pt x="2548475" y="745294"/>
                  <a:pt x="2546894" y="744426"/>
                </a:cubicBezTo>
                <a:cubicBezTo>
                  <a:pt x="2545364" y="741365"/>
                  <a:pt x="2544702" y="736723"/>
                  <a:pt x="2544755" y="731979"/>
                </a:cubicBezTo>
                <a:cubicBezTo>
                  <a:pt x="2547511" y="725757"/>
                  <a:pt x="2552104" y="719637"/>
                  <a:pt x="2546339" y="717545"/>
                </a:cubicBezTo>
                <a:cubicBezTo>
                  <a:pt x="2545421" y="721319"/>
                  <a:pt x="2544706" y="726522"/>
                  <a:pt x="2544755" y="731979"/>
                </a:cubicBezTo>
                <a:cubicBezTo>
                  <a:pt x="2542204" y="737079"/>
                  <a:pt x="2541029" y="741619"/>
                  <a:pt x="2546894" y="744426"/>
                </a:cubicBezTo>
                <a:cubicBezTo>
                  <a:pt x="2547914" y="746466"/>
                  <a:pt x="2549189" y="747742"/>
                  <a:pt x="2550718" y="748253"/>
                </a:cubicBezTo>
                <a:cubicBezTo>
                  <a:pt x="2551687" y="747386"/>
                  <a:pt x="2552351" y="746927"/>
                  <a:pt x="2553371" y="746417"/>
                </a:cubicBezTo>
                <a:cubicBezTo>
                  <a:pt x="2553729" y="746366"/>
                  <a:pt x="2553729" y="746366"/>
                  <a:pt x="2553729" y="746366"/>
                </a:cubicBezTo>
                <a:lnTo>
                  <a:pt x="2558881" y="744174"/>
                </a:lnTo>
                <a:cubicBezTo>
                  <a:pt x="2567042" y="742646"/>
                  <a:pt x="2577498" y="746985"/>
                  <a:pt x="2584538" y="742703"/>
                </a:cubicBezTo>
                <a:cubicBezTo>
                  <a:pt x="2586371" y="755557"/>
                  <a:pt x="2598762" y="765812"/>
                  <a:pt x="2600595" y="778667"/>
                </a:cubicBezTo>
                <a:cubicBezTo>
                  <a:pt x="2590031" y="799118"/>
                  <a:pt x="2579123" y="771163"/>
                  <a:pt x="2561064" y="782481"/>
                </a:cubicBezTo>
                <a:cubicBezTo>
                  <a:pt x="2542804" y="777069"/>
                  <a:pt x="2563314" y="759937"/>
                  <a:pt x="2549951" y="755649"/>
                </a:cubicBezTo>
                <a:cubicBezTo>
                  <a:pt x="2552499" y="765850"/>
                  <a:pt x="2540917" y="774059"/>
                  <a:pt x="2543517" y="782069"/>
                </a:cubicBezTo>
                <a:lnTo>
                  <a:pt x="2537294" y="781863"/>
                </a:lnTo>
                <a:cubicBezTo>
                  <a:pt x="2534841" y="797878"/>
                  <a:pt x="2548257" y="792322"/>
                  <a:pt x="2545398" y="802931"/>
                </a:cubicBezTo>
                <a:lnTo>
                  <a:pt x="2549928" y="812402"/>
                </a:lnTo>
                <a:lnTo>
                  <a:pt x="2551005" y="806487"/>
                </a:lnTo>
                <a:cubicBezTo>
                  <a:pt x="2554627" y="806335"/>
                  <a:pt x="2558503" y="805418"/>
                  <a:pt x="2559319" y="808581"/>
                </a:cubicBezTo>
                <a:lnTo>
                  <a:pt x="2550218" y="813007"/>
                </a:lnTo>
                <a:lnTo>
                  <a:pt x="2556817" y="826806"/>
                </a:lnTo>
                <a:lnTo>
                  <a:pt x="2552994" y="817878"/>
                </a:lnTo>
                <a:cubicBezTo>
                  <a:pt x="2556922" y="814768"/>
                  <a:pt x="2560240" y="809923"/>
                  <a:pt x="2565391" y="810282"/>
                </a:cubicBezTo>
                <a:cubicBezTo>
                  <a:pt x="2567586" y="802683"/>
                  <a:pt x="2546422" y="792220"/>
                  <a:pt x="2569071" y="784983"/>
                </a:cubicBezTo>
                <a:lnTo>
                  <a:pt x="2584519" y="809012"/>
                </a:lnTo>
                <a:lnTo>
                  <a:pt x="2592833" y="811106"/>
                </a:lnTo>
                <a:cubicBezTo>
                  <a:pt x="2590132" y="804933"/>
                  <a:pt x="2588094" y="793201"/>
                  <a:pt x="2598961" y="787644"/>
                </a:cubicBezTo>
                <a:cubicBezTo>
                  <a:pt x="2615585" y="802032"/>
                  <a:pt x="2608029" y="828248"/>
                  <a:pt x="2626437" y="847484"/>
                </a:cubicBezTo>
                <a:cubicBezTo>
                  <a:pt x="2611436" y="864924"/>
                  <a:pt x="2644794" y="868912"/>
                  <a:pt x="2636271" y="883243"/>
                </a:cubicBezTo>
                <a:lnTo>
                  <a:pt x="2631840" y="886841"/>
                </a:lnTo>
                <a:lnTo>
                  <a:pt x="2631679" y="886812"/>
                </a:lnTo>
                <a:cubicBezTo>
                  <a:pt x="2629027" y="888647"/>
                  <a:pt x="2626272" y="889768"/>
                  <a:pt x="2623365" y="889819"/>
                </a:cubicBezTo>
                <a:lnTo>
                  <a:pt x="2622854" y="890163"/>
                </a:lnTo>
                <a:lnTo>
                  <a:pt x="2614286" y="887470"/>
                </a:lnTo>
                <a:lnTo>
                  <a:pt x="2608568" y="908688"/>
                </a:lnTo>
                <a:cubicBezTo>
                  <a:pt x="2562304" y="906175"/>
                  <a:pt x="2618272" y="861763"/>
                  <a:pt x="2588846" y="839363"/>
                </a:cubicBezTo>
                <a:cubicBezTo>
                  <a:pt x="2588182" y="842372"/>
                  <a:pt x="2587876" y="845330"/>
                  <a:pt x="2583999" y="846247"/>
                </a:cubicBezTo>
                <a:cubicBezTo>
                  <a:pt x="2569665" y="847926"/>
                  <a:pt x="2575484" y="835074"/>
                  <a:pt x="2571150" y="830227"/>
                </a:cubicBezTo>
                <a:cubicBezTo>
                  <a:pt x="2566608" y="834154"/>
                  <a:pt x="2560386" y="833948"/>
                  <a:pt x="2554927" y="836547"/>
                </a:cubicBezTo>
                <a:cubicBezTo>
                  <a:pt x="2559666" y="854453"/>
                  <a:pt x="2569147" y="877511"/>
                  <a:pt x="2577714" y="886491"/>
                </a:cubicBezTo>
                <a:lnTo>
                  <a:pt x="2574857" y="889448"/>
                </a:lnTo>
                <a:lnTo>
                  <a:pt x="2586535" y="897256"/>
                </a:lnTo>
                <a:cubicBezTo>
                  <a:pt x="2583627" y="899856"/>
                  <a:pt x="2579853" y="898937"/>
                  <a:pt x="2576180" y="898732"/>
                </a:cubicBezTo>
                <a:cubicBezTo>
                  <a:pt x="2570311" y="911228"/>
                  <a:pt x="2567247" y="922959"/>
                  <a:pt x="2571070" y="931885"/>
                </a:cubicBezTo>
                <a:cubicBezTo>
                  <a:pt x="2581985" y="934337"/>
                  <a:pt x="2587142" y="916842"/>
                  <a:pt x="2596626" y="929699"/>
                </a:cubicBezTo>
                <a:cubicBezTo>
                  <a:pt x="2598663" y="941431"/>
                  <a:pt x="2582394" y="932093"/>
                  <a:pt x="2579994" y="940814"/>
                </a:cubicBezTo>
                <a:cubicBezTo>
                  <a:pt x="2598660" y="949082"/>
                  <a:pt x="2592733" y="989275"/>
                  <a:pt x="2606553" y="999327"/>
                </a:cubicBezTo>
                <a:cubicBezTo>
                  <a:pt x="2610788" y="995810"/>
                  <a:pt x="2617215" y="994893"/>
                  <a:pt x="2622111" y="996016"/>
                </a:cubicBezTo>
                <a:lnTo>
                  <a:pt x="2614871" y="986119"/>
                </a:lnTo>
                <a:cubicBezTo>
                  <a:pt x="2629307" y="982603"/>
                  <a:pt x="2616914" y="972348"/>
                  <a:pt x="2623904" y="967708"/>
                </a:cubicBezTo>
                <a:cubicBezTo>
                  <a:pt x="2624668" y="970513"/>
                  <a:pt x="2628546" y="969597"/>
                  <a:pt x="2632217" y="969801"/>
                </a:cubicBezTo>
                <a:lnTo>
                  <a:pt x="2630843" y="962710"/>
                </a:lnTo>
                <a:lnTo>
                  <a:pt x="2626711" y="964394"/>
                </a:lnTo>
                <a:cubicBezTo>
                  <a:pt x="2621303" y="967350"/>
                  <a:pt x="2614723" y="967195"/>
                  <a:pt x="2611816" y="962144"/>
                </a:cubicBezTo>
                <a:cubicBezTo>
                  <a:pt x="2615593" y="955413"/>
                  <a:pt x="2628805" y="950978"/>
                  <a:pt x="2629572" y="946133"/>
                </a:cubicBezTo>
                <a:cubicBezTo>
                  <a:pt x="2624164" y="949090"/>
                  <a:pt x="2617585" y="948935"/>
                  <a:pt x="2614679" y="943884"/>
                </a:cubicBezTo>
                <a:cubicBezTo>
                  <a:pt x="2616668" y="939957"/>
                  <a:pt x="2613610" y="933836"/>
                  <a:pt x="2620292" y="932155"/>
                </a:cubicBezTo>
                <a:cubicBezTo>
                  <a:pt x="2626516" y="932360"/>
                  <a:pt x="2634115" y="932005"/>
                  <a:pt x="2637123" y="937770"/>
                </a:cubicBezTo>
                <a:cubicBezTo>
                  <a:pt x="2639983" y="927161"/>
                  <a:pt x="2623508" y="926595"/>
                  <a:pt x="2621928" y="920627"/>
                </a:cubicBezTo>
                <a:cubicBezTo>
                  <a:pt x="2634531" y="904258"/>
                  <a:pt x="2604536" y="911084"/>
                  <a:pt x="2613059" y="896753"/>
                </a:cubicBezTo>
                <a:lnTo>
                  <a:pt x="2622854" y="890163"/>
                </a:lnTo>
                <a:lnTo>
                  <a:pt x="2623058" y="890226"/>
                </a:lnTo>
                <a:cubicBezTo>
                  <a:pt x="2625712" y="888392"/>
                  <a:pt x="2628414" y="886913"/>
                  <a:pt x="2631374" y="887220"/>
                </a:cubicBezTo>
                <a:lnTo>
                  <a:pt x="2631840" y="886841"/>
                </a:lnTo>
                <a:lnTo>
                  <a:pt x="2636169" y="887629"/>
                </a:lnTo>
                <a:cubicBezTo>
                  <a:pt x="2644681" y="906453"/>
                  <a:pt x="2656000" y="924513"/>
                  <a:pt x="2657831" y="945019"/>
                </a:cubicBezTo>
                <a:cubicBezTo>
                  <a:pt x="2669203" y="953234"/>
                  <a:pt x="2659403" y="976491"/>
                  <a:pt x="2680877" y="976344"/>
                </a:cubicBezTo>
                <a:lnTo>
                  <a:pt x="2683995" y="954769"/>
                </a:lnTo>
                <a:lnTo>
                  <a:pt x="2668232" y="959202"/>
                </a:lnTo>
                <a:cubicBezTo>
                  <a:pt x="2666144" y="947113"/>
                  <a:pt x="2672114" y="940432"/>
                  <a:pt x="2673087" y="926814"/>
                </a:cubicBezTo>
                <a:lnTo>
                  <a:pt x="2662017" y="933492"/>
                </a:lnTo>
                <a:cubicBezTo>
                  <a:pt x="2658141" y="926758"/>
                  <a:pt x="2649523" y="917421"/>
                  <a:pt x="2656819" y="909824"/>
                </a:cubicBezTo>
                <a:cubicBezTo>
                  <a:pt x="2652791" y="909670"/>
                  <a:pt x="2649169" y="909821"/>
                  <a:pt x="2648354" y="906659"/>
                </a:cubicBezTo>
                <a:lnTo>
                  <a:pt x="2651006" y="904823"/>
                </a:lnTo>
                <a:cubicBezTo>
                  <a:pt x="2656212" y="895337"/>
                  <a:pt x="2666978" y="883965"/>
                  <a:pt x="2650250" y="876513"/>
                </a:cubicBezTo>
                <a:cubicBezTo>
                  <a:pt x="2666628" y="858512"/>
                  <a:pt x="2645210" y="841164"/>
                  <a:pt x="2651590" y="824588"/>
                </a:cubicBezTo>
                <a:cubicBezTo>
                  <a:pt x="2642510" y="827340"/>
                  <a:pt x="2639451" y="821218"/>
                  <a:pt x="2633791" y="817290"/>
                </a:cubicBezTo>
                <a:lnTo>
                  <a:pt x="2627924" y="822133"/>
                </a:lnTo>
                <a:cubicBezTo>
                  <a:pt x="2608544" y="808866"/>
                  <a:pt x="2629361" y="788774"/>
                  <a:pt x="2635844" y="770363"/>
                </a:cubicBezTo>
                <a:cubicBezTo>
                  <a:pt x="2663340" y="761342"/>
                  <a:pt x="2648282" y="796278"/>
                  <a:pt x="2675677" y="781443"/>
                </a:cubicBezTo>
                <a:cubicBezTo>
                  <a:pt x="2699086" y="794864"/>
                  <a:pt x="2686279" y="812356"/>
                  <a:pt x="2687549" y="828933"/>
                </a:cubicBezTo>
                <a:cubicBezTo>
                  <a:pt x="2690915" y="832097"/>
                  <a:pt x="2699480" y="848728"/>
                  <a:pt x="2698202" y="857654"/>
                </a:cubicBezTo>
                <a:lnTo>
                  <a:pt x="2706157" y="864899"/>
                </a:lnTo>
                <a:cubicBezTo>
                  <a:pt x="2705444" y="859900"/>
                  <a:pt x="2707948" y="844241"/>
                  <a:pt x="2707238" y="831592"/>
                </a:cubicBezTo>
                <a:cubicBezTo>
                  <a:pt x="2684036" y="809397"/>
                  <a:pt x="2697970" y="774256"/>
                  <a:pt x="2677012" y="755021"/>
                </a:cubicBezTo>
                <a:cubicBezTo>
                  <a:pt x="2690632" y="748342"/>
                  <a:pt x="2681502" y="748187"/>
                  <a:pt x="2681709" y="739414"/>
                </a:cubicBezTo>
                <a:cubicBezTo>
                  <a:pt x="2686045" y="736609"/>
                  <a:pt x="2687119" y="728806"/>
                  <a:pt x="2695585" y="731970"/>
                </a:cubicBezTo>
                <a:cubicBezTo>
                  <a:pt x="2700221" y="751712"/>
                  <a:pt x="2722454" y="772223"/>
                  <a:pt x="2713625" y="789512"/>
                </a:cubicBezTo>
                <a:cubicBezTo>
                  <a:pt x="2713569" y="807008"/>
                  <a:pt x="2726877" y="826242"/>
                  <a:pt x="2727588" y="838892"/>
                </a:cubicBezTo>
                <a:cubicBezTo>
                  <a:pt x="2729880" y="849859"/>
                  <a:pt x="2741559" y="855116"/>
                  <a:pt x="2752371" y="859403"/>
                </a:cubicBezTo>
                <a:cubicBezTo>
                  <a:pt x="2750534" y="864402"/>
                  <a:pt x="2752113" y="870370"/>
                  <a:pt x="2744104" y="872969"/>
                </a:cubicBezTo>
                <a:cubicBezTo>
                  <a:pt x="2760578" y="881186"/>
                  <a:pt x="2752664" y="907453"/>
                  <a:pt x="2766794" y="906896"/>
                </a:cubicBezTo>
                <a:cubicBezTo>
                  <a:pt x="2766185" y="892410"/>
                  <a:pt x="2748489" y="878173"/>
                  <a:pt x="2766856" y="863896"/>
                </a:cubicBezTo>
                <a:cubicBezTo>
                  <a:pt x="2745589" y="855270"/>
                  <a:pt x="2747686" y="831654"/>
                  <a:pt x="2744070" y="813953"/>
                </a:cubicBezTo>
                <a:cubicBezTo>
                  <a:pt x="2748254" y="810079"/>
                  <a:pt x="2753610" y="809315"/>
                  <a:pt x="2759833" y="809521"/>
                </a:cubicBezTo>
                <a:lnTo>
                  <a:pt x="2747188" y="792378"/>
                </a:lnTo>
                <a:cubicBezTo>
                  <a:pt x="2723470" y="789566"/>
                  <a:pt x="2728066" y="768144"/>
                  <a:pt x="2731692" y="752690"/>
                </a:cubicBezTo>
                <a:lnTo>
                  <a:pt x="2722919" y="752484"/>
                </a:lnTo>
                <a:cubicBezTo>
                  <a:pt x="2696300" y="729318"/>
                  <a:pt x="2726457" y="687857"/>
                  <a:pt x="2691622" y="676065"/>
                </a:cubicBezTo>
                <a:cubicBezTo>
                  <a:pt x="2694583" y="666170"/>
                  <a:pt x="2691268" y="663364"/>
                  <a:pt x="2698769" y="654644"/>
                </a:cubicBezTo>
                <a:cubicBezTo>
                  <a:pt x="2708743" y="646664"/>
                  <a:pt x="2714251" y="649523"/>
                  <a:pt x="2718298" y="654911"/>
                </a:cubicBezTo>
                <a:lnTo>
                  <a:pt x="2728948" y="670198"/>
                </a:lnTo>
                <a:lnTo>
                  <a:pt x="2727683" y="678575"/>
                </a:lnTo>
                <a:cubicBezTo>
                  <a:pt x="2727173" y="680105"/>
                  <a:pt x="2727275" y="680819"/>
                  <a:pt x="2727734" y="681482"/>
                </a:cubicBezTo>
                <a:cubicBezTo>
                  <a:pt x="2726103" y="677707"/>
                  <a:pt x="2725950" y="674085"/>
                  <a:pt x="2729063" y="670363"/>
                </a:cubicBezTo>
                <a:lnTo>
                  <a:pt x="2728948" y="670198"/>
                </a:lnTo>
                <a:lnTo>
                  <a:pt x="2729561" y="666147"/>
                </a:lnTo>
                <a:cubicBezTo>
                  <a:pt x="2725104" y="655853"/>
                  <a:pt x="2706638" y="650425"/>
                  <a:pt x="2719075" y="636083"/>
                </a:cubicBezTo>
                <a:cubicBezTo>
                  <a:pt x="2704337" y="624704"/>
                  <a:pt x="2697090" y="640311"/>
                  <a:pt x="2681634" y="641786"/>
                </a:cubicBezTo>
                <a:cubicBezTo>
                  <a:pt x="2674851" y="637652"/>
                  <a:pt x="2671945" y="632601"/>
                  <a:pt x="2675569" y="624798"/>
                </a:cubicBezTo>
                <a:lnTo>
                  <a:pt x="2668579" y="629438"/>
                </a:lnTo>
                <a:cubicBezTo>
                  <a:pt x="2658580" y="635964"/>
                  <a:pt x="2639911" y="635346"/>
                  <a:pt x="2632416" y="626214"/>
                </a:cubicBezTo>
                <a:cubicBezTo>
                  <a:pt x="2633283" y="624633"/>
                  <a:pt x="2633386" y="622796"/>
                  <a:pt x="2633539" y="621318"/>
                </a:cubicBezTo>
                <a:cubicBezTo>
                  <a:pt x="2634508" y="620451"/>
                  <a:pt x="2635835" y="619533"/>
                  <a:pt x="2637264" y="619330"/>
                </a:cubicBezTo>
                <a:lnTo>
                  <a:pt x="2637570" y="616372"/>
                </a:lnTo>
                <a:lnTo>
                  <a:pt x="2633490" y="615859"/>
                </a:lnTo>
                <a:cubicBezTo>
                  <a:pt x="2632576" y="601781"/>
                  <a:pt x="2620949" y="589231"/>
                  <a:pt x="2619729" y="575560"/>
                </a:cubicBezTo>
                <a:cubicBezTo>
                  <a:pt x="2594940" y="572901"/>
                  <a:pt x="2620398" y="552147"/>
                  <a:pt x="2614382" y="543169"/>
                </a:cubicBezTo>
                <a:close/>
                <a:moveTo>
                  <a:pt x="4288720" y="538933"/>
                </a:moveTo>
                <a:cubicBezTo>
                  <a:pt x="4286686" y="537765"/>
                  <a:pt x="4284543" y="537434"/>
                  <a:pt x="4282886" y="539856"/>
                </a:cubicBezTo>
                <a:lnTo>
                  <a:pt x="4282119" y="544701"/>
                </a:lnTo>
                <a:lnTo>
                  <a:pt x="4293442" y="544908"/>
                </a:lnTo>
                <a:lnTo>
                  <a:pt x="4293902" y="543022"/>
                </a:lnTo>
                <a:cubicBezTo>
                  <a:pt x="4292678" y="542103"/>
                  <a:pt x="4290753" y="540100"/>
                  <a:pt x="4288720" y="538933"/>
                </a:cubicBezTo>
                <a:close/>
                <a:moveTo>
                  <a:pt x="2059168" y="535626"/>
                </a:moveTo>
                <a:lnTo>
                  <a:pt x="2053555" y="547355"/>
                </a:lnTo>
                <a:lnTo>
                  <a:pt x="2063756" y="547358"/>
                </a:lnTo>
                <a:close/>
                <a:moveTo>
                  <a:pt x="4329558" y="532469"/>
                </a:moveTo>
                <a:lnTo>
                  <a:pt x="4338332" y="532675"/>
                </a:lnTo>
                <a:lnTo>
                  <a:pt x="4329099" y="534356"/>
                </a:lnTo>
                <a:close/>
                <a:moveTo>
                  <a:pt x="2581436" y="526735"/>
                </a:moveTo>
                <a:cubicBezTo>
                  <a:pt x="2571896" y="531374"/>
                  <a:pt x="2581382" y="536579"/>
                  <a:pt x="2581942" y="540507"/>
                </a:cubicBezTo>
                <a:cubicBezTo>
                  <a:pt x="2583678" y="537345"/>
                  <a:pt x="2580566" y="533417"/>
                  <a:pt x="2585770" y="531582"/>
                </a:cubicBezTo>
                <a:close/>
                <a:moveTo>
                  <a:pt x="2638258" y="526649"/>
                </a:moveTo>
                <a:cubicBezTo>
                  <a:pt x="2634331" y="527209"/>
                  <a:pt x="2625913" y="532052"/>
                  <a:pt x="2629531" y="542102"/>
                </a:cubicBezTo>
                <a:cubicBezTo>
                  <a:pt x="2640091" y="539503"/>
                  <a:pt x="2636421" y="531647"/>
                  <a:pt x="2638258" y="526649"/>
                </a:cubicBezTo>
                <a:close/>
                <a:moveTo>
                  <a:pt x="3831320" y="525913"/>
                </a:moveTo>
                <a:cubicBezTo>
                  <a:pt x="3825657" y="529636"/>
                  <a:pt x="3829478" y="546214"/>
                  <a:pt x="3814331" y="537080"/>
                </a:cubicBezTo>
                <a:lnTo>
                  <a:pt x="3811425" y="532028"/>
                </a:lnTo>
                <a:cubicBezTo>
                  <a:pt x="3819127" y="532388"/>
                  <a:pt x="3823006" y="523820"/>
                  <a:pt x="3831320" y="525913"/>
                </a:cubicBezTo>
                <a:close/>
                <a:moveTo>
                  <a:pt x="4257538" y="525618"/>
                </a:moveTo>
                <a:cubicBezTo>
                  <a:pt x="4255855" y="526586"/>
                  <a:pt x="4253202" y="528422"/>
                  <a:pt x="4254222" y="530463"/>
                </a:cubicBezTo>
                <a:cubicBezTo>
                  <a:pt x="4267431" y="533680"/>
                  <a:pt x="4272275" y="544647"/>
                  <a:pt x="4284214" y="531288"/>
                </a:cubicBezTo>
                <a:cubicBezTo>
                  <a:pt x="4278298" y="528123"/>
                  <a:pt x="4262637" y="533271"/>
                  <a:pt x="4257538" y="525618"/>
                </a:cubicBezTo>
                <a:close/>
                <a:moveTo>
                  <a:pt x="3044637" y="522631"/>
                </a:moveTo>
                <a:cubicBezTo>
                  <a:pt x="3036830" y="534310"/>
                  <a:pt x="3049579" y="544515"/>
                  <a:pt x="3057992" y="554974"/>
                </a:cubicBezTo>
                <a:cubicBezTo>
                  <a:pt x="3057635" y="555025"/>
                  <a:pt x="3057685" y="555381"/>
                  <a:pt x="3057329" y="555432"/>
                </a:cubicBezTo>
                <a:cubicBezTo>
                  <a:pt x="3058553" y="556351"/>
                  <a:pt x="3059470" y="557677"/>
                  <a:pt x="3060694" y="558596"/>
                </a:cubicBezTo>
                <a:cubicBezTo>
                  <a:pt x="3063040" y="562269"/>
                  <a:pt x="3064722" y="566401"/>
                  <a:pt x="3064160" y="570125"/>
                </a:cubicBezTo>
                <a:cubicBezTo>
                  <a:pt x="3067834" y="565228"/>
                  <a:pt x="3064468" y="562066"/>
                  <a:pt x="3060694" y="558596"/>
                </a:cubicBezTo>
                <a:cubicBezTo>
                  <a:pt x="3059828" y="557626"/>
                  <a:pt x="3058910" y="556301"/>
                  <a:pt x="3057992" y="554974"/>
                </a:cubicBezTo>
                <a:cubicBezTo>
                  <a:pt x="3063706" y="551609"/>
                  <a:pt x="3059986" y="540845"/>
                  <a:pt x="3071717" y="543909"/>
                </a:cubicBezTo>
                <a:cubicBezTo>
                  <a:pt x="3077742" y="519733"/>
                  <a:pt x="3042846" y="543289"/>
                  <a:pt x="3044637" y="522631"/>
                </a:cubicBezTo>
                <a:close/>
                <a:moveTo>
                  <a:pt x="3877074" y="522304"/>
                </a:moveTo>
                <a:cubicBezTo>
                  <a:pt x="3872942" y="523986"/>
                  <a:pt x="3872278" y="526995"/>
                  <a:pt x="3871971" y="529954"/>
                </a:cubicBezTo>
                <a:lnTo>
                  <a:pt x="3857639" y="526533"/>
                </a:lnTo>
                <a:close/>
                <a:moveTo>
                  <a:pt x="4249227" y="520017"/>
                </a:moveTo>
                <a:cubicBezTo>
                  <a:pt x="4259785" y="520288"/>
                  <a:pt x="4270649" y="521745"/>
                  <a:pt x="4281920" y="522870"/>
                </a:cubicBezTo>
                <a:lnTo>
                  <a:pt x="4282380" y="520983"/>
                </a:lnTo>
                <a:cubicBezTo>
                  <a:pt x="4301713" y="518592"/>
                  <a:pt x="4292475" y="538125"/>
                  <a:pt x="4310021" y="538537"/>
                </a:cubicBezTo>
                <a:cubicBezTo>
                  <a:pt x="4321854" y="544866"/>
                  <a:pt x="4309709" y="559349"/>
                  <a:pt x="4329656" y="551039"/>
                </a:cubicBezTo>
                <a:cubicBezTo>
                  <a:pt x="4329042" y="556956"/>
                  <a:pt x="4326081" y="566851"/>
                  <a:pt x="4336078" y="567977"/>
                </a:cubicBezTo>
                <a:cubicBezTo>
                  <a:pt x="4345616" y="570988"/>
                  <a:pt x="4350364" y="555738"/>
                  <a:pt x="4358064" y="563749"/>
                </a:cubicBezTo>
                <a:cubicBezTo>
                  <a:pt x="4351176" y="566552"/>
                  <a:pt x="4336332" y="574863"/>
                  <a:pt x="4326845" y="569656"/>
                </a:cubicBezTo>
                <a:cubicBezTo>
                  <a:pt x="4329963" y="548081"/>
                  <a:pt x="4300477" y="561029"/>
                  <a:pt x="4284208" y="551691"/>
                </a:cubicBezTo>
                <a:cubicBezTo>
                  <a:pt x="4279818" y="564339"/>
                  <a:pt x="4262223" y="555918"/>
                  <a:pt x="4254007" y="567291"/>
                </a:cubicBezTo>
                <a:cubicBezTo>
                  <a:pt x="4270330" y="566784"/>
                  <a:pt x="4274146" y="601216"/>
                  <a:pt x="4289404" y="575359"/>
                </a:cubicBezTo>
                <a:lnTo>
                  <a:pt x="4298177" y="575566"/>
                </a:lnTo>
                <a:cubicBezTo>
                  <a:pt x="4307203" y="582658"/>
                  <a:pt x="4319594" y="600565"/>
                  <a:pt x="4340048" y="598378"/>
                </a:cubicBezTo>
                <a:cubicBezTo>
                  <a:pt x="4347288" y="608276"/>
                  <a:pt x="4357590" y="616644"/>
                  <a:pt x="4370800" y="619860"/>
                </a:cubicBezTo>
                <a:cubicBezTo>
                  <a:pt x="4361312" y="622306"/>
                  <a:pt x="4339786" y="624646"/>
                  <a:pt x="4332086" y="616636"/>
                </a:cubicBezTo>
                <a:cubicBezTo>
                  <a:pt x="4321220" y="622193"/>
                  <a:pt x="4337489" y="631532"/>
                  <a:pt x="4319483" y="633006"/>
                </a:cubicBezTo>
                <a:cubicBezTo>
                  <a:pt x="4314739" y="632954"/>
                  <a:pt x="4308363" y="631677"/>
                  <a:pt x="4305253" y="627749"/>
                </a:cubicBezTo>
                <a:cubicBezTo>
                  <a:pt x="4290251" y="645189"/>
                  <a:pt x="4327438" y="640252"/>
                  <a:pt x="4315853" y="658662"/>
                </a:cubicBezTo>
                <a:cubicBezTo>
                  <a:pt x="4301629" y="635551"/>
                  <a:pt x="4285551" y="673548"/>
                  <a:pt x="4262451" y="652067"/>
                </a:cubicBezTo>
                <a:cubicBezTo>
                  <a:pt x="4253884" y="643088"/>
                  <a:pt x="4254910" y="619624"/>
                  <a:pt x="4233996" y="623699"/>
                </a:cubicBezTo>
                <a:cubicBezTo>
                  <a:pt x="4229456" y="627626"/>
                  <a:pt x="4223896" y="624410"/>
                  <a:pt x="4218541" y="625174"/>
                </a:cubicBezTo>
                <a:cubicBezTo>
                  <a:pt x="4208801" y="613082"/>
                  <a:pt x="4234510" y="611968"/>
                  <a:pt x="4218548" y="599671"/>
                </a:cubicBezTo>
                <a:lnTo>
                  <a:pt x="4218089" y="601557"/>
                </a:lnTo>
                <a:lnTo>
                  <a:pt x="4209315" y="601350"/>
                </a:lnTo>
                <a:lnTo>
                  <a:pt x="4209775" y="599464"/>
                </a:lnTo>
                <a:lnTo>
                  <a:pt x="4215997" y="599670"/>
                </a:lnTo>
                <a:lnTo>
                  <a:pt x="4218297" y="585132"/>
                </a:lnTo>
                <a:cubicBezTo>
                  <a:pt x="4196974" y="591451"/>
                  <a:pt x="4194938" y="577168"/>
                  <a:pt x="4192441" y="564774"/>
                </a:cubicBezTo>
                <a:cubicBezTo>
                  <a:pt x="4193309" y="565743"/>
                  <a:pt x="4195246" y="566560"/>
                  <a:pt x="4196981" y="565948"/>
                </a:cubicBezTo>
                <a:cubicBezTo>
                  <a:pt x="4200858" y="565030"/>
                  <a:pt x="4206417" y="568246"/>
                  <a:pt x="4208407" y="564319"/>
                </a:cubicBezTo>
                <a:cubicBezTo>
                  <a:pt x="4192596" y="560744"/>
                  <a:pt x="4205503" y="551618"/>
                  <a:pt x="4203211" y="540650"/>
                </a:cubicBezTo>
                <a:lnTo>
                  <a:pt x="4182299" y="537073"/>
                </a:lnTo>
                <a:cubicBezTo>
                  <a:pt x="4183014" y="534421"/>
                  <a:pt x="4188217" y="532587"/>
                  <a:pt x="4189748" y="530546"/>
                </a:cubicBezTo>
                <a:cubicBezTo>
                  <a:pt x="4194643" y="531671"/>
                  <a:pt x="4202602" y="528714"/>
                  <a:pt x="4204642" y="532795"/>
                </a:cubicBezTo>
                <a:cubicBezTo>
                  <a:pt x="4209029" y="527797"/>
                  <a:pt x="4210612" y="526115"/>
                  <a:pt x="4218365" y="524280"/>
                </a:cubicBezTo>
                <a:cubicBezTo>
                  <a:pt x="4228415" y="520662"/>
                  <a:pt x="4238668" y="519747"/>
                  <a:pt x="4249227" y="520017"/>
                </a:cubicBezTo>
                <a:close/>
                <a:moveTo>
                  <a:pt x="2552313" y="519229"/>
                </a:moveTo>
                <a:lnTo>
                  <a:pt x="2535988" y="527386"/>
                </a:lnTo>
                <a:lnTo>
                  <a:pt x="2546699" y="530958"/>
                </a:lnTo>
                <a:close/>
                <a:moveTo>
                  <a:pt x="4082098" y="514355"/>
                </a:moveTo>
                <a:cubicBezTo>
                  <a:pt x="4094531" y="515434"/>
                  <a:pt x="4103547" y="524532"/>
                  <a:pt x="4116554" y="525684"/>
                </a:cubicBezTo>
                <a:cubicBezTo>
                  <a:pt x="4107372" y="527721"/>
                  <a:pt x="4098598" y="530065"/>
                  <a:pt x="4089670" y="533888"/>
                </a:cubicBezTo>
                <a:cubicBezTo>
                  <a:pt x="4072485" y="520673"/>
                  <a:pt x="4054883" y="537755"/>
                  <a:pt x="4032644" y="535096"/>
                </a:cubicBezTo>
                <a:cubicBezTo>
                  <a:pt x="4038614" y="528416"/>
                  <a:pt x="4063607" y="529954"/>
                  <a:pt x="4068252" y="516540"/>
                </a:cubicBezTo>
                <a:cubicBezTo>
                  <a:pt x="4073430" y="514526"/>
                  <a:pt x="4077954" y="513995"/>
                  <a:pt x="4082098" y="514355"/>
                </a:cubicBezTo>
                <a:close/>
                <a:moveTo>
                  <a:pt x="4331464" y="513253"/>
                </a:moveTo>
                <a:cubicBezTo>
                  <a:pt x="4337138" y="513446"/>
                  <a:pt x="4342902" y="514901"/>
                  <a:pt x="4346957" y="516509"/>
                </a:cubicBezTo>
                <a:cubicBezTo>
                  <a:pt x="4345375" y="518192"/>
                  <a:pt x="4347721" y="519315"/>
                  <a:pt x="4348741" y="521356"/>
                </a:cubicBezTo>
                <a:cubicBezTo>
                  <a:pt x="4336090" y="522066"/>
                  <a:pt x="4328644" y="520942"/>
                  <a:pt x="4316505" y="517572"/>
                </a:cubicBezTo>
                <a:cubicBezTo>
                  <a:pt x="4320204" y="514129"/>
                  <a:pt x="4325789" y="513060"/>
                  <a:pt x="4331464" y="513253"/>
                </a:cubicBezTo>
                <a:close/>
                <a:moveTo>
                  <a:pt x="2525077" y="509632"/>
                </a:moveTo>
                <a:cubicBezTo>
                  <a:pt x="2525127" y="515089"/>
                  <a:pt x="2517015" y="522075"/>
                  <a:pt x="2520277" y="529626"/>
                </a:cubicBezTo>
                <a:lnTo>
                  <a:pt x="2521503" y="522893"/>
                </a:lnTo>
                <a:cubicBezTo>
                  <a:pt x="2522881" y="519781"/>
                  <a:pt x="2526911" y="519936"/>
                  <a:pt x="2530584" y="520141"/>
                </a:cubicBezTo>
                <a:close/>
                <a:moveTo>
                  <a:pt x="2163230" y="506575"/>
                </a:moveTo>
                <a:cubicBezTo>
                  <a:pt x="2161802" y="509329"/>
                  <a:pt x="2162974" y="512441"/>
                  <a:pt x="2161852" y="514787"/>
                </a:cubicBezTo>
                <a:lnTo>
                  <a:pt x="2169454" y="506780"/>
                </a:lnTo>
                <a:close/>
                <a:moveTo>
                  <a:pt x="3421888" y="505962"/>
                </a:moveTo>
                <a:cubicBezTo>
                  <a:pt x="3429182" y="506015"/>
                  <a:pt x="3437139" y="505610"/>
                  <a:pt x="3439790" y="511425"/>
                </a:cubicBezTo>
                <a:lnTo>
                  <a:pt x="3439330" y="513312"/>
                </a:lnTo>
                <a:lnTo>
                  <a:pt x="3421070" y="513001"/>
                </a:lnTo>
                <a:close/>
                <a:moveTo>
                  <a:pt x="2599550" y="505572"/>
                </a:moveTo>
                <a:cubicBezTo>
                  <a:pt x="2588939" y="510363"/>
                  <a:pt x="2606738" y="517663"/>
                  <a:pt x="2606790" y="515470"/>
                </a:cubicBezTo>
                <a:close/>
                <a:moveTo>
                  <a:pt x="4109112" y="504156"/>
                </a:moveTo>
                <a:cubicBezTo>
                  <a:pt x="4111815" y="505228"/>
                  <a:pt x="4112477" y="507319"/>
                  <a:pt x="4115233" y="506197"/>
                </a:cubicBezTo>
                <a:cubicBezTo>
                  <a:pt x="4114926" y="509156"/>
                  <a:pt x="4114618" y="512114"/>
                  <a:pt x="4110487" y="513796"/>
                </a:cubicBezTo>
                <a:lnTo>
                  <a:pt x="4102123" y="508795"/>
                </a:lnTo>
                <a:close/>
                <a:moveTo>
                  <a:pt x="2520642" y="501521"/>
                </a:moveTo>
                <a:lnTo>
                  <a:pt x="2517989" y="503355"/>
                </a:lnTo>
                <a:cubicBezTo>
                  <a:pt x="2520285" y="504121"/>
                  <a:pt x="2521865" y="504989"/>
                  <a:pt x="2523089" y="505908"/>
                </a:cubicBezTo>
                <a:close/>
                <a:moveTo>
                  <a:pt x="3256115" y="500818"/>
                </a:moveTo>
                <a:lnTo>
                  <a:pt x="3266010" y="501228"/>
                </a:lnTo>
                <a:lnTo>
                  <a:pt x="3264477" y="510920"/>
                </a:lnTo>
                <a:cubicBezTo>
                  <a:pt x="3255397" y="513672"/>
                  <a:pt x="3247697" y="505661"/>
                  <a:pt x="3256115" y="500818"/>
                </a:cubicBezTo>
                <a:close/>
                <a:moveTo>
                  <a:pt x="4312633" y="500636"/>
                </a:moveTo>
                <a:cubicBezTo>
                  <a:pt x="4315183" y="500637"/>
                  <a:pt x="4316203" y="502677"/>
                  <a:pt x="4318550" y="503800"/>
                </a:cubicBezTo>
                <a:lnTo>
                  <a:pt x="4308194" y="505276"/>
                </a:lnTo>
                <a:cubicBezTo>
                  <a:pt x="4308296" y="503440"/>
                  <a:pt x="4311102" y="502676"/>
                  <a:pt x="4312633" y="500636"/>
                </a:cubicBezTo>
                <a:close/>
                <a:moveTo>
                  <a:pt x="4088609" y="498335"/>
                </a:moveTo>
                <a:lnTo>
                  <a:pt x="4092282" y="498540"/>
                </a:lnTo>
                <a:lnTo>
                  <a:pt x="4090749" y="508231"/>
                </a:lnTo>
                <a:lnTo>
                  <a:pt x="4084526" y="508025"/>
                </a:lnTo>
                <a:cubicBezTo>
                  <a:pt x="4086312" y="505220"/>
                  <a:pt x="4083406" y="500170"/>
                  <a:pt x="4088609" y="498335"/>
                </a:cubicBezTo>
                <a:close/>
                <a:moveTo>
                  <a:pt x="2628576" y="491961"/>
                </a:moveTo>
                <a:cubicBezTo>
                  <a:pt x="2628014" y="495684"/>
                  <a:pt x="2626738" y="499510"/>
                  <a:pt x="2630053" y="502316"/>
                </a:cubicBezTo>
                <a:cubicBezTo>
                  <a:pt x="2631584" y="500276"/>
                  <a:pt x="2633114" y="498236"/>
                  <a:pt x="2635460" y="499359"/>
                </a:cubicBezTo>
                <a:cubicBezTo>
                  <a:pt x="2630514" y="497878"/>
                  <a:pt x="2628678" y="495226"/>
                  <a:pt x="2628576" y="491961"/>
                </a:cubicBezTo>
                <a:close/>
                <a:moveTo>
                  <a:pt x="3934724" y="482023"/>
                </a:moveTo>
                <a:cubicBezTo>
                  <a:pt x="3937274" y="482024"/>
                  <a:pt x="3940947" y="482229"/>
                  <a:pt x="3942833" y="485238"/>
                </a:cubicBezTo>
                <a:lnTo>
                  <a:pt x="3942731" y="487074"/>
                </a:lnTo>
                <a:lnTo>
                  <a:pt x="3933958" y="486869"/>
                </a:lnTo>
                <a:close/>
                <a:moveTo>
                  <a:pt x="2578795" y="477548"/>
                </a:moveTo>
                <a:cubicBezTo>
                  <a:pt x="2582467" y="477752"/>
                  <a:pt x="2586344" y="476836"/>
                  <a:pt x="2588588" y="479795"/>
                </a:cubicBezTo>
                <a:lnTo>
                  <a:pt x="2578283" y="481628"/>
                </a:lnTo>
                <a:close/>
                <a:moveTo>
                  <a:pt x="4066139" y="476811"/>
                </a:moveTo>
                <a:cubicBezTo>
                  <a:pt x="4070010" y="475212"/>
                  <a:pt x="4073899" y="474384"/>
                  <a:pt x="4076525" y="477471"/>
                </a:cubicBezTo>
                <a:cubicBezTo>
                  <a:pt x="4070658" y="482314"/>
                  <a:pt x="4061119" y="486953"/>
                  <a:pt x="4055867" y="480780"/>
                </a:cubicBezTo>
                <a:cubicBezTo>
                  <a:pt x="4058417" y="480781"/>
                  <a:pt x="4062268" y="478409"/>
                  <a:pt x="4066139" y="476811"/>
                </a:cubicBezTo>
                <a:close/>
                <a:moveTo>
                  <a:pt x="3387167" y="474520"/>
                </a:moveTo>
                <a:lnTo>
                  <a:pt x="3385889" y="483447"/>
                </a:lnTo>
                <a:lnTo>
                  <a:pt x="3377255" y="481071"/>
                </a:lnTo>
                <a:close/>
                <a:moveTo>
                  <a:pt x="2308409" y="464371"/>
                </a:moveTo>
                <a:cubicBezTo>
                  <a:pt x="2317229" y="480237"/>
                  <a:pt x="2331660" y="494574"/>
                  <a:pt x="2335276" y="512275"/>
                </a:cubicBezTo>
                <a:cubicBezTo>
                  <a:pt x="2338640" y="523089"/>
                  <a:pt x="2363328" y="519934"/>
                  <a:pt x="2353583" y="533347"/>
                </a:cubicBezTo>
                <a:lnTo>
                  <a:pt x="2339552" y="542268"/>
                </a:lnTo>
                <a:lnTo>
                  <a:pt x="2355514" y="554566"/>
                </a:lnTo>
                <a:lnTo>
                  <a:pt x="2372555" y="541207"/>
                </a:lnTo>
                <a:cubicBezTo>
                  <a:pt x="2368063" y="555692"/>
                  <a:pt x="2342555" y="565886"/>
                  <a:pt x="2357291" y="584915"/>
                </a:cubicBezTo>
                <a:cubicBezTo>
                  <a:pt x="2377439" y="585686"/>
                  <a:pt x="2362235" y="601699"/>
                  <a:pt x="2382382" y="602470"/>
                </a:cubicBezTo>
                <a:lnTo>
                  <a:pt x="2381565" y="609509"/>
                </a:lnTo>
                <a:cubicBezTo>
                  <a:pt x="2369476" y="606496"/>
                  <a:pt x="2342385" y="626024"/>
                  <a:pt x="2332547" y="608117"/>
                </a:cubicBezTo>
                <a:lnTo>
                  <a:pt x="2329689" y="611075"/>
                </a:lnTo>
                <a:cubicBezTo>
                  <a:pt x="2325306" y="598220"/>
                  <a:pt x="2340056" y="566242"/>
                  <a:pt x="2316034" y="558738"/>
                </a:cubicBezTo>
                <a:lnTo>
                  <a:pt x="2316600" y="537162"/>
                </a:lnTo>
                <a:cubicBezTo>
                  <a:pt x="2303798" y="536801"/>
                  <a:pt x="2317114" y="525430"/>
                  <a:pt x="2310178" y="520225"/>
                </a:cubicBezTo>
                <a:cubicBezTo>
                  <a:pt x="2311305" y="502577"/>
                  <a:pt x="2304016" y="484672"/>
                  <a:pt x="2308409" y="464371"/>
                </a:cubicBezTo>
                <a:close/>
                <a:moveTo>
                  <a:pt x="2511216" y="463517"/>
                </a:moveTo>
                <a:cubicBezTo>
                  <a:pt x="2511725" y="469638"/>
                  <a:pt x="2505193" y="480042"/>
                  <a:pt x="2514629" y="482339"/>
                </a:cubicBezTo>
                <a:cubicBezTo>
                  <a:pt x="2519272" y="476577"/>
                  <a:pt x="2515601" y="468721"/>
                  <a:pt x="2511216" y="463517"/>
                </a:cubicBezTo>
                <a:close/>
                <a:moveTo>
                  <a:pt x="4225460" y="461293"/>
                </a:moveTo>
                <a:cubicBezTo>
                  <a:pt x="4227095" y="461419"/>
                  <a:pt x="4228507" y="462538"/>
                  <a:pt x="4229654" y="465471"/>
                </a:cubicBezTo>
                <a:cubicBezTo>
                  <a:pt x="4222359" y="465418"/>
                  <a:pt x="4210727" y="475821"/>
                  <a:pt x="4205884" y="464852"/>
                </a:cubicBezTo>
                <a:cubicBezTo>
                  <a:pt x="4211061" y="467939"/>
                  <a:pt x="4215857" y="465161"/>
                  <a:pt x="4219931" y="463077"/>
                </a:cubicBezTo>
                <a:cubicBezTo>
                  <a:pt x="4221968" y="462035"/>
                  <a:pt x="4223825" y="461167"/>
                  <a:pt x="4225460" y="461293"/>
                </a:cubicBezTo>
                <a:close/>
                <a:moveTo>
                  <a:pt x="3274852" y="461027"/>
                </a:moveTo>
                <a:lnTo>
                  <a:pt x="3274085" y="465873"/>
                </a:lnTo>
                <a:lnTo>
                  <a:pt x="3280309" y="466078"/>
                </a:lnTo>
                <a:lnTo>
                  <a:pt x="3281074" y="461233"/>
                </a:lnTo>
                <a:close/>
                <a:moveTo>
                  <a:pt x="4347994" y="459898"/>
                </a:moveTo>
                <a:cubicBezTo>
                  <a:pt x="4340745" y="475504"/>
                  <a:pt x="4309019" y="475291"/>
                  <a:pt x="4294529" y="488651"/>
                </a:cubicBezTo>
                <a:cubicBezTo>
                  <a:pt x="4274588" y="479107"/>
                  <a:pt x="4282588" y="509663"/>
                  <a:pt x="4263413" y="495273"/>
                </a:cubicBezTo>
                <a:cubicBezTo>
                  <a:pt x="4240939" y="512686"/>
                  <a:pt x="4217359" y="517869"/>
                  <a:pt x="4193144" y="519865"/>
                </a:cubicBezTo>
                <a:lnTo>
                  <a:pt x="4119369" y="525305"/>
                </a:lnTo>
                <a:lnTo>
                  <a:pt x="4118746" y="525735"/>
                </a:lnTo>
                <a:cubicBezTo>
                  <a:pt x="4118033" y="525837"/>
                  <a:pt x="4117319" y="525938"/>
                  <a:pt x="4116502" y="525326"/>
                </a:cubicBezTo>
                <a:lnTo>
                  <a:pt x="4119146" y="524949"/>
                </a:lnTo>
                <a:lnTo>
                  <a:pt x="4122028" y="513290"/>
                </a:lnTo>
                <a:cubicBezTo>
                  <a:pt x="4122386" y="509095"/>
                  <a:pt x="4123929" y="505869"/>
                  <a:pt x="4132116" y="507070"/>
                </a:cubicBezTo>
                <a:lnTo>
                  <a:pt x="4139815" y="515080"/>
                </a:lnTo>
                <a:cubicBezTo>
                  <a:pt x="4144057" y="488609"/>
                  <a:pt x="4165064" y="515852"/>
                  <a:pt x="4180827" y="511419"/>
                </a:cubicBezTo>
                <a:cubicBezTo>
                  <a:pt x="4195010" y="501018"/>
                  <a:pt x="4223774" y="518776"/>
                  <a:pt x="4228575" y="496233"/>
                </a:cubicBezTo>
                <a:cubicBezTo>
                  <a:pt x="4211284" y="492504"/>
                  <a:pt x="4200164" y="491175"/>
                  <a:pt x="4183179" y="494690"/>
                </a:cubicBezTo>
                <a:cubicBezTo>
                  <a:pt x="4197307" y="494132"/>
                  <a:pt x="4188792" y="482959"/>
                  <a:pt x="4188539" y="476073"/>
                </a:cubicBezTo>
                <a:cubicBezTo>
                  <a:pt x="4179970" y="474745"/>
                  <a:pt x="4174514" y="469693"/>
                  <a:pt x="4178393" y="461125"/>
                </a:cubicBezTo>
                <a:lnTo>
                  <a:pt x="4199305" y="464701"/>
                </a:lnTo>
                <a:lnTo>
                  <a:pt x="4195119" y="476229"/>
                </a:lnTo>
                <a:cubicBezTo>
                  <a:pt x="4216031" y="479805"/>
                  <a:pt x="4250866" y="491597"/>
                  <a:pt x="4276731" y="478801"/>
                </a:cubicBezTo>
                <a:cubicBezTo>
                  <a:pt x="4284437" y="461307"/>
                  <a:pt x="4254799" y="473185"/>
                  <a:pt x="4248322" y="466093"/>
                </a:cubicBezTo>
                <a:cubicBezTo>
                  <a:pt x="4253781" y="463492"/>
                  <a:pt x="4265871" y="458854"/>
                  <a:pt x="4272806" y="464059"/>
                </a:cubicBezTo>
                <a:cubicBezTo>
                  <a:pt x="4277497" y="473956"/>
                  <a:pt x="4297900" y="471411"/>
                  <a:pt x="4310499" y="472894"/>
                </a:cubicBezTo>
                <a:cubicBezTo>
                  <a:pt x="4320294" y="467489"/>
                  <a:pt x="4334833" y="462138"/>
                  <a:pt x="4347994" y="459898"/>
                </a:cubicBezTo>
                <a:close/>
                <a:moveTo>
                  <a:pt x="2657253" y="457998"/>
                </a:moveTo>
                <a:cubicBezTo>
                  <a:pt x="2651283" y="464679"/>
                  <a:pt x="2651841" y="476257"/>
                  <a:pt x="2662500" y="479473"/>
                </a:cubicBezTo>
                <a:cubicBezTo>
                  <a:pt x="2662296" y="480595"/>
                  <a:pt x="2662448" y="481667"/>
                  <a:pt x="2662194" y="482432"/>
                </a:cubicBezTo>
                <a:cubicBezTo>
                  <a:pt x="2648926" y="501811"/>
                  <a:pt x="2668507" y="519057"/>
                  <a:pt x="2671054" y="534361"/>
                </a:cubicBezTo>
                <a:cubicBezTo>
                  <a:pt x="2676763" y="546297"/>
                  <a:pt x="2672422" y="566955"/>
                  <a:pt x="2689662" y="570326"/>
                </a:cubicBezTo>
                <a:cubicBezTo>
                  <a:pt x="2687933" y="547985"/>
                  <a:pt x="2681868" y="530996"/>
                  <a:pt x="2670550" y="512937"/>
                </a:cubicBezTo>
                <a:cubicBezTo>
                  <a:pt x="2674682" y="511255"/>
                  <a:pt x="2677744" y="507175"/>
                  <a:pt x="2683763" y="508503"/>
                </a:cubicBezTo>
                <a:cubicBezTo>
                  <a:pt x="2660707" y="507783"/>
                  <a:pt x="2661118" y="495336"/>
                  <a:pt x="2662245" y="482789"/>
                </a:cubicBezTo>
                <a:cubicBezTo>
                  <a:pt x="2662857" y="481973"/>
                  <a:pt x="2663469" y="481158"/>
                  <a:pt x="2664082" y="480341"/>
                </a:cubicBezTo>
                <a:cubicBezTo>
                  <a:pt x="2663316" y="480086"/>
                  <a:pt x="2662908" y="479780"/>
                  <a:pt x="2662500" y="479473"/>
                </a:cubicBezTo>
                <a:cubicBezTo>
                  <a:pt x="2663472" y="470956"/>
                  <a:pt x="2663730" y="462539"/>
                  <a:pt x="2657253" y="457998"/>
                </a:cubicBezTo>
                <a:close/>
                <a:moveTo>
                  <a:pt x="2866737" y="457978"/>
                </a:moveTo>
                <a:lnTo>
                  <a:pt x="2872959" y="458184"/>
                </a:lnTo>
                <a:lnTo>
                  <a:pt x="2874302" y="462613"/>
                </a:lnTo>
                <a:lnTo>
                  <a:pt x="2878060" y="460736"/>
                </a:lnTo>
                <a:cubicBezTo>
                  <a:pt x="2877448" y="461551"/>
                  <a:pt x="2876529" y="462775"/>
                  <a:pt x="2874438" y="463438"/>
                </a:cubicBezTo>
                <a:lnTo>
                  <a:pt x="2874040" y="462864"/>
                </a:lnTo>
                <a:lnTo>
                  <a:pt x="2865459" y="466904"/>
                </a:lnTo>
                <a:close/>
                <a:moveTo>
                  <a:pt x="3844244" y="455577"/>
                </a:moveTo>
                <a:cubicBezTo>
                  <a:pt x="3851998" y="453743"/>
                  <a:pt x="3853373" y="460834"/>
                  <a:pt x="3858065" y="463079"/>
                </a:cubicBezTo>
                <a:cubicBezTo>
                  <a:pt x="3854850" y="468639"/>
                  <a:pt x="3840825" y="462258"/>
                  <a:pt x="3844244" y="455577"/>
                </a:cubicBezTo>
                <a:close/>
                <a:moveTo>
                  <a:pt x="4367479" y="453468"/>
                </a:moveTo>
                <a:cubicBezTo>
                  <a:pt x="4371049" y="455510"/>
                  <a:pt x="4370743" y="458467"/>
                  <a:pt x="4370282" y="460355"/>
                </a:cubicBezTo>
                <a:lnTo>
                  <a:pt x="4364060" y="460148"/>
                </a:lnTo>
                <a:cubicBezTo>
                  <a:pt x="4364519" y="458262"/>
                  <a:pt x="4363705" y="455099"/>
                  <a:pt x="4367479" y="453468"/>
                </a:cubicBezTo>
                <a:close/>
                <a:moveTo>
                  <a:pt x="3202882" y="451978"/>
                </a:moveTo>
                <a:cubicBezTo>
                  <a:pt x="3200791" y="453917"/>
                  <a:pt x="3199821" y="456058"/>
                  <a:pt x="3200113" y="458112"/>
                </a:cubicBezTo>
                <a:lnTo>
                  <a:pt x="3200726" y="458824"/>
                </a:lnTo>
                <a:lnTo>
                  <a:pt x="3199998" y="461134"/>
                </a:lnTo>
                <a:cubicBezTo>
                  <a:pt x="3201260" y="464233"/>
                  <a:pt x="3203822" y="466236"/>
                  <a:pt x="3204920" y="463711"/>
                </a:cubicBezTo>
                <a:lnTo>
                  <a:pt x="3200726" y="458824"/>
                </a:lnTo>
                <a:close/>
                <a:moveTo>
                  <a:pt x="2880051" y="451708"/>
                </a:moveTo>
                <a:lnTo>
                  <a:pt x="2888313" y="455995"/>
                </a:lnTo>
                <a:lnTo>
                  <a:pt x="2878060" y="460736"/>
                </a:lnTo>
                <a:cubicBezTo>
                  <a:pt x="2879897" y="458288"/>
                  <a:pt x="2878623" y="454463"/>
                  <a:pt x="2880051" y="451708"/>
                </a:cubicBezTo>
                <a:close/>
                <a:moveTo>
                  <a:pt x="2783343" y="450563"/>
                </a:moveTo>
                <a:cubicBezTo>
                  <a:pt x="2784209" y="451532"/>
                  <a:pt x="2791349" y="455614"/>
                  <a:pt x="2788032" y="460460"/>
                </a:cubicBezTo>
                <a:cubicBezTo>
                  <a:pt x="2784053" y="463213"/>
                  <a:pt x="2767579" y="454996"/>
                  <a:pt x="2783343" y="450563"/>
                </a:cubicBezTo>
                <a:close/>
                <a:moveTo>
                  <a:pt x="4220829" y="445735"/>
                </a:moveTo>
                <a:cubicBezTo>
                  <a:pt x="4230258" y="446076"/>
                  <a:pt x="4239529" y="447851"/>
                  <a:pt x="4244450" y="454254"/>
                </a:cubicBezTo>
                <a:lnTo>
                  <a:pt x="4243224" y="460986"/>
                </a:lnTo>
                <a:cubicBezTo>
                  <a:pt x="4234963" y="449048"/>
                  <a:pt x="4210172" y="454040"/>
                  <a:pt x="4196249" y="445824"/>
                </a:cubicBezTo>
                <a:cubicBezTo>
                  <a:pt x="4201810" y="446488"/>
                  <a:pt x="4211398" y="445394"/>
                  <a:pt x="4220829" y="445735"/>
                </a:cubicBezTo>
                <a:close/>
                <a:moveTo>
                  <a:pt x="3180339" y="444628"/>
                </a:moveTo>
                <a:cubicBezTo>
                  <a:pt x="3139328" y="448289"/>
                  <a:pt x="3175436" y="469008"/>
                  <a:pt x="3190480" y="477429"/>
                </a:cubicBezTo>
                <a:lnTo>
                  <a:pt x="3190991" y="473348"/>
                </a:lnTo>
                <a:cubicBezTo>
                  <a:pt x="3180487" y="466102"/>
                  <a:pt x="3182019" y="456410"/>
                  <a:pt x="3180339" y="444628"/>
                </a:cubicBezTo>
                <a:close/>
                <a:moveTo>
                  <a:pt x="2644352" y="441621"/>
                </a:moveTo>
                <a:cubicBezTo>
                  <a:pt x="2642463" y="446262"/>
                  <a:pt x="2645829" y="449426"/>
                  <a:pt x="2646389" y="453353"/>
                </a:cubicBezTo>
                <a:lnTo>
                  <a:pt x="2662612" y="447033"/>
                </a:lnTo>
                <a:cubicBezTo>
                  <a:pt x="2655266" y="446623"/>
                  <a:pt x="2647360" y="447385"/>
                  <a:pt x="2644352" y="441621"/>
                </a:cubicBezTo>
                <a:close/>
                <a:moveTo>
                  <a:pt x="3870824" y="437578"/>
                </a:moveTo>
                <a:lnTo>
                  <a:pt x="3876280" y="442629"/>
                </a:lnTo>
                <a:lnTo>
                  <a:pt x="3861591" y="439259"/>
                </a:lnTo>
                <a:cubicBezTo>
                  <a:pt x="3864857" y="436608"/>
                  <a:pt x="3868274" y="437578"/>
                  <a:pt x="3870824" y="437578"/>
                </a:cubicBezTo>
                <a:close/>
                <a:moveTo>
                  <a:pt x="2861132" y="436555"/>
                </a:moveTo>
                <a:lnTo>
                  <a:pt x="2869905" y="436762"/>
                </a:lnTo>
                <a:lnTo>
                  <a:pt x="2868679" y="443494"/>
                </a:lnTo>
                <a:cubicBezTo>
                  <a:pt x="2861997" y="445175"/>
                  <a:pt x="2850113" y="441040"/>
                  <a:pt x="2861132" y="436555"/>
                </a:cubicBezTo>
                <a:close/>
                <a:moveTo>
                  <a:pt x="4158609" y="434798"/>
                </a:moveTo>
                <a:lnTo>
                  <a:pt x="4164832" y="435004"/>
                </a:lnTo>
                <a:lnTo>
                  <a:pt x="4164014" y="442043"/>
                </a:lnTo>
                <a:cubicBezTo>
                  <a:pt x="4157127" y="444846"/>
                  <a:pt x="4152079" y="437551"/>
                  <a:pt x="4158609" y="434798"/>
                </a:cubicBezTo>
                <a:close/>
                <a:moveTo>
                  <a:pt x="2498014" y="434795"/>
                </a:moveTo>
                <a:cubicBezTo>
                  <a:pt x="2489747" y="448361"/>
                  <a:pt x="2498213" y="451527"/>
                  <a:pt x="2509432" y="458671"/>
                </a:cubicBezTo>
                <a:cubicBezTo>
                  <a:pt x="2508159" y="449744"/>
                  <a:pt x="2506276" y="439083"/>
                  <a:pt x="2498014" y="434795"/>
                </a:cubicBezTo>
                <a:close/>
                <a:moveTo>
                  <a:pt x="3168507" y="420407"/>
                </a:moveTo>
                <a:cubicBezTo>
                  <a:pt x="3171312" y="419643"/>
                  <a:pt x="3172333" y="421684"/>
                  <a:pt x="3174628" y="422450"/>
                </a:cubicBezTo>
                <a:lnTo>
                  <a:pt x="3173861" y="427294"/>
                </a:lnTo>
                <a:cubicBezTo>
                  <a:pt x="3168556" y="428415"/>
                  <a:pt x="3166721" y="423212"/>
                  <a:pt x="3168507" y="420407"/>
                </a:cubicBezTo>
                <a:close/>
                <a:moveTo>
                  <a:pt x="4165041" y="418578"/>
                </a:moveTo>
                <a:cubicBezTo>
                  <a:pt x="4168458" y="419548"/>
                  <a:pt x="4173916" y="416948"/>
                  <a:pt x="4176057" y="421743"/>
                </a:cubicBezTo>
                <a:lnTo>
                  <a:pt x="4175598" y="423630"/>
                </a:lnTo>
                <a:lnTo>
                  <a:pt x="4160602" y="423218"/>
                </a:lnTo>
                <a:cubicBezTo>
                  <a:pt x="4159633" y="421535"/>
                  <a:pt x="4162388" y="420414"/>
                  <a:pt x="4165041" y="418578"/>
                </a:cubicBezTo>
                <a:close/>
                <a:moveTo>
                  <a:pt x="3823189" y="417775"/>
                </a:moveTo>
                <a:cubicBezTo>
                  <a:pt x="3825738" y="417776"/>
                  <a:pt x="3829973" y="416808"/>
                  <a:pt x="3831859" y="419818"/>
                </a:cubicBezTo>
                <a:lnTo>
                  <a:pt x="3831093" y="424664"/>
                </a:lnTo>
                <a:cubicBezTo>
                  <a:pt x="3824410" y="426345"/>
                  <a:pt x="3820432" y="421447"/>
                  <a:pt x="3823189" y="417775"/>
                </a:cubicBezTo>
                <a:close/>
                <a:moveTo>
                  <a:pt x="2769427" y="416844"/>
                </a:moveTo>
                <a:cubicBezTo>
                  <a:pt x="2783352" y="417410"/>
                  <a:pt x="2775952" y="431945"/>
                  <a:pt x="2778755" y="438832"/>
                </a:cubicBezTo>
                <a:lnTo>
                  <a:pt x="2777222" y="448522"/>
                </a:lnTo>
                <a:cubicBezTo>
                  <a:pt x="2763092" y="449079"/>
                  <a:pt x="2747994" y="450503"/>
                  <a:pt x="2746212" y="438006"/>
                </a:cubicBezTo>
                <a:cubicBezTo>
                  <a:pt x="2757891" y="443263"/>
                  <a:pt x="2761720" y="434338"/>
                  <a:pt x="2773299" y="433780"/>
                </a:cubicBezTo>
                <a:cubicBezTo>
                  <a:pt x="2762486" y="429493"/>
                  <a:pt x="2765803" y="424648"/>
                  <a:pt x="2769427" y="416844"/>
                </a:cubicBezTo>
                <a:close/>
                <a:moveTo>
                  <a:pt x="2549078" y="414765"/>
                </a:moveTo>
                <a:cubicBezTo>
                  <a:pt x="2546985" y="420528"/>
                  <a:pt x="2551013" y="425783"/>
                  <a:pt x="2553665" y="426498"/>
                </a:cubicBezTo>
                <a:cubicBezTo>
                  <a:pt x="2558411" y="418899"/>
                  <a:pt x="2547852" y="421497"/>
                  <a:pt x="2549078" y="414765"/>
                </a:cubicBezTo>
                <a:close/>
                <a:moveTo>
                  <a:pt x="4146884" y="411332"/>
                </a:moveTo>
                <a:cubicBezTo>
                  <a:pt x="4149638" y="410210"/>
                  <a:pt x="4151780" y="412455"/>
                  <a:pt x="4153004" y="413374"/>
                </a:cubicBezTo>
                <a:lnTo>
                  <a:pt x="4143464" y="418013"/>
                </a:lnTo>
                <a:cubicBezTo>
                  <a:pt x="4143873" y="415768"/>
                  <a:pt x="4143109" y="412963"/>
                  <a:pt x="4146884" y="411332"/>
                </a:cubicBezTo>
                <a:close/>
                <a:moveTo>
                  <a:pt x="3781065" y="411078"/>
                </a:moveTo>
                <a:lnTo>
                  <a:pt x="3817229" y="414301"/>
                </a:lnTo>
                <a:cubicBezTo>
                  <a:pt x="3808504" y="422103"/>
                  <a:pt x="3796568" y="417611"/>
                  <a:pt x="3786469" y="418322"/>
                </a:cubicBezTo>
                <a:cubicBezTo>
                  <a:pt x="3783359" y="416944"/>
                  <a:pt x="3781676" y="412812"/>
                  <a:pt x="3778158" y="411128"/>
                </a:cubicBezTo>
                <a:cubicBezTo>
                  <a:pt x="3779229" y="410975"/>
                  <a:pt x="3779993" y="411230"/>
                  <a:pt x="3781065" y="411078"/>
                </a:cubicBezTo>
                <a:close/>
                <a:moveTo>
                  <a:pt x="2577234" y="410386"/>
                </a:moveTo>
                <a:lnTo>
                  <a:pt x="2582125" y="437013"/>
                </a:lnTo>
                <a:cubicBezTo>
                  <a:pt x="2576715" y="447621"/>
                  <a:pt x="2611092" y="453650"/>
                  <a:pt x="2585434" y="457672"/>
                </a:cubicBezTo>
                <a:lnTo>
                  <a:pt x="2579053" y="474247"/>
                </a:lnTo>
                <a:lnTo>
                  <a:pt x="2573952" y="474246"/>
                </a:lnTo>
                <a:lnTo>
                  <a:pt x="2571602" y="490976"/>
                </a:lnTo>
                <a:cubicBezTo>
                  <a:pt x="2583640" y="488531"/>
                  <a:pt x="2597562" y="496747"/>
                  <a:pt x="2597103" y="498635"/>
                </a:cubicBezTo>
                <a:cubicBezTo>
                  <a:pt x="2601235" y="496952"/>
                  <a:pt x="2603940" y="492924"/>
                  <a:pt x="2610316" y="494200"/>
                </a:cubicBezTo>
                <a:cubicBezTo>
                  <a:pt x="2606541" y="493281"/>
                  <a:pt x="2607205" y="490272"/>
                  <a:pt x="2607512" y="487313"/>
                </a:cubicBezTo>
                <a:cubicBezTo>
                  <a:pt x="2611695" y="483438"/>
                  <a:pt x="2618173" y="482879"/>
                  <a:pt x="2623224" y="482524"/>
                </a:cubicBezTo>
                <a:cubicBezTo>
                  <a:pt x="2627405" y="483749"/>
                  <a:pt x="2628477" y="486146"/>
                  <a:pt x="2628833" y="488645"/>
                </a:cubicBezTo>
                <a:cubicBezTo>
                  <a:pt x="2629957" y="481199"/>
                  <a:pt x="2634601" y="472886"/>
                  <a:pt x="2622615" y="470587"/>
                </a:cubicBezTo>
                <a:cubicBezTo>
                  <a:pt x="2637564" y="455340"/>
                  <a:pt x="2605894" y="437631"/>
                  <a:pt x="2613041" y="416210"/>
                </a:cubicBezTo>
                <a:cubicBezTo>
                  <a:pt x="2596511" y="425489"/>
                  <a:pt x="2584988" y="408552"/>
                  <a:pt x="2577234" y="410386"/>
                </a:cubicBezTo>
                <a:close/>
                <a:moveTo>
                  <a:pt x="3265431" y="405171"/>
                </a:moveTo>
                <a:lnTo>
                  <a:pt x="3260532" y="411699"/>
                </a:lnTo>
                <a:cubicBezTo>
                  <a:pt x="3282260" y="418438"/>
                  <a:pt x="3295873" y="437264"/>
                  <a:pt x="3310358" y="441756"/>
                </a:cubicBezTo>
                <a:cubicBezTo>
                  <a:pt x="3319438" y="439004"/>
                  <a:pt x="3313374" y="422017"/>
                  <a:pt x="3317966" y="415898"/>
                </a:cubicBezTo>
                <a:lnTo>
                  <a:pt x="3289757" y="419919"/>
                </a:lnTo>
                <a:lnTo>
                  <a:pt x="3285578" y="405942"/>
                </a:lnTo>
                <a:cubicBezTo>
                  <a:pt x="3278895" y="415274"/>
                  <a:pt x="3269104" y="405376"/>
                  <a:pt x="3265431" y="405171"/>
                </a:cubicBezTo>
                <a:close/>
                <a:moveTo>
                  <a:pt x="4297155" y="402291"/>
                </a:moveTo>
                <a:lnTo>
                  <a:pt x="4305927" y="402498"/>
                </a:lnTo>
                <a:cubicBezTo>
                  <a:pt x="4307915" y="406221"/>
                  <a:pt x="4300926" y="410861"/>
                  <a:pt x="4296285" y="408972"/>
                </a:cubicBezTo>
                <a:close/>
                <a:moveTo>
                  <a:pt x="3050027" y="402000"/>
                </a:moveTo>
                <a:lnTo>
                  <a:pt x="3049720" y="404958"/>
                </a:lnTo>
                <a:cubicBezTo>
                  <a:pt x="3059358" y="416335"/>
                  <a:pt x="3049815" y="428625"/>
                  <a:pt x="3034053" y="433059"/>
                </a:cubicBezTo>
                <a:lnTo>
                  <a:pt x="3039153" y="433060"/>
                </a:lnTo>
                <a:cubicBezTo>
                  <a:pt x="3041601" y="434897"/>
                  <a:pt x="3046497" y="436020"/>
                  <a:pt x="3044508" y="439948"/>
                </a:cubicBezTo>
                <a:cubicBezTo>
                  <a:pt x="3041702" y="440712"/>
                  <a:pt x="3039864" y="445711"/>
                  <a:pt x="3034968" y="444586"/>
                </a:cubicBezTo>
                <a:cubicBezTo>
                  <a:pt x="3026350" y="435249"/>
                  <a:pt x="3016654" y="449020"/>
                  <a:pt x="3006300" y="450496"/>
                </a:cubicBezTo>
                <a:cubicBezTo>
                  <a:pt x="3020122" y="452897"/>
                  <a:pt x="3047007" y="442142"/>
                  <a:pt x="3057153" y="457089"/>
                </a:cubicBezTo>
                <a:cubicBezTo>
                  <a:pt x="3055059" y="462853"/>
                  <a:pt x="3072197" y="465510"/>
                  <a:pt x="3061331" y="471067"/>
                </a:cubicBezTo>
                <a:cubicBezTo>
                  <a:pt x="3080150" y="480407"/>
                  <a:pt x="3063110" y="493766"/>
                  <a:pt x="3054335" y="501211"/>
                </a:cubicBezTo>
                <a:cubicBezTo>
                  <a:pt x="3080195" y="506268"/>
                  <a:pt x="3089778" y="524939"/>
                  <a:pt x="3095996" y="542998"/>
                </a:cubicBezTo>
                <a:lnTo>
                  <a:pt x="3098292" y="541213"/>
                </a:lnTo>
                <a:lnTo>
                  <a:pt x="3102930" y="553303"/>
                </a:lnTo>
                <a:lnTo>
                  <a:pt x="3098302" y="508058"/>
                </a:lnTo>
                <a:cubicBezTo>
                  <a:pt x="3087591" y="504485"/>
                  <a:pt x="3092898" y="493162"/>
                  <a:pt x="3088973" y="486071"/>
                </a:cubicBezTo>
                <a:lnTo>
                  <a:pt x="3086116" y="489028"/>
                </a:lnTo>
                <a:cubicBezTo>
                  <a:pt x="3081116" y="489741"/>
                  <a:pt x="3080556" y="485814"/>
                  <a:pt x="3076987" y="483772"/>
                </a:cubicBezTo>
                <a:cubicBezTo>
                  <a:pt x="3080966" y="481019"/>
                  <a:pt x="3084180" y="478010"/>
                  <a:pt x="3090199" y="479339"/>
                </a:cubicBezTo>
                <a:cubicBezTo>
                  <a:pt x="3102547" y="463734"/>
                  <a:pt x="3073575" y="464949"/>
                  <a:pt x="3067153" y="448013"/>
                </a:cubicBezTo>
                <a:cubicBezTo>
                  <a:pt x="3069299" y="432406"/>
                  <a:pt x="3087359" y="421087"/>
                  <a:pt x="3070223" y="410779"/>
                </a:cubicBezTo>
                <a:cubicBezTo>
                  <a:pt x="3068133" y="408890"/>
                  <a:pt x="3053646" y="412050"/>
                  <a:pt x="3058851" y="402563"/>
                </a:cubicBezTo>
                <a:close/>
                <a:moveTo>
                  <a:pt x="4133371" y="400872"/>
                </a:moveTo>
                <a:lnTo>
                  <a:pt x="4142500" y="401028"/>
                </a:lnTo>
                <a:lnTo>
                  <a:pt x="4133063" y="403830"/>
                </a:lnTo>
                <a:close/>
                <a:moveTo>
                  <a:pt x="3148574" y="398151"/>
                </a:moveTo>
                <a:lnTo>
                  <a:pt x="3160296" y="436919"/>
                </a:lnTo>
                <a:cubicBezTo>
                  <a:pt x="3149936" y="456248"/>
                  <a:pt x="3135151" y="429210"/>
                  <a:pt x="3128468" y="430891"/>
                </a:cubicBezTo>
                <a:lnTo>
                  <a:pt x="3119435" y="449303"/>
                </a:lnTo>
                <a:cubicBezTo>
                  <a:pt x="3128714" y="463282"/>
                  <a:pt x="3145906" y="456094"/>
                  <a:pt x="3149982" y="471909"/>
                </a:cubicBezTo>
                <a:cubicBezTo>
                  <a:pt x="3147176" y="472672"/>
                  <a:pt x="3145646" y="474713"/>
                  <a:pt x="3143300" y="473589"/>
                </a:cubicBezTo>
                <a:lnTo>
                  <a:pt x="3141767" y="483281"/>
                </a:lnTo>
                <a:cubicBezTo>
                  <a:pt x="3144011" y="483689"/>
                  <a:pt x="3148244" y="482721"/>
                  <a:pt x="3150131" y="485731"/>
                </a:cubicBezTo>
                <a:cubicBezTo>
                  <a:pt x="3142120" y="495981"/>
                  <a:pt x="3162472" y="495630"/>
                  <a:pt x="3166145" y="495835"/>
                </a:cubicBezTo>
                <a:cubicBezTo>
                  <a:pt x="3157680" y="485019"/>
                  <a:pt x="3146411" y="474967"/>
                  <a:pt x="3156514" y="464055"/>
                </a:cubicBezTo>
                <a:cubicBezTo>
                  <a:pt x="3126322" y="446500"/>
                  <a:pt x="3172229" y="443962"/>
                  <a:pt x="3176723" y="429477"/>
                </a:cubicBezTo>
                <a:cubicBezTo>
                  <a:pt x="3193306" y="402703"/>
                  <a:pt x="3154027" y="421054"/>
                  <a:pt x="3148574" y="398151"/>
                </a:cubicBezTo>
                <a:close/>
                <a:moveTo>
                  <a:pt x="3790039" y="394814"/>
                </a:moveTo>
                <a:cubicBezTo>
                  <a:pt x="3793865" y="396090"/>
                  <a:pt x="3800395" y="393338"/>
                  <a:pt x="3800750" y="398387"/>
                </a:cubicBezTo>
                <a:lnTo>
                  <a:pt x="3785192" y="401698"/>
                </a:lnTo>
                <a:cubicBezTo>
                  <a:pt x="3785601" y="399454"/>
                  <a:pt x="3785908" y="396496"/>
                  <a:pt x="3790039" y="394814"/>
                </a:cubicBezTo>
                <a:close/>
                <a:moveTo>
                  <a:pt x="2843342" y="393551"/>
                </a:moveTo>
                <a:cubicBezTo>
                  <a:pt x="2848495" y="393910"/>
                  <a:pt x="2843851" y="399673"/>
                  <a:pt x="2844411" y="403600"/>
                </a:cubicBezTo>
                <a:cubicBezTo>
                  <a:pt x="2836861" y="404312"/>
                  <a:pt x="2838139" y="395386"/>
                  <a:pt x="2843342" y="393551"/>
                </a:cubicBezTo>
                <a:close/>
                <a:moveTo>
                  <a:pt x="3312668" y="391514"/>
                </a:moveTo>
                <a:lnTo>
                  <a:pt x="3301597" y="398194"/>
                </a:lnTo>
                <a:lnTo>
                  <a:pt x="3330005" y="410902"/>
                </a:lnTo>
                <a:cubicBezTo>
                  <a:pt x="3324753" y="404729"/>
                  <a:pt x="3313992" y="400798"/>
                  <a:pt x="3312668" y="391514"/>
                </a:cubicBezTo>
                <a:close/>
                <a:moveTo>
                  <a:pt x="4164831" y="390283"/>
                </a:moveTo>
                <a:cubicBezTo>
                  <a:pt x="4169984" y="390641"/>
                  <a:pt x="4174765" y="392238"/>
                  <a:pt x="4177391" y="395324"/>
                </a:cubicBezTo>
                <a:lnTo>
                  <a:pt x="4149285" y="397509"/>
                </a:lnTo>
                <a:lnTo>
                  <a:pt x="4150052" y="392664"/>
                </a:lnTo>
                <a:cubicBezTo>
                  <a:pt x="4154158" y="390804"/>
                  <a:pt x="4159679" y="389925"/>
                  <a:pt x="4164831" y="390283"/>
                </a:cubicBezTo>
                <a:close/>
                <a:moveTo>
                  <a:pt x="3099000" y="380080"/>
                </a:moveTo>
                <a:lnTo>
                  <a:pt x="3097468" y="389771"/>
                </a:lnTo>
                <a:lnTo>
                  <a:pt x="3104958" y="400845"/>
                </a:lnTo>
                <a:lnTo>
                  <a:pt x="3104605" y="401504"/>
                </a:lnTo>
                <a:lnTo>
                  <a:pt x="3105785" y="402069"/>
                </a:lnTo>
                <a:lnTo>
                  <a:pt x="3110278" y="408712"/>
                </a:lnTo>
                <a:cubicBezTo>
                  <a:pt x="3116193" y="414426"/>
                  <a:pt x="3122657" y="419516"/>
                  <a:pt x="3126379" y="423903"/>
                </a:cubicBezTo>
                <a:cubicBezTo>
                  <a:pt x="3131788" y="417121"/>
                  <a:pt x="3128601" y="413294"/>
                  <a:pt x="3122934" y="410277"/>
                </a:cubicBezTo>
                <a:lnTo>
                  <a:pt x="3105785" y="402069"/>
                </a:lnTo>
                <a:lnTo>
                  <a:pt x="3104958" y="400845"/>
                </a:lnTo>
                <a:lnTo>
                  <a:pt x="3113229" y="385338"/>
                </a:lnTo>
                <a:close/>
                <a:moveTo>
                  <a:pt x="2538935" y="379400"/>
                </a:moveTo>
                <a:cubicBezTo>
                  <a:pt x="2542964" y="379554"/>
                  <a:pt x="2546636" y="379760"/>
                  <a:pt x="2547401" y="382565"/>
                </a:cubicBezTo>
                <a:lnTo>
                  <a:pt x="2537709" y="386133"/>
                </a:lnTo>
                <a:close/>
                <a:moveTo>
                  <a:pt x="3229020" y="377209"/>
                </a:moveTo>
                <a:cubicBezTo>
                  <a:pt x="3226469" y="377209"/>
                  <a:pt x="3222796" y="377003"/>
                  <a:pt x="3219939" y="379961"/>
                </a:cubicBezTo>
                <a:cubicBezTo>
                  <a:pt x="3224172" y="384094"/>
                  <a:pt x="3240647" y="384659"/>
                  <a:pt x="3232891" y="394145"/>
                </a:cubicBezTo>
                <a:cubicBezTo>
                  <a:pt x="3233655" y="396950"/>
                  <a:pt x="3229319" y="399754"/>
                  <a:pt x="3225902" y="398785"/>
                </a:cubicBezTo>
                <a:cubicBezTo>
                  <a:pt x="3226204" y="413678"/>
                  <a:pt x="3229465" y="426330"/>
                  <a:pt x="3241499" y="436636"/>
                </a:cubicBezTo>
                <a:cubicBezTo>
                  <a:pt x="3235530" y="443317"/>
                  <a:pt x="3238127" y="458977"/>
                  <a:pt x="3221092" y="454483"/>
                </a:cubicBezTo>
                <a:cubicBezTo>
                  <a:pt x="3217726" y="451320"/>
                  <a:pt x="3213085" y="449431"/>
                  <a:pt x="3213596" y="445351"/>
                </a:cubicBezTo>
                <a:cubicBezTo>
                  <a:pt x="3207675" y="460040"/>
                  <a:pt x="3236083" y="472748"/>
                  <a:pt x="3239960" y="471831"/>
                </a:cubicBezTo>
                <a:cubicBezTo>
                  <a:pt x="3237360" y="463823"/>
                  <a:pt x="3252612" y="463469"/>
                  <a:pt x="3256949" y="460665"/>
                </a:cubicBezTo>
                <a:lnTo>
                  <a:pt x="3240733" y="441482"/>
                </a:lnTo>
                <a:cubicBezTo>
                  <a:pt x="3243539" y="440717"/>
                  <a:pt x="3245069" y="438678"/>
                  <a:pt x="3247415" y="439801"/>
                </a:cubicBezTo>
                <a:cubicBezTo>
                  <a:pt x="3234257" y="434390"/>
                  <a:pt x="3251142" y="430161"/>
                  <a:pt x="3247216" y="423069"/>
                </a:cubicBezTo>
                <a:cubicBezTo>
                  <a:pt x="3222839" y="410515"/>
                  <a:pt x="3253550" y="390835"/>
                  <a:pt x="3229020" y="377209"/>
                </a:cubicBezTo>
                <a:close/>
                <a:moveTo>
                  <a:pt x="3158427" y="370150"/>
                </a:moveTo>
                <a:lnTo>
                  <a:pt x="3157661" y="374995"/>
                </a:lnTo>
                <a:cubicBezTo>
                  <a:pt x="3157865" y="376424"/>
                  <a:pt x="3159190" y="378056"/>
                  <a:pt x="3161179" y="379230"/>
                </a:cubicBezTo>
                <a:cubicBezTo>
                  <a:pt x="3162454" y="380506"/>
                  <a:pt x="3164035" y="381374"/>
                  <a:pt x="3165259" y="382292"/>
                </a:cubicBezTo>
                <a:cubicBezTo>
                  <a:pt x="3174235" y="383926"/>
                  <a:pt x="3166381" y="382496"/>
                  <a:pt x="3161179" y="379230"/>
                </a:cubicBezTo>
                <a:cubicBezTo>
                  <a:pt x="3159955" y="378312"/>
                  <a:pt x="3159394" y="376934"/>
                  <a:pt x="3160211" y="374997"/>
                </a:cubicBezTo>
                <a:cubicBezTo>
                  <a:pt x="3163068" y="372039"/>
                  <a:pt x="3166537" y="373365"/>
                  <a:pt x="3169086" y="373366"/>
                </a:cubicBezTo>
                <a:close/>
                <a:moveTo>
                  <a:pt x="2540878" y="367478"/>
                </a:moveTo>
                <a:cubicBezTo>
                  <a:pt x="2521239" y="372828"/>
                  <a:pt x="2536486" y="387778"/>
                  <a:pt x="2533882" y="397622"/>
                </a:cubicBezTo>
                <a:cubicBezTo>
                  <a:pt x="2544186" y="395788"/>
                  <a:pt x="2549335" y="403797"/>
                  <a:pt x="2558111" y="396353"/>
                </a:cubicBezTo>
                <a:cubicBezTo>
                  <a:pt x="2561533" y="382021"/>
                  <a:pt x="2547150" y="375691"/>
                  <a:pt x="2540878" y="367478"/>
                </a:cubicBezTo>
                <a:close/>
                <a:moveTo>
                  <a:pt x="3351485" y="367356"/>
                </a:moveTo>
                <a:lnTo>
                  <a:pt x="3370510" y="367922"/>
                </a:lnTo>
                <a:lnTo>
                  <a:pt x="3369232" y="376848"/>
                </a:lnTo>
                <a:cubicBezTo>
                  <a:pt x="3361531" y="376489"/>
                  <a:pt x="3345004" y="378116"/>
                  <a:pt x="3351485" y="367356"/>
                </a:cubicBezTo>
                <a:close/>
                <a:moveTo>
                  <a:pt x="2571381" y="366772"/>
                </a:moveTo>
                <a:cubicBezTo>
                  <a:pt x="2566430" y="378044"/>
                  <a:pt x="2580969" y="372692"/>
                  <a:pt x="2588007" y="376060"/>
                </a:cubicBezTo>
                <a:cubicBezTo>
                  <a:pt x="2583010" y="371672"/>
                  <a:pt x="2577297" y="369937"/>
                  <a:pt x="2571381" y="366772"/>
                </a:cubicBezTo>
                <a:close/>
                <a:moveTo>
                  <a:pt x="2747407" y="362057"/>
                </a:moveTo>
                <a:cubicBezTo>
                  <a:pt x="2761127" y="363744"/>
                  <a:pt x="2762452" y="370478"/>
                  <a:pt x="2763725" y="379404"/>
                </a:cubicBezTo>
                <a:cubicBezTo>
                  <a:pt x="2751686" y="381849"/>
                  <a:pt x="2751688" y="374198"/>
                  <a:pt x="2750210" y="368944"/>
                </a:cubicBezTo>
                <a:lnTo>
                  <a:pt x="2741130" y="371695"/>
                </a:lnTo>
                <a:cubicBezTo>
                  <a:pt x="2739346" y="366850"/>
                  <a:pt x="2744550" y="365015"/>
                  <a:pt x="2747407" y="362057"/>
                </a:cubicBezTo>
                <a:close/>
                <a:moveTo>
                  <a:pt x="4133228" y="361545"/>
                </a:moveTo>
                <a:lnTo>
                  <a:pt x="4145674" y="361956"/>
                </a:lnTo>
                <a:lnTo>
                  <a:pt x="4138889" y="365474"/>
                </a:lnTo>
                <a:close/>
                <a:moveTo>
                  <a:pt x="4161334" y="359358"/>
                </a:moveTo>
                <a:lnTo>
                  <a:pt x="4160108" y="366091"/>
                </a:lnTo>
                <a:lnTo>
                  <a:pt x="4151794" y="363997"/>
                </a:lnTo>
                <a:cubicBezTo>
                  <a:pt x="4152101" y="361039"/>
                  <a:pt x="4157100" y="360327"/>
                  <a:pt x="4161334" y="359358"/>
                </a:cubicBezTo>
                <a:close/>
                <a:moveTo>
                  <a:pt x="1997991" y="359270"/>
                </a:moveTo>
                <a:cubicBezTo>
                  <a:pt x="1998261" y="358526"/>
                  <a:pt x="1998226" y="358599"/>
                  <a:pt x="1997346" y="360091"/>
                </a:cubicBezTo>
                <a:lnTo>
                  <a:pt x="1994795" y="360090"/>
                </a:lnTo>
                <a:cubicBezTo>
                  <a:pt x="2000252" y="365142"/>
                  <a:pt x="1989639" y="377584"/>
                  <a:pt x="2001064" y="378506"/>
                </a:cubicBezTo>
                <a:cubicBezTo>
                  <a:pt x="2004940" y="377588"/>
                  <a:pt x="2004177" y="374783"/>
                  <a:pt x="2004483" y="371824"/>
                </a:cubicBezTo>
                <a:lnTo>
                  <a:pt x="2001933" y="371824"/>
                </a:lnTo>
                <a:cubicBezTo>
                  <a:pt x="1993632" y="371095"/>
                  <a:pt x="1997183" y="361503"/>
                  <a:pt x="1997991" y="359270"/>
                </a:cubicBezTo>
                <a:close/>
                <a:moveTo>
                  <a:pt x="3783573" y="354568"/>
                </a:moveTo>
                <a:lnTo>
                  <a:pt x="3786939" y="357732"/>
                </a:lnTo>
                <a:lnTo>
                  <a:pt x="3774493" y="357320"/>
                </a:lnTo>
                <a:cubicBezTo>
                  <a:pt x="3776228" y="354158"/>
                  <a:pt x="3779901" y="354363"/>
                  <a:pt x="3783573" y="354568"/>
                </a:cubicBezTo>
                <a:close/>
                <a:moveTo>
                  <a:pt x="3148435" y="351172"/>
                </a:moveTo>
                <a:lnTo>
                  <a:pt x="3156339" y="358060"/>
                </a:lnTo>
                <a:lnTo>
                  <a:pt x="3161237" y="351533"/>
                </a:lnTo>
                <a:close/>
                <a:moveTo>
                  <a:pt x="3345567" y="348527"/>
                </a:moveTo>
                <a:cubicBezTo>
                  <a:pt x="3348558" y="348738"/>
                  <a:pt x="3352000" y="349249"/>
                  <a:pt x="3354653" y="348688"/>
                </a:cubicBezTo>
                <a:lnTo>
                  <a:pt x="3354091" y="352411"/>
                </a:lnTo>
                <a:lnTo>
                  <a:pt x="3339197" y="350163"/>
                </a:lnTo>
                <a:cubicBezTo>
                  <a:pt x="3340039" y="348404"/>
                  <a:pt x="3342577" y="348315"/>
                  <a:pt x="3345567" y="348527"/>
                </a:cubicBezTo>
                <a:close/>
                <a:moveTo>
                  <a:pt x="3218827" y="346602"/>
                </a:moveTo>
                <a:cubicBezTo>
                  <a:pt x="3192811" y="350675"/>
                  <a:pt x="3205967" y="363737"/>
                  <a:pt x="3211933" y="374908"/>
                </a:cubicBezTo>
                <a:lnTo>
                  <a:pt x="3213159" y="368176"/>
                </a:lnTo>
                <a:cubicBezTo>
                  <a:pt x="3214332" y="366187"/>
                  <a:pt x="3217343" y="364301"/>
                  <a:pt x="3219689" y="365424"/>
                </a:cubicBezTo>
                <a:close/>
                <a:moveTo>
                  <a:pt x="3277480" y="341476"/>
                </a:moveTo>
                <a:lnTo>
                  <a:pt x="3283704" y="341682"/>
                </a:lnTo>
                <a:cubicBezTo>
                  <a:pt x="3284264" y="345609"/>
                  <a:pt x="3280285" y="348363"/>
                  <a:pt x="3276203" y="350402"/>
                </a:cubicBezTo>
                <a:cubicBezTo>
                  <a:pt x="3266053" y="350756"/>
                  <a:pt x="3272277" y="343311"/>
                  <a:pt x="3277480" y="341476"/>
                </a:cubicBezTo>
                <a:close/>
                <a:moveTo>
                  <a:pt x="2538999" y="338964"/>
                </a:moveTo>
                <a:lnTo>
                  <a:pt x="2538233" y="343810"/>
                </a:lnTo>
                <a:lnTo>
                  <a:pt x="2549912" y="349067"/>
                </a:lnTo>
                <a:close/>
                <a:moveTo>
                  <a:pt x="3797621" y="333671"/>
                </a:moveTo>
                <a:cubicBezTo>
                  <a:pt x="3801595" y="335308"/>
                  <a:pt x="3797718" y="342623"/>
                  <a:pt x="3799899" y="346411"/>
                </a:cubicBezTo>
                <a:cubicBezTo>
                  <a:pt x="3795309" y="342329"/>
                  <a:pt x="3790261" y="335033"/>
                  <a:pt x="3783068" y="340795"/>
                </a:cubicBezTo>
                <a:cubicBezTo>
                  <a:pt x="3784599" y="338755"/>
                  <a:pt x="3790159" y="336870"/>
                  <a:pt x="3790516" y="334268"/>
                </a:cubicBezTo>
                <a:cubicBezTo>
                  <a:pt x="3794100" y="333211"/>
                  <a:pt x="3796297" y="333125"/>
                  <a:pt x="3797621" y="333671"/>
                </a:cubicBezTo>
                <a:close/>
                <a:moveTo>
                  <a:pt x="2742671" y="331400"/>
                </a:moveTo>
                <a:cubicBezTo>
                  <a:pt x="2733947" y="339203"/>
                  <a:pt x="2761950" y="338853"/>
                  <a:pt x="2746543" y="348336"/>
                </a:cubicBezTo>
                <a:lnTo>
                  <a:pt x="2740320" y="348131"/>
                </a:lnTo>
                <a:cubicBezTo>
                  <a:pt x="2742106" y="345326"/>
                  <a:pt x="2738844" y="340326"/>
                  <a:pt x="2745525" y="338645"/>
                </a:cubicBezTo>
                <a:cubicBezTo>
                  <a:pt x="2738948" y="333389"/>
                  <a:pt x="2729968" y="341956"/>
                  <a:pt x="2723540" y="342873"/>
                </a:cubicBezTo>
                <a:cubicBezTo>
                  <a:pt x="2729098" y="348639"/>
                  <a:pt x="2732717" y="358688"/>
                  <a:pt x="2728634" y="368378"/>
                </a:cubicBezTo>
                <a:cubicBezTo>
                  <a:pt x="2719553" y="371129"/>
                  <a:pt x="2719607" y="361285"/>
                  <a:pt x="2711906" y="360926"/>
                </a:cubicBezTo>
                <a:lnTo>
                  <a:pt x="2722314" y="349606"/>
                </a:lnTo>
                <a:cubicBezTo>
                  <a:pt x="2712979" y="353122"/>
                  <a:pt x="2710227" y="344041"/>
                  <a:pt x="2708902" y="337308"/>
                </a:cubicBezTo>
                <a:cubicBezTo>
                  <a:pt x="2713494" y="332464"/>
                  <a:pt x="2718519" y="332568"/>
                  <a:pt x="2724104" y="333092"/>
                </a:cubicBezTo>
                <a:cubicBezTo>
                  <a:pt x="2729689" y="333617"/>
                  <a:pt x="2735836" y="334562"/>
                  <a:pt x="2742671" y="331400"/>
                </a:cubicBezTo>
                <a:close/>
                <a:moveTo>
                  <a:pt x="1985469" y="327902"/>
                </a:moveTo>
                <a:cubicBezTo>
                  <a:pt x="1989547" y="338615"/>
                  <a:pt x="1980772" y="346059"/>
                  <a:pt x="1974240" y="356463"/>
                </a:cubicBezTo>
                <a:lnTo>
                  <a:pt x="1995466" y="331577"/>
                </a:lnTo>
                <a:lnTo>
                  <a:pt x="1990365" y="331576"/>
                </a:lnTo>
                <a:cubicBezTo>
                  <a:pt x="1988734" y="330351"/>
                  <a:pt x="1987102" y="329126"/>
                  <a:pt x="1985469" y="327902"/>
                </a:cubicBezTo>
                <a:close/>
                <a:moveTo>
                  <a:pt x="2772358" y="327531"/>
                </a:moveTo>
                <a:cubicBezTo>
                  <a:pt x="2781794" y="329829"/>
                  <a:pt x="2792352" y="334881"/>
                  <a:pt x="2801584" y="333200"/>
                </a:cubicBezTo>
                <a:cubicBezTo>
                  <a:pt x="2791635" y="342634"/>
                  <a:pt x="2779083" y="356810"/>
                  <a:pt x="2790149" y="367984"/>
                </a:cubicBezTo>
                <a:cubicBezTo>
                  <a:pt x="2789890" y="378951"/>
                  <a:pt x="2820857" y="366157"/>
                  <a:pt x="2803560" y="380281"/>
                </a:cubicBezTo>
                <a:cubicBezTo>
                  <a:pt x="2806671" y="384210"/>
                  <a:pt x="2819219" y="382785"/>
                  <a:pt x="2814473" y="390383"/>
                </a:cubicBezTo>
                <a:lnTo>
                  <a:pt x="2803403" y="397063"/>
                </a:lnTo>
                <a:cubicBezTo>
                  <a:pt x="2808604" y="402879"/>
                  <a:pt x="2815952" y="395637"/>
                  <a:pt x="2822379" y="394721"/>
                </a:cubicBezTo>
                <a:cubicBezTo>
                  <a:pt x="2820388" y="398648"/>
                  <a:pt x="2814927" y="408900"/>
                  <a:pt x="2805747" y="405837"/>
                </a:cubicBezTo>
                <a:cubicBezTo>
                  <a:pt x="2801615" y="407519"/>
                  <a:pt x="2800951" y="410528"/>
                  <a:pt x="2800644" y="413487"/>
                </a:cubicBezTo>
                <a:cubicBezTo>
                  <a:pt x="2820587" y="415379"/>
                  <a:pt x="2826195" y="429152"/>
                  <a:pt x="2840219" y="435533"/>
                </a:cubicBezTo>
                <a:cubicBezTo>
                  <a:pt x="2843838" y="445582"/>
                  <a:pt x="2826189" y="447006"/>
                  <a:pt x="2830879" y="456902"/>
                </a:cubicBezTo>
                <a:cubicBezTo>
                  <a:pt x="2847661" y="454509"/>
                  <a:pt x="2855462" y="468334"/>
                  <a:pt x="2857295" y="481190"/>
                </a:cubicBezTo>
                <a:lnTo>
                  <a:pt x="2846686" y="475780"/>
                </a:lnTo>
                <a:cubicBezTo>
                  <a:pt x="2839595" y="479705"/>
                  <a:pt x="2842398" y="486592"/>
                  <a:pt x="2840306" y="492355"/>
                </a:cubicBezTo>
                <a:cubicBezTo>
                  <a:pt x="2843211" y="497406"/>
                  <a:pt x="2858975" y="492972"/>
                  <a:pt x="2854024" y="501693"/>
                </a:cubicBezTo>
                <a:cubicBezTo>
                  <a:pt x="2849585" y="506333"/>
                  <a:pt x="2844280" y="507454"/>
                  <a:pt x="2838262" y="506126"/>
                </a:cubicBezTo>
                <a:cubicBezTo>
                  <a:pt x="2836682" y="500159"/>
                  <a:pt x="2832299" y="487303"/>
                  <a:pt x="2823066" y="488984"/>
                </a:cubicBezTo>
                <a:cubicBezTo>
                  <a:pt x="2811489" y="481891"/>
                  <a:pt x="2832197" y="486589"/>
                  <a:pt x="2827252" y="477457"/>
                </a:cubicBezTo>
                <a:lnTo>
                  <a:pt x="2815928" y="477250"/>
                </a:lnTo>
                <a:cubicBezTo>
                  <a:pt x="2824399" y="462562"/>
                  <a:pt x="2810121" y="449296"/>
                  <a:pt x="2811756" y="437769"/>
                </a:cubicBezTo>
                <a:cubicBezTo>
                  <a:pt x="2793547" y="435264"/>
                  <a:pt x="2799060" y="422821"/>
                  <a:pt x="2791564" y="413687"/>
                </a:cubicBezTo>
                <a:lnTo>
                  <a:pt x="2795901" y="410883"/>
                </a:lnTo>
                <a:cubicBezTo>
                  <a:pt x="2782334" y="407717"/>
                  <a:pt x="2784940" y="390222"/>
                  <a:pt x="2799581" y="385584"/>
                </a:cubicBezTo>
                <a:cubicBezTo>
                  <a:pt x="2791066" y="374411"/>
                  <a:pt x="2782847" y="395985"/>
                  <a:pt x="2774332" y="384812"/>
                </a:cubicBezTo>
                <a:cubicBezTo>
                  <a:pt x="2781526" y="379050"/>
                  <a:pt x="2792393" y="365843"/>
                  <a:pt x="2778216" y="358392"/>
                </a:cubicBezTo>
                <a:lnTo>
                  <a:pt x="2768676" y="363031"/>
                </a:lnTo>
                <a:cubicBezTo>
                  <a:pt x="2767608" y="352982"/>
                  <a:pt x="2780314" y="334776"/>
                  <a:pt x="2764298" y="332323"/>
                </a:cubicBezTo>
                <a:close/>
                <a:moveTo>
                  <a:pt x="3104473" y="326473"/>
                </a:moveTo>
                <a:cubicBezTo>
                  <a:pt x="3091363" y="329070"/>
                  <a:pt x="3092889" y="344883"/>
                  <a:pt x="3092123" y="349729"/>
                </a:cubicBezTo>
                <a:cubicBezTo>
                  <a:pt x="3078658" y="347277"/>
                  <a:pt x="3084271" y="335546"/>
                  <a:pt x="3076265" y="330494"/>
                </a:cubicBezTo>
                <a:cubicBezTo>
                  <a:pt x="3071108" y="347989"/>
                  <a:pt x="3092634" y="345648"/>
                  <a:pt x="3090487" y="361256"/>
                </a:cubicBezTo>
                <a:close/>
                <a:moveTo>
                  <a:pt x="3825000" y="323157"/>
                </a:moveTo>
                <a:cubicBezTo>
                  <a:pt x="3828673" y="323362"/>
                  <a:pt x="3832549" y="322446"/>
                  <a:pt x="3833365" y="325608"/>
                </a:cubicBezTo>
                <a:lnTo>
                  <a:pt x="3824592" y="325401"/>
                </a:lnTo>
                <a:close/>
                <a:moveTo>
                  <a:pt x="2960276" y="321893"/>
                </a:moveTo>
                <a:lnTo>
                  <a:pt x="2959509" y="326738"/>
                </a:lnTo>
                <a:cubicBezTo>
                  <a:pt x="2965423" y="337553"/>
                  <a:pt x="2972151" y="351531"/>
                  <a:pt x="2978883" y="357858"/>
                </a:cubicBezTo>
                <a:cubicBezTo>
                  <a:pt x="2969297" y="346838"/>
                  <a:pt x="2969862" y="332913"/>
                  <a:pt x="2960276" y="321893"/>
                </a:cubicBezTo>
                <a:close/>
                <a:moveTo>
                  <a:pt x="3354202" y="317420"/>
                </a:moveTo>
                <a:cubicBezTo>
                  <a:pt x="3358639" y="320431"/>
                  <a:pt x="3353996" y="326193"/>
                  <a:pt x="3354811" y="329356"/>
                </a:cubicBezTo>
                <a:lnTo>
                  <a:pt x="3337214" y="328586"/>
                </a:lnTo>
                <a:cubicBezTo>
                  <a:pt x="3338645" y="320731"/>
                  <a:pt x="3345123" y="320172"/>
                  <a:pt x="3354202" y="317420"/>
                </a:cubicBezTo>
                <a:close/>
                <a:moveTo>
                  <a:pt x="2763118" y="313822"/>
                </a:moveTo>
                <a:cubicBezTo>
                  <a:pt x="2766230" y="313925"/>
                  <a:pt x="2770500" y="315775"/>
                  <a:pt x="2773587" y="315700"/>
                </a:cubicBezTo>
                <a:cubicBezTo>
                  <a:pt x="2768944" y="318911"/>
                  <a:pt x="2768687" y="324777"/>
                  <a:pt x="2759609" y="322429"/>
                </a:cubicBezTo>
                <a:cubicBezTo>
                  <a:pt x="2758055" y="315364"/>
                  <a:pt x="2760006" y="313720"/>
                  <a:pt x="2763118" y="313822"/>
                </a:cubicBezTo>
                <a:close/>
                <a:moveTo>
                  <a:pt x="2912839" y="308589"/>
                </a:moveTo>
                <a:cubicBezTo>
                  <a:pt x="2916868" y="308743"/>
                  <a:pt x="2920490" y="308591"/>
                  <a:pt x="2921305" y="311754"/>
                </a:cubicBezTo>
                <a:lnTo>
                  <a:pt x="2920079" y="318486"/>
                </a:lnTo>
                <a:cubicBezTo>
                  <a:pt x="2918193" y="315476"/>
                  <a:pt x="2907940" y="315117"/>
                  <a:pt x="2912839" y="308589"/>
                </a:cubicBezTo>
                <a:close/>
                <a:moveTo>
                  <a:pt x="3786461" y="306280"/>
                </a:moveTo>
                <a:lnTo>
                  <a:pt x="3786321" y="306558"/>
                </a:lnTo>
                <a:lnTo>
                  <a:pt x="3785912" y="306612"/>
                </a:lnTo>
                <a:close/>
                <a:moveTo>
                  <a:pt x="2443146" y="305814"/>
                </a:moveTo>
                <a:cubicBezTo>
                  <a:pt x="2440450" y="305744"/>
                  <a:pt x="2438142" y="306164"/>
                  <a:pt x="2437758" y="308587"/>
                </a:cubicBezTo>
                <a:lnTo>
                  <a:pt x="2443417" y="312515"/>
                </a:lnTo>
                <a:cubicBezTo>
                  <a:pt x="2433059" y="331845"/>
                  <a:pt x="2449325" y="348834"/>
                  <a:pt x="2458960" y="367863"/>
                </a:cubicBezTo>
                <a:cubicBezTo>
                  <a:pt x="2454159" y="390407"/>
                  <a:pt x="2476495" y="411633"/>
                  <a:pt x="2491641" y="423317"/>
                </a:cubicBezTo>
                <a:lnTo>
                  <a:pt x="2475426" y="404134"/>
                </a:lnTo>
                <a:cubicBezTo>
                  <a:pt x="2479508" y="394444"/>
                  <a:pt x="2457324" y="381940"/>
                  <a:pt x="2479310" y="377713"/>
                </a:cubicBezTo>
                <a:lnTo>
                  <a:pt x="2472887" y="360777"/>
                </a:lnTo>
                <a:lnTo>
                  <a:pt x="2482223" y="357260"/>
                </a:lnTo>
                <a:cubicBezTo>
                  <a:pt x="2450341" y="361076"/>
                  <a:pt x="2479474" y="335428"/>
                  <a:pt x="2460195" y="327976"/>
                </a:cubicBezTo>
                <a:lnTo>
                  <a:pt x="2459429" y="332821"/>
                </a:lnTo>
                <a:cubicBezTo>
                  <a:pt x="2456623" y="333585"/>
                  <a:pt x="2455093" y="335625"/>
                  <a:pt x="2452747" y="334503"/>
                </a:cubicBezTo>
                <a:cubicBezTo>
                  <a:pt x="2449432" y="331696"/>
                  <a:pt x="2444739" y="329450"/>
                  <a:pt x="2445506" y="324605"/>
                </a:cubicBezTo>
                <a:cubicBezTo>
                  <a:pt x="2448160" y="322770"/>
                  <a:pt x="2452700" y="318843"/>
                  <a:pt x="2457392" y="321089"/>
                </a:cubicBezTo>
                <a:cubicBezTo>
                  <a:pt x="2462240" y="314204"/>
                  <a:pt x="2449897" y="311956"/>
                  <a:pt x="2450867" y="305988"/>
                </a:cubicBezTo>
                <a:cubicBezTo>
                  <a:pt x="2448930" y="306447"/>
                  <a:pt x="2445843" y="305886"/>
                  <a:pt x="2443146" y="305814"/>
                </a:cubicBezTo>
                <a:close/>
                <a:moveTo>
                  <a:pt x="1921102" y="305743"/>
                </a:moveTo>
                <a:cubicBezTo>
                  <a:pt x="1925897" y="306153"/>
                  <a:pt x="1921203" y="311558"/>
                  <a:pt x="1922121" y="315435"/>
                </a:cubicBezTo>
                <a:lnTo>
                  <a:pt x="1910694" y="317064"/>
                </a:lnTo>
                <a:cubicBezTo>
                  <a:pt x="1910441" y="310178"/>
                  <a:pt x="1913349" y="307577"/>
                  <a:pt x="1921102" y="305743"/>
                </a:cubicBezTo>
                <a:close/>
                <a:moveTo>
                  <a:pt x="3789353" y="300553"/>
                </a:moveTo>
                <a:lnTo>
                  <a:pt x="3795576" y="300758"/>
                </a:lnTo>
                <a:lnTo>
                  <a:pt x="3786461" y="306280"/>
                </a:lnTo>
                <a:close/>
                <a:moveTo>
                  <a:pt x="3746558" y="299367"/>
                </a:moveTo>
                <a:cubicBezTo>
                  <a:pt x="3752985" y="298451"/>
                  <a:pt x="3752829" y="307581"/>
                  <a:pt x="3760787" y="304625"/>
                </a:cubicBezTo>
                <a:lnTo>
                  <a:pt x="3767776" y="299985"/>
                </a:lnTo>
                <a:lnTo>
                  <a:pt x="3764357" y="306666"/>
                </a:lnTo>
                <a:cubicBezTo>
                  <a:pt x="3766397" y="305646"/>
                  <a:pt x="3772824" y="307280"/>
                  <a:pt x="3778652" y="307588"/>
                </a:cubicBezTo>
                <a:lnTo>
                  <a:pt x="3785912" y="306612"/>
                </a:lnTo>
                <a:lnTo>
                  <a:pt x="3778766" y="310942"/>
                </a:lnTo>
                <a:cubicBezTo>
                  <a:pt x="3773371" y="314306"/>
                  <a:pt x="3770909" y="318119"/>
                  <a:pt x="3779553" y="323808"/>
                </a:cubicBezTo>
                <a:cubicBezTo>
                  <a:pt x="3784909" y="323045"/>
                  <a:pt x="3791896" y="326057"/>
                  <a:pt x="3795009" y="322334"/>
                </a:cubicBezTo>
                <a:lnTo>
                  <a:pt x="3797150" y="324578"/>
                </a:lnTo>
                <a:cubicBezTo>
                  <a:pt x="3786486" y="336665"/>
                  <a:pt x="3770220" y="319674"/>
                  <a:pt x="3758333" y="323191"/>
                </a:cubicBezTo>
                <a:lnTo>
                  <a:pt x="3767874" y="318551"/>
                </a:lnTo>
                <a:cubicBezTo>
                  <a:pt x="3763743" y="312582"/>
                  <a:pt x="3744868" y="320738"/>
                  <a:pt x="3744922" y="310894"/>
                </a:cubicBezTo>
                <a:cubicBezTo>
                  <a:pt x="3754258" y="307377"/>
                  <a:pt x="3734467" y="304005"/>
                  <a:pt x="3746558" y="299367"/>
                </a:cubicBezTo>
                <a:close/>
                <a:moveTo>
                  <a:pt x="4053011" y="297203"/>
                </a:moveTo>
                <a:cubicBezTo>
                  <a:pt x="4056785" y="298123"/>
                  <a:pt x="4062243" y="295522"/>
                  <a:pt x="4063722" y="300776"/>
                </a:cubicBezTo>
                <a:cubicBezTo>
                  <a:pt x="4063974" y="307662"/>
                  <a:pt x="4053264" y="304089"/>
                  <a:pt x="4048163" y="304087"/>
                </a:cubicBezTo>
                <a:cubicBezTo>
                  <a:pt x="4048572" y="301843"/>
                  <a:pt x="4048929" y="299243"/>
                  <a:pt x="4053011" y="297203"/>
                </a:cubicBezTo>
                <a:close/>
                <a:moveTo>
                  <a:pt x="3331259" y="284260"/>
                </a:moveTo>
                <a:lnTo>
                  <a:pt x="3333810" y="284261"/>
                </a:lnTo>
                <a:lnTo>
                  <a:pt x="3327840" y="290941"/>
                </a:lnTo>
                <a:cubicBezTo>
                  <a:pt x="3328197" y="288340"/>
                  <a:pt x="3327382" y="285177"/>
                  <a:pt x="3331259" y="284260"/>
                </a:cubicBezTo>
                <a:close/>
                <a:moveTo>
                  <a:pt x="3219553" y="282701"/>
                </a:moveTo>
                <a:lnTo>
                  <a:pt x="3225776" y="282906"/>
                </a:lnTo>
                <a:lnTo>
                  <a:pt x="3224244" y="292598"/>
                </a:lnTo>
                <a:lnTo>
                  <a:pt x="3218020" y="292392"/>
                </a:lnTo>
                <a:close/>
                <a:moveTo>
                  <a:pt x="3299483" y="278590"/>
                </a:moveTo>
                <a:lnTo>
                  <a:pt x="3310040" y="283642"/>
                </a:lnTo>
                <a:lnTo>
                  <a:pt x="3298614" y="285271"/>
                </a:lnTo>
                <a:close/>
                <a:moveTo>
                  <a:pt x="2486938" y="275344"/>
                </a:moveTo>
                <a:cubicBezTo>
                  <a:pt x="2490099" y="279628"/>
                  <a:pt x="2489180" y="285953"/>
                  <a:pt x="2491984" y="290290"/>
                </a:cubicBezTo>
                <a:lnTo>
                  <a:pt x="2496116" y="288608"/>
                </a:lnTo>
                <a:cubicBezTo>
                  <a:pt x="2497954" y="281059"/>
                  <a:pt x="2492396" y="277844"/>
                  <a:pt x="2486938" y="275344"/>
                </a:cubicBezTo>
                <a:close/>
                <a:moveTo>
                  <a:pt x="3256079" y="265470"/>
                </a:moveTo>
                <a:lnTo>
                  <a:pt x="3257705" y="287098"/>
                </a:lnTo>
                <a:cubicBezTo>
                  <a:pt x="3248117" y="283728"/>
                  <a:pt x="3228428" y="281071"/>
                  <a:pt x="3229962" y="271379"/>
                </a:cubicBezTo>
                <a:close/>
                <a:moveTo>
                  <a:pt x="2099947" y="264575"/>
                </a:moveTo>
                <a:cubicBezTo>
                  <a:pt x="2102345" y="263505"/>
                  <a:pt x="2103364" y="265546"/>
                  <a:pt x="2105710" y="266669"/>
                </a:cubicBezTo>
                <a:lnTo>
                  <a:pt x="2095049" y="271103"/>
                </a:lnTo>
                <a:cubicBezTo>
                  <a:pt x="2095508" y="269216"/>
                  <a:pt x="2095815" y="266257"/>
                  <a:pt x="2099947" y="264575"/>
                </a:cubicBezTo>
                <a:close/>
                <a:moveTo>
                  <a:pt x="2390283" y="261799"/>
                </a:moveTo>
                <a:cubicBezTo>
                  <a:pt x="2388752" y="263839"/>
                  <a:pt x="2385946" y="264603"/>
                  <a:pt x="2386965" y="266644"/>
                </a:cubicBezTo>
                <a:lnTo>
                  <a:pt x="2398290" y="266851"/>
                </a:lnTo>
                <a:cubicBezTo>
                  <a:pt x="2396198" y="264963"/>
                  <a:pt x="2395639" y="261036"/>
                  <a:pt x="2390283" y="261799"/>
                </a:cubicBezTo>
                <a:close/>
                <a:moveTo>
                  <a:pt x="1970799" y="258221"/>
                </a:moveTo>
                <a:cubicBezTo>
                  <a:pt x="1974317" y="262456"/>
                  <a:pt x="1970438" y="271024"/>
                  <a:pt x="1980078" y="272199"/>
                </a:cubicBezTo>
                <a:cubicBezTo>
                  <a:pt x="1975386" y="269954"/>
                  <a:pt x="1977533" y="254347"/>
                  <a:pt x="1970799" y="258221"/>
                </a:cubicBezTo>
                <a:close/>
                <a:moveTo>
                  <a:pt x="4101889" y="251616"/>
                </a:moveTo>
                <a:cubicBezTo>
                  <a:pt x="4107346" y="256667"/>
                  <a:pt x="4090357" y="267833"/>
                  <a:pt x="4078678" y="262576"/>
                </a:cubicBezTo>
                <a:cubicBezTo>
                  <a:pt x="4082353" y="255130"/>
                  <a:pt x="4093524" y="254266"/>
                  <a:pt x="4101889" y="251616"/>
                </a:cubicBezTo>
                <a:close/>
                <a:moveTo>
                  <a:pt x="1898726" y="251008"/>
                </a:moveTo>
                <a:cubicBezTo>
                  <a:pt x="1901532" y="250243"/>
                  <a:pt x="1902551" y="252283"/>
                  <a:pt x="1904846" y="253050"/>
                </a:cubicBezTo>
                <a:lnTo>
                  <a:pt x="1904081" y="257895"/>
                </a:lnTo>
                <a:lnTo>
                  <a:pt x="1897857" y="257689"/>
                </a:lnTo>
                <a:close/>
                <a:moveTo>
                  <a:pt x="3312702" y="248651"/>
                </a:moveTo>
                <a:lnTo>
                  <a:pt x="3318925" y="248857"/>
                </a:lnTo>
                <a:lnTo>
                  <a:pt x="3318056" y="255539"/>
                </a:lnTo>
                <a:cubicBezTo>
                  <a:pt x="3311526" y="258292"/>
                  <a:pt x="3304693" y="251251"/>
                  <a:pt x="3312702" y="248651"/>
                </a:cubicBezTo>
                <a:close/>
                <a:moveTo>
                  <a:pt x="2801968" y="241335"/>
                </a:moveTo>
                <a:cubicBezTo>
                  <a:pt x="2804058" y="243223"/>
                  <a:pt x="2805078" y="245264"/>
                  <a:pt x="2807884" y="244499"/>
                </a:cubicBezTo>
                <a:lnTo>
                  <a:pt x="2807117" y="249345"/>
                </a:lnTo>
                <a:lnTo>
                  <a:pt x="2800894" y="249139"/>
                </a:lnTo>
                <a:close/>
                <a:moveTo>
                  <a:pt x="3750311" y="238491"/>
                </a:moveTo>
                <a:cubicBezTo>
                  <a:pt x="3752351" y="238428"/>
                  <a:pt x="3754124" y="238722"/>
                  <a:pt x="3754939" y="240610"/>
                </a:cubicBezTo>
                <a:lnTo>
                  <a:pt x="3754633" y="243567"/>
                </a:lnTo>
                <a:lnTo>
                  <a:pt x="3743309" y="243361"/>
                </a:lnTo>
                <a:lnTo>
                  <a:pt x="3744076" y="238515"/>
                </a:lnTo>
                <a:cubicBezTo>
                  <a:pt x="3745963" y="238975"/>
                  <a:pt x="3748271" y="238555"/>
                  <a:pt x="3750311" y="238491"/>
                </a:cubicBezTo>
                <a:close/>
                <a:moveTo>
                  <a:pt x="3330048" y="237435"/>
                </a:moveTo>
                <a:lnTo>
                  <a:pt x="3336271" y="237641"/>
                </a:lnTo>
                <a:lnTo>
                  <a:pt x="3335045" y="244373"/>
                </a:lnTo>
                <a:cubicBezTo>
                  <a:pt x="3331015" y="244219"/>
                  <a:pt x="3329333" y="240087"/>
                  <a:pt x="3330048" y="237435"/>
                </a:cubicBezTo>
                <a:close/>
                <a:moveTo>
                  <a:pt x="2749023" y="232856"/>
                </a:moveTo>
                <a:lnTo>
                  <a:pt x="2761471" y="233267"/>
                </a:lnTo>
                <a:cubicBezTo>
                  <a:pt x="2753913" y="259484"/>
                  <a:pt x="2795532" y="275410"/>
                  <a:pt x="2783945" y="304022"/>
                </a:cubicBezTo>
                <a:cubicBezTo>
                  <a:pt x="2791748" y="310195"/>
                  <a:pt x="2794754" y="315961"/>
                  <a:pt x="2796130" y="323050"/>
                </a:cubicBezTo>
                <a:cubicBezTo>
                  <a:pt x="2792814" y="327896"/>
                  <a:pt x="2788020" y="324936"/>
                  <a:pt x="2783020" y="325649"/>
                </a:cubicBezTo>
                <a:cubicBezTo>
                  <a:pt x="2785216" y="320599"/>
                  <a:pt x="2784298" y="316722"/>
                  <a:pt x="2779861" y="313712"/>
                </a:cubicBezTo>
                <a:cubicBezTo>
                  <a:pt x="2778433" y="313916"/>
                  <a:pt x="2777719" y="314018"/>
                  <a:pt x="2776648" y="314170"/>
                </a:cubicBezTo>
                <a:cubicBezTo>
                  <a:pt x="2777566" y="312946"/>
                  <a:pt x="2777975" y="310702"/>
                  <a:pt x="2777058" y="306825"/>
                </a:cubicBezTo>
                <a:cubicBezTo>
                  <a:pt x="2762573" y="302332"/>
                  <a:pt x="2755740" y="295291"/>
                  <a:pt x="2747173" y="286312"/>
                </a:cubicBezTo>
                <a:cubicBezTo>
                  <a:pt x="2746409" y="283505"/>
                  <a:pt x="2750950" y="279579"/>
                  <a:pt x="2744829" y="277538"/>
                </a:cubicBezTo>
                <a:lnTo>
                  <a:pt x="2739728" y="277536"/>
                </a:lnTo>
                <a:cubicBezTo>
                  <a:pt x="2747484" y="268051"/>
                  <a:pt x="2742999" y="257032"/>
                  <a:pt x="2737849" y="249022"/>
                </a:cubicBezTo>
                <a:lnTo>
                  <a:pt x="2729076" y="248816"/>
                </a:lnTo>
                <a:cubicBezTo>
                  <a:pt x="2728823" y="241929"/>
                  <a:pt x="2734281" y="239330"/>
                  <a:pt x="2742035" y="237496"/>
                </a:cubicBezTo>
                <a:lnTo>
                  <a:pt x="2738616" y="244177"/>
                </a:lnTo>
                <a:cubicBezTo>
                  <a:pt x="2742185" y="246218"/>
                  <a:pt x="2749479" y="246271"/>
                  <a:pt x="2753612" y="244589"/>
                </a:cubicBezTo>
                <a:cubicBezTo>
                  <a:pt x="2753155" y="238825"/>
                  <a:pt x="2743922" y="240506"/>
                  <a:pt x="2749023" y="232856"/>
                </a:cubicBezTo>
                <a:close/>
                <a:moveTo>
                  <a:pt x="3700262" y="230189"/>
                </a:moveTo>
                <a:lnTo>
                  <a:pt x="3709035" y="230395"/>
                </a:lnTo>
                <a:lnTo>
                  <a:pt x="3699802" y="232076"/>
                </a:lnTo>
                <a:close/>
                <a:moveTo>
                  <a:pt x="3089245" y="224774"/>
                </a:moveTo>
                <a:lnTo>
                  <a:pt x="3098018" y="224981"/>
                </a:lnTo>
                <a:lnTo>
                  <a:pt x="3094599" y="231661"/>
                </a:lnTo>
                <a:cubicBezTo>
                  <a:pt x="3089293" y="232783"/>
                  <a:pt x="3087817" y="227528"/>
                  <a:pt x="3089245" y="224774"/>
                </a:cubicBezTo>
                <a:close/>
                <a:moveTo>
                  <a:pt x="3840177" y="222626"/>
                </a:moveTo>
                <a:lnTo>
                  <a:pt x="3842268" y="224514"/>
                </a:lnTo>
                <a:lnTo>
                  <a:pt x="3841809" y="226400"/>
                </a:lnTo>
                <a:lnTo>
                  <a:pt x="3830485" y="226194"/>
                </a:lnTo>
                <a:lnTo>
                  <a:pt x="3830945" y="224307"/>
                </a:lnTo>
                <a:cubicBezTo>
                  <a:pt x="3833188" y="224715"/>
                  <a:pt x="3836963" y="225635"/>
                  <a:pt x="3840177" y="222626"/>
                </a:cubicBezTo>
                <a:close/>
                <a:moveTo>
                  <a:pt x="2078486" y="221370"/>
                </a:moveTo>
                <a:lnTo>
                  <a:pt x="2075833" y="223206"/>
                </a:lnTo>
                <a:lnTo>
                  <a:pt x="2078791" y="226063"/>
                </a:lnTo>
                <a:cubicBezTo>
                  <a:pt x="2078179" y="224329"/>
                  <a:pt x="2078282" y="222492"/>
                  <a:pt x="2078486" y="221370"/>
                </a:cubicBezTo>
                <a:close/>
                <a:moveTo>
                  <a:pt x="2144888" y="221228"/>
                </a:moveTo>
                <a:cubicBezTo>
                  <a:pt x="2149931" y="221508"/>
                  <a:pt x="2157012" y="222423"/>
                  <a:pt x="2166677" y="224096"/>
                </a:cubicBezTo>
                <a:cubicBezTo>
                  <a:pt x="2168409" y="231136"/>
                  <a:pt x="2177946" y="234148"/>
                  <a:pt x="2186311" y="236598"/>
                </a:cubicBezTo>
                <a:cubicBezTo>
                  <a:pt x="2185595" y="241801"/>
                  <a:pt x="2173709" y="245317"/>
                  <a:pt x="2169271" y="249957"/>
                </a:cubicBezTo>
                <a:cubicBezTo>
                  <a:pt x="2196403" y="261391"/>
                  <a:pt x="2167730" y="285152"/>
                  <a:pt x="2195425" y="292862"/>
                </a:cubicBezTo>
                <a:cubicBezTo>
                  <a:pt x="2219542" y="331686"/>
                  <a:pt x="2210549" y="383609"/>
                  <a:pt x="2243798" y="414937"/>
                </a:cubicBezTo>
                <a:cubicBezTo>
                  <a:pt x="2217722" y="454359"/>
                  <a:pt x="2282804" y="466211"/>
                  <a:pt x="2259840" y="504460"/>
                </a:cubicBezTo>
                <a:lnTo>
                  <a:pt x="2274070" y="509718"/>
                </a:lnTo>
                <a:cubicBezTo>
                  <a:pt x="2261973" y="532209"/>
                  <a:pt x="2297320" y="539921"/>
                  <a:pt x="2287316" y="564300"/>
                </a:cubicBezTo>
                <a:cubicBezTo>
                  <a:pt x="2305826" y="584249"/>
                  <a:pt x="2296587" y="611433"/>
                  <a:pt x="2316474" y="630821"/>
                </a:cubicBezTo>
                <a:cubicBezTo>
                  <a:pt x="2333762" y="642201"/>
                  <a:pt x="2320646" y="670303"/>
                  <a:pt x="2338494" y="685610"/>
                </a:cubicBezTo>
                <a:lnTo>
                  <a:pt x="2353785" y="726420"/>
                </a:lnTo>
                <a:cubicBezTo>
                  <a:pt x="2369036" y="726068"/>
                  <a:pt x="2372355" y="713571"/>
                  <a:pt x="2377510" y="703728"/>
                </a:cubicBezTo>
                <a:cubicBezTo>
                  <a:pt x="2366953" y="698676"/>
                  <a:pt x="2361241" y="694389"/>
                  <a:pt x="2353234" y="689338"/>
                </a:cubicBezTo>
                <a:lnTo>
                  <a:pt x="2365324" y="684700"/>
                </a:lnTo>
                <a:cubicBezTo>
                  <a:pt x="2318245" y="679024"/>
                  <a:pt x="2386708" y="643032"/>
                  <a:pt x="2337334" y="636592"/>
                </a:cubicBezTo>
                <a:cubicBezTo>
                  <a:pt x="2333460" y="629857"/>
                  <a:pt x="2344071" y="625065"/>
                  <a:pt x="2350753" y="623385"/>
                </a:cubicBezTo>
                <a:cubicBezTo>
                  <a:pt x="2376104" y="622320"/>
                  <a:pt x="2377883" y="645019"/>
                  <a:pt x="2395785" y="650482"/>
                </a:cubicBezTo>
                <a:cubicBezTo>
                  <a:pt x="2382367" y="663689"/>
                  <a:pt x="2401794" y="684965"/>
                  <a:pt x="2408728" y="697821"/>
                </a:cubicBezTo>
                <a:cubicBezTo>
                  <a:pt x="2397349" y="715109"/>
                  <a:pt x="2405094" y="738779"/>
                  <a:pt x="2412384" y="756684"/>
                </a:cubicBezTo>
                <a:lnTo>
                  <a:pt x="2421157" y="756891"/>
                </a:lnTo>
                <a:lnTo>
                  <a:pt x="2428866" y="731746"/>
                </a:lnTo>
                <a:lnTo>
                  <a:pt x="2431417" y="731747"/>
                </a:lnTo>
                <a:cubicBezTo>
                  <a:pt x="2418150" y="746025"/>
                  <a:pt x="2457981" y="764756"/>
                  <a:pt x="2426710" y="780509"/>
                </a:cubicBezTo>
                <a:cubicBezTo>
                  <a:pt x="2438795" y="793723"/>
                  <a:pt x="2421500" y="807848"/>
                  <a:pt x="2433892" y="818103"/>
                </a:cubicBezTo>
                <a:lnTo>
                  <a:pt x="2432558" y="844525"/>
                </a:lnTo>
                <a:lnTo>
                  <a:pt x="2442453" y="844935"/>
                </a:lnTo>
                <a:cubicBezTo>
                  <a:pt x="2414088" y="865739"/>
                  <a:pt x="2468869" y="869223"/>
                  <a:pt x="2454071" y="885541"/>
                </a:cubicBezTo>
                <a:cubicBezTo>
                  <a:pt x="2455549" y="893346"/>
                  <a:pt x="2462841" y="903600"/>
                  <a:pt x="2462839" y="911251"/>
                </a:cubicBezTo>
                <a:cubicBezTo>
                  <a:pt x="2470388" y="910540"/>
                  <a:pt x="2471412" y="894728"/>
                  <a:pt x="2484570" y="900137"/>
                </a:cubicBezTo>
                <a:cubicBezTo>
                  <a:pt x="2494766" y="923094"/>
                  <a:pt x="2455951" y="914055"/>
                  <a:pt x="2458801" y="936598"/>
                </a:cubicBezTo>
                <a:lnTo>
                  <a:pt x="2462419" y="946648"/>
                </a:lnTo>
                <a:cubicBezTo>
                  <a:pt x="2466400" y="943894"/>
                  <a:pt x="2469257" y="940936"/>
                  <a:pt x="2475632" y="942213"/>
                </a:cubicBezTo>
                <a:cubicBezTo>
                  <a:pt x="2479864" y="946346"/>
                  <a:pt x="2475017" y="953231"/>
                  <a:pt x="2475475" y="958995"/>
                </a:cubicBezTo>
                <a:lnTo>
                  <a:pt x="2465935" y="963634"/>
                </a:lnTo>
                <a:cubicBezTo>
                  <a:pt x="2501687" y="979303"/>
                  <a:pt x="2473114" y="1008880"/>
                  <a:pt x="2489889" y="1031991"/>
                </a:cubicBezTo>
                <a:cubicBezTo>
                  <a:pt x="2487032" y="1034949"/>
                  <a:pt x="2483002" y="1034795"/>
                  <a:pt x="2479330" y="1034589"/>
                </a:cubicBezTo>
                <a:cubicBezTo>
                  <a:pt x="2467603" y="1013673"/>
                  <a:pt x="2484904" y="981696"/>
                  <a:pt x="2442313" y="979389"/>
                </a:cubicBezTo>
                <a:cubicBezTo>
                  <a:pt x="2457774" y="960062"/>
                  <a:pt x="2410904" y="943063"/>
                  <a:pt x="2443907" y="934349"/>
                </a:cubicBezTo>
                <a:cubicBezTo>
                  <a:pt x="2414783" y="934498"/>
                  <a:pt x="2438813" y="916499"/>
                  <a:pt x="2429226" y="905477"/>
                </a:cubicBezTo>
                <a:cubicBezTo>
                  <a:pt x="2416986" y="896293"/>
                  <a:pt x="2415461" y="880480"/>
                  <a:pt x="2408527" y="867625"/>
                </a:cubicBezTo>
                <a:lnTo>
                  <a:pt x="2426998" y="846411"/>
                </a:lnTo>
                <a:cubicBezTo>
                  <a:pt x="2416083" y="843959"/>
                  <a:pt x="2409403" y="837990"/>
                  <a:pt x="2398283" y="836660"/>
                </a:cubicBezTo>
                <a:cubicBezTo>
                  <a:pt x="2395736" y="829008"/>
                  <a:pt x="2411142" y="819525"/>
                  <a:pt x="2395127" y="817072"/>
                </a:cubicBezTo>
                <a:cubicBezTo>
                  <a:pt x="2374672" y="819259"/>
                  <a:pt x="2392520" y="834567"/>
                  <a:pt x="2385326" y="840329"/>
                </a:cubicBezTo>
                <a:cubicBezTo>
                  <a:pt x="2391700" y="849257"/>
                  <a:pt x="2392411" y="861908"/>
                  <a:pt x="2393785" y="868997"/>
                </a:cubicBezTo>
                <a:cubicBezTo>
                  <a:pt x="2422295" y="879870"/>
                  <a:pt x="2390510" y="907355"/>
                  <a:pt x="2409583" y="923580"/>
                </a:cubicBezTo>
                <a:cubicBezTo>
                  <a:pt x="2386676" y="941784"/>
                  <a:pt x="2424367" y="950615"/>
                  <a:pt x="2409110" y="968821"/>
                </a:cubicBezTo>
                <a:lnTo>
                  <a:pt x="2423747" y="976935"/>
                </a:lnTo>
                <a:cubicBezTo>
                  <a:pt x="2423541" y="985708"/>
                  <a:pt x="2402220" y="986927"/>
                  <a:pt x="2417264" y="995347"/>
                </a:cubicBezTo>
                <a:cubicBezTo>
                  <a:pt x="2436140" y="987192"/>
                  <a:pt x="2426799" y="1008561"/>
                  <a:pt x="2436132" y="1012695"/>
                </a:cubicBezTo>
                <a:cubicBezTo>
                  <a:pt x="2416696" y="1024574"/>
                  <a:pt x="2444083" y="1035242"/>
                  <a:pt x="2428369" y="1047684"/>
                </a:cubicBezTo>
                <a:cubicBezTo>
                  <a:pt x="2433772" y="1062580"/>
                  <a:pt x="2473250" y="1068610"/>
                  <a:pt x="2454984" y="1088702"/>
                </a:cubicBezTo>
                <a:cubicBezTo>
                  <a:pt x="2418307" y="1097209"/>
                  <a:pt x="2465895" y="1106455"/>
                  <a:pt x="2458647" y="1122062"/>
                </a:cubicBezTo>
                <a:cubicBezTo>
                  <a:pt x="2464307" y="1125990"/>
                  <a:pt x="2478997" y="1129362"/>
                  <a:pt x="2480270" y="1138289"/>
                </a:cubicBezTo>
                <a:cubicBezTo>
                  <a:pt x="2473227" y="1152773"/>
                  <a:pt x="2502248" y="1159565"/>
                  <a:pt x="2484645" y="1176647"/>
                </a:cubicBezTo>
                <a:lnTo>
                  <a:pt x="2494028" y="1188789"/>
                </a:lnTo>
                <a:cubicBezTo>
                  <a:pt x="2495345" y="1221027"/>
                  <a:pt x="2522779" y="1247354"/>
                  <a:pt x="2510364" y="1280378"/>
                </a:cubicBezTo>
                <a:cubicBezTo>
                  <a:pt x="2533518" y="1294566"/>
                  <a:pt x="2510199" y="1325214"/>
                  <a:pt x="2535597" y="1339810"/>
                </a:cubicBezTo>
                <a:cubicBezTo>
                  <a:pt x="2536923" y="1338892"/>
                  <a:pt x="2539728" y="1338127"/>
                  <a:pt x="2538709" y="1336085"/>
                </a:cubicBezTo>
                <a:cubicBezTo>
                  <a:pt x="2551715" y="1340427"/>
                  <a:pt x="2535442" y="1348939"/>
                  <a:pt x="2548344" y="1355114"/>
                </a:cubicBezTo>
                <a:cubicBezTo>
                  <a:pt x="2564873" y="1345836"/>
                  <a:pt x="2546922" y="1332364"/>
                  <a:pt x="2562228" y="1322167"/>
                </a:cubicBezTo>
                <a:lnTo>
                  <a:pt x="2548049" y="1314717"/>
                </a:lnTo>
                <a:lnTo>
                  <a:pt x="2546775" y="1315993"/>
                </a:lnTo>
                <a:cubicBezTo>
                  <a:pt x="2545041" y="1311502"/>
                  <a:pt x="2533260" y="1305532"/>
                  <a:pt x="2538109" y="1296096"/>
                </a:cubicBezTo>
                <a:lnTo>
                  <a:pt x="2527449" y="1292880"/>
                </a:lnTo>
                <a:cubicBezTo>
                  <a:pt x="2549437" y="1281003"/>
                  <a:pt x="2515570" y="1270893"/>
                  <a:pt x="2529000" y="1257762"/>
                </a:cubicBezTo>
                <a:cubicBezTo>
                  <a:pt x="2533699" y="1234504"/>
                  <a:pt x="2527380" y="1210631"/>
                  <a:pt x="2505195" y="1198127"/>
                </a:cubicBezTo>
                <a:cubicBezTo>
                  <a:pt x="2511015" y="1182724"/>
                  <a:pt x="2487401" y="1172975"/>
                  <a:pt x="2498781" y="1155687"/>
                </a:cubicBezTo>
                <a:cubicBezTo>
                  <a:pt x="2481441" y="1146501"/>
                  <a:pt x="2488640" y="1122886"/>
                  <a:pt x="2490939" y="1108350"/>
                </a:cubicBezTo>
                <a:lnTo>
                  <a:pt x="2479520" y="1084475"/>
                </a:lnTo>
                <a:lnTo>
                  <a:pt x="2483193" y="1084680"/>
                </a:lnTo>
                <a:cubicBezTo>
                  <a:pt x="2478605" y="1072946"/>
                  <a:pt x="2489218" y="1060504"/>
                  <a:pt x="2469072" y="1052082"/>
                </a:cubicBezTo>
                <a:lnTo>
                  <a:pt x="2470146" y="1044278"/>
                </a:lnTo>
                <a:cubicBezTo>
                  <a:pt x="2483151" y="1048617"/>
                  <a:pt x="2492234" y="1038214"/>
                  <a:pt x="2506361" y="1045308"/>
                </a:cubicBezTo>
                <a:cubicBezTo>
                  <a:pt x="2507327" y="1057194"/>
                  <a:pt x="2510026" y="1071017"/>
                  <a:pt x="2507422" y="1080861"/>
                </a:cubicBezTo>
                <a:cubicBezTo>
                  <a:pt x="2509868" y="1087799"/>
                  <a:pt x="2503181" y="1107333"/>
                  <a:pt x="2525064" y="1104941"/>
                </a:cubicBezTo>
                <a:cubicBezTo>
                  <a:pt x="2518932" y="1143706"/>
                  <a:pt x="2556977" y="1167792"/>
                  <a:pt x="2551765" y="1202782"/>
                </a:cubicBezTo>
                <a:lnTo>
                  <a:pt x="2558912" y="1181360"/>
                </a:lnTo>
                <a:cubicBezTo>
                  <a:pt x="2562124" y="1183452"/>
                  <a:pt x="2570844" y="1193503"/>
                  <a:pt x="2571098" y="1200389"/>
                </a:cubicBezTo>
                <a:cubicBezTo>
                  <a:pt x="2566707" y="1213038"/>
                  <a:pt x="2560226" y="1223799"/>
                  <a:pt x="2545227" y="1231039"/>
                </a:cubicBezTo>
                <a:cubicBezTo>
                  <a:pt x="2569810" y="1242469"/>
                  <a:pt x="2562702" y="1266724"/>
                  <a:pt x="2569787" y="1285751"/>
                </a:cubicBezTo>
                <a:cubicBezTo>
                  <a:pt x="2573104" y="1280904"/>
                  <a:pt x="2577540" y="1283916"/>
                  <a:pt x="2582897" y="1283153"/>
                </a:cubicBezTo>
                <a:lnTo>
                  <a:pt x="2579832" y="1302537"/>
                </a:lnTo>
                <a:cubicBezTo>
                  <a:pt x="2599110" y="1309989"/>
                  <a:pt x="2547737" y="1340630"/>
                  <a:pt x="2588337" y="1346865"/>
                </a:cubicBezTo>
                <a:cubicBezTo>
                  <a:pt x="2598997" y="1350078"/>
                  <a:pt x="2602518" y="1344112"/>
                  <a:pt x="2612106" y="1347481"/>
                </a:cubicBezTo>
                <a:cubicBezTo>
                  <a:pt x="2593791" y="1359565"/>
                  <a:pt x="2615872" y="1379007"/>
                  <a:pt x="2588683" y="1385067"/>
                </a:cubicBezTo>
                <a:cubicBezTo>
                  <a:pt x="2577971" y="1386595"/>
                  <a:pt x="2571852" y="1379452"/>
                  <a:pt x="2563434" y="1384296"/>
                </a:cubicBezTo>
                <a:cubicBezTo>
                  <a:pt x="2567360" y="1391386"/>
                  <a:pt x="2582816" y="1389912"/>
                  <a:pt x="2579956" y="1400520"/>
                </a:cubicBezTo>
                <a:cubicBezTo>
                  <a:pt x="2589241" y="1396645"/>
                  <a:pt x="2588786" y="1383233"/>
                  <a:pt x="2603220" y="1387367"/>
                </a:cubicBezTo>
                <a:cubicBezTo>
                  <a:pt x="2607600" y="1410424"/>
                  <a:pt x="2617850" y="1418434"/>
                  <a:pt x="2636005" y="1430784"/>
                </a:cubicBezTo>
                <a:lnTo>
                  <a:pt x="2634473" y="1440474"/>
                </a:lnTo>
                <a:cubicBezTo>
                  <a:pt x="2628249" y="1440268"/>
                  <a:pt x="2623353" y="1439145"/>
                  <a:pt x="2620243" y="1435216"/>
                </a:cubicBezTo>
                <a:cubicBezTo>
                  <a:pt x="2608303" y="1448579"/>
                  <a:pt x="2634672" y="1457206"/>
                  <a:pt x="2632628" y="1470979"/>
                </a:cubicBezTo>
                <a:cubicBezTo>
                  <a:pt x="2646806" y="1478428"/>
                  <a:pt x="2625071" y="1497192"/>
                  <a:pt x="2647310" y="1499851"/>
                </a:cubicBezTo>
                <a:cubicBezTo>
                  <a:pt x="2648840" y="1497811"/>
                  <a:pt x="2651646" y="1497047"/>
                  <a:pt x="2650626" y="1495006"/>
                </a:cubicBezTo>
                <a:cubicBezTo>
                  <a:pt x="2653381" y="1493885"/>
                  <a:pt x="2654401" y="1495925"/>
                  <a:pt x="2656747" y="1497049"/>
                </a:cubicBezTo>
                <a:lnTo>
                  <a:pt x="2643228" y="1504443"/>
                </a:lnTo>
                <a:cubicBezTo>
                  <a:pt x="2640624" y="1514286"/>
                  <a:pt x="2663121" y="1505976"/>
                  <a:pt x="2653630" y="1518623"/>
                </a:cubicBezTo>
                <a:cubicBezTo>
                  <a:pt x="2646080" y="1519335"/>
                  <a:pt x="2640726" y="1512449"/>
                  <a:pt x="2634501" y="1519893"/>
                </a:cubicBezTo>
                <a:cubicBezTo>
                  <a:pt x="2630978" y="1533512"/>
                  <a:pt x="2657095" y="1527601"/>
                  <a:pt x="2650052" y="1542085"/>
                </a:cubicBezTo>
                <a:cubicBezTo>
                  <a:pt x="2636073" y="1551367"/>
                  <a:pt x="2650406" y="1554786"/>
                  <a:pt x="2655248" y="1565755"/>
                </a:cubicBezTo>
                <a:cubicBezTo>
                  <a:pt x="2651421" y="1572131"/>
                  <a:pt x="2661109" y="1583866"/>
                  <a:pt x="2664117" y="1589629"/>
                </a:cubicBezTo>
                <a:cubicBezTo>
                  <a:pt x="2678909" y="1591165"/>
                  <a:pt x="2669060" y="1606413"/>
                  <a:pt x="2665641" y="1613094"/>
                </a:cubicBezTo>
                <a:cubicBezTo>
                  <a:pt x="2660641" y="1613807"/>
                  <a:pt x="2651103" y="1618446"/>
                  <a:pt x="2652682" y="1624413"/>
                </a:cubicBezTo>
                <a:cubicBezTo>
                  <a:pt x="2653447" y="1627219"/>
                  <a:pt x="2649007" y="1631858"/>
                  <a:pt x="2653699" y="1634105"/>
                </a:cubicBezTo>
                <a:cubicBezTo>
                  <a:pt x="2657831" y="1632423"/>
                  <a:pt x="2658495" y="1629414"/>
                  <a:pt x="2658802" y="1626456"/>
                </a:cubicBezTo>
                <a:lnTo>
                  <a:pt x="2670126" y="1626663"/>
                </a:lnTo>
                <a:lnTo>
                  <a:pt x="2668491" y="1638190"/>
                </a:lnTo>
                <a:lnTo>
                  <a:pt x="2662267" y="1637984"/>
                </a:lnTo>
                <a:cubicBezTo>
                  <a:pt x="2664002" y="1634823"/>
                  <a:pt x="2659106" y="1633700"/>
                  <a:pt x="2658342" y="1630894"/>
                </a:cubicBezTo>
                <a:cubicBezTo>
                  <a:pt x="2652219" y="1636502"/>
                  <a:pt x="2647576" y="1642266"/>
                  <a:pt x="2640587" y="1646907"/>
                </a:cubicBezTo>
                <a:cubicBezTo>
                  <a:pt x="2658182" y="1655324"/>
                  <a:pt x="2677976" y="1643394"/>
                  <a:pt x="2689142" y="1660384"/>
                </a:cubicBezTo>
                <a:cubicBezTo>
                  <a:pt x="2680518" y="1676552"/>
                  <a:pt x="2686534" y="1685531"/>
                  <a:pt x="2686733" y="1702260"/>
                </a:cubicBezTo>
                <a:cubicBezTo>
                  <a:pt x="2671943" y="1693074"/>
                  <a:pt x="2679296" y="1667981"/>
                  <a:pt x="2663231" y="1657520"/>
                </a:cubicBezTo>
                <a:cubicBezTo>
                  <a:pt x="2641394" y="1675571"/>
                  <a:pt x="2682453" y="1687570"/>
                  <a:pt x="2644704" y="1696230"/>
                </a:cubicBezTo>
                <a:lnTo>
                  <a:pt x="2639351" y="1689342"/>
                </a:lnTo>
                <a:cubicBezTo>
                  <a:pt x="2633687" y="1693065"/>
                  <a:pt x="2636491" y="1699951"/>
                  <a:pt x="2634398" y="1705716"/>
                </a:cubicBezTo>
                <a:cubicBezTo>
                  <a:pt x="2624858" y="1710353"/>
                  <a:pt x="2620065" y="1702292"/>
                  <a:pt x="2620935" y="1695613"/>
                </a:cubicBezTo>
                <a:cubicBezTo>
                  <a:pt x="2620120" y="1692448"/>
                  <a:pt x="2624354" y="1688930"/>
                  <a:pt x="2619663" y="1686687"/>
                </a:cubicBezTo>
                <a:cubicBezTo>
                  <a:pt x="2614255" y="1689641"/>
                  <a:pt x="2615527" y="1698567"/>
                  <a:pt x="2605939" y="1695199"/>
                </a:cubicBezTo>
                <a:lnTo>
                  <a:pt x="2603798" y="1692954"/>
                </a:lnTo>
                <a:cubicBezTo>
                  <a:pt x="2584920" y="1708761"/>
                  <a:pt x="2623427" y="1720758"/>
                  <a:pt x="2602510" y="1735037"/>
                </a:cubicBezTo>
                <a:cubicBezTo>
                  <a:pt x="2597051" y="1737635"/>
                  <a:pt x="2590828" y="1737428"/>
                  <a:pt x="2584606" y="1737222"/>
                </a:cubicBezTo>
                <a:cubicBezTo>
                  <a:pt x="2602719" y="1716061"/>
                  <a:pt x="2574260" y="1705544"/>
                  <a:pt x="2583294" y="1687134"/>
                </a:cubicBezTo>
                <a:cubicBezTo>
                  <a:pt x="2564987" y="1666063"/>
                  <a:pt x="2572087" y="1636632"/>
                  <a:pt x="2544241" y="1620201"/>
                </a:cubicBezTo>
                <a:cubicBezTo>
                  <a:pt x="2547253" y="1610664"/>
                  <a:pt x="2538840" y="1597653"/>
                  <a:pt x="2552716" y="1590209"/>
                </a:cubicBezTo>
                <a:cubicBezTo>
                  <a:pt x="2542210" y="1582964"/>
                  <a:pt x="2544968" y="1574192"/>
                  <a:pt x="2537267" y="1566182"/>
                </a:cubicBezTo>
                <a:cubicBezTo>
                  <a:pt x="2516712" y="1567655"/>
                  <a:pt x="2532481" y="1537717"/>
                  <a:pt x="2523099" y="1525575"/>
                </a:cubicBezTo>
                <a:cubicBezTo>
                  <a:pt x="2525907" y="1514609"/>
                  <a:pt x="2524381" y="1498797"/>
                  <a:pt x="2518467" y="1487980"/>
                </a:cubicBezTo>
                <a:lnTo>
                  <a:pt x="2509695" y="1487774"/>
                </a:lnTo>
                <a:cubicBezTo>
                  <a:pt x="2506432" y="1477673"/>
                  <a:pt x="2527092" y="1474366"/>
                  <a:pt x="2516842" y="1466353"/>
                </a:cubicBezTo>
                <a:lnTo>
                  <a:pt x="2510618" y="1466147"/>
                </a:lnTo>
                <a:cubicBezTo>
                  <a:pt x="2521233" y="1446054"/>
                  <a:pt x="2517109" y="1422233"/>
                  <a:pt x="2497729" y="1408964"/>
                </a:cubicBezTo>
                <a:cubicBezTo>
                  <a:pt x="2503393" y="1405244"/>
                  <a:pt x="2500590" y="1398356"/>
                  <a:pt x="2502427" y="1393359"/>
                </a:cubicBezTo>
                <a:cubicBezTo>
                  <a:pt x="2494469" y="1396316"/>
                  <a:pt x="2494675" y="1387541"/>
                  <a:pt x="2486413" y="1383255"/>
                </a:cubicBezTo>
                <a:cubicBezTo>
                  <a:pt x="2485700" y="1378255"/>
                  <a:pt x="2488813" y="1374532"/>
                  <a:pt x="2494221" y="1371576"/>
                </a:cubicBezTo>
                <a:lnTo>
                  <a:pt x="2483308" y="1361474"/>
                </a:lnTo>
                <a:cubicBezTo>
                  <a:pt x="2481930" y="1364583"/>
                  <a:pt x="2477900" y="1364429"/>
                  <a:pt x="2474228" y="1364226"/>
                </a:cubicBezTo>
                <a:cubicBezTo>
                  <a:pt x="2493207" y="1349130"/>
                  <a:pt x="2486887" y="1330357"/>
                  <a:pt x="2479598" y="1312454"/>
                </a:cubicBezTo>
                <a:cubicBezTo>
                  <a:pt x="2463787" y="1308878"/>
                  <a:pt x="2473383" y="1286743"/>
                  <a:pt x="2459971" y="1274447"/>
                </a:cubicBezTo>
                <a:cubicBezTo>
                  <a:pt x="2481003" y="1250759"/>
                  <a:pt x="2443822" y="1237845"/>
                  <a:pt x="2460305" y="1212907"/>
                </a:cubicBezTo>
                <a:cubicBezTo>
                  <a:pt x="2453829" y="1205815"/>
                  <a:pt x="2438168" y="1208411"/>
                  <a:pt x="2435570" y="1200403"/>
                </a:cubicBezTo>
                <a:cubicBezTo>
                  <a:pt x="2442812" y="1202649"/>
                  <a:pt x="2448782" y="1195968"/>
                  <a:pt x="2451895" y="1192247"/>
                </a:cubicBezTo>
                <a:cubicBezTo>
                  <a:pt x="2450575" y="1167660"/>
                  <a:pt x="2410434" y="1159538"/>
                  <a:pt x="2430130" y="1136693"/>
                </a:cubicBezTo>
                <a:cubicBezTo>
                  <a:pt x="2422376" y="1138527"/>
                  <a:pt x="2406667" y="1133116"/>
                  <a:pt x="2399372" y="1140714"/>
                </a:cubicBezTo>
                <a:cubicBezTo>
                  <a:pt x="2397838" y="1150405"/>
                  <a:pt x="2424362" y="1152453"/>
                  <a:pt x="2405027" y="1162496"/>
                </a:cubicBezTo>
                <a:lnTo>
                  <a:pt x="2428536" y="1181733"/>
                </a:lnTo>
                <a:lnTo>
                  <a:pt x="2415577" y="1193052"/>
                </a:lnTo>
                <a:cubicBezTo>
                  <a:pt x="2429959" y="1199381"/>
                  <a:pt x="2408432" y="1206822"/>
                  <a:pt x="2418682" y="1214833"/>
                </a:cubicBezTo>
                <a:cubicBezTo>
                  <a:pt x="2422045" y="1225648"/>
                  <a:pt x="2435305" y="1236873"/>
                  <a:pt x="2431374" y="1247634"/>
                </a:cubicBezTo>
                <a:lnTo>
                  <a:pt x="2437596" y="1247840"/>
                </a:lnTo>
                <a:cubicBezTo>
                  <a:pt x="2433815" y="1272424"/>
                  <a:pt x="2434406" y="1309790"/>
                  <a:pt x="2462251" y="1326220"/>
                </a:cubicBezTo>
                <a:cubicBezTo>
                  <a:pt x="2438009" y="1378497"/>
                  <a:pt x="2494055" y="1416411"/>
                  <a:pt x="2476699" y="1465884"/>
                </a:cubicBezTo>
                <a:cubicBezTo>
                  <a:pt x="2475419" y="1482460"/>
                  <a:pt x="2522242" y="1488901"/>
                  <a:pt x="2489388" y="1506335"/>
                </a:cubicBezTo>
                <a:lnTo>
                  <a:pt x="2450067" y="1483526"/>
                </a:lnTo>
                <a:cubicBezTo>
                  <a:pt x="2457468" y="1468990"/>
                  <a:pt x="2446402" y="1457816"/>
                  <a:pt x="2444365" y="1446084"/>
                </a:cubicBezTo>
                <a:cubicBezTo>
                  <a:pt x="2437581" y="1449601"/>
                  <a:pt x="2436863" y="1462456"/>
                  <a:pt x="2423704" y="1457044"/>
                </a:cubicBezTo>
                <a:cubicBezTo>
                  <a:pt x="2419472" y="1452913"/>
                  <a:pt x="2411720" y="1447093"/>
                  <a:pt x="2419781" y="1442304"/>
                </a:cubicBezTo>
                <a:cubicBezTo>
                  <a:pt x="2422997" y="1431642"/>
                  <a:pt x="2433399" y="1445825"/>
                  <a:pt x="2439369" y="1439145"/>
                </a:cubicBezTo>
                <a:cubicBezTo>
                  <a:pt x="2428357" y="1418129"/>
                  <a:pt x="2448409" y="1395230"/>
                  <a:pt x="2424645" y="1376758"/>
                </a:cubicBezTo>
                <a:cubicBezTo>
                  <a:pt x="2432147" y="1360386"/>
                  <a:pt x="2419704" y="1352324"/>
                  <a:pt x="2404199" y="1345792"/>
                </a:cubicBezTo>
                <a:lnTo>
                  <a:pt x="2396193" y="1340738"/>
                </a:lnTo>
                <a:cubicBezTo>
                  <a:pt x="2388031" y="1342267"/>
                  <a:pt x="2402107" y="1351554"/>
                  <a:pt x="2388744" y="1347266"/>
                </a:cubicBezTo>
                <a:lnTo>
                  <a:pt x="2389306" y="1343541"/>
                </a:lnTo>
                <a:lnTo>
                  <a:pt x="2392978" y="1343746"/>
                </a:lnTo>
                <a:lnTo>
                  <a:pt x="2390332" y="1320079"/>
                </a:lnTo>
                <a:cubicBezTo>
                  <a:pt x="2397067" y="1316204"/>
                  <a:pt x="2399359" y="1327171"/>
                  <a:pt x="2405329" y="1320491"/>
                </a:cubicBezTo>
                <a:cubicBezTo>
                  <a:pt x="2370698" y="1307579"/>
                  <a:pt x="2431658" y="1287958"/>
                  <a:pt x="2397038" y="1275117"/>
                </a:cubicBezTo>
                <a:cubicBezTo>
                  <a:pt x="2391375" y="1278840"/>
                  <a:pt x="2390954" y="1288659"/>
                  <a:pt x="2380039" y="1286207"/>
                </a:cubicBezTo>
                <a:cubicBezTo>
                  <a:pt x="2372247" y="1280110"/>
                  <a:pt x="2384440" y="1273635"/>
                  <a:pt x="2390867" y="1272719"/>
                </a:cubicBezTo>
                <a:cubicBezTo>
                  <a:pt x="2345171" y="1248631"/>
                  <a:pt x="2366248" y="1209921"/>
                  <a:pt x="2342539" y="1173955"/>
                </a:cubicBezTo>
                <a:cubicBezTo>
                  <a:pt x="2345296" y="1165183"/>
                  <a:pt x="2345097" y="1148452"/>
                  <a:pt x="2330354" y="1154926"/>
                </a:cubicBezTo>
                <a:lnTo>
                  <a:pt x="2347342" y="1143759"/>
                </a:lnTo>
                <a:cubicBezTo>
                  <a:pt x="2319703" y="1118554"/>
                  <a:pt x="2334405" y="1078569"/>
                  <a:pt x="2307073" y="1050405"/>
                </a:cubicBezTo>
                <a:cubicBezTo>
                  <a:pt x="2312945" y="1027707"/>
                  <a:pt x="2295045" y="1014594"/>
                  <a:pt x="2294592" y="990977"/>
                </a:cubicBezTo>
                <a:lnTo>
                  <a:pt x="2288370" y="990771"/>
                </a:lnTo>
                <a:cubicBezTo>
                  <a:pt x="2288681" y="969960"/>
                  <a:pt x="2278541" y="937163"/>
                  <a:pt x="2266150" y="919256"/>
                </a:cubicBezTo>
                <a:lnTo>
                  <a:pt x="2261815" y="922060"/>
                </a:lnTo>
                <a:cubicBezTo>
                  <a:pt x="2267684" y="909564"/>
                  <a:pt x="2275240" y="883348"/>
                  <a:pt x="2254841" y="868041"/>
                </a:cubicBezTo>
                <a:lnTo>
                  <a:pt x="2241849" y="812694"/>
                </a:lnTo>
                <a:cubicBezTo>
                  <a:pt x="2237669" y="806367"/>
                  <a:pt x="2230373" y="813965"/>
                  <a:pt x="2223946" y="814882"/>
                </a:cubicBezTo>
                <a:cubicBezTo>
                  <a:pt x="2219966" y="817635"/>
                  <a:pt x="2228437" y="802947"/>
                  <a:pt x="2232110" y="803153"/>
                </a:cubicBezTo>
                <a:cubicBezTo>
                  <a:pt x="2243742" y="792750"/>
                  <a:pt x="2214977" y="785193"/>
                  <a:pt x="2227680" y="774638"/>
                </a:cubicBezTo>
                <a:cubicBezTo>
                  <a:pt x="2214013" y="765657"/>
                  <a:pt x="2233144" y="754186"/>
                  <a:pt x="2216364" y="748928"/>
                </a:cubicBezTo>
                <a:cubicBezTo>
                  <a:pt x="2212185" y="734950"/>
                  <a:pt x="2210661" y="711486"/>
                  <a:pt x="2223058" y="703890"/>
                </a:cubicBezTo>
                <a:cubicBezTo>
                  <a:pt x="2219386" y="703684"/>
                  <a:pt x="2215561" y="702408"/>
                  <a:pt x="2212704" y="705366"/>
                </a:cubicBezTo>
                <a:cubicBezTo>
                  <a:pt x="2202200" y="690468"/>
                  <a:pt x="2213018" y="676904"/>
                  <a:pt x="2204198" y="661038"/>
                </a:cubicBezTo>
                <a:cubicBezTo>
                  <a:pt x="2191240" y="664706"/>
                  <a:pt x="2196650" y="654099"/>
                  <a:pt x="2188184" y="650934"/>
                </a:cubicBezTo>
                <a:cubicBezTo>
                  <a:pt x="2188950" y="646088"/>
                  <a:pt x="2188442" y="639967"/>
                  <a:pt x="2196451" y="637368"/>
                </a:cubicBezTo>
                <a:lnTo>
                  <a:pt x="2213589" y="640025"/>
                </a:lnTo>
                <a:cubicBezTo>
                  <a:pt x="2189771" y="631398"/>
                  <a:pt x="2217729" y="612840"/>
                  <a:pt x="2208653" y="597738"/>
                </a:cubicBezTo>
                <a:cubicBezTo>
                  <a:pt x="2194475" y="590287"/>
                  <a:pt x="2194570" y="613954"/>
                  <a:pt x="2182638" y="601812"/>
                </a:cubicBezTo>
                <a:cubicBezTo>
                  <a:pt x="2197130" y="580801"/>
                  <a:pt x="2121641" y="572618"/>
                  <a:pt x="2173012" y="549628"/>
                </a:cubicBezTo>
                <a:cubicBezTo>
                  <a:pt x="2162864" y="542332"/>
                  <a:pt x="2162102" y="531874"/>
                  <a:pt x="2152820" y="525547"/>
                </a:cubicBezTo>
                <a:lnTo>
                  <a:pt x="2159809" y="520907"/>
                </a:lnTo>
                <a:cubicBezTo>
                  <a:pt x="2148894" y="518456"/>
                  <a:pt x="2159050" y="500249"/>
                  <a:pt x="2140942" y="503560"/>
                </a:cubicBezTo>
                <a:cubicBezTo>
                  <a:pt x="2165635" y="482551"/>
                  <a:pt x="2114529" y="469071"/>
                  <a:pt x="2140907" y="444544"/>
                </a:cubicBezTo>
                <a:lnTo>
                  <a:pt x="2126421" y="440051"/>
                </a:lnTo>
                <a:cubicBezTo>
                  <a:pt x="2123925" y="430206"/>
                  <a:pt x="2145145" y="430824"/>
                  <a:pt x="2134231" y="420721"/>
                </a:cubicBezTo>
                <a:lnTo>
                  <a:pt x="2129131" y="420719"/>
                </a:lnTo>
                <a:cubicBezTo>
                  <a:pt x="2128366" y="417914"/>
                  <a:pt x="2133314" y="416844"/>
                  <a:pt x="2135101" y="414040"/>
                </a:cubicBezTo>
                <a:cubicBezTo>
                  <a:pt x="2123064" y="408834"/>
                  <a:pt x="2141788" y="394505"/>
                  <a:pt x="2123018" y="393174"/>
                </a:cubicBezTo>
                <a:lnTo>
                  <a:pt x="2124091" y="385370"/>
                </a:lnTo>
                <a:cubicBezTo>
                  <a:pt x="2143679" y="382213"/>
                  <a:pt x="2133166" y="400471"/>
                  <a:pt x="2142959" y="402718"/>
                </a:cubicBezTo>
                <a:cubicBezTo>
                  <a:pt x="2150919" y="392111"/>
                  <a:pt x="2137660" y="380886"/>
                  <a:pt x="2132818" y="369917"/>
                </a:cubicBezTo>
                <a:cubicBezTo>
                  <a:pt x="2124708" y="364151"/>
                  <a:pt x="2106345" y="368227"/>
                  <a:pt x="2105272" y="376031"/>
                </a:cubicBezTo>
                <a:lnTo>
                  <a:pt x="2101598" y="375826"/>
                </a:lnTo>
                <a:cubicBezTo>
                  <a:pt x="2092676" y="366897"/>
                  <a:pt x="2124302" y="358744"/>
                  <a:pt x="2109155" y="349610"/>
                </a:cubicBezTo>
                <a:cubicBezTo>
                  <a:pt x="2101249" y="350372"/>
                  <a:pt x="2092525" y="358174"/>
                  <a:pt x="2087273" y="352000"/>
                </a:cubicBezTo>
                <a:lnTo>
                  <a:pt x="2088091" y="344962"/>
                </a:lnTo>
                <a:lnTo>
                  <a:pt x="2112218" y="342979"/>
                </a:lnTo>
                <a:cubicBezTo>
                  <a:pt x="2094519" y="341496"/>
                  <a:pt x="2111254" y="323444"/>
                  <a:pt x="2103759" y="314311"/>
                </a:cubicBezTo>
                <a:lnTo>
                  <a:pt x="2114829" y="307632"/>
                </a:lnTo>
                <a:lnTo>
                  <a:pt x="2111259" y="305590"/>
                </a:lnTo>
                <a:lnTo>
                  <a:pt x="2088048" y="316551"/>
                </a:lnTo>
                <a:cubicBezTo>
                  <a:pt x="2103710" y="306303"/>
                  <a:pt x="2097850" y="285643"/>
                  <a:pt x="2106829" y="277076"/>
                </a:cubicBezTo>
                <a:cubicBezTo>
                  <a:pt x="2128049" y="277694"/>
                  <a:pt x="2117942" y="303909"/>
                  <a:pt x="2134977" y="308403"/>
                </a:cubicBezTo>
                <a:lnTo>
                  <a:pt x="2127015" y="326661"/>
                </a:lnTo>
                <a:cubicBezTo>
                  <a:pt x="2129921" y="331712"/>
                  <a:pt x="2145632" y="326921"/>
                  <a:pt x="2140478" y="336764"/>
                </a:cubicBezTo>
                <a:lnTo>
                  <a:pt x="2133489" y="341404"/>
                </a:lnTo>
                <a:cubicBezTo>
                  <a:pt x="2151033" y="349469"/>
                  <a:pt x="2138376" y="375683"/>
                  <a:pt x="2156991" y="386144"/>
                </a:cubicBezTo>
                <a:cubicBezTo>
                  <a:pt x="2160352" y="404610"/>
                  <a:pt x="2157489" y="425421"/>
                  <a:pt x="2179419" y="438688"/>
                </a:cubicBezTo>
                <a:cubicBezTo>
                  <a:pt x="2176300" y="467915"/>
                  <a:pt x="2202458" y="495517"/>
                  <a:pt x="2208112" y="524950"/>
                </a:cubicBezTo>
                <a:cubicBezTo>
                  <a:pt x="2206832" y="541528"/>
                  <a:pt x="2234167" y="562040"/>
                  <a:pt x="2204426" y="575753"/>
                </a:cubicBezTo>
                <a:cubicBezTo>
                  <a:pt x="2259464" y="570821"/>
                  <a:pt x="2215532" y="620439"/>
                  <a:pt x="2249908" y="634119"/>
                </a:cubicBezTo>
                <a:cubicBezTo>
                  <a:pt x="2238579" y="651764"/>
                  <a:pt x="2274385" y="657589"/>
                  <a:pt x="2260202" y="667991"/>
                </a:cubicBezTo>
                <a:cubicBezTo>
                  <a:pt x="2276778" y="674371"/>
                  <a:pt x="2258309" y="690484"/>
                  <a:pt x="2270753" y="698546"/>
                </a:cubicBezTo>
                <a:cubicBezTo>
                  <a:pt x="2276462" y="710484"/>
                  <a:pt x="2275284" y="725225"/>
                  <a:pt x="2286350" y="736399"/>
                </a:cubicBezTo>
                <a:cubicBezTo>
                  <a:pt x="2289920" y="738440"/>
                  <a:pt x="2302417" y="736659"/>
                  <a:pt x="2310120" y="737017"/>
                </a:cubicBezTo>
                <a:cubicBezTo>
                  <a:pt x="2303898" y="729161"/>
                  <a:pt x="2304821" y="715184"/>
                  <a:pt x="2292477" y="712937"/>
                </a:cubicBezTo>
                <a:cubicBezTo>
                  <a:pt x="2296507" y="713091"/>
                  <a:pt x="2300179" y="713297"/>
                  <a:pt x="2300944" y="716102"/>
                </a:cubicBezTo>
                <a:cubicBezTo>
                  <a:pt x="2306660" y="702535"/>
                  <a:pt x="2302789" y="685600"/>
                  <a:pt x="2289325" y="675496"/>
                </a:cubicBezTo>
                <a:lnTo>
                  <a:pt x="2286826" y="675853"/>
                </a:lnTo>
                <a:cubicBezTo>
                  <a:pt x="2286114" y="670854"/>
                  <a:pt x="2288154" y="667284"/>
                  <a:pt x="2293562" y="664328"/>
                </a:cubicBezTo>
                <a:cubicBezTo>
                  <a:pt x="2287340" y="664122"/>
                  <a:pt x="2282190" y="656111"/>
                  <a:pt x="2290402" y="652390"/>
                </a:cubicBezTo>
                <a:cubicBezTo>
                  <a:pt x="2268678" y="638000"/>
                  <a:pt x="2275058" y="621425"/>
                  <a:pt x="2282868" y="602095"/>
                </a:cubicBezTo>
                <a:lnTo>
                  <a:pt x="2277207" y="598166"/>
                </a:lnTo>
                <a:lnTo>
                  <a:pt x="2269656" y="606529"/>
                </a:lnTo>
                <a:cubicBezTo>
                  <a:pt x="2268383" y="597602"/>
                  <a:pt x="2247469" y="601677"/>
                  <a:pt x="2250787" y="589181"/>
                </a:cubicBezTo>
                <a:lnTo>
                  <a:pt x="2265477" y="592552"/>
                </a:lnTo>
                <a:cubicBezTo>
                  <a:pt x="2275224" y="579139"/>
                  <a:pt x="2242118" y="582038"/>
                  <a:pt x="2247835" y="568471"/>
                </a:cubicBezTo>
                <a:lnTo>
                  <a:pt x="2257731" y="568881"/>
                </a:lnTo>
                <a:cubicBezTo>
                  <a:pt x="2263652" y="554194"/>
                  <a:pt x="2248915" y="535163"/>
                  <a:pt x="2238870" y="526030"/>
                </a:cubicBezTo>
                <a:cubicBezTo>
                  <a:pt x="2247343" y="503691"/>
                  <a:pt x="2218935" y="490982"/>
                  <a:pt x="2241639" y="473901"/>
                </a:cubicBezTo>
                <a:cubicBezTo>
                  <a:pt x="2261135" y="434325"/>
                  <a:pt x="2183597" y="455216"/>
                  <a:pt x="2206816" y="418752"/>
                </a:cubicBezTo>
                <a:cubicBezTo>
                  <a:pt x="2196212" y="398040"/>
                  <a:pt x="2187341" y="381817"/>
                  <a:pt x="2188470" y="356518"/>
                </a:cubicBezTo>
                <a:cubicBezTo>
                  <a:pt x="2178678" y="354271"/>
                  <a:pt x="2178629" y="346262"/>
                  <a:pt x="2175825" y="339375"/>
                </a:cubicBezTo>
                <a:cubicBezTo>
                  <a:pt x="2182820" y="316883"/>
                  <a:pt x="2157526" y="292801"/>
                  <a:pt x="2151515" y="265969"/>
                </a:cubicBezTo>
                <a:cubicBezTo>
                  <a:pt x="2170954" y="250902"/>
                  <a:pt x="2126268" y="227353"/>
                  <a:pt x="2135331" y="222166"/>
                </a:cubicBezTo>
                <a:cubicBezTo>
                  <a:pt x="2136843" y="221303"/>
                  <a:pt x="2139846" y="220948"/>
                  <a:pt x="2144888" y="221228"/>
                </a:cubicBezTo>
                <a:close/>
                <a:moveTo>
                  <a:pt x="3719394" y="218716"/>
                </a:moveTo>
                <a:cubicBezTo>
                  <a:pt x="3728167" y="218924"/>
                  <a:pt x="3722093" y="232541"/>
                  <a:pt x="3731579" y="237747"/>
                </a:cubicBezTo>
                <a:cubicBezTo>
                  <a:pt x="3740301" y="240146"/>
                  <a:pt x="3724282" y="245345"/>
                  <a:pt x="3724078" y="246466"/>
                </a:cubicBezTo>
                <a:cubicBezTo>
                  <a:pt x="3738263" y="228413"/>
                  <a:pt x="3701839" y="243807"/>
                  <a:pt x="3712659" y="222591"/>
                </a:cubicBezTo>
                <a:lnTo>
                  <a:pt x="3716024" y="225755"/>
                </a:lnTo>
                <a:cubicBezTo>
                  <a:pt x="3720157" y="224072"/>
                  <a:pt x="3718984" y="220961"/>
                  <a:pt x="3719394" y="218716"/>
                </a:cubicBezTo>
                <a:close/>
                <a:moveTo>
                  <a:pt x="2722968" y="203418"/>
                </a:moveTo>
                <a:cubicBezTo>
                  <a:pt x="2726997" y="203572"/>
                  <a:pt x="2730619" y="203420"/>
                  <a:pt x="2731435" y="206583"/>
                </a:cubicBezTo>
                <a:lnTo>
                  <a:pt x="2719344" y="211221"/>
                </a:lnTo>
                <a:cubicBezTo>
                  <a:pt x="2719651" y="208263"/>
                  <a:pt x="2718835" y="205100"/>
                  <a:pt x="2722968" y="203418"/>
                </a:cubicBezTo>
                <a:close/>
                <a:moveTo>
                  <a:pt x="3292415" y="200904"/>
                </a:moveTo>
                <a:cubicBezTo>
                  <a:pt x="3309552" y="203561"/>
                  <a:pt x="3303123" y="212129"/>
                  <a:pt x="3302050" y="219932"/>
                </a:cubicBezTo>
                <a:lnTo>
                  <a:pt x="3282155" y="226048"/>
                </a:lnTo>
                <a:cubicBezTo>
                  <a:pt x="3284553" y="224977"/>
                  <a:pt x="3288991" y="220337"/>
                  <a:pt x="3293328" y="217532"/>
                </a:cubicBezTo>
                <a:cubicBezTo>
                  <a:pt x="3297105" y="210801"/>
                  <a:pt x="3281140" y="206155"/>
                  <a:pt x="3292415" y="200904"/>
                </a:cubicBezTo>
                <a:close/>
                <a:moveTo>
                  <a:pt x="2143221" y="195014"/>
                </a:moveTo>
                <a:lnTo>
                  <a:pt x="2151994" y="195221"/>
                </a:lnTo>
                <a:cubicBezTo>
                  <a:pt x="2149799" y="200269"/>
                  <a:pt x="2146736" y="212001"/>
                  <a:pt x="2135362" y="206336"/>
                </a:cubicBezTo>
                <a:cubicBezTo>
                  <a:pt x="2136129" y="201490"/>
                  <a:pt x="2137813" y="197971"/>
                  <a:pt x="2143221" y="195014"/>
                </a:cubicBezTo>
                <a:close/>
                <a:moveTo>
                  <a:pt x="3114017" y="191305"/>
                </a:moveTo>
                <a:cubicBezTo>
                  <a:pt x="3120021" y="193404"/>
                  <a:pt x="3120047" y="203168"/>
                  <a:pt x="3121996" y="209175"/>
                </a:cubicBezTo>
                <a:cubicBezTo>
                  <a:pt x="3120414" y="213408"/>
                  <a:pt x="3125259" y="214175"/>
                  <a:pt x="3127401" y="216420"/>
                </a:cubicBezTo>
                <a:cubicBezTo>
                  <a:pt x="3139645" y="207752"/>
                  <a:pt x="3143721" y="223565"/>
                  <a:pt x="3156627" y="222090"/>
                </a:cubicBezTo>
                <a:cubicBezTo>
                  <a:pt x="3149686" y="234738"/>
                  <a:pt x="3128260" y="242893"/>
                  <a:pt x="3118158" y="251255"/>
                </a:cubicBezTo>
                <a:cubicBezTo>
                  <a:pt x="3110354" y="252733"/>
                  <a:pt x="3105765" y="248650"/>
                  <a:pt x="3103981" y="243805"/>
                </a:cubicBezTo>
                <a:lnTo>
                  <a:pt x="3105155" y="239265"/>
                </a:lnTo>
                <a:lnTo>
                  <a:pt x="3119384" y="244523"/>
                </a:lnTo>
                <a:cubicBezTo>
                  <a:pt x="3120000" y="230955"/>
                  <a:pt x="3097460" y="213402"/>
                  <a:pt x="3105729" y="192185"/>
                </a:cubicBezTo>
                <a:cubicBezTo>
                  <a:pt x="3109351" y="190758"/>
                  <a:pt x="3112016" y="190606"/>
                  <a:pt x="3114017" y="191305"/>
                </a:cubicBezTo>
                <a:close/>
                <a:moveTo>
                  <a:pt x="3762860" y="188838"/>
                </a:moveTo>
                <a:lnTo>
                  <a:pt x="3778263" y="189557"/>
                </a:lnTo>
                <a:lnTo>
                  <a:pt x="3777497" y="194402"/>
                </a:lnTo>
                <a:close/>
                <a:moveTo>
                  <a:pt x="3242380" y="187272"/>
                </a:moveTo>
                <a:cubicBezTo>
                  <a:pt x="3251101" y="189672"/>
                  <a:pt x="3260894" y="191918"/>
                  <a:pt x="3261963" y="199417"/>
                </a:cubicBezTo>
                <a:cubicBezTo>
                  <a:pt x="3255327" y="216757"/>
                  <a:pt x="3273176" y="232065"/>
                  <a:pt x="3280112" y="237269"/>
                </a:cubicBezTo>
                <a:cubicBezTo>
                  <a:pt x="3282917" y="236505"/>
                  <a:pt x="3285008" y="238392"/>
                  <a:pt x="3286027" y="240433"/>
                </a:cubicBezTo>
                <a:cubicBezTo>
                  <a:pt x="3288067" y="244515"/>
                  <a:pt x="3282659" y="247472"/>
                  <a:pt x="3278527" y="249154"/>
                </a:cubicBezTo>
                <a:cubicBezTo>
                  <a:pt x="3247822" y="243331"/>
                  <a:pt x="3246352" y="210022"/>
                  <a:pt x="3242380" y="187272"/>
                </a:cubicBezTo>
                <a:close/>
                <a:moveTo>
                  <a:pt x="2042229" y="186827"/>
                </a:moveTo>
                <a:lnTo>
                  <a:pt x="2046972" y="186879"/>
                </a:lnTo>
                <a:lnTo>
                  <a:pt x="2045388" y="198763"/>
                </a:lnTo>
                <a:cubicBezTo>
                  <a:pt x="2039063" y="200393"/>
                  <a:pt x="2034016" y="190548"/>
                  <a:pt x="2042229" y="186827"/>
                </a:cubicBezTo>
                <a:close/>
                <a:moveTo>
                  <a:pt x="1875689" y="186528"/>
                </a:moveTo>
                <a:lnTo>
                  <a:pt x="1880840" y="186886"/>
                </a:lnTo>
                <a:lnTo>
                  <a:pt x="1880074" y="191732"/>
                </a:lnTo>
                <a:lnTo>
                  <a:pt x="1874923" y="191373"/>
                </a:lnTo>
                <a:close/>
                <a:moveTo>
                  <a:pt x="4076405" y="185300"/>
                </a:moveTo>
                <a:cubicBezTo>
                  <a:pt x="4067477" y="189123"/>
                  <a:pt x="4053602" y="194016"/>
                  <a:pt x="4066963" y="203405"/>
                </a:cubicBezTo>
                <a:lnTo>
                  <a:pt x="4066656" y="206364"/>
                </a:lnTo>
                <a:lnTo>
                  <a:pt x="4046970" y="196054"/>
                </a:lnTo>
                <a:cubicBezTo>
                  <a:pt x="4052584" y="186875"/>
                  <a:pt x="4065998" y="188970"/>
                  <a:pt x="4076405" y="185300"/>
                </a:cubicBezTo>
                <a:close/>
                <a:moveTo>
                  <a:pt x="3679165" y="184424"/>
                </a:moveTo>
                <a:cubicBezTo>
                  <a:pt x="3679725" y="188352"/>
                  <a:pt x="3674521" y="190186"/>
                  <a:pt x="3675082" y="194115"/>
                </a:cubicBezTo>
                <a:lnTo>
                  <a:pt x="3685387" y="184630"/>
                </a:lnTo>
                <a:close/>
                <a:moveTo>
                  <a:pt x="2937867" y="182606"/>
                </a:moveTo>
                <a:cubicBezTo>
                  <a:pt x="2939091" y="183525"/>
                  <a:pt x="2945873" y="187658"/>
                  <a:pt x="2945362" y="191739"/>
                </a:cubicBezTo>
                <a:cubicBezTo>
                  <a:pt x="2933476" y="195254"/>
                  <a:pt x="2942916" y="184800"/>
                  <a:pt x="2937867" y="182606"/>
                </a:cubicBezTo>
                <a:close/>
                <a:moveTo>
                  <a:pt x="2345879" y="177778"/>
                </a:moveTo>
                <a:cubicBezTo>
                  <a:pt x="2329809" y="185170"/>
                  <a:pt x="2345824" y="187622"/>
                  <a:pt x="2353067" y="189868"/>
                </a:cubicBezTo>
                <a:cubicBezTo>
                  <a:pt x="2335976" y="205421"/>
                  <a:pt x="2365712" y="209561"/>
                  <a:pt x="2356729" y="228329"/>
                </a:cubicBezTo>
                <a:cubicBezTo>
                  <a:pt x="2361322" y="222210"/>
                  <a:pt x="2378149" y="240576"/>
                  <a:pt x="2376262" y="237567"/>
                </a:cubicBezTo>
                <a:cubicBezTo>
                  <a:pt x="2388917" y="221553"/>
                  <a:pt x="2359482" y="232309"/>
                  <a:pt x="2359996" y="220576"/>
                </a:cubicBezTo>
                <a:cubicBezTo>
                  <a:pt x="2359337" y="205734"/>
                  <a:pt x="2357759" y="192114"/>
                  <a:pt x="2369596" y="180590"/>
                </a:cubicBezTo>
                <a:cubicBezTo>
                  <a:pt x="2361792" y="182067"/>
                  <a:pt x="2348223" y="186552"/>
                  <a:pt x="2345879" y="177778"/>
                </a:cubicBezTo>
                <a:close/>
                <a:moveTo>
                  <a:pt x="3281252" y="173714"/>
                </a:moveTo>
                <a:lnTo>
                  <a:pt x="3287475" y="173920"/>
                </a:lnTo>
                <a:cubicBezTo>
                  <a:pt x="3287830" y="178969"/>
                  <a:pt x="3284206" y="186773"/>
                  <a:pt x="3277168" y="183405"/>
                </a:cubicBezTo>
                <a:cubicBezTo>
                  <a:pt x="3278954" y="180600"/>
                  <a:pt x="3275691" y="175600"/>
                  <a:pt x="3281252" y="173714"/>
                </a:cubicBezTo>
                <a:close/>
                <a:moveTo>
                  <a:pt x="3659887" y="171871"/>
                </a:moveTo>
                <a:cubicBezTo>
                  <a:pt x="3657845" y="177991"/>
                  <a:pt x="3664321" y="185083"/>
                  <a:pt x="3670748" y="184167"/>
                </a:cubicBezTo>
                <a:lnTo>
                  <a:pt x="3673401" y="182331"/>
                </a:lnTo>
                <a:close/>
                <a:moveTo>
                  <a:pt x="3099819" y="171169"/>
                </a:moveTo>
                <a:lnTo>
                  <a:pt x="3097166" y="173005"/>
                </a:lnTo>
                <a:cubicBezTo>
                  <a:pt x="3100276" y="176933"/>
                  <a:pt x="3108081" y="175456"/>
                  <a:pt x="3111293" y="180099"/>
                </a:cubicBezTo>
                <a:lnTo>
                  <a:pt x="3110526" y="184944"/>
                </a:lnTo>
                <a:lnTo>
                  <a:pt x="3086860" y="182489"/>
                </a:lnTo>
                <a:cubicBezTo>
                  <a:pt x="3084363" y="172644"/>
                  <a:pt x="3091810" y="173768"/>
                  <a:pt x="3099819" y="171169"/>
                </a:cubicBezTo>
                <a:close/>
                <a:moveTo>
                  <a:pt x="2764753" y="169407"/>
                </a:moveTo>
                <a:cubicBezTo>
                  <a:pt x="2770109" y="168643"/>
                  <a:pt x="2773270" y="172929"/>
                  <a:pt x="2775361" y="174817"/>
                </a:cubicBezTo>
                <a:lnTo>
                  <a:pt x="2774594" y="179663"/>
                </a:lnTo>
                <a:cubicBezTo>
                  <a:pt x="2769595" y="180375"/>
                  <a:pt x="2762915" y="174405"/>
                  <a:pt x="2764753" y="169407"/>
                </a:cubicBezTo>
                <a:close/>
                <a:moveTo>
                  <a:pt x="2937973" y="168019"/>
                </a:moveTo>
                <a:lnTo>
                  <a:pt x="2943125" y="168377"/>
                </a:lnTo>
                <a:lnTo>
                  <a:pt x="2941899" y="175110"/>
                </a:lnTo>
                <a:cubicBezTo>
                  <a:pt x="2936083" y="177760"/>
                  <a:pt x="2929965" y="170618"/>
                  <a:pt x="2937973" y="168019"/>
                </a:cubicBezTo>
                <a:close/>
                <a:moveTo>
                  <a:pt x="2918948" y="167453"/>
                </a:moveTo>
                <a:lnTo>
                  <a:pt x="2925170" y="167658"/>
                </a:lnTo>
                <a:lnTo>
                  <a:pt x="2915630" y="172298"/>
                </a:lnTo>
                <a:cubicBezTo>
                  <a:pt x="2914611" y="170258"/>
                  <a:pt x="2917416" y="169492"/>
                  <a:pt x="2918948" y="167453"/>
                </a:cubicBezTo>
                <a:close/>
                <a:moveTo>
                  <a:pt x="2139712" y="157625"/>
                </a:moveTo>
                <a:cubicBezTo>
                  <a:pt x="2134098" y="169356"/>
                  <a:pt x="2156742" y="179972"/>
                  <a:pt x="2137407" y="190014"/>
                </a:cubicBezTo>
                <a:cubicBezTo>
                  <a:pt x="2119758" y="191438"/>
                  <a:pt x="2139351" y="170428"/>
                  <a:pt x="2126040" y="163947"/>
                </a:cubicBezTo>
                <a:cubicBezTo>
                  <a:pt x="2128208" y="162545"/>
                  <a:pt x="2129879" y="160212"/>
                  <a:pt x="2131882" y="158605"/>
                </a:cubicBezTo>
                <a:cubicBezTo>
                  <a:pt x="2133885" y="156999"/>
                  <a:pt x="2136218" y="156120"/>
                  <a:pt x="2139712" y="157625"/>
                </a:cubicBezTo>
                <a:close/>
                <a:moveTo>
                  <a:pt x="3692734" y="154390"/>
                </a:moveTo>
                <a:lnTo>
                  <a:pt x="3706453" y="163729"/>
                </a:lnTo>
                <a:cubicBezTo>
                  <a:pt x="3695129" y="163522"/>
                  <a:pt x="3697930" y="178060"/>
                  <a:pt x="3683701" y="172802"/>
                </a:cubicBezTo>
                <a:cubicBezTo>
                  <a:pt x="3684365" y="169793"/>
                  <a:pt x="3684671" y="166834"/>
                  <a:pt x="3688548" y="165917"/>
                </a:cubicBezTo>
                <a:lnTo>
                  <a:pt x="3680082" y="162752"/>
                </a:lnTo>
                <a:close/>
                <a:moveTo>
                  <a:pt x="3087174" y="154027"/>
                </a:moveTo>
                <a:lnTo>
                  <a:pt x="3098751" y="161120"/>
                </a:lnTo>
                <a:lnTo>
                  <a:pt x="3083755" y="160708"/>
                </a:lnTo>
                <a:cubicBezTo>
                  <a:pt x="3084214" y="158821"/>
                  <a:pt x="3083450" y="156016"/>
                  <a:pt x="3087174" y="154027"/>
                </a:cubicBezTo>
                <a:close/>
                <a:moveTo>
                  <a:pt x="4046778" y="153820"/>
                </a:moveTo>
                <a:lnTo>
                  <a:pt x="4045909" y="160502"/>
                </a:lnTo>
                <a:lnTo>
                  <a:pt x="4037136" y="160295"/>
                </a:lnTo>
                <a:cubicBezTo>
                  <a:pt x="4040044" y="157695"/>
                  <a:pt x="4038312" y="150655"/>
                  <a:pt x="4046778" y="153820"/>
                </a:cubicBezTo>
                <a:close/>
                <a:moveTo>
                  <a:pt x="2987914" y="152882"/>
                </a:moveTo>
                <a:lnTo>
                  <a:pt x="2993727" y="157882"/>
                </a:lnTo>
                <a:lnTo>
                  <a:pt x="2967965" y="168841"/>
                </a:lnTo>
                <a:cubicBezTo>
                  <a:pt x="2961236" y="154864"/>
                  <a:pt x="2980617" y="160480"/>
                  <a:pt x="2987914" y="152882"/>
                </a:cubicBezTo>
                <a:close/>
                <a:moveTo>
                  <a:pt x="2663967" y="152450"/>
                </a:moveTo>
                <a:cubicBezTo>
                  <a:pt x="2683198" y="149343"/>
                  <a:pt x="2667175" y="172394"/>
                  <a:pt x="2678904" y="178008"/>
                </a:cubicBezTo>
                <a:cubicBezTo>
                  <a:pt x="2700931" y="207293"/>
                  <a:pt x="2706020" y="250651"/>
                  <a:pt x="2726466" y="281618"/>
                </a:cubicBezTo>
                <a:cubicBezTo>
                  <a:pt x="2714833" y="292020"/>
                  <a:pt x="2748648" y="301772"/>
                  <a:pt x="2722888" y="305080"/>
                </a:cubicBezTo>
                <a:cubicBezTo>
                  <a:pt x="2720900" y="301357"/>
                  <a:pt x="2723351" y="295542"/>
                  <a:pt x="2715648" y="295183"/>
                </a:cubicBezTo>
                <a:cubicBezTo>
                  <a:pt x="2710292" y="295947"/>
                  <a:pt x="2705856" y="292936"/>
                  <a:pt x="2702743" y="296658"/>
                </a:cubicBezTo>
                <a:lnTo>
                  <a:pt x="2703612" y="289977"/>
                </a:lnTo>
                <a:cubicBezTo>
                  <a:pt x="2707642" y="290131"/>
                  <a:pt x="2711059" y="291101"/>
                  <a:pt x="2712845" y="288296"/>
                </a:cubicBezTo>
                <a:cubicBezTo>
                  <a:pt x="2708868" y="283398"/>
                  <a:pt x="2707899" y="279164"/>
                  <a:pt x="2710452" y="271514"/>
                </a:cubicBezTo>
                <a:lnTo>
                  <a:pt x="2713105" y="269679"/>
                </a:lnTo>
                <a:cubicBezTo>
                  <a:pt x="2705864" y="259782"/>
                  <a:pt x="2696783" y="270185"/>
                  <a:pt x="2685970" y="265897"/>
                </a:cubicBezTo>
                <a:lnTo>
                  <a:pt x="2690869" y="259369"/>
                </a:lnTo>
                <a:lnTo>
                  <a:pt x="2678525" y="257121"/>
                </a:lnTo>
                <a:cubicBezTo>
                  <a:pt x="2682251" y="250032"/>
                  <a:pt x="2692713" y="228867"/>
                  <a:pt x="2671495" y="228249"/>
                </a:cubicBezTo>
                <a:cubicBezTo>
                  <a:pt x="2652471" y="220031"/>
                  <a:pt x="2674663" y="207030"/>
                  <a:pt x="2669718" y="197899"/>
                </a:cubicBezTo>
                <a:lnTo>
                  <a:pt x="2679564" y="190301"/>
                </a:lnTo>
                <a:cubicBezTo>
                  <a:pt x="2671305" y="178363"/>
                  <a:pt x="2665543" y="166068"/>
                  <a:pt x="2663967" y="152450"/>
                </a:cubicBezTo>
                <a:close/>
                <a:moveTo>
                  <a:pt x="1916455" y="150478"/>
                </a:moveTo>
                <a:cubicBezTo>
                  <a:pt x="1911099" y="151242"/>
                  <a:pt x="1914362" y="156241"/>
                  <a:pt x="1912576" y="159046"/>
                </a:cubicBezTo>
                <a:cubicBezTo>
                  <a:pt x="1936598" y="166551"/>
                  <a:pt x="1909152" y="183580"/>
                  <a:pt x="1924961" y="194806"/>
                </a:cubicBezTo>
                <a:cubicBezTo>
                  <a:pt x="1923583" y="197917"/>
                  <a:pt x="1919553" y="197763"/>
                  <a:pt x="1915880" y="197557"/>
                </a:cubicBezTo>
                <a:cubicBezTo>
                  <a:pt x="1923173" y="202712"/>
                  <a:pt x="1937760" y="210468"/>
                  <a:pt x="1940002" y="218529"/>
                </a:cubicBezTo>
                <a:cubicBezTo>
                  <a:pt x="1941533" y="213939"/>
                  <a:pt x="1945767" y="210420"/>
                  <a:pt x="1950511" y="210473"/>
                </a:cubicBezTo>
                <a:cubicBezTo>
                  <a:pt x="1945614" y="209349"/>
                  <a:pt x="1937606" y="211948"/>
                  <a:pt x="1935822" y="207102"/>
                </a:cubicBezTo>
                <a:cubicBezTo>
                  <a:pt x="1945108" y="195576"/>
                  <a:pt x="1913895" y="183632"/>
                  <a:pt x="1934760" y="171549"/>
                </a:cubicBezTo>
                <a:lnTo>
                  <a:pt x="1925987" y="171342"/>
                </a:lnTo>
                <a:cubicBezTo>
                  <a:pt x="1920378" y="165220"/>
                  <a:pt x="1919258" y="157365"/>
                  <a:pt x="1916455" y="150478"/>
                </a:cubicBezTo>
                <a:close/>
                <a:moveTo>
                  <a:pt x="3654334" y="148253"/>
                </a:moveTo>
                <a:cubicBezTo>
                  <a:pt x="3646020" y="146159"/>
                  <a:pt x="3639591" y="154727"/>
                  <a:pt x="3635918" y="154522"/>
                </a:cubicBezTo>
                <a:lnTo>
                  <a:pt x="3653108" y="154985"/>
                </a:lnTo>
                <a:close/>
                <a:moveTo>
                  <a:pt x="2441373" y="147403"/>
                </a:moveTo>
                <a:cubicBezTo>
                  <a:pt x="2447691" y="173828"/>
                  <a:pt x="2476351" y="193423"/>
                  <a:pt x="2476447" y="217089"/>
                </a:cubicBezTo>
                <a:lnTo>
                  <a:pt x="2470224" y="216883"/>
                </a:lnTo>
                <a:lnTo>
                  <a:pt x="2474603" y="247592"/>
                </a:lnTo>
                <a:cubicBezTo>
                  <a:pt x="2484086" y="260448"/>
                  <a:pt x="2526730" y="252911"/>
                  <a:pt x="2509483" y="275043"/>
                </a:cubicBezTo>
                <a:cubicBezTo>
                  <a:pt x="2524529" y="283464"/>
                  <a:pt x="2499992" y="287691"/>
                  <a:pt x="2509579" y="298711"/>
                </a:cubicBezTo>
                <a:cubicBezTo>
                  <a:pt x="2507744" y="293508"/>
                  <a:pt x="2525855" y="282546"/>
                  <a:pt x="2513463" y="272290"/>
                </a:cubicBezTo>
                <a:cubicBezTo>
                  <a:pt x="2516575" y="268568"/>
                  <a:pt x="2523562" y="271578"/>
                  <a:pt x="2528919" y="270815"/>
                </a:cubicBezTo>
                <a:cubicBezTo>
                  <a:pt x="2543914" y="271227"/>
                  <a:pt x="2530496" y="284434"/>
                  <a:pt x="2537431" y="289640"/>
                </a:cubicBezTo>
                <a:cubicBezTo>
                  <a:pt x="2540544" y="285917"/>
                  <a:pt x="2545338" y="288876"/>
                  <a:pt x="2550337" y="288163"/>
                </a:cubicBezTo>
                <a:lnTo>
                  <a:pt x="2550127" y="307139"/>
                </a:lnTo>
                <a:cubicBezTo>
                  <a:pt x="2545331" y="311830"/>
                  <a:pt x="2539109" y="311624"/>
                  <a:pt x="2533906" y="313459"/>
                </a:cubicBezTo>
                <a:cubicBezTo>
                  <a:pt x="2540333" y="312542"/>
                  <a:pt x="2545025" y="314789"/>
                  <a:pt x="2548136" y="318717"/>
                </a:cubicBezTo>
                <a:cubicBezTo>
                  <a:pt x="2557670" y="331931"/>
                  <a:pt x="2558429" y="352588"/>
                  <a:pt x="2576535" y="356929"/>
                </a:cubicBezTo>
                <a:cubicBezTo>
                  <a:pt x="2577356" y="342239"/>
                  <a:pt x="2569046" y="329944"/>
                  <a:pt x="2567467" y="316324"/>
                </a:cubicBezTo>
                <a:cubicBezTo>
                  <a:pt x="2570991" y="302707"/>
                  <a:pt x="2536867" y="303564"/>
                  <a:pt x="2556560" y="288369"/>
                </a:cubicBezTo>
                <a:cubicBezTo>
                  <a:pt x="2539169" y="278826"/>
                  <a:pt x="2567377" y="274805"/>
                  <a:pt x="2562687" y="264907"/>
                </a:cubicBezTo>
                <a:cubicBezTo>
                  <a:pt x="2556930" y="244962"/>
                  <a:pt x="2535098" y="245160"/>
                  <a:pt x="2531941" y="225572"/>
                </a:cubicBezTo>
                <a:cubicBezTo>
                  <a:pt x="2535053" y="221850"/>
                  <a:pt x="2539847" y="224810"/>
                  <a:pt x="2544847" y="224097"/>
                </a:cubicBezTo>
                <a:cubicBezTo>
                  <a:pt x="2543880" y="212211"/>
                  <a:pt x="2521286" y="204503"/>
                  <a:pt x="2534245" y="193183"/>
                </a:cubicBezTo>
                <a:lnTo>
                  <a:pt x="2511549" y="184762"/>
                </a:lnTo>
                <a:lnTo>
                  <a:pt x="2514969" y="178080"/>
                </a:lnTo>
                <a:lnTo>
                  <a:pt x="2498188" y="172821"/>
                </a:lnTo>
                <a:lnTo>
                  <a:pt x="2507979" y="182719"/>
                </a:lnTo>
                <a:cubicBezTo>
                  <a:pt x="2509047" y="192768"/>
                  <a:pt x="2501803" y="198173"/>
                  <a:pt x="2498180" y="205975"/>
                </a:cubicBezTo>
                <a:lnTo>
                  <a:pt x="2508075" y="206387"/>
                </a:lnTo>
                <a:cubicBezTo>
                  <a:pt x="2506082" y="217965"/>
                  <a:pt x="2528522" y="229703"/>
                  <a:pt x="2511738" y="239747"/>
                </a:cubicBezTo>
                <a:cubicBezTo>
                  <a:pt x="2509545" y="239695"/>
                  <a:pt x="2506994" y="239695"/>
                  <a:pt x="2505412" y="238827"/>
                </a:cubicBezTo>
                <a:cubicBezTo>
                  <a:pt x="2506127" y="241275"/>
                  <a:pt x="2503678" y="244539"/>
                  <a:pt x="2504340" y="246631"/>
                </a:cubicBezTo>
                <a:cubicBezTo>
                  <a:pt x="2482608" y="257744"/>
                  <a:pt x="2492715" y="231530"/>
                  <a:pt x="2477158" y="227189"/>
                </a:cubicBezTo>
                <a:lnTo>
                  <a:pt x="2491035" y="219746"/>
                </a:lnTo>
                <a:cubicBezTo>
                  <a:pt x="2496189" y="209904"/>
                  <a:pt x="2484661" y="210819"/>
                  <a:pt x="2480736" y="203727"/>
                </a:cubicBezTo>
                <a:cubicBezTo>
                  <a:pt x="2485637" y="186999"/>
                  <a:pt x="2482733" y="174296"/>
                  <a:pt x="2474217" y="163123"/>
                </a:cubicBezTo>
                <a:cubicBezTo>
                  <a:pt x="2472387" y="142619"/>
                  <a:pt x="2463407" y="151184"/>
                  <a:pt x="2441373" y="147403"/>
                </a:cubicBezTo>
                <a:close/>
                <a:moveTo>
                  <a:pt x="3224539" y="146461"/>
                </a:moveTo>
                <a:cubicBezTo>
                  <a:pt x="3235147" y="151871"/>
                  <a:pt x="3240041" y="160646"/>
                  <a:pt x="3239987" y="170490"/>
                </a:cubicBezTo>
                <a:lnTo>
                  <a:pt x="3235855" y="172172"/>
                </a:lnTo>
                <a:cubicBezTo>
                  <a:pt x="3230654" y="166356"/>
                  <a:pt x="3225556" y="156153"/>
                  <a:pt x="3224539" y="146461"/>
                </a:cubicBezTo>
                <a:close/>
                <a:moveTo>
                  <a:pt x="3140326" y="146083"/>
                </a:moveTo>
                <a:lnTo>
                  <a:pt x="3146548" y="146288"/>
                </a:lnTo>
                <a:lnTo>
                  <a:pt x="3145781" y="151134"/>
                </a:lnTo>
                <a:lnTo>
                  <a:pt x="3139559" y="150928"/>
                </a:lnTo>
                <a:close/>
                <a:moveTo>
                  <a:pt x="2976746" y="143544"/>
                </a:moveTo>
                <a:cubicBezTo>
                  <a:pt x="2979092" y="144668"/>
                  <a:pt x="2981234" y="146912"/>
                  <a:pt x="2979652" y="148595"/>
                </a:cubicBezTo>
                <a:lnTo>
                  <a:pt x="2970879" y="148388"/>
                </a:lnTo>
                <a:close/>
                <a:moveTo>
                  <a:pt x="3163077" y="139560"/>
                </a:moveTo>
                <a:cubicBezTo>
                  <a:pt x="3173478" y="153743"/>
                  <a:pt x="3175822" y="162517"/>
                  <a:pt x="3157966" y="172713"/>
                </a:cubicBezTo>
                <a:cubicBezTo>
                  <a:pt x="3157455" y="176794"/>
                  <a:pt x="3163575" y="178836"/>
                  <a:pt x="3165462" y="181846"/>
                </a:cubicBezTo>
                <a:lnTo>
                  <a:pt x="3175104" y="175371"/>
                </a:lnTo>
                <a:cubicBezTo>
                  <a:pt x="3178414" y="196030"/>
                  <a:pt x="3226463" y="195737"/>
                  <a:pt x="3196209" y="221182"/>
                </a:cubicBezTo>
                <a:cubicBezTo>
                  <a:pt x="3212072" y="222564"/>
                  <a:pt x="3197275" y="238882"/>
                  <a:pt x="3214617" y="240416"/>
                </a:cubicBezTo>
                <a:cubicBezTo>
                  <a:pt x="3218801" y="236541"/>
                  <a:pt x="3224157" y="235777"/>
                  <a:pt x="3230379" y="235983"/>
                </a:cubicBezTo>
                <a:cubicBezTo>
                  <a:pt x="3231399" y="238023"/>
                  <a:pt x="3233745" y="239147"/>
                  <a:pt x="3232163" y="240830"/>
                </a:cubicBezTo>
                <a:lnTo>
                  <a:pt x="3213391" y="247150"/>
                </a:lnTo>
                <a:lnTo>
                  <a:pt x="3228689" y="262456"/>
                </a:lnTo>
                <a:cubicBezTo>
                  <a:pt x="3230219" y="260416"/>
                  <a:pt x="3233230" y="258529"/>
                  <a:pt x="3235575" y="259653"/>
                </a:cubicBezTo>
                <a:lnTo>
                  <a:pt x="3234809" y="264498"/>
                </a:lnTo>
                <a:cubicBezTo>
                  <a:pt x="3212725" y="257809"/>
                  <a:pt x="3226643" y="283879"/>
                  <a:pt x="3204915" y="277139"/>
                </a:cubicBezTo>
                <a:lnTo>
                  <a:pt x="3206186" y="293717"/>
                </a:lnTo>
                <a:lnTo>
                  <a:pt x="3178847" y="291057"/>
                </a:lnTo>
                <a:cubicBezTo>
                  <a:pt x="3177013" y="278203"/>
                  <a:pt x="3198434" y="287901"/>
                  <a:pt x="3196601" y="275046"/>
                </a:cubicBezTo>
                <a:cubicBezTo>
                  <a:pt x="3204871" y="253829"/>
                  <a:pt x="3166157" y="250605"/>
                  <a:pt x="3179629" y="227553"/>
                </a:cubicBezTo>
                <a:cubicBezTo>
                  <a:pt x="3152290" y="224893"/>
                  <a:pt x="3170917" y="191998"/>
                  <a:pt x="3151995" y="184495"/>
                </a:cubicBezTo>
                <a:cubicBezTo>
                  <a:pt x="3154601" y="167000"/>
                  <a:pt x="3142313" y="149807"/>
                  <a:pt x="3163077" y="139560"/>
                </a:cubicBezTo>
                <a:close/>
                <a:moveTo>
                  <a:pt x="2926964" y="139351"/>
                </a:moveTo>
                <a:cubicBezTo>
                  <a:pt x="2930585" y="139199"/>
                  <a:pt x="2932625" y="143280"/>
                  <a:pt x="2931042" y="147513"/>
                </a:cubicBezTo>
                <a:lnTo>
                  <a:pt x="2929817" y="154246"/>
                </a:lnTo>
                <a:cubicBezTo>
                  <a:pt x="2927777" y="150164"/>
                  <a:pt x="2917117" y="146949"/>
                  <a:pt x="2926964" y="139351"/>
                </a:cubicBezTo>
                <a:close/>
                <a:moveTo>
                  <a:pt x="3685852" y="139341"/>
                </a:moveTo>
                <a:lnTo>
                  <a:pt x="3686920" y="149390"/>
                </a:lnTo>
                <a:lnTo>
                  <a:pt x="3678914" y="144337"/>
                </a:lnTo>
                <a:close/>
                <a:moveTo>
                  <a:pt x="4068176" y="138921"/>
                </a:moveTo>
                <a:cubicBezTo>
                  <a:pt x="4069859" y="138437"/>
                  <a:pt x="4073433" y="140819"/>
                  <a:pt x="4080546" y="147911"/>
                </a:cubicBezTo>
                <a:cubicBezTo>
                  <a:pt x="4084218" y="148116"/>
                  <a:pt x="4088452" y="147148"/>
                  <a:pt x="4090338" y="150158"/>
                </a:cubicBezTo>
                <a:cubicBezTo>
                  <a:pt x="4082994" y="149748"/>
                  <a:pt x="4075547" y="148624"/>
                  <a:pt x="4070904" y="154386"/>
                </a:cubicBezTo>
                <a:lnTo>
                  <a:pt x="4078502" y="161683"/>
                </a:lnTo>
                <a:cubicBezTo>
                  <a:pt x="4070543" y="164638"/>
                  <a:pt x="4068449" y="178053"/>
                  <a:pt x="4059422" y="170960"/>
                </a:cubicBezTo>
                <a:cubicBezTo>
                  <a:pt x="4075070" y="167637"/>
                  <a:pt x="4063122" y="140376"/>
                  <a:pt x="4068176" y="138921"/>
                </a:cubicBezTo>
                <a:close/>
                <a:moveTo>
                  <a:pt x="1876417" y="137969"/>
                </a:moveTo>
                <a:lnTo>
                  <a:pt x="1874781" y="149496"/>
                </a:lnTo>
                <a:lnTo>
                  <a:pt x="1863103" y="144240"/>
                </a:lnTo>
                <a:cubicBezTo>
                  <a:pt x="1865475" y="141715"/>
                  <a:pt x="1866802" y="139522"/>
                  <a:pt x="1868537" y="138273"/>
                </a:cubicBezTo>
                <a:cubicBezTo>
                  <a:pt x="1870271" y="137024"/>
                  <a:pt x="1872413" y="136718"/>
                  <a:pt x="1876417" y="137969"/>
                </a:cubicBezTo>
                <a:close/>
                <a:moveTo>
                  <a:pt x="2756804" y="136658"/>
                </a:moveTo>
                <a:cubicBezTo>
                  <a:pt x="2766292" y="134212"/>
                  <a:pt x="2762873" y="140894"/>
                  <a:pt x="2764759" y="143904"/>
                </a:cubicBezTo>
                <a:lnTo>
                  <a:pt x="2753436" y="143697"/>
                </a:lnTo>
                <a:cubicBezTo>
                  <a:pt x="2754100" y="140687"/>
                  <a:pt x="2752928" y="137575"/>
                  <a:pt x="2756804" y="136658"/>
                </a:cubicBezTo>
                <a:close/>
                <a:moveTo>
                  <a:pt x="3723447" y="132159"/>
                </a:moveTo>
                <a:cubicBezTo>
                  <a:pt x="3726202" y="131038"/>
                  <a:pt x="3727222" y="133078"/>
                  <a:pt x="3729568" y="134202"/>
                </a:cubicBezTo>
                <a:lnTo>
                  <a:pt x="3718906" y="138636"/>
                </a:lnTo>
                <a:cubicBezTo>
                  <a:pt x="3719213" y="135678"/>
                  <a:pt x="3719877" y="132668"/>
                  <a:pt x="3723447" y="132159"/>
                </a:cubicBezTo>
                <a:close/>
                <a:moveTo>
                  <a:pt x="2655761" y="130666"/>
                </a:moveTo>
                <a:cubicBezTo>
                  <a:pt x="2660097" y="127863"/>
                  <a:pt x="2667593" y="136994"/>
                  <a:pt x="2669225" y="140770"/>
                </a:cubicBezTo>
                <a:lnTo>
                  <a:pt x="2654228" y="140357"/>
                </a:lnTo>
                <a:close/>
                <a:moveTo>
                  <a:pt x="2687132" y="123278"/>
                </a:moveTo>
                <a:lnTo>
                  <a:pt x="2692233" y="123279"/>
                </a:lnTo>
                <a:cubicBezTo>
                  <a:pt x="2692996" y="126085"/>
                  <a:pt x="2688558" y="130725"/>
                  <a:pt x="2694577" y="132053"/>
                </a:cubicBezTo>
                <a:lnTo>
                  <a:pt x="2703350" y="132260"/>
                </a:lnTo>
                <a:cubicBezTo>
                  <a:pt x="2701461" y="136901"/>
                  <a:pt x="2703501" y="140982"/>
                  <a:pt x="2707937" y="143993"/>
                </a:cubicBezTo>
                <a:cubicBezTo>
                  <a:pt x="2714112" y="136190"/>
                  <a:pt x="2726046" y="140683"/>
                  <a:pt x="2731707" y="144611"/>
                </a:cubicBezTo>
                <a:lnTo>
                  <a:pt x="2730122" y="156496"/>
                </a:lnTo>
                <a:lnTo>
                  <a:pt x="2721349" y="156289"/>
                </a:lnTo>
                <a:cubicBezTo>
                  <a:pt x="2722779" y="153536"/>
                  <a:pt x="2716760" y="152208"/>
                  <a:pt x="2715995" y="149402"/>
                </a:cubicBezTo>
                <a:cubicBezTo>
                  <a:pt x="2712116" y="157970"/>
                  <a:pt x="2714153" y="169702"/>
                  <a:pt x="2720425" y="177916"/>
                </a:cubicBezTo>
                <a:lnTo>
                  <a:pt x="2736954" y="168638"/>
                </a:lnTo>
                <a:cubicBezTo>
                  <a:pt x="2776022" y="176912"/>
                  <a:pt x="2724343" y="210511"/>
                  <a:pt x="2760251" y="214500"/>
                </a:cubicBezTo>
                <a:lnTo>
                  <a:pt x="2731837" y="227294"/>
                </a:lnTo>
                <a:cubicBezTo>
                  <a:pt x="2743418" y="219086"/>
                  <a:pt x="2741329" y="206996"/>
                  <a:pt x="2739293" y="195264"/>
                </a:cubicBezTo>
                <a:cubicBezTo>
                  <a:pt x="2731339" y="180368"/>
                  <a:pt x="2722717" y="188884"/>
                  <a:pt x="2709608" y="191481"/>
                </a:cubicBezTo>
                <a:cubicBezTo>
                  <a:pt x="2690638" y="173419"/>
                  <a:pt x="2710741" y="148329"/>
                  <a:pt x="2685906" y="130010"/>
                </a:cubicBezTo>
                <a:close/>
                <a:moveTo>
                  <a:pt x="1925236" y="122630"/>
                </a:moveTo>
                <a:cubicBezTo>
                  <a:pt x="1924980" y="128496"/>
                  <a:pt x="1922631" y="135025"/>
                  <a:pt x="1922120" y="139104"/>
                </a:cubicBezTo>
                <a:lnTo>
                  <a:pt x="1913347" y="138898"/>
                </a:lnTo>
                <a:cubicBezTo>
                  <a:pt x="1917988" y="140787"/>
                  <a:pt x="1930942" y="147320"/>
                  <a:pt x="1942828" y="143803"/>
                </a:cubicBezTo>
                <a:cubicBezTo>
                  <a:pt x="1934464" y="136251"/>
                  <a:pt x="1929570" y="130027"/>
                  <a:pt x="1925236" y="122630"/>
                </a:cubicBezTo>
                <a:close/>
                <a:moveTo>
                  <a:pt x="2708302" y="118438"/>
                </a:moveTo>
                <a:cubicBezTo>
                  <a:pt x="2713301" y="117725"/>
                  <a:pt x="2713861" y="121652"/>
                  <a:pt x="2717431" y="123694"/>
                </a:cubicBezTo>
                <a:lnTo>
                  <a:pt x="2717022" y="128488"/>
                </a:lnTo>
                <a:cubicBezTo>
                  <a:pt x="2707788" y="130169"/>
                  <a:pt x="2707535" y="123283"/>
                  <a:pt x="2708302" y="118438"/>
                </a:cubicBezTo>
                <a:close/>
                <a:moveTo>
                  <a:pt x="4022809" y="117300"/>
                </a:moveTo>
                <a:cubicBezTo>
                  <a:pt x="4019103" y="118785"/>
                  <a:pt x="4015443" y="121857"/>
                  <a:pt x="4011949" y="124177"/>
                </a:cubicBezTo>
                <a:cubicBezTo>
                  <a:pt x="4018171" y="124382"/>
                  <a:pt x="4029750" y="123824"/>
                  <a:pt x="4026126" y="131627"/>
                </a:cubicBezTo>
                <a:lnTo>
                  <a:pt x="4034899" y="131834"/>
                </a:lnTo>
                <a:lnTo>
                  <a:pt x="4029442" y="126783"/>
                </a:lnTo>
                <a:cubicBezTo>
                  <a:pt x="4029903" y="124896"/>
                  <a:pt x="4030209" y="121937"/>
                  <a:pt x="4033933" y="119949"/>
                </a:cubicBezTo>
                <a:cubicBezTo>
                  <a:pt x="4030261" y="115919"/>
                  <a:pt x="4026513" y="115816"/>
                  <a:pt x="4022809" y="117300"/>
                </a:cubicBezTo>
                <a:close/>
                <a:moveTo>
                  <a:pt x="4046891" y="113729"/>
                </a:moveTo>
                <a:cubicBezTo>
                  <a:pt x="4045309" y="115412"/>
                  <a:pt x="4038627" y="117094"/>
                  <a:pt x="4039443" y="120257"/>
                </a:cubicBezTo>
                <a:lnTo>
                  <a:pt x="4052654" y="115823"/>
                </a:lnTo>
                <a:cubicBezTo>
                  <a:pt x="4049849" y="116587"/>
                  <a:pt x="4049186" y="114496"/>
                  <a:pt x="4046891" y="113729"/>
                </a:cubicBezTo>
                <a:close/>
                <a:moveTo>
                  <a:pt x="2648778" y="109802"/>
                </a:moveTo>
                <a:cubicBezTo>
                  <a:pt x="2650817" y="113883"/>
                  <a:pt x="2662397" y="113326"/>
                  <a:pt x="2657038" y="121740"/>
                </a:cubicBezTo>
                <a:lnTo>
                  <a:pt x="2647143" y="121330"/>
                </a:lnTo>
                <a:close/>
                <a:moveTo>
                  <a:pt x="2179817" y="109279"/>
                </a:moveTo>
                <a:cubicBezTo>
                  <a:pt x="2201290" y="116785"/>
                  <a:pt x="2181389" y="140752"/>
                  <a:pt x="2201739" y="148051"/>
                </a:cubicBezTo>
                <a:cubicBezTo>
                  <a:pt x="2199750" y="151978"/>
                  <a:pt x="2202553" y="158865"/>
                  <a:pt x="2197145" y="161822"/>
                </a:cubicBezTo>
                <a:cubicBezTo>
                  <a:pt x="2208366" y="163865"/>
                  <a:pt x="2208975" y="175802"/>
                  <a:pt x="2214125" y="183811"/>
                </a:cubicBezTo>
                <a:cubicBezTo>
                  <a:pt x="2199532" y="199007"/>
                  <a:pt x="2239317" y="202079"/>
                  <a:pt x="2219471" y="216203"/>
                </a:cubicBezTo>
                <a:cubicBezTo>
                  <a:pt x="2248953" y="221108"/>
                  <a:pt x="2218138" y="242623"/>
                  <a:pt x="2236701" y="255279"/>
                </a:cubicBezTo>
                <a:cubicBezTo>
                  <a:pt x="2253070" y="270434"/>
                  <a:pt x="2254085" y="290326"/>
                  <a:pt x="2261579" y="307110"/>
                </a:cubicBezTo>
                <a:cubicBezTo>
                  <a:pt x="2265660" y="305070"/>
                  <a:pt x="2267293" y="301195"/>
                  <a:pt x="2269079" y="298390"/>
                </a:cubicBezTo>
                <a:lnTo>
                  <a:pt x="2277852" y="298597"/>
                </a:lnTo>
                <a:cubicBezTo>
                  <a:pt x="2261017" y="310833"/>
                  <a:pt x="2263969" y="331543"/>
                  <a:pt x="2268045" y="347357"/>
                </a:cubicBezTo>
                <a:cubicBezTo>
                  <a:pt x="2292726" y="369705"/>
                  <a:pt x="2278386" y="396888"/>
                  <a:pt x="2304954" y="422246"/>
                </a:cubicBezTo>
                <a:cubicBezTo>
                  <a:pt x="2283985" y="436165"/>
                  <a:pt x="2305458" y="443670"/>
                  <a:pt x="2312954" y="452802"/>
                </a:cubicBezTo>
                <a:cubicBezTo>
                  <a:pt x="2304944" y="455401"/>
                  <a:pt x="2293414" y="463967"/>
                  <a:pt x="2280968" y="463555"/>
                </a:cubicBezTo>
                <a:cubicBezTo>
                  <a:pt x="2294544" y="433567"/>
                  <a:pt x="2258128" y="423457"/>
                  <a:pt x="2267470" y="394436"/>
                </a:cubicBezTo>
                <a:cubicBezTo>
                  <a:pt x="2257631" y="376530"/>
                  <a:pt x="2278044" y="340830"/>
                  <a:pt x="2241829" y="339800"/>
                </a:cubicBezTo>
                <a:cubicBezTo>
                  <a:pt x="2223722" y="335460"/>
                  <a:pt x="2246733" y="315420"/>
                  <a:pt x="2227859" y="315924"/>
                </a:cubicBezTo>
                <a:cubicBezTo>
                  <a:pt x="2227555" y="311232"/>
                  <a:pt x="2229188" y="307356"/>
                  <a:pt x="2236075" y="304553"/>
                </a:cubicBezTo>
                <a:cubicBezTo>
                  <a:pt x="2209707" y="295924"/>
                  <a:pt x="2241185" y="271399"/>
                  <a:pt x="2211705" y="266493"/>
                </a:cubicBezTo>
                <a:cubicBezTo>
                  <a:pt x="2214008" y="234105"/>
                  <a:pt x="2189785" y="217520"/>
                  <a:pt x="2193671" y="183449"/>
                </a:cubicBezTo>
                <a:cubicBezTo>
                  <a:pt x="2191784" y="180439"/>
                  <a:pt x="2187755" y="180284"/>
                  <a:pt x="2184082" y="180079"/>
                </a:cubicBezTo>
                <a:cubicBezTo>
                  <a:pt x="2197956" y="180287"/>
                  <a:pt x="2191787" y="170237"/>
                  <a:pt x="2190462" y="163504"/>
                </a:cubicBezTo>
                <a:lnTo>
                  <a:pt x="2184240" y="163298"/>
                </a:lnTo>
                <a:cubicBezTo>
                  <a:pt x="2176438" y="157123"/>
                  <a:pt x="2190976" y="151772"/>
                  <a:pt x="2184500" y="144680"/>
                </a:cubicBezTo>
                <a:cubicBezTo>
                  <a:pt x="2158488" y="141103"/>
                  <a:pt x="2185834" y="118259"/>
                  <a:pt x="2179817" y="109279"/>
                </a:cubicBezTo>
                <a:close/>
                <a:moveTo>
                  <a:pt x="3666173" y="108629"/>
                </a:moveTo>
                <a:cubicBezTo>
                  <a:pt x="3676936" y="104908"/>
                  <a:pt x="3679433" y="114753"/>
                  <a:pt x="3686215" y="118887"/>
                </a:cubicBezTo>
                <a:cubicBezTo>
                  <a:pt x="3696212" y="120012"/>
                  <a:pt x="3691830" y="107157"/>
                  <a:pt x="3702745" y="109608"/>
                </a:cubicBezTo>
                <a:lnTo>
                  <a:pt x="3701978" y="114454"/>
                </a:lnTo>
                <a:lnTo>
                  <a:pt x="3698305" y="114249"/>
                </a:lnTo>
                <a:cubicBezTo>
                  <a:pt x="3709118" y="118536"/>
                  <a:pt x="3684068" y="134494"/>
                  <a:pt x="3708400" y="131390"/>
                </a:cubicBezTo>
                <a:lnTo>
                  <a:pt x="3712484" y="121700"/>
                </a:lnTo>
                <a:cubicBezTo>
                  <a:pt x="3724876" y="131956"/>
                  <a:pt x="3697486" y="128939"/>
                  <a:pt x="3709367" y="138174"/>
                </a:cubicBezTo>
                <a:lnTo>
                  <a:pt x="3708294" y="145978"/>
                </a:lnTo>
                <a:cubicBezTo>
                  <a:pt x="3706357" y="140061"/>
                  <a:pt x="3697995" y="132509"/>
                  <a:pt x="3693354" y="128071"/>
                </a:cubicBezTo>
                <a:cubicBezTo>
                  <a:pt x="3682489" y="125976"/>
                  <a:pt x="3680657" y="113122"/>
                  <a:pt x="3665406" y="113474"/>
                </a:cubicBezTo>
                <a:close/>
                <a:moveTo>
                  <a:pt x="2428480" y="108074"/>
                </a:moveTo>
                <a:cubicBezTo>
                  <a:pt x="2428377" y="109910"/>
                  <a:pt x="2429192" y="113073"/>
                  <a:pt x="2425060" y="114754"/>
                </a:cubicBezTo>
                <a:lnTo>
                  <a:pt x="2435260" y="119858"/>
                </a:lnTo>
                <a:lnTo>
                  <a:pt x="2440363" y="112209"/>
                </a:lnTo>
                <a:close/>
                <a:moveTo>
                  <a:pt x="3070558" y="106485"/>
                </a:moveTo>
                <a:lnTo>
                  <a:pt x="3083562" y="118476"/>
                </a:lnTo>
                <a:cubicBezTo>
                  <a:pt x="3082031" y="120515"/>
                  <a:pt x="3068515" y="120257"/>
                  <a:pt x="3069332" y="113218"/>
                </a:cubicBezTo>
                <a:close/>
                <a:moveTo>
                  <a:pt x="2346818" y="105144"/>
                </a:moveTo>
                <a:cubicBezTo>
                  <a:pt x="2347581" y="107949"/>
                  <a:pt x="2348601" y="109990"/>
                  <a:pt x="2349570" y="111674"/>
                </a:cubicBezTo>
                <a:cubicBezTo>
                  <a:pt x="2349263" y="114632"/>
                  <a:pt x="2348956" y="117590"/>
                  <a:pt x="2344773" y="118915"/>
                </a:cubicBezTo>
                <a:lnTo>
                  <a:pt x="2358951" y="126366"/>
                </a:lnTo>
                <a:cubicBezTo>
                  <a:pt x="2349412" y="131005"/>
                  <a:pt x="2345686" y="135544"/>
                  <a:pt x="2350887" y="143910"/>
                </a:cubicBezTo>
                <a:cubicBezTo>
                  <a:pt x="2348798" y="136921"/>
                  <a:pt x="2362725" y="129836"/>
                  <a:pt x="2358951" y="126366"/>
                </a:cubicBezTo>
                <a:cubicBezTo>
                  <a:pt x="2356301" y="118000"/>
                  <a:pt x="2352527" y="117081"/>
                  <a:pt x="2349570" y="111674"/>
                </a:cubicBezTo>
                <a:cubicBezTo>
                  <a:pt x="2349724" y="110194"/>
                  <a:pt x="2349825" y="108358"/>
                  <a:pt x="2350387" y="107184"/>
                </a:cubicBezTo>
                <a:close/>
                <a:moveTo>
                  <a:pt x="3125087" y="103080"/>
                </a:moveTo>
                <a:lnTo>
                  <a:pt x="3124371" y="108284"/>
                </a:lnTo>
                <a:lnTo>
                  <a:pt x="3118148" y="108077"/>
                </a:lnTo>
                <a:lnTo>
                  <a:pt x="3118915" y="103233"/>
                </a:lnTo>
                <a:close/>
                <a:moveTo>
                  <a:pt x="2018789" y="99089"/>
                </a:moveTo>
                <a:lnTo>
                  <a:pt x="2015621" y="120307"/>
                </a:lnTo>
                <a:lnTo>
                  <a:pt x="2006950" y="118265"/>
                </a:lnTo>
                <a:close/>
                <a:moveTo>
                  <a:pt x="3692291" y="97618"/>
                </a:moveTo>
                <a:lnTo>
                  <a:pt x="3701064" y="97824"/>
                </a:lnTo>
                <a:lnTo>
                  <a:pt x="3700297" y="102669"/>
                </a:lnTo>
                <a:cubicBezTo>
                  <a:pt x="3696421" y="103586"/>
                  <a:pt x="3690300" y="101545"/>
                  <a:pt x="3692291" y="97618"/>
                </a:cubicBezTo>
                <a:close/>
                <a:moveTo>
                  <a:pt x="2702697" y="97014"/>
                </a:moveTo>
                <a:lnTo>
                  <a:pt x="2708920" y="97220"/>
                </a:lnTo>
                <a:lnTo>
                  <a:pt x="2707387" y="106911"/>
                </a:lnTo>
                <a:cubicBezTo>
                  <a:pt x="2698256" y="109306"/>
                  <a:pt x="2695760" y="99461"/>
                  <a:pt x="2702697" y="97014"/>
                </a:cubicBezTo>
                <a:close/>
                <a:moveTo>
                  <a:pt x="2642765" y="93173"/>
                </a:moveTo>
                <a:cubicBezTo>
                  <a:pt x="2651590" y="91186"/>
                  <a:pt x="2648985" y="101030"/>
                  <a:pt x="2653575" y="105111"/>
                </a:cubicBezTo>
                <a:cubicBezTo>
                  <a:pt x="2644342" y="106793"/>
                  <a:pt x="2639193" y="98783"/>
                  <a:pt x="2642765" y="93173"/>
                </a:cubicBezTo>
                <a:close/>
                <a:moveTo>
                  <a:pt x="2997113" y="92186"/>
                </a:moveTo>
                <a:cubicBezTo>
                  <a:pt x="3001907" y="92595"/>
                  <a:pt x="3005374" y="96473"/>
                  <a:pt x="3005068" y="99431"/>
                </a:cubicBezTo>
                <a:cubicBezTo>
                  <a:pt x="3002822" y="104123"/>
                  <a:pt x="3005880" y="110245"/>
                  <a:pt x="3000218" y="113966"/>
                </a:cubicBezTo>
                <a:cubicBezTo>
                  <a:pt x="2994506" y="109681"/>
                  <a:pt x="2988592" y="98865"/>
                  <a:pt x="2997113" y="92186"/>
                </a:cubicBezTo>
                <a:close/>
                <a:moveTo>
                  <a:pt x="2873832" y="88662"/>
                </a:moveTo>
                <a:lnTo>
                  <a:pt x="2882039" y="110445"/>
                </a:lnTo>
                <a:cubicBezTo>
                  <a:pt x="2884540" y="102437"/>
                  <a:pt x="2872503" y="97231"/>
                  <a:pt x="2882503" y="90705"/>
                </a:cubicBezTo>
                <a:close/>
                <a:moveTo>
                  <a:pt x="3088417" y="88637"/>
                </a:moveTo>
                <a:cubicBezTo>
                  <a:pt x="3093722" y="87516"/>
                  <a:pt x="3103515" y="89763"/>
                  <a:pt x="3099993" y="95730"/>
                </a:cubicBezTo>
                <a:cubicBezTo>
                  <a:pt x="3090707" y="107255"/>
                  <a:pt x="3083723" y="94043"/>
                  <a:pt x="3088417" y="88637"/>
                </a:cubicBezTo>
                <a:close/>
                <a:moveTo>
                  <a:pt x="4056335" y="87973"/>
                </a:moveTo>
                <a:lnTo>
                  <a:pt x="4056232" y="89809"/>
                </a:lnTo>
                <a:lnTo>
                  <a:pt x="4055814" y="88059"/>
                </a:lnTo>
                <a:close/>
                <a:moveTo>
                  <a:pt x="3066790" y="87713"/>
                </a:moveTo>
                <a:cubicBezTo>
                  <a:pt x="3069544" y="86592"/>
                  <a:pt x="3070564" y="88633"/>
                  <a:pt x="3072911" y="89756"/>
                </a:cubicBezTo>
                <a:cubicBezTo>
                  <a:pt x="3073623" y="94754"/>
                  <a:pt x="3069999" y="102558"/>
                  <a:pt x="3062604" y="99241"/>
                </a:cubicBezTo>
                <a:cubicBezTo>
                  <a:pt x="3064237" y="95364"/>
                  <a:pt x="3061586" y="89548"/>
                  <a:pt x="3066790" y="87713"/>
                </a:cubicBezTo>
                <a:close/>
                <a:moveTo>
                  <a:pt x="2693469" y="80842"/>
                </a:moveTo>
                <a:lnTo>
                  <a:pt x="2698620" y="81200"/>
                </a:lnTo>
                <a:lnTo>
                  <a:pt x="2698058" y="84924"/>
                </a:lnTo>
                <a:lnTo>
                  <a:pt x="2692958" y="84922"/>
                </a:lnTo>
                <a:close/>
                <a:moveTo>
                  <a:pt x="4006656" y="76840"/>
                </a:moveTo>
                <a:cubicBezTo>
                  <a:pt x="4005126" y="78879"/>
                  <a:pt x="4002320" y="79644"/>
                  <a:pt x="4003340" y="81684"/>
                </a:cubicBezTo>
                <a:lnTo>
                  <a:pt x="4012113" y="81891"/>
                </a:lnTo>
                <a:close/>
                <a:moveTo>
                  <a:pt x="1907397" y="76718"/>
                </a:moveTo>
                <a:cubicBezTo>
                  <a:pt x="1909995" y="84728"/>
                  <a:pt x="1912595" y="92736"/>
                  <a:pt x="1915143" y="100388"/>
                </a:cubicBezTo>
                <a:lnTo>
                  <a:pt x="1922132" y="95749"/>
                </a:lnTo>
                <a:cubicBezTo>
                  <a:pt x="1913003" y="90492"/>
                  <a:pt x="1920862" y="79170"/>
                  <a:pt x="1907397" y="76718"/>
                </a:cubicBezTo>
                <a:close/>
                <a:moveTo>
                  <a:pt x="3712446" y="75436"/>
                </a:moveTo>
                <a:lnTo>
                  <a:pt x="3727645" y="79826"/>
                </a:lnTo>
                <a:cubicBezTo>
                  <a:pt x="3717644" y="91454"/>
                  <a:pt x="3717086" y="79874"/>
                  <a:pt x="3712446" y="75436"/>
                </a:cubicBezTo>
                <a:close/>
                <a:moveTo>
                  <a:pt x="2824918" y="70110"/>
                </a:moveTo>
                <a:lnTo>
                  <a:pt x="2825986" y="80159"/>
                </a:lnTo>
                <a:lnTo>
                  <a:pt x="2819764" y="79953"/>
                </a:lnTo>
                <a:close/>
                <a:moveTo>
                  <a:pt x="3396155" y="69936"/>
                </a:moveTo>
                <a:cubicBezTo>
                  <a:pt x="3385698" y="73248"/>
                  <a:pt x="3400283" y="83556"/>
                  <a:pt x="3401510" y="76824"/>
                </a:cubicBezTo>
                <a:close/>
                <a:moveTo>
                  <a:pt x="2008240" y="68532"/>
                </a:moveTo>
                <a:cubicBezTo>
                  <a:pt x="2000536" y="75824"/>
                  <a:pt x="2011400" y="77918"/>
                  <a:pt x="2015480" y="78429"/>
                </a:cubicBezTo>
                <a:lnTo>
                  <a:pt x="2017014" y="68738"/>
                </a:lnTo>
                <a:close/>
                <a:moveTo>
                  <a:pt x="2155703" y="67907"/>
                </a:moveTo>
                <a:cubicBezTo>
                  <a:pt x="2173707" y="74083"/>
                  <a:pt x="2184312" y="87144"/>
                  <a:pt x="2172169" y="101627"/>
                </a:cubicBezTo>
                <a:cubicBezTo>
                  <a:pt x="2170592" y="88006"/>
                  <a:pt x="2136774" y="85908"/>
                  <a:pt x="2155703" y="67907"/>
                </a:cubicBezTo>
                <a:close/>
                <a:moveTo>
                  <a:pt x="2946877" y="66925"/>
                </a:moveTo>
                <a:lnTo>
                  <a:pt x="2957792" y="69376"/>
                </a:lnTo>
                <a:cubicBezTo>
                  <a:pt x="2961718" y="76468"/>
                  <a:pt x="2947486" y="78861"/>
                  <a:pt x="2955543" y="84271"/>
                </a:cubicBezTo>
                <a:lnTo>
                  <a:pt x="2965439" y="84681"/>
                </a:lnTo>
                <a:cubicBezTo>
                  <a:pt x="2956609" y="101970"/>
                  <a:pt x="2982258" y="131103"/>
                  <a:pt x="2960221" y="140074"/>
                </a:cubicBezTo>
                <a:cubicBezTo>
                  <a:pt x="2954611" y="133952"/>
                  <a:pt x="2952063" y="126300"/>
                  <a:pt x="2950688" y="119209"/>
                </a:cubicBezTo>
                <a:cubicBezTo>
                  <a:pt x="2970634" y="110900"/>
                  <a:pt x="2942686" y="96305"/>
                  <a:pt x="2944526" y="83656"/>
                </a:cubicBezTo>
                <a:cubicBezTo>
                  <a:pt x="2933458" y="80132"/>
                  <a:pt x="2944784" y="72688"/>
                  <a:pt x="2946877" y="66925"/>
                </a:cubicBezTo>
                <a:close/>
                <a:moveTo>
                  <a:pt x="3682048" y="66654"/>
                </a:moveTo>
                <a:cubicBezTo>
                  <a:pt x="3685260" y="68747"/>
                  <a:pt x="3683832" y="71500"/>
                  <a:pt x="3683372" y="73388"/>
                </a:cubicBezTo>
                <a:lnTo>
                  <a:pt x="3678271" y="73386"/>
                </a:lnTo>
                <a:cubicBezTo>
                  <a:pt x="3678373" y="71550"/>
                  <a:pt x="3677610" y="68745"/>
                  <a:pt x="3682048" y="66654"/>
                </a:cubicBezTo>
                <a:close/>
                <a:moveTo>
                  <a:pt x="3897045" y="61865"/>
                </a:moveTo>
                <a:lnTo>
                  <a:pt x="3896278" y="66710"/>
                </a:lnTo>
                <a:lnTo>
                  <a:pt x="3887812" y="63546"/>
                </a:lnTo>
                <a:cubicBezTo>
                  <a:pt x="3890669" y="60587"/>
                  <a:pt x="3894444" y="61507"/>
                  <a:pt x="3897045" y="61865"/>
                </a:cubicBezTo>
                <a:close/>
                <a:moveTo>
                  <a:pt x="3057259" y="61749"/>
                </a:moveTo>
                <a:cubicBezTo>
                  <a:pt x="3055421" y="66747"/>
                  <a:pt x="3057103" y="73430"/>
                  <a:pt x="3062100" y="77817"/>
                </a:cubicBezTo>
                <a:cubicBezTo>
                  <a:pt x="3063324" y="78736"/>
                  <a:pt x="3036140" y="66946"/>
                  <a:pt x="3057259" y="61749"/>
                </a:cubicBezTo>
                <a:close/>
                <a:moveTo>
                  <a:pt x="2807221" y="60975"/>
                </a:moveTo>
                <a:lnTo>
                  <a:pt x="2817472" y="61335"/>
                </a:lnTo>
                <a:cubicBezTo>
                  <a:pt x="2818390" y="65212"/>
                  <a:pt x="2812472" y="69699"/>
                  <a:pt x="2805995" y="67708"/>
                </a:cubicBezTo>
                <a:close/>
                <a:moveTo>
                  <a:pt x="3058126" y="60166"/>
                </a:moveTo>
                <a:cubicBezTo>
                  <a:pt x="3058534" y="60473"/>
                  <a:pt x="3059299" y="60727"/>
                  <a:pt x="3059656" y="60677"/>
                </a:cubicBezTo>
                <a:cubicBezTo>
                  <a:pt x="3058993" y="61136"/>
                  <a:pt x="3057922" y="61289"/>
                  <a:pt x="3057208" y="61390"/>
                </a:cubicBezTo>
                <a:cubicBezTo>
                  <a:pt x="3057513" y="60982"/>
                  <a:pt x="3057820" y="60575"/>
                  <a:pt x="3058126" y="60166"/>
                </a:cubicBezTo>
                <a:close/>
                <a:moveTo>
                  <a:pt x="3661340" y="59406"/>
                </a:moveTo>
                <a:cubicBezTo>
                  <a:pt x="3660930" y="64200"/>
                  <a:pt x="3647670" y="58076"/>
                  <a:pt x="3649147" y="65880"/>
                </a:cubicBezTo>
                <a:cubicBezTo>
                  <a:pt x="3644504" y="71643"/>
                  <a:pt x="3639354" y="63633"/>
                  <a:pt x="3639662" y="60675"/>
                </a:cubicBezTo>
                <a:cubicBezTo>
                  <a:pt x="3644558" y="61798"/>
                  <a:pt x="3653791" y="60118"/>
                  <a:pt x="3661340" y="59406"/>
                </a:cubicBezTo>
                <a:close/>
                <a:moveTo>
                  <a:pt x="3060218" y="56955"/>
                </a:moveTo>
                <a:cubicBezTo>
                  <a:pt x="3059248" y="57822"/>
                  <a:pt x="3058687" y="58995"/>
                  <a:pt x="3058125" y="60167"/>
                </a:cubicBezTo>
                <a:cubicBezTo>
                  <a:pt x="3056596" y="59657"/>
                  <a:pt x="3055372" y="58739"/>
                  <a:pt x="3056596" y="57107"/>
                </a:cubicBezTo>
                <a:close/>
                <a:moveTo>
                  <a:pt x="2986972" y="56835"/>
                </a:moveTo>
                <a:cubicBezTo>
                  <a:pt x="2990951" y="56632"/>
                  <a:pt x="2994878" y="56073"/>
                  <a:pt x="2995643" y="58878"/>
                </a:cubicBezTo>
                <a:lnTo>
                  <a:pt x="2994569" y="66681"/>
                </a:lnTo>
                <a:lnTo>
                  <a:pt x="2985439" y="66526"/>
                </a:lnTo>
                <a:close/>
                <a:moveTo>
                  <a:pt x="2920715" y="54627"/>
                </a:moveTo>
                <a:cubicBezTo>
                  <a:pt x="2924386" y="54832"/>
                  <a:pt x="2928264" y="53915"/>
                  <a:pt x="2929028" y="56720"/>
                </a:cubicBezTo>
                <a:lnTo>
                  <a:pt x="2928721" y="59679"/>
                </a:lnTo>
                <a:lnTo>
                  <a:pt x="2919948" y="59473"/>
                </a:lnTo>
                <a:close/>
                <a:moveTo>
                  <a:pt x="3181718" y="53107"/>
                </a:moveTo>
                <a:cubicBezTo>
                  <a:pt x="3185286" y="62800"/>
                  <a:pt x="3211404" y="56890"/>
                  <a:pt x="3198698" y="75097"/>
                </a:cubicBezTo>
                <a:cubicBezTo>
                  <a:pt x="3186508" y="73920"/>
                  <a:pt x="3180542" y="62748"/>
                  <a:pt x="3181718" y="53107"/>
                </a:cubicBezTo>
                <a:close/>
                <a:moveTo>
                  <a:pt x="2155656" y="52248"/>
                </a:moveTo>
                <a:lnTo>
                  <a:pt x="2161316" y="56177"/>
                </a:lnTo>
                <a:lnTo>
                  <a:pt x="2148870" y="55766"/>
                </a:lnTo>
                <a:close/>
                <a:moveTo>
                  <a:pt x="2602074" y="42869"/>
                </a:moveTo>
                <a:lnTo>
                  <a:pt x="2610848" y="43076"/>
                </a:lnTo>
                <a:lnTo>
                  <a:pt x="2609979" y="49758"/>
                </a:lnTo>
                <a:lnTo>
                  <a:pt x="2601206" y="49551"/>
                </a:lnTo>
                <a:close/>
                <a:moveTo>
                  <a:pt x="2008504" y="39713"/>
                </a:moveTo>
                <a:cubicBezTo>
                  <a:pt x="2041048" y="32886"/>
                  <a:pt x="2004059" y="62205"/>
                  <a:pt x="2036911" y="52422"/>
                </a:cubicBezTo>
                <a:cubicBezTo>
                  <a:pt x="2030788" y="58031"/>
                  <a:pt x="2030835" y="73690"/>
                  <a:pt x="2030017" y="80729"/>
                </a:cubicBezTo>
                <a:cubicBezTo>
                  <a:pt x="2048583" y="83182"/>
                  <a:pt x="2037204" y="100470"/>
                  <a:pt x="2038579" y="107561"/>
                </a:cubicBezTo>
                <a:cubicBezTo>
                  <a:pt x="2047145" y="116541"/>
                  <a:pt x="2045213" y="97871"/>
                  <a:pt x="2056892" y="103128"/>
                </a:cubicBezTo>
                <a:cubicBezTo>
                  <a:pt x="2056685" y="111902"/>
                  <a:pt x="2055612" y="119706"/>
                  <a:pt x="2059435" y="128633"/>
                </a:cubicBezTo>
                <a:lnTo>
                  <a:pt x="2065658" y="128839"/>
                </a:lnTo>
                <a:cubicBezTo>
                  <a:pt x="2042392" y="149643"/>
                  <a:pt x="2068148" y="164188"/>
                  <a:pt x="2078294" y="179136"/>
                </a:cubicBezTo>
                <a:cubicBezTo>
                  <a:pt x="2089515" y="181179"/>
                  <a:pt x="2079564" y="195714"/>
                  <a:pt x="2081603" y="199795"/>
                </a:cubicBezTo>
                <a:cubicBezTo>
                  <a:pt x="2098229" y="206533"/>
                  <a:pt x="2092716" y="226628"/>
                  <a:pt x="2103577" y="238924"/>
                </a:cubicBezTo>
                <a:lnTo>
                  <a:pt x="2096633" y="259223"/>
                </a:lnTo>
                <a:cubicBezTo>
                  <a:pt x="2088167" y="256058"/>
                  <a:pt x="2080872" y="263656"/>
                  <a:pt x="2077554" y="268501"/>
                </a:cubicBezTo>
                <a:cubicBezTo>
                  <a:pt x="2078370" y="271664"/>
                  <a:pt x="2073931" y="276304"/>
                  <a:pt x="2078827" y="277428"/>
                </a:cubicBezTo>
                <a:lnTo>
                  <a:pt x="2085050" y="277634"/>
                </a:lnTo>
                <a:lnTo>
                  <a:pt x="2084284" y="282479"/>
                </a:lnTo>
                <a:cubicBezTo>
                  <a:pt x="2053422" y="288336"/>
                  <a:pt x="2066080" y="262122"/>
                  <a:pt x="2056033" y="252988"/>
                </a:cubicBezTo>
                <a:cubicBezTo>
                  <a:pt x="2058075" y="249419"/>
                  <a:pt x="2067615" y="244780"/>
                  <a:pt x="2060679" y="239574"/>
                </a:cubicBezTo>
                <a:lnTo>
                  <a:pt x="2051906" y="239369"/>
                </a:lnTo>
                <a:cubicBezTo>
                  <a:pt x="2059153" y="223762"/>
                  <a:pt x="2069152" y="217236"/>
                  <a:pt x="2077981" y="202497"/>
                </a:cubicBezTo>
                <a:cubicBezTo>
                  <a:pt x="2072783" y="186480"/>
                  <a:pt x="2030192" y="184172"/>
                  <a:pt x="2049785" y="163162"/>
                </a:cubicBezTo>
                <a:cubicBezTo>
                  <a:pt x="2038004" y="157191"/>
                  <a:pt x="2040965" y="147296"/>
                  <a:pt x="2035815" y="139287"/>
                </a:cubicBezTo>
                <a:lnTo>
                  <a:pt x="2045355" y="134648"/>
                </a:lnTo>
                <a:cubicBezTo>
                  <a:pt x="2044489" y="133679"/>
                  <a:pt x="2042397" y="131791"/>
                  <a:pt x="2039592" y="132555"/>
                </a:cubicBezTo>
                <a:lnTo>
                  <a:pt x="2040359" y="127710"/>
                </a:lnTo>
                <a:cubicBezTo>
                  <a:pt x="2044031" y="127914"/>
                  <a:pt x="2047856" y="129191"/>
                  <a:pt x="2050713" y="126233"/>
                </a:cubicBezTo>
                <a:cubicBezTo>
                  <a:pt x="2052959" y="121541"/>
                  <a:pt x="2047910" y="119346"/>
                  <a:pt x="2046023" y="116336"/>
                </a:cubicBezTo>
                <a:cubicBezTo>
                  <a:pt x="2042044" y="119089"/>
                  <a:pt x="2038931" y="122812"/>
                  <a:pt x="2032811" y="120771"/>
                </a:cubicBezTo>
                <a:cubicBezTo>
                  <a:pt x="2030828" y="99193"/>
                  <a:pt x="2015786" y="83122"/>
                  <a:pt x="1994620" y="72659"/>
                </a:cubicBezTo>
                <a:lnTo>
                  <a:pt x="2008292" y="66338"/>
                </a:lnTo>
                <a:cubicBezTo>
                  <a:pt x="2005181" y="62410"/>
                  <a:pt x="1992276" y="63885"/>
                  <a:pt x="1997378" y="56236"/>
                </a:cubicBezTo>
                <a:cubicBezTo>
                  <a:pt x="2005845" y="59400"/>
                  <a:pt x="2007990" y="51444"/>
                  <a:pt x="2007430" y="47516"/>
                </a:cubicBezTo>
                <a:close/>
                <a:moveTo>
                  <a:pt x="2938571" y="36778"/>
                </a:moveTo>
                <a:cubicBezTo>
                  <a:pt x="2953567" y="37190"/>
                  <a:pt x="2943310" y="54683"/>
                  <a:pt x="2954327" y="57848"/>
                </a:cubicBezTo>
                <a:cubicBezTo>
                  <a:pt x="2949887" y="62489"/>
                  <a:pt x="2943409" y="63048"/>
                  <a:pt x="2938564" y="62281"/>
                </a:cubicBezTo>
                <a:cubicBezTo>
                  <a:pt x="2933210" y="55394"/>
                  <a:pt x="2931274" y="44376"/>
                  <a:pt x="2938571" y="36778"/>
                </a:cubicBezTo>
                <a:close/>
                <a:moveTo>
                  <a:pt x="2080425" y="33100"/>
                </a:moveTo>
                <a:cubicBezTo>
                  <a:pt x="2098788" y="29026"/>
                  <a:pt x="2079504" y="47076"/>
                  <a:pt x="2093479" y="50549"/>
                </a:cubicBezTo>
                <a:cubicBezTo>
                  <a:pt x="2113875" y="73509"/>
                  <a:pt x="2118915" y="106308"/>
                  <a:pt x="2131252" y="134059"/>
                </a:cubicBezTo>
                <a:cubicBezTo>
                  <a:pt x="2133036" y="138905"/>
                  <a:pt x="2122067" y="143748"/>
                  <a:pt x="2129207" y="147831"/>
                </a:cubicBezTo>
                <a:lnTo>
                  <a:pt x="2132880" y="148035"/>
                </a:lnTo>
                <a:lnTo>
                  <a:pt x="2132113" y="152881"/>
                </a:lnTo>
                <a:cubicBezTo>
                  <a:pt x="2122067" y="143748"/>
                  <a:pt x="2115024" y="158232"/>
                  <a:pt x="2104212" y="153945"/>
                </a:cubicBezTo>
                <a:lnTo>
                  <a:pt x="2106257" y="140173"/>
                </a:lnTo>
                <a:cubicBezTo>
                  <a:pt x="2108602" y="141296"/>
                  <a:pt x="2110133" y="139256"/>
                  <a:pt x="2112786" y="137420"/>
                </a:cubicBezTo>
                <a:cubicBezTo>
                  <a:pt x="2099736" y="107220"/>
                  <a:pt x="2078525" y="81098"/>
                  <a:pt x="2080625" y="49832"/>
                </a:cubicBezTo>
                <a:cubicBezTo>
                  <a:pt x="2076138" y="43913"/>
                  <a:pt x="2075782" y="38863"/>
                  <a:pt x="2080425" y="33100"/>
                </a:cubicBezTo>
                <a:close/>
                <a:moveTo>
                  <a:pt x="2975553" y="32962"/>
                </a:moveTo>
                <a:cubicBezTo>
                  <a:pt x="2983000" y="34086"/>
                  <a:pt x="2984376" y="41177"/>
                  <a:pt x="2982282" y="46940"/>
                </a:cubicBezTo>
                <a:cubicBezTo>
                  <a:pt x="2970498" y="51171"/>
                  <a:pt x="2968564" y="37602"/>
                  <a:pt x="2975553" y="32962"/>
                </a:cubicBezTo>
                <a:close/>
                <a:moveTo>
                  <a:pt x="2651605" y="32528"/>
                </a:moveTo>
                <a:cubicBezTo>
                  <a:pt x="2665069" y="42631"/>
                  <a:pt x="2665472" y="58239"/>
                  <a:pt x="2679598" y="72985"/>
                </a:cubicBezTo>
                <a:lnTo>
                  <a:pt x="2678525" y="80788"/>
                </a:lnTo>
                <a:cubicBezTo>
                  <a:pt x="2669189" y="84305"/>
                  <a:pt x="2658990" y="74101"/>
                  <a:pt x="2665113" y="68492"/>
                </a:cubicBezTo>
                <a:cubicBezTo>
                  <a:pt x="2663226" y="65482"/>
                  <a:pt x="2659197" y="65328"/>
                  <a:pt x="2655524" y="65123"/>
                </a:cubicBezTo>
                <a:cubicBezTo>
                  <a:pt x="2657109" y="53238"/>
                  <a:pt x="2659561" y="39773"/>
                  <a:pt x="2651605" y="32528"/>
                </a:cubicBezTo>
                <a:close/>
                <a:moveTo>
                  <a:pt x="3045024" y="32162"/>
                </a:moveTo>
                <a:cubicBezTo>
                  <a:pt x="3046401" y="34152"/>
                  <a:pt x="3048084" y="35733"/>
                  <a:pt x="3050941" y="35326"/>
                </a:cubicBezTo>
                <a:lnTo>
                  <a:pt x="3050174" y="40172"/>
                </a:lnTo>
                <a:cubicBezTo>
                  <a:pt x="3047829" y="39049"/>
                  <a:pt x="3046297" y="41089"/>
                  <a:pt x="3043492" y="41854"/>
                </a:cubicBezTo>
                <a:cubicBezTo>
                  <a:pt x="3035739" y="38586"/>
                  <a:pt x="3045024" y="34713"/>
                  <a:pt x="3045024" y="32162"/>
                </a:cubicBezTo>
                <a:close/>
                <a:moveTo>
                  <a:pt x="1884660" y="27132"/>
                </a:moveTo>
                <a:cubicBezTo>
                  <a:pt x="1886803" y="28102"/>
                  <a:pt x="1886126" y="30384"/>
                  <a:pt x="1884958" y="33055"/>
                </a:cubicBezTo>
                <a:lnTo>
                  <a:pt x="1882384" y="41081"/>
                </a:lnTo>
                <a:lnTo>
                  <a:pt x="1884687" y="43384"/>
                </a:lnTo>
                <a:lnTo>
                  <a:pt x="1893429" y="45192"/>
                </a:lnTo>
                <a:cubicBezTo>
                  <a:pt x="1893123" y="48150"/>
                  <a:pt x="1893886" y="50956"/>
                  <a:pt x="1890010" y="51872"/>
                </a:cubicBezTo>
                <a:cubicBezTo>
                  <a:pt x="1896997" y="54884"/>
                  <a:pt x="1902913" y="58048"/>
                  <a:pt x="1911228" y="52491"/>
                </a:cubicBezTo>
                <a:cubicBezTo>
                  <a:pt x="1894651" y="53761"/>
                  <a:pt x="1899603" y="37389"/>
                  <a:pt x="1904247" y="31626"/>
                </a:cubicBezTo>
                <a:cubicBezTo>
                  <a:pt x="1909245" y="30914"/>
                  <a:pt x="1912253" y="36679"/>
                  <a:pt x="1916692" y="32038"/>
                </a:cubicBezTo>
                <a:lnTo>
                  <a:pt x="1916999" y="29080"/>
                </a:lnTo>
                <a:cubicBezTo>
                  <a:pt x="1931995" y="29492"/>
                  <a:pt x="1922044" y="46577"/>
                  <a:pt x="1931428" y="51068"/>
                </a:cubicBezTo>
                <a:lnTo>
                  <a:pt x="1921888" y="55707"/>
                </a:lnTo>
                <a:cubicBezTo>
                  <a:pt x="1929283" y="59025"/>
                  <a:pt x="1946932" y="57601"/>
                  <a:pt x="1938870" y="70045"/>
                </a:cubicBezTo>
                <a:cubicBezTo>
                  <a:pt x="1935808" y="74125"/>
                  <a:pt x="1927443" y="71674"/>
                  <a:pt x="1927799" y="76724"/>
                </a:cubicBezTo>
                <a:cubicBezTo>
                  <a:pt x="1962231" y="72908"/>
                  <a:pt x="1941919" y="109322"/>
                  <a:pt x="1964207" y="119989"/>
                </a:cubicBezTo>
                <a:cubicBezTo>
                  <a:pt x="1967005" y="144729"/>
                  <a:pt x="1979088" y="165594"/>
                  <a:pt x="1981734" y="189261"/>
                </a:cubicBezTo>
                <a:cubicBezTo>
                  <a:pt x="1991320" y="200283"/>
                  <a:pt x="1988816" y="215941"/>
                  <a:pt x="1999882" y="227115"/>
                </a:cubicBezTo>
                <a:cubicBezTo>
                  <a:pt x="1991669" y="230835"/>
                  <a:pt x="1996818" y="238846"/>
                  <a:pt x="2004520" y="239204"/>
                </a:cubicBezTo>
                <a:cubicBezTo>
                  <a:pt x="2011755" y="266955"/>
                  <a:pt x="2034191" y="293995"/>
                  <a:pt x="2027298" y="322302"/>
                </a:cubicBezTo>
                <a:cubicBezTo>
                  <a:pt x="2051116" y="330930"/>
                  <a:pt x="2032953" y="344084"/>
                  <a:pt x="2043355" y="358267"/>
                </a:cubicBezTo>
                <a:cubicBezTo>
                  <a:pt x="2053498" y="383417"/>
                  <a:pt x="2057572" y="406882"/>
                  <a:pt x="2071030" y="434837"/>
                </a:cubicBezTo>
                <a:lnTo>
                  <a:pt x="2077254" y="435043"/>
                </a:lnTo>
                <a:cubicBezTo>
                  <a:pt x="2092491" y="485698"/>
                  <a:pt x="2102320" y="536759"/>
                  <a:pt x="2130770" y="582980"/>
                </a:cubicBezTo>
                <a:cubicBezTo>
                  <a:pt x="2130764" y="600833"/>
                  <a:pt x="2144481" y="617823"/>
                  <a:pt x="2144016" y="637561"/>
                </a:cubicBezTo>
                <a:cubicBezTo>
                  <a:pt x="2136256" y="664900"/>
                  <a:pt x="2177360" y="692556"/>
                  <a:pt x="2170926" y="718977"/>
                </a:cubicBezTo>
                <a:cubicBezTo>
                  <a:pt x="2203750" y="803557"/>
                  <a:pt x="2225199" y="895223"/>
                  <a:pt x="2253434" y="975715"/>
                </a:cubicBezTo>
                <a:lnTo>
                  <a:pt x="2259657" y="975920"/>
                </a:lnTo>
                <a:cubicBezTo>
                  <a:pt x="2237670" y="987799"/>
                  <a:pt x="2274496" y="993114"/>
                  <a:pt x="2263320" y="1009280"/>
                </a:cubicBezTo>
                <a:cubicBezTo>
                  <a:pt x="2271373" y="1029991"/>
                  <a:pt x="2268202" y="1061411"/>
                  <a:pt x="2286610" y="1080646"/>
                </a:cubicBezTo>
                <a:cubicBezTo>
                  <a:pt x="2285985" y="1127369"/>
                  <a:pt x="2318874" y="1168950"/>
                  <a:pt x="2314474" y="1214753"/>
                </a:cubicBezTo>
                <a:cubicBezTo>
                  <a:pt x="2323958" y="1227608"/>
                  <a:pt x="2323494" y="1247349"/>
                  <a:pt x="2328896" y="1262244"/>
                </a:cubicBezTo>
                <a:cubicBezTo>
                  <a:pt x="2344093" y="1271737"/>
                  <a:pt x="2332002" y="1284025"/>
                  <a:pt x="2335047" y="1297723"/>
                </a:cubicBezTo>
                <a:cubicBezTo>
                  <a:pt x="2350598" y="1319915"/>
                  <a:pt x="2346661" y="1356181"/>
                  <a:pt x="2362975" y="1381179"/>
                </a:cubicBezTo>
                <a:cubicBezTo>
                  <a:pt x="2345317" y="1415758"/>
                  <a:pt x="2395757" y="1439897"/>
                  <a:pt x="2375344" y="1475597"/>
                </a:cubicBezTo>
                <a:cubicBezTo>
                  <a:pt x="2387737" y="1485854"/>
                  <a:pt x="2379263" y="1508194"/>
                  <a:pt x="2396858" y="1516613"/>
                </a:cubicBezTo>
                <a:cubicBezTo>
                  <a:pt x="2391802" y="1539922"/>
                  <a:pt x="2409445" y="1558904"/>
                  <a:pt x="2402298" y="1580323"/>
                </a:cubicBezTo>
                <a:cubicBezTo>
                  <a:pt x="2426575" y="1587063"/>
                  <a:pt x="2396069" y="1605622"/>
                  <a:pt x="2424222" y="1611444"/>
                </a:cubicBezTo>
                <a:cubicBezTo>
                  <a:pt x="2411415" y="1628937"/>
                  <a:pt x="2439363" y="1643531"/>
                  <a:pt x="2426657" y="1661739"/>
                </a:cubicBezTo>
                <a:cubicBezTo>
                  <a:pt x="2428338" y="1668422"/>
                  <a:pt x="2450119" y="1665316"/>
                  <a:pt x="2435936" y="1675716"/>
                </a:cubicBezTo>
                <a:cubicBezTo>
                  <a:pt x="2437976" y="1679798"/>
                  <a:pt x="2454502" y="1678170"/>
                  <a:pt x="2448888" y="1689900"/>
                </a:cubicBezTo>
                <a:lnTo>
                  <a:pt x="2440115" y="1689697"/>
                </a:lnTo>
                <a:cubicBezTo>
                  <a:pt x="2422768" y="1706011"/>
                  <a:pt x="2451687" y="1714641"/>
                  <a:pt x="2442961" y="1730094"/>
                </a:cubicBezTo>
                <a:lnTo>
                  <a:pt x="2449183" y="1730300"/>
                </a:lnTo>
                <a:cubicBezTo>
                  <a:pt x="2427605" y="1737383"/>
                  <a:pt x="2416788" y="1750948"/>
                  <a:pt x="2400054" y="1763902"/>
                </a:cubicBezTo>
                <a:cubicBezTo>
                  <a:pt x="2385111" y="1753644"/>
                  <a:pt x="2380730" y="1733136"/>
                  <a:pt x="2374308" y="1716201"/>
                </a:cubicBezTo>
                <a:cubicBezTo>
                  <a:pt x="2345387" y="1715222"/>
                  <a:pt x="2358044" y="1689007"/>
                  <a:pt x="2349477" y="1680028"/>
                </a:cubicBezTo>
                <a:lnTo>
                  <a:pt x="2338309" y="1670690"/>
                </a:lnTo>
                <a:cubicBezTo>
                  <a:pt x="2364989" y="1661057"/>
                  <a:pt x="2318224" y="1626920"/>
                  <a:pt x="2365507" y="1631474"/>
                </a:cubicBezTo>
                <a:lnTo>
                  <a:pt x="2351592" y="1597754"/>
                </a:lnTo>
                <a:lnTo>
                  <a:pt x="2325523" y="1611671"/>
                </a:lnTo>
                <a:cubicBezTo>
                  <a:pt x="2322418" y="1589889"/>
                  <a:pt x="2307987" y="1575555"/>
                  <a:pt x="2300493" y="1558770"/>
                </a:cubicBezTo>
                <a:lnTo>
                  <a:pt x="2313350" y="1549287"/>
                </a:lnTo>
                <a:cubicBezTo>
                  <a:pt x="2308657" y="1547041"/>
                  <a:pt x="2312841" y="1543165"/>
                  <a:pt x="2312077" y="1540358"/>
                </a:cubicBezTo>
                <a:cubicBezTo>
                  <a:pt x="2333195" y="1535161"/>
                  <a:pt x="2320550" y="1518020"/>
                  <a:pt x="2337639" y="1512671"/>
                </a:cubicBezTo>
                <a:cubicBezTo>
                  <a:pt x="2325453" y="1493640"/>
                  <a:pt x="2309939" y="1522812"/>
                  <a:pt x="2291884" y="1516278"/>
                </a:cubicBezTo>
                <a:cubicBezTo>
                  <a:pt x="2278575" y="1502144"/>
                  <a:pt x="2323770" y="1494608"/>
                  <a:pt x="2292198" y="1487815"/>
                </a:cubicBezTo>
                <a:cubicBezTo>
                  <a:pt x="2291537" y="1483176"/>
                  <a:pt x="2295619" y="1481136"/>
                  <a:pt x="2299954" y="1478330"/>
                </a:cubicBezTo>
                <a:lnTo>
                  <a:pt x="2286236" y="1468993"/>
                </a:lnTo>
                <a:cubicBezTo>
                  <a:pt x="2298785" y="1462467"/>
                  <a:pt x="2299095" y="1451857"/>
                  <a:pt x="2287262" y="1445529"/>
                </a:cubicBezTo>
                <a:cubicBezTo>
                  <a:pt x="2283342" y="1420585"/>
                  <a:pt x="2291100" y="1403448"/>
                  <a:pt x="2275549" y="1381256"/>
                </a:cubicBezTo>
                <a:lnTo>
                  <a:pt x="2270961" y="1369525"/>
                </a:lnTo>
                <a:cubicBezTo>
                  <a:pt x="2261726" y="1378856"/>
                  <a:pt x="2259376" y="1395584"/>
                  <a:pt x="2240247" y="1396854"/>
                </a:cubicBezTo>
                <a:cubicBezTo>
                  <a:pt x="2236724" y="1410473"/>
                  <a:pt x="2258150" y="1402318"/>
                  <a:pt x="2251667" y="1420732"/>
                </a:cubicBezTo>
                <a:cubicBezTo>
                  <a:pt x="2232027" y="1426080"/>
                  <a:pt x="2243667" y="1390173"/>
                  <a:pt x="2222747" y="1412101"/>
                </a:cubicBezTo>
                <a:cubicBezTo>
                  <a:pt x="2220245" y="1420110"/>
                  <a:pt x="2241109" y="1415677"/>
                  <a:pt x="2231822" y="1427202"/>
                </a:cubicBezTo>
                <a:cubicBezTo>
                  <a:pt x="2220141" y="1429596"/>
                  <a:pt x="2216777" y="1418781"/>
                  <a:pt x="2209637" y="1414698"/>
                </a:cubicBezTo>
                <a:cubicBezTo>
                  <a:pt x="2196432" y="1393629"/>
                  <a:pt x="2242900" y="1395021"/>
                  <a:pt x="2229743" y="1381957"/>
                </a:cubicBezTo>
                <a:cubicBezTo>
                  <a:pt x="2228678" y="1364260"/>
                  <a:pt x="2264688" y="1366410"/>
                  <a:pt x="2249646" y="1350337"/>
                </a:cubicBezTo>
                <a:cubicBezTo>
                  <a:pt x="2248577" y="1340289"/>
                  <a:pt x="2263064" y="1337131"/>
                  <a:pt x="2259445" y="1327082"/>
                </a:cubicBezTo>
                <a:cubicBezTo>
                  <a:pt x="2254345" y="1327079"/>
                  <a:pt x="2243021" y="1326872"/>
                  <a:pt x="2248176" y="1317030"/>
                </a:cubicBezTo>
                <a:cubicBezTo>
                  <a:pt x="2238129" y="1307896"/>
                  <a:pt x="2229320" y="1292108"/>
                  <a:pt x="2236262" y="1279460"/>
                </a:cubicBezTo>
                <a:cubicBezTo>
                  <a:pt x="2239476" y="1273901"/>
                  <a:pt x="2246465" y="1269260"/>
                  <a:pt x="2247437" y="1263293"/>
                </a:cubicBezTo>
                <a:lnTo>
                  <a:pt x="2224485" y="1255636"/>
                </a:lnTo>
                <a:cubicBezTo>
                  <a:pt x="2221682" y="1248749"/>
                  <a:pt x="2238719" y="1245591"/>
                  <a:pt x="2229438" y="1239264"/>
                </a:cubicBezTo>
                <a:cubicBezTo>
                  <a:pt x="2221633" y="1240741"/>
                  <a:pt x="2208265" y="1254305"/>
                  <a:pt x="2198117" y="1247008"/>
                </a:cubicBezTo>
                <a:cubicBezTo>
                  <a:pt x="2200618" y="1239001"/>
                  <a:pt x="2211686" y="1242523"/>
                  <a:pt x="2218420" y="1238649"/>
                </a:cubicBezTo>
                <a:cubicBezTo>
                  <a:pt x="2216843" y="1225029"/>
                  <a:pt x="2230772" y="1207742"/>
                  <a:pt x="2214504" y="1198403"/>
                </a:cubicBezTo>
                <a:cubicBezTo>
                  <a:pt x="2203232" y="1196002"/>
                  <a:pt x="2204504" y="1204928"/>
                  <a:pt x="2194964" y="1209567"/>
                </a:cubicBezTo>
                <a:lnTo>
                  <a:pt x="2200318" y="1216456"/>
                </a:lnTo>
                <a:cubicBezTo>
                  <a:pt x="2195573" y="1221504"/>
                  <a:pt x="2190015" y="1218288"/>
                  <a:pt x="2184659" y="1219052"/>
                </a:cubicBezTo>
                <a:lnTo>
                  <a:pt x="2191859" y="1187787"/>
                </a:lnTo>
                <a:cubicBezTo>
                  <a:pt x="2195889" y="1187940"/>
                  <a:pt x="2199510" y="1187789"/>
                  <a:pt x="2200326" y="1190951"/>
                </a:cubicBezTo>
                <a:cubicBezTo>
                  <a:pt x="2212826" y="1176418"/>
                  <a:pt x="2223282" y="1180756"/>
                  <a:pt x="2243381" y="1173519"/>
                </a:cubicBezTo>
                <a:lnTo>
                  <a:pt x="2245471" y="1175407"/>
                </a:lnTo>
                <a:cubicBezTo>
                  <a:pt x="2249349" y="1174490"/>
                  <a:pt x="2248584" y="1171684"/>
                  <a:pt x="2248891" y="1168726"/>
                </a:cubicBezTo>
                <a:cubicBezTo>
                  <a:pt x="2239099" y="1166479"/>
                  <a:pt x="2226959" y="1163110"/>
                  <a:pt x="2233696" y="1151583"/>
                </a:cubicBezTo>
                <a:cubicBezTo>
                  <a:pt x="2232730" y="1139698"/>
                  <a:pt x="2216051" y="1135153"/>
                  <a:pt x="2220544" y="1120669"/>
                </a:cubicBezTo>
                <a:cubicBezTo>
                  <a:pt x="2211414" y="1123064"/>
                  <a:pt x="2210951" y="1135152"/>
                  <a:pt x="2200650" y="1126784"/>
                </a:cubicBezTo>
                <a:cubicBezTo>
                  <a:pt x="2199937" y="1121785"/>
                  <a:pt x="2204580" y="1116023"/>
                  <a:pt x="2200144" y="1113012"/>
                </a:cubicBezTo>
                <a:cubicBezTo>
                  <a:pt x="2196267" y="1113929"/>
                  <a:pt x="2195603" y="1116938"/>
                  <a:pt x="2195296" y="1119897"/>
                </a:cubicBezTo>
                <a:cubicBezTo>
                  <a:pt x="2187287" y="1122495"/>
                  <a:pt x="2185810" y="1114691"/>
                  <a:pt x="2181118" y="1112446"/>
                </a:cubicBezTo>
                <a:lnTo>
                  <a:pt x="2172440" y="1135907"/>
                </a:lnTo>
                <a:cubicBezTo>
                  <a:pt x="2158517" y="1127690"/>
                  <a:pt x="2156677" y="1140339"/>
                  <a:pt x="2145305" y="1132124"/>
                </a:cubicBezTo>
                <a:cubicBezTo>
                  <a:pt x="2165151" y="1118001"/>
                  <a:pt x="2166788" y="1098823"/>
                  <a:pt x="2166234" y="1077042"/>
                </a:cubicBezTo>
                <a:cubicBezTo>
                  <a:pt x="2167000" y="1072196"/>
                  <a:pt x="2166083" y="1068320"/>
                  <a:pt x="2161647" y="1065309"/>
                </a:cubicBezTo>
                <a:cubicBezTo>
                  <a:pt x="2159143" y="1080968"/>
                  <a:pt x="2126084" y="1099525"/>
                  <a:pt x="2148269" y="1112029"/>
                </a:cubicBezTo>
                <a:cubicBezTo>
                  <a:pt x="2146483" y="1114833"/>
                  <a:pt x="2149593" y="1118761"/>
                  <a:pt x="2144390" y="1120596"/>
                </a:cubicBezTo>
                <a:lnTo>
                  <a:pt x="2139802" y="1108863"/>
                </a:lnTo>
                <a:lnTo>
                  <a:pt x="2135466" y="1111667"/>
                </a:lnTo>
                <a:cubicBezTo>
                  <a:pt x="2119964" y="1097483"/>
                  <a:pt x="2151902" y="1071070"/>
                  <a:pt x="2143694" y="1056939"/>
                </a:cubicBezTo>
                <a:lnTo>
                  <a:pt x="2148844" y="1064948"/>
                </a:lnTo>
                <a:lnTo>
                  <a:pt x="2171856" y="1037257"/>
                </a:lnTo>
                <a:cubicBezTo>
                  <a:pt x="2149924" y="1031640"/>
                  <a:pt x="2177777" y="1022569"/>
                  <a:pt x="2175433" y="1013795"/>
                </a:cubicBezTo>
                <a:cubicBezTo>
                  <a:pt x="2169873" y="1010580"/>
                  <a:pt x="2151047" y="1026745"/>
                  <a:pt x="2150848" y="1010013"/>
                </a:cubicBezTo>
                <a:cubicBezTo>
                  <a:pt x="2141308" y="1014652"/>
                  <a:pt x="2142936" y="1028630"/>
                  <a:pt x="2128452" y="1024137"/>
                </a:cubicBezTo>
                <a:lnTo>
                  <a:pt x="2130088" y="1012610"/>
                </a:lnTo>
                <a:lnTo>
                  <a:pt x="2132638" y="1012610"/>
                </a:lnTo>
                <a:lnTo>
                  <a:pt x="2137486" y="998074"/>
                </a:lnTo>
                <a:lnTo>
                  <a:pt x="2143710" y="998280"/>
                </a:lnTo>
                <a:cubicBezTo>
                  <a:pt x="2143404" y="1001238"/>
                  <a:pt x="2142739" y="1004247"/>
                  <a:pt x="2146310" y="1006289"/>
                </a:cubicBezTo>
                <a:cubicBezTo>
                  <a:pt x="2156716" y="1002619"/>
                  <a:pt x="2151821" y="993844"/>
                  <a:pt x="2154119" y="986959"/>
                </a:cubicBezTo>
                <a:lnTo>
                  <a:pt x="2151977" y="984714"/>
                </a:lnTo>
                <a:lnTo>
                  <a:pt x="2165190" y="980280"/>
                </a:lnTo>
                <a:cubicBezTo>
                  <a:pt x="2158612" y="972482"/>
                  <a:pt x="2138868" y="987312"/>
                  <a:pt x="2131935" y="974463"/>
                </a:cubicBezTo>
                <a:cubicBezTo>
                  <a:pt x="2132242" y="971505"/>
                  <a:pt x="2137446" y="969670"/>
                  <a:pt x="2136885" y="965742"/>
                </a:cubicBezTo>
                <a:lnTo>
                  <a:pt x="2133519" y="962579"/>
                </a:lnTo>
                <a:cubicBezTo>
                  <a:pt x="2122605" y="960127"/>
                  <a:pt x="2131884" y="974106"/>
                  <a:pt x="2121072" y="969819"/>
                </a:cubicBezTo>
                <a:lnTo>
                  <a:pt x="2122145" y="962014"/>
                </a:lnTo>
                <a:cubicBezTo>
                  <a:pt x="2137906" y="965232"/>
                  <a:pt x="2127402" y="950335"/>
                  <a:pt x="2135615" y="946614"/>
                </a:cubicBezTo>
                <a:cubicBezTo>
                  <a:pt x="2120823" y="945079"/>
                  <a:pt x="2128938" y="930442"/>
                  <a:pt x="2132511" y="924833"/>
                </a:cubicBezTo>
                <a:cubicBezTo>
                  <a:pt x="2140981" y="910145"/>
                  <a:pt x="2183219" y="899752"/>
                  <a:pt x="2158230" y="880362"/>
                </a:cubicBezTo>
                <a:cubicBezTo>
                  <a:pt x="2158130" y="874547"/>
                  <a:pt x="2167466" y="871030"/>
                  <a:pt x="2156653" y="866742"/>
                </a:cubicBezTo>
                <a:cubicBezTo>
                  <a:pt x="2149255" y="873626"/>
                  <a:pt x="2145580" y="881072"/>
                  <a:pt x="2130891" y="877702"/>
                </a:cubicBezTo>
                <a:cubicBezTo>
                  <a:pt x="2130126" y="874896"/>
                  <a:pt x="2134566" y="870255"/>
                  <a:pt x="2129874" y="868009"/>
                </a:cubicBezTo>
                <a:cubicBezTo>
                  <a:pt x="2125737" y="887545"/>
                  <a:pt x="2111000" y="868514"/>
                  <a:pt x="2098349" y="876876"/>
                </a:cubicBezTo>
                <a:cubicBezTo>
                  <a:pt x="2093554" y="873917"/>
                  <a:pt x="2091923" y="870141"/>
                  <a:pt x="2093761" y="865143"/>
                </a:cubicBezTo>
                <a:cubicBezTo>
                  <a:pt x="2101565" y="863666"/>
                  <a:pt x="2113348" y="861986"/>
                  <a:pt x="2116972" y="854183"/>
                </a:cubicBezTo>
                <a:cubicBezTo>
                  <a:pt x="2133148" y="832203"/>
                  <a:pt x="2093714" y="849484"/>
                  <a:pt x="2105553" y="830309"/>
                </a:cubicBezTo>
                <a:lnTo>
                  <a:pt x="2116877" y="830515"/>
                </a:lnTo>
                <a:lnTo>
                  <a:pt x="2116008" y="837197"/>
                </a:lnTo>
                <a:cubicBezTo>
                  <a:pt x="2119373" y="840361"/>
                  <a:pt x="2127332" y="837405"/>
                  <a:pt x="2131771" y="832764"/>
                </a:cubicBezTo>
                <a:cubicBezTo>
                  <a:pt x="2107391" y="827861"/>
                  <a:pt x="2127804" y="792161"/>
                  <a:pt x="2102248" y="794347"/>
                </a:cubicBezTo>
                <a:lnTo>
                  <a:pt x="2101482" y="799193"/>
                </a:lnTo>
                <a:cubicBezTo>
                  <a:pt x="2097605" y="800109"/>
                  <a:pt x="2096585" y="798069"/>
                  <a:pt x="2095566" y="796028"/>
                </a:cubicBezTo>
                <a:lnTo>
                  <a:pt x="2096128" y="792304"/>
                </a:lnTo>
                <a:lnTo>
                  <a:pt x="2102351" y="792510"/>
                </a:lnTo>
                <a:cubicBezTo>
                  <a:pt x="2111077" y="777058"/>
                  <a:pt x="2094249" y="763791"/>
                  <a:pt x="2096600" y="747061"/>
                </a:cubicBezTo>
                <a:cubicBezTo>
                  <a:pt x="2080940" y="749658"/>
                  <a:pt x="2073648" y="739404"/>
                  <a:pt x="2075182" y="729712"/>
                </a:cubicBezTo>
                <a:cubicBezTo>
                  <a:pt x="2084263" y="719309"/>
                  <a:pt x="2080441" y="710382"/>
                  <a:pt x="2079628" y="699569"/>
                </a:cubicBezTo>
                <a:lnTo>
                  <a:pt x="2061725" y="694106"/>
                </a:lnTo>
                <a:cubicBezTo>
                  <a:pt x="2083151" y="685951"/>
                  <a:pt x="2045101" y="679716"/>
                  <a:pt x="2071219" y="673808"/>
                </a:cubicBezTo>
                <a:cubicBezTo>
                  <a:pt x="2069079" y="663911"/>
                  <a:pt x="2025975" y="673335"/>
                  <a:pt x="2044344" y="651408"/>
                </a:cubicBezTo>
                <a:lnTo>
                  <a:pt x="2050567" y="651614"/>
                </a:lnTo>
                <a:cubicBezTo>
                  <a:pt x="2048985" y="653297"/>
                  <a:pt x="2051331" y="654420"/>
                  <a:pt x="2052351" y="656460"/>
                </a:cubicBezTo>
                <a:cubicBezTo>
                  <a:pt x="2056789" y="651818"/>
                  <a:pt x="2062300" y="647027"/>
                  <a:pt x="2060976" y="640293"/>
                </a:cubicBezTo>
                <a:cubicBezTo>
                  <a:pt x="2039351" y="631717"/>
                  <a:pt x="2072408" y="613161"/>
                  <a:pt x="2050682" y="606421"/>
                </a:cubicBezTo>
                <a:cubicBezTo>
                  <a:pt x="2075015" y="595666"/>
                  <a:pt x="2039004" y="593513"/>
                  <a:pt x="2042935" y="582751"/>
                </a:cubicBezTo>
                <a:cubicBezTo>
                  <a:pt x="2029114" y="575250"/>
                  <a:pt x="2023500" y="586980"/>
                  <a:pt x="2010089" y="574683"/>
                </a:cubicBezTo>
                <a:cubicBezTo>
                  <a:pt x="2022180" y="562394"/>
                  <a:pt x="2047283" y="536591"/>
                  <a:pt x="2033567" y="519601"/>
                </a:cubicBezTo>
                <a:cubicBezTo>
                  <a:pt x="2016736" y="513986"/>
                  <a:pt x="2003524" y="518420"/>
                  <a:pt x="1986745" y="513162"/>
                </a:cubicBezTo>
                <a:cubicBezTo>
                  <a:pt x="1996031" y="501637"/>
                  <a:pt x="2023725" y="509346"/>
                  <a:pt x="2040714" y="498180"/>
                </a:cubicBezTo>
                <a:cubicBezTo>
                  <a:pt x="2021947" y="486648"/>
                  <a:pt x="2050371" y="440698"/>
                  <a:pt x="2006398" y="456804"/>
                </a:cubicBezTo>
                <a:lnTo>
                  <a:pt x="1997625" y="456597"/>
                </a:lnTo>
                <a:cubicBezTo>
                  <a:pt x="1994770" y="449353"/>
                  <a:pt x="2007169" y="434106"/>
                  <a:pt x="2019001" y="440434"/>
                </a:cubicBezTo>
                <a:lnTo>
                  <a:pt x="2012019" y="419570"/>
                </a:lnTo>
                <a:cubicBezTo>
                  <a:pt x="2008039" y="422323"/>
                  <a:pt x="2006966" y="430127"/>
                  <a:pt x="2001610" y="430891"/>
                </a:cubicBezTo>
                <a:cubicBezTo>
                  <a:pt x="1998193" y="429921"/>
                  <a:pt x="1991663" y="432673"/>
                  <a:pt x="1990951" y="427674"/>
                </a:cubicBezTo>
                <a:lnTo>
                  <a:pt x="2007940" y="416508"/>
                </a:lnTo>
                <a:lnTo>
                  <a:pt x="2004369" y="414467"/>
                </a:lnTo>
                <a:lnTo>
                  <a:pt x="2027581" y="403507"/>
                </a:lnTo>
                <a:cubicBezTo>
                  <a:pt x="2024782" y="378768"/>
                  <a:pt x="2004627" y="403500"/>
                  <a:pt x="1997134" y="386717"/>
                </a:cubicBezTo>
                <a:cubicBezTo>
                  <a:pt x="1964747" y="376761"/>
                  <a:pt x="1967612" y="348300"/>
                  <a:pt x="1961191" y="323712"/>
                </a:cubicBezTo>
                <a:cubicBezTo>
                  <a:pt x="1963742" y="323713"/>
                  <a:pt x="1967567" y="324989"/>
                  <a:pt x="1970424" y="322032"/>
                </a:cubicBezTo>
                <a:lnTo>
                  <a:pt x="1964968" y="316980"/>
                </a:lnTo>
                <a:cubicBezTo>
                  <a:pt x="1948234" y="327381"/>
                  <a:pt x="1944262" y="304630"/>
                  <a:pt x="1934010" y="304271"/>
                </a:cubicBezTo>
                <a:cubicBezTo>
                  <a:pt x="1946355" y="298867"/>
                  <a:pt x="1957523" y="308204"/>
                  <a:pt x="1970380" y="298721"/>
                </a:cubicBezTo>
                <a:cubicBezTo>
                  <a:pt x="1967528" y="283826"/>
                  <a:pt x="1949372" y="271477"/>
                  <a:pt x="1959220" y="256228"/>
                </a:cubicBezTo>
                <a:cubicBezTo>
                  <a:pt x="1951874" y="260919"/>
                  <a:pt x="1926422" y="256168"/>
                  <a:pt x="1916426" y="255044"/>
                </a:cubicBezTo>
                <a:cubicBezTo>
                  <a:pt x="1945349" y="248370"/>
                  <a:pt x="1914033" y="238262"/>
                  <a:pt x="1915668" y="226734"/>
                </a:cubicBezTo>
                <a:cubicBezTo>
                  <a:pt x="1903886" y="228414"/>
                  <a:pt x="1908674" y="249227"/>
                  <a:pt x="1894292" y="242897"/>
                </a:cubicBezTo>
                <a:cubicBezTo>
                  <a:pt x="1910514" y="236577"/>
                  <a:pt x="1891955" y="208620"/>
                  <a:pt x="1919854" y="215207"/>
                </a:cubicBezTo>
                <a:cubicBezTo>
                  <a:pt x="1902566" y="203828"/>
                  <a:pt x="1912057" y="191180"/>
                  <a:pt x="1895331" y="176078"/>
                </a:cubicBezTo>
                <a:cubicBezTo>
                  <a:pt x="1899668" y="173274"/>
                  <a:pt x="1899209" y="167510"/>
                  <a:pt x="1899976" y="162664"/>
                </a:cubicBezTo>
                <a:cubicBezTo>
                  <a:pt x="1889164" y="158376"/>
                  <a:pt x="1887075" y="146287"/>
                  <a:pt x="1888609" y="136596"/>
                </a:cubicBezTo>
                <a:lnTo>
                  <a:pt x="1901821" y="132162"/>
                </a:lnTo>
                <a:cubicBezTo>
                  <a:pt x="1900037" y="127315"/>
                  <a:pt x="1892028" y="129915"/>
                  <a:pt x="1887132" y="128792"/>
                </a:cubicBezTo>
                <a:cubicBezTo>
                  <a:pt x="1898102" y="113748"/>
                  <a:pt x="1887494" y="108338"/>
                  <a:pt x="1892344" y="93802"/>
                </a:cubicBezTo>
                <a:cubicBezTo>
                  <a:pt x="1888010" y="88955"/>
                  <a:pt x="1880972" y="85587"/>
                  <a:pt x="1871994" y="86502"/>
                </a:cubicBezTo>
                <a:cubicBezTo>
                  <a:pt x="1875874" y="77933"/>
                  <a:pt x="1871948" y="70843"/>
                  <a:pt x="1869348" y="62833"/>
                </a:cubicBezTo>
                <a:cubicBezTo>
                  <a:pt x="1873021" y="63039"/>
                  <a:pt x="1877051" y="63193"/>
                  <a:pt x="1878937" y="66203"/>
                </a:cubicBezTo>
                <a:cubicBezTo>
                  <a:pt x="1882049" y="62480"/>
                  <a:pt x="1888732" y="60799"/>
                  <a:pt x="1889243" y="56718"/>
                </a:cubicBezTo>
                <a:lnTo>
                  <a:pt x="1870983" y="51306"/>
                </a:lnTo>
                <a:lnTo>
                  <a:pt x="1883649" y="43495"/>
                </a:lnTo>
                <a:lnTo>
                  <a:pt x="1882363" y="41145"/>
                </a:lnTo>
                <a:lnTo>
                  <a:pt x="1882310" y="41311"/>
                </a:lnTo>
                <a:cubicBezTo>
                  <a:pt x="1879607" y="40239"/>
                  <a:pt x="1875780" y="41513"/>
                  <a:pt x="1872363" y="40544"/>
                </a:cubicBezTo>
                <a:cubicBezTo>
                  <a:pt x="1870784" y="34575"/>
                  <a:pt x="1878997" y="30853"/>
                  <a:pt x="1884660" y="27132"/>
                </a:cubicBezTo>
                <a:close/>
                <a:moveTo>
                  <a:pt x="3565586" y="22753"/>
                </a:moveTo>
                <a:cubicBezTo>
                  <a:pt x="3564698" y="22555"/>
                  <a:pt x="3563990" y="23578"/>
                  <a:pt x="3563219" y="25032"/>
                </a:cubicBezTo>
                <a:cubicBezTo>
                  <a:pt x="3561674" y="27939"/>
                  <a:pt x="3559876" y="32567"/>
                  <a:pt x="3555871" y="32591"/>
                </a:cubicBezTo>
                <a:lnTo>
                  <a:pt x="3553270" y="32234"/>
                </a:lnTo>
                <a:cubicBezTo>
                  <a:pt x="3554085" y="32845"/>
                  <a:pt x="3554800" y="32743"/>
                  <a:pt x="3555564" y="32999"/>
                </a:cubicBezTo>
                <a:lnTo>
                  <a:pt x="3565307" y="34890"/>
                </a:lnTo>
                <a:lnTo>
                  <a:pt x="3563165" y="32645"/>
                </a:lnTo>
                <a:lnTo>
                  <a:pt x="3569033" y="27801"/>
                </a:lnTo>
                <a:cubicBezTo>
                  <a:pt x="3567542" y="24370"/>
                  <a:pt x="3566474" y="22951"/>
                  <a:pt x="3565586" y="22753"/>
                </a:cubicBezTo>
                <a:close/>
                <a:moveTo>
                  <a:pt x="2587290" y="15832"/>
                </a:moveTo>
                <a:cubicBezTo>
                  <a:pt x="2592647" y="15069"/>
                  <a:pt x="2592951" y="19762"/>
                  <a:pt x="2596777" y="21038"/>
                </a:cubicBezTo>
                <a:lnTo>
                  <a:pt x="2596010" y="25883"/>
                </a:lnTo>
                <a:cubicBezTo>
                  <a:pt x="2586573" y="28686"/>
                  <a:pt x="2586524" y="20678"/>
                  <a:pt x="2587290" y="15832"/>
                </a:cubicBezTo>
                <a:close/>
                <a:moveTo>
                  <a:pt x="3168672" y="15257"/>
                </a:moveTo>
                <a:cubicBezTo>
                  <a:pt x="3174588" y="18421"/>
                  <a:pt x="3177287" y="32245"/>
                  <a:pt x="3186773" y="37450"/>
                </a:cubicBezTo>
                <a:cubicBezTo>
                  <a:pt x="3185038" y="40613"/>
                  <a:pt x="3188148" y="44541"/>
                  <a:pt x="3182945" y="46376"/>
                </a:cubicBezTo>
                <a:cubicBezTo>
                  <a:pt x="3164992" y="40556"/>
                  <a:pt x="3168973" y="30151"/>
                  <a:pt x="3168672" y="15257"/>
                </a:cubicBezTo>
                <a:close/>
                <a:moveTo>
                  <a:pt x="2842178" y="14846"/>
                </a:moveTo>
                <a:cubicBezTo>
                  <a:pt x="2841000" y="29586"/>
                  <a:pt x="2856198" y="39078"/>
                  <a:pt x="2858133" y="52647"/>
                </a:cubicBezTo>
                <a:cubicBezTo>
                  <a:pt x="2862829" y="37040"/>
                  <a:pt x="2846561" y="27701"/>
                  <a:pt x="2842178" y="14846"/>
                </a:cubicBezTo>
                <a:close/>
                <a:moveTo>
                  <a:pt x="2920522" y="12393"/>
                </a:moveTo>
                <a:cubicBezTo>
                  <a:pt x="2924194" y="12598"/>
                  <a:pt x="2928428" y="11631"/>
                  <a:pt x="2930315" y="14641"/>
                </a:cubicBezTo>
                <a:lnTo>
                  <a:pt x="2929548" y="19486"/>
                </a:lnTo>
                <a:lnTo>
                  <a:pt x="2917102" y="19074"/>
                </a:lnTo>
                <a:cubicBezTo>
                  <a:pt x="2917460" y="16473"/>
                  <a:pt x="2916644" y="13311"/>
                  <a:pt x="2920522" y="12393"/>
                </a:cubicBezTo>
                <a:close/>
                <a:moveTo>
                  <a:pt x="3030697" y="10888"/>
                </a:moveTo>
                <a:lnTo>
                  <a:pt x="3036920" y="11093"/>
                </a:lnTo>
                <a:lnTo>
                  <a:pt x="3035388" y="20784"/>
                </a:lnTo>
                <a:cubicBezTo>
                  <a:pt x="3030491" y="19660"/>
                  <a:pt x="3021362" y="14404"/>
                  <a:pt x="3030697" y="10888"/>
                </a:cubicBezTo>
                <a:close/>
                <a:moveTo>
                  <a:pt x="3139445" y="9588"/>
                </a:moveTo>
                <a:cubicBezTo>
                  <a:pt x="3142556" y="13517"/>
                  <a:pt x="3150870" y="15611"/>
                  <a:pt x="3146583" y="21322"/>
                </a:cubicBezTo>
                <a:lnTo>
                  <a:pt x="3140716" y="26166"/>
                </a:lnTo>
                <a:cubicBezTo>
                  <a:pt x="3140259" y="20403"/>
                  <a:pt x="3119298" y="8817"/>
                  <a:pt x="3139445" y="9588"/>
                </a:cubicBezTo>
                <a:close/>
                <a:moveTo>
                  <a:pt x="1875332" y="5145"/>
                </a:moveTo>
                <a:cubicBezTo>
                  <a:pt x="1884208" y="3516"/>
                  <a:pt x="1880992" y="9075"/>
                  <a:pt x="1883236" y="12034"/>
                </a:cubicBezTo>
                <a:lnTo>
                  <a:pt x="1882469" y="16879"/>
                </a:lnTo>
                <a:lnTo>
                  <a:pt x="1871146" y="16673"/>
                </a:lnTo>
                <a:cubicBezTo>
                  <a:pt x="1871708" y="12949"/>
                  <a:pt x="1868802" y="7898"/>
                  <a:pt x="1875332" y="5145"/>
                </a:cubicBezTo>
                <a:close/>
                <a:moveTo>
                  <a:pt x="2607951" y="4870"/>
                </a:moveTo>
                <a:cubicBezTo>
                  <a:pt x="2627844" y="6406"/>
                  <a:pt x="2613045" y="30376"/>
                  <a:pt x="2624417" y="38591"/>
                </a:cubicBezTo>
                <a:cubicBezTo>
                  <a:pt x="2630432" y="55222"/>
                  <a:pt x="2643025" y="74557"/>
                  <a:pt x="2633991" y="92968"/>
                </a:cubicBezTo>
                <a:cubicBezTo>
                  <a:pt x="2612571" y="83270"/>
                  <a:pt x="2619464" y="54963"/>
                  <a:pt x="2620744" y="38386"/>
                </a:cubicBezTo>
                <a:cubicBezTo>
                  <a:pt x="2594170" y="38532"/>
                  <a:pt x="2628247" y="22014"/>
                  <a:pt x="2606315" y="16398"/>
                </a:cubicBezTo>
                <a:close/>
                <a:moveTo>
                  <a:pt x="3515838" y="4782"/>
                </a:moveTo>
                <a:cubicBezTo>
                  <a:pt x="3508237" y="7685"/>
                  <a:pt x="3515429" y="9575"/>
                  <a:pt x="3516907" y="12280"/>
                </a:cubicBezTo>
                <a:cubicBezTo>
                  <a:pt x="3517622" y="9627"/>
                  <a:pt x="3519357" y="6465"/>
                  <a:pt x="3515838" y="4782"/>
                </a:cubicBezTo>
                <a:close/>
                <a:moveTo>
                  <a:pt x="1999076" y="4260"/>
                </a:moveTo>
                <a:cubicBezTo>
                  <a:pt x="2016725" y="2836"/>
                  <a:pt x="2015650" y="18292"/>
                  <a:pt x="2016821" y="26504"/>
                </a:cubicBezTo>
                <a:cubicBezTo>
                  <a:pt x="2016514" y="29463"/>
                  <a:pt x="2017278" y="32268"/>
                  <a:pt x="2013401" y="33185"/>
                </a:cubicBezTo>
                <a:cubicBezTo>
                  <a:pt x="1998405" y="32773"/>
                  <a:pt x="1995094" y="19765"/>
                  <a:pt x="1978771" y="20270"/>
                </a:cubicBezTo>
                <a:cubicBezTo>
                  <a:pt x="1983873" y="12621"/>
                  <a:pt x="1990603" y="26598"/>
                  <a:pt x="1996777" y="18797"/>
                </a:cubicBezTo>
                <a:close/>
                <a:moveTo>
                  <a:pt x="2638402" y="3807"/>
                </a:moveTo>
                <a:cubicBezTo>
                  <a:pt x="2648196" y="6054"/>
                  <a:pt x="2651100" y="18755"/>
                  <a:pt x="2652372" y="27682"/>
                </a:cubicBezTo>
                <a:cubicBezTo>
                  <a:pt x="2633039" y="30075"/>
                  <a:pt x="2643501" y="11460"/>
                  <a:pt x="2638402" y="3807"/>
                </a:cubicBezTo>
                <a:close/>
                <a:moveTo>
                  <a:pt x="2241515" y="2843"/>
                </a:moveTo>
                <a:lnTo>
                  <a:pt x="2241055" y="4731"/>
                </a:lnTo>
                <a:lnTo>
                  <a:pt x="2251308" y="5091"/>
                </a:lnTo>
                <a:lnTo>
                  <a:pt x="2251768" y="3204"/>
                </a:lnTo>
                <a:close/>
                <a:moveTo>
                  <a:pt x="2138990" y="1797"/>
                </a:moveTo>
                <a:cubicBezTo>
                  <a:pt x="2148019" y="1239"/>
                  <a:pt x="2153168" y="9248"/>
                  <a:pt x="2154952" y="14094"/>
                </a:cubicBezTo>
                <a:cubicBezTo>
                  <a:pt x="2150768" y="17969"/>
                  <a:pt x="2149695" y="25774"/>
                  <a:pt x="2141993" y="25414"/>
                </a:cubicBezTo>
                <a:cubicBezTo>
                  <a:pt x="2143066" y="17611"/>
                  <a:pt x="2107109" y="5614"/>
                  <a:pt x="2138990" y="1797"/>
                </a:cubicBezTo>
                <a:close/>
                <a:moveTo>
                  <a:pt x="3951914" y="0"/>
                </a:moveTo>
                <a:lnTo>
                  <a:pt x="3968271" y="0"/>
                </a:lnTo>
                <a:lnTo>
                  <a:pt x="3972043" y="5267"/>
                </a:lnTo>
                <a:lnTo>
                  <a:pt x="3970374" y="0"/>
                </a:lnTo>
                <a:lnTo>
                  <a:pt x="4007620" y="0"/>
                </a:lnTo>
                <a:lnTo>
                  <a:pt x="3999382" y="5376"/>
                </a:lnTo>
                <a:lnTo>
                  <a:pt x="4010297" y="7828"/>
                </a:lnTo>
                <a:lnTo>
                  <a:pt x="4000451" y="15425"/>
                </a:lnTo>
                <a:cubicBezTo>
                  <a:pt x="3996321" y="9456"/>
                  <a:pt x="4003412" y="5530"/>
                  <a:pt x="3993926" y="325"/>
                </a:cubicBezTo>
                <a:cubicBezTo>
                  <a:pt x="3979285" y="4962"/>
                  <a:pt x="3966533" y="7509"/>
                  <a:pt x="3969130" y="23169"/>
                </a:cubicBezTo>
                <a:lnTo>
                  <a:pt x="3966272" y="26127"/>
                </a:lnTo>
                <a:cubicBezTo>
                  <a:pt x="3967954" y="30259"/>
                  <a:pt x="3973362" y="27302"/>
                  <a:pt x="3977187" y="28578"/>
                </a:cubicBezTo>
                <a:cubicBezTo>
                  <a:pt x="3983157" y="21898"/>
                  <a:pt x="3994024" y="16341"/>
                  <a:pt x="4003254" y="22312"/>
                </a:cubicBezTo>
                <a:cubicBezTo>
                  <a:pt x="4006620" y="25475"/>
                  <a:pt x="4014880" y="37413"/>
                  <a:pt x="4026205" y="29969"/>
                </a:cubicBezTo>
                <a:cubicBezTo>
                  <a:pt x="4041150" y="32575"/>
                  <a:pt x="4017632" y="46493"/>
                  <a:pt x="4039617" y="42266"/>
                </a:cubicBezTo>
                <a:cubicBezTo>
                  <a:pt x="4035074" y="53844"/>
                  <a:pt x="4018190" y="58072"/>
                  <a:pt x="4006099" y="62711"/>
                </a:cubicBezTo>
                <a:cubicBezTo>
                  <a:pt x="4016199" y="61999"/>
                  <a:pt x="4020324" y="85821"/>
                  <a:pt x="4031908" y="67410"/>
                </a:cubicBezTo>
                <a:cubicBezTo>
                  <a:pt x="4028958" y="81220"/>
                  <a:pt x="4047131" y="76443"/>
                  <a:pt x="4054140" y="81046"/>
                </a:cubicBezTo>
                <a:lnTo>
                  <a:pt x="4055814" y="88059"/>
                </a:lnTo>
                <a:lnTo>
                  <a:pt x="4047656" y="89392"/>
                </a:lnTo>
                <a:cubicBezTo>
                  <a:pt x="4044653" y="91643"/>
                  <a:pt x="4041412" y="94473"/>
                  <a:pt x="4037562" y="94293"/>
                </a:cubicBezTo>
                <a:cubicBezTo>
                  <a:pt x="4064546" y="91903"/>
                  <a:pt x="4040412" y="116840"/>
                  <a:pt x="4064641" y="115571"/>
                </a:cubicBezTo>
                <a:lnTo>
                  <a:pt x="4063875" y="120416"/>
                </a:lnTo>
                <a:lnTo>
                  <a:pt x="4057652" y="120210"/>
                </a:lnTo>
                <a:cubicBezTo>
                  <a:pt x="4070043" y="130467"/>
                  <a:pt x="4048059" y="134694"/>
                  <a:pt x="4053767" y="146631"/>
                </a:cubicBezTo>
                <a:lnTo>
                  <a:pt x="4029998" y="146013"/>
                </a:lnTo>
                <a:cubicBezTo>
                  <a:pt x="4031273" y="147289"/>
                  <a:pt x="4033568" y="148054"/>
                  <a:pt x="4032038" y="150094"/>
                </a:cubicBezTo>
                <a:cubicBezTo>
                  <a:pt x="4022750" y="161619"/>
                  <a:pt x="4016993" y="141674"/>
                  <a:pt x="4008780" y="145394"/>
                </a:cubicBezTo>
                <a:cubicBezTo>
                  <a:pt x="4008220" y="141467"/>
                  <a:pt x="4016228" y="138868"/>
                  <a:pt x="4010312" y="135704"/>
                </a:cubicBezTo>
                <a:lnTo>
                  <a:pt x="4004090" y="135498"/>
                </a:lnTo>
                <a:lnTo>
                  <a:pt x="4008173" y="125808"/>
                </a:lnTo>
                <a:cubicBezTo>
                  <a:pt x="4006032" y="123563"/>
                  <a:pt x="3992819" y="127997"/>
                  <a:pt x="3998024" y="118510"/>
                </a:cubicBezTo>
                <a:lnTo>
                  <a:pt x="4036232" y="107963"/>
                </a:lnTo>
                <a:cubicBezTo>
                  <a:pt x="4025113" y="106633"/>
                  <a:pt x="4008385" y="99181"/>
                  <a:pt x="3995221" y="111624"/>
                </a:cubicBezTo>
                <a:lnTo>
                  <a:pt x="3988032" y="99533"/>
                </a:lnTo>
                <a:lnTo>
                  <a:pt x="3985379" y="101368"/>
                </a:lnTo>
                <a:cubicBezTo>
                  <a:pt x="3976557" y="93153"/>
                  <a:pt x="3990076" y="85761"/>
                  <a:pt x="3975847" y="80504"/>
                </a:cubicBezTo>
                <a:lnTo>
                  <a:pt x="3985489" y="74028"/>
                </a:lnTo>
                <a:lnTo>
                  <a:pt x="3965296" y="49947"/>
                </a:lnTo>
                <a:cubicBezTo>
                  <a:pt x="3976979" y="47553"/>
                  <a:pt x="3972492" y="36534"/>
                  <a:pt x="3967596" y="35411"/>
                </a:cubicBezTo>
                <a:cubicBezTo>
                  <a:pt x="3950302" y="41884"/>
                  <a:pt x="3958009" y="24391"/>
                  <a:pt x="3948677" y="17706"/>
                </a:cubicBezTo>
                <a:close/>
                <a:moveTo>
                  <a:pt x="3375744" y="0"/>
                </a:moveTo>
                <a:lnTo>
                  <a:pt x="3396279" y="0"/>
                </a:lnTo>
                <a:lnTo>
                  <a:pt x="3392622" y="4588"/>
                </a:lnTo>
                <a:cubicBezTo>
                  <a:pt x="3388471" y="8368"/>
                  <a:pt x="3383727" y="10866"/>
                  <a:pt x="3378830" y="9742"/>
                </a:cubicBezTo>
                <a:close/>
                <a:moveTo>
                  <a:pt x="3095160" y="0"/>
                </a:moveTo>
                <a:lnTo>
                  <a:pt x="3114649" y="0"/>
                </a:lnTo>
                <a:lnTo>
                  <a:pt x="3117808" y="5708"/>
                </a:lnTo>
                <a:cubicBezTo>
                  <a:pt x="3121184" y="16930"/>
                  <a:pt x="3122915" y="30346"/>
                  <a:pt x="3135001" y="37184"/>
                </a:cubicBezTo>
                <a:cubicBezTo>
                  <a:pt x="3130153" y="44069"/>
                  <a:pt x="3130866" y="49069"/>
                  <a:pt x="3138873" y="54120"/>
                </a:cubicBezTo>
                <a:lnTo>
                  <a:pt x="3158054" y="43005"/>
                </a:lnTo>
                <a:cubicBezTo>
                  <a:pt x="3165857" y="49180"/>
                  <a:pt x="3154633" y="57338"/>
                  <a:pt x="3144636" y="56213"/>
                </a:cubicBezTo>
                <a:cubicBezTo>
                  <a:pt x="3136371" y="62127"/>
                  <a:pt x="3146928" y="67180"/>
                  <a:pt x="3148508" y="73148"/>
                </a:cubicBezTo>
                <a:cubicBezTo>
                  <a:pt x="3153966" y="70549"/>
                  <a:pt x="3150908" y="64426"/>
                  <a:pt x="3158917" y="61828"/>
                </a:cubicBezTo>
                <a:cubicBezTo>
                  <a:pt x="3164832" y="64992"/>
                  <a:pt x="3182990" y="69689"/>
                  <a:pt x="3171562" y="78970"/>
                </a:cubicBezTo>
                <a:cubicBezTo>
                  <a:pt x="3168705" y="81928"/>
                  <a:pt x="3165237" y="80600"/>
                  <a:pt x="3162686" y="80600"/>
                </a:cubicBezTo>
                <a:lnTo>
                  <a:pt x="3153659" y="73506"/>
                </a:lnTo>
                <a:cubicBezTo>
                  <a:pt x="3136674" y="77022"/>
                  <a:pt x="3152482" y="88248"/>
                  <a:pt x="3141309" y="96763"/>
                </a:cubicBezTo>
                <a:cubicBezTo>
                  <a:pt x="3115145" y="87013"/>
                  <a:pt x="3149379" y="58815"/>
                  <a:pt x="3114695" y="55746"/>
                </a:cubicBezTo>
                <a:close/>
                <a:moveTo>
                  <a:pt x="3053554" y="0"/>
                </a:moveTo>
                <a:lnTo>
                  <a:pt x="3053662" y="0"/>
                </a:lnTo>
                <a:lnTo>
                  <a:pt x="3061190" y="1485"/>
                </a:lnTo>
                <a:cubicBezTo>
                  <a:pt x="3062363" y="3003"/>
                  <a:pt x="3062681" y="5235"/>
                  <a:pt x="3063701" y="7275"/>
                </a:cubicBezTo>
                <a:lnTo>
                  <a:pt x="3063394" y="10233"/>
                </a:lnTo>
                <a:cubicBezTo>
                  <a:pt x="3058217" y="10971"/>
                  <a:pt x="3055603" y="9887"/>
                  <a:pt x="3054360" y="7878"/>
                </a:cubicBezTo>
                <a:close/>
                <a:moveTo>
                  <a:pt x="2913398" y="0"/>
                </a:moveTo>
                <a:lnTo>
                  <a:pt x="2914263" y="0"/>
                </a:lnTo>
                <a:lnTo>
                  <a:pt x="2913333" y="304"/>
                </a:lnTo>
                <a:close/>
                <a:moveTo>
                  <a:pt x="2898672" y="0"/>
                </a:moveTo>
                <a:lnTo>
                  <a:pt x="2904215" y="0"/>
                </a:lnTo>
                <a:lnTo>
                  <a:pt x="2904968" y="403"/>
                </a:lnTo>
                <a:lnTo>
                  <a:pt x="2904201" y="5248"/>
                </a:lnTo>
                <a:lnTo>
                  <a:pt x="2897979" y="5042"/>
                </a:lnTo>
                <a:close/>
                <a:moveTo>
                  <a:pt x="2781460" y="0"/>
                </a:moveTo>
                <a:lnTo>
                  <a:pt x="2789647" y="0"/>
                </a:lnTo>
                <a:lnTo>
                  <a:pt x="2784389" y="3047"/>
                </a:lnTo>
                <a:close/>
                <a:moveTo>
                  <a:pt x="2656971" y="0"/>
                </a:moveTo>
                <a:lnTo>
                  <a:pt x="2667800" y="0"/>
                </a:lnTo>
                <a:lnTo>
                  <a:pt x="2668344" y="4274"/>
                </a:lnTo>
                <a:cubicBezTo>
                  <a:pt x="2674918" y="27383"/>
                  <a:pt x="2692922" y="33560"/>
                  <a:pt x="2690365" y="59063"/>
                </a:cubicBezTo>
                <a:cubicBezTo>
                  <a:pt x="2682611" y="60897"/>
                  <a:pt x="2677257" y="54009"/>
                  <a:pt x="2676901" y="48959"/>
                </a:cubicBezTo>
                <a:close/>
                <a:moveTo>
                  <a:pt x="2233994" y="0"/>
                </a:moveTo>
                <a:lnTo>
                  <a:pt x="2309284" y="0"/>
                </a:lnTo>
                <a:lnTo>
                  <a:pt x="2307155" y="28825"/>
                </a:lnTo>
                <a:lnTo>
                  <a:pt x="2320826" y="22504"/>
                </a:lnTo>
                <a:cubicBezTo>
                  <a:pt x="2325518" y="24749"/>
                  <a:pt x="2320875" y="30512"/>
                  <a:pt x="2321435" y="34440"/>
                </a:cubicBezTo>
                <a:cubicBezTo>
                  <a:pt x="2318630" y="35204"/>
                  <a:pt x="2317865" y="32398"/>
                  <a:pt x="2315519" y="31276"/>
                </a:cubicBezTo>
                <a:cubicBezTo>
                  <a:pt x="2300976" y="54480"/>
                  <a:pt x="2356776" y="60004"/>
                  <a:pt x="2320401" y="83407"/>
                </a:cubicBezTo>
                <a:cubicBezTo>
                  <a:pt x="2319888" y="95139"/>
                  <a:pt x="2335700" y="98714"/>
                  <a:pt x="2348042" y="100961"/>
                </a:cubicBezTo>
                <a:lnTo>
                  <a:pt x="2365589" y="101374"/>
                </a:lnTo>
                <a:cubicBezTo>
                  <a:pt x="2376087" y="134123"/>
                  <a:pt x="2383114" y="178298"/>
                  <a:pt x="2407384" y="210542"/>
                </a:cubicBezTo>
                <a:cubicBezTo>
                  <a:pt x="2395547" y="222065"/>
                  <a:pt x="2423958" y="224573"/>
                  <a:pt x="2410030" y="234210"/>
                </a:cubicBezTo>
                <a:cubicBezTo>
                  <a:pt x="2423493" y="244313"/>
                  <a:pt x="2398391" y="270115"/>
                  <a:pt x="2426036" y="269817"/>
                </a:cubicBezTo>
                <a:lnTo>
                  <a:pt x="2439188" y="300731"/>
                </a:lnTo>
                <a:lnTo>
                  <a:pt x="2445921" y="296857"/>
                </a:lnTo>
                <a:cubicBezTo>
                  <a:pt x="2432102" y="286804"/>
                  <a:pt x="2466129" y="269930"/>
                  <a:pt x="2447003" y="263549"/>
                </a:cubicBezTo>
                <a:lnTo>
                  <a:pt x="2448229" y="256817"/>
                </a:lnTo>
                <a:cubicBezTo>
                  <a:pt x="2453125" y="257940"/>
                  <a:pt x="2454809" y="254421"/>
                  <a:pt x="2458890" y="252382"/>
                </a:cubicBezTo>
                <a:cubicBezTo>
                  <a:pt x="2440426" y="250642"/>
                  <a:pt x="2437166" y="237992"/>
                  <a:pt x="2428343" y="229777"/>
                </a:cubicBezTo>
                <a:cubicBezTo>
                  <a:pt x="2449260" y="215501"/>
                  <a:pt x="2409476" y="212430"/>
                  <a:pt x="2424425" y="197183"/>
                </a:cubicBezTo>
                <a:cubicBezTo>
                  <a:pt x="2417136" y="179277"/>
                  <a:pt x="2395615" y="163765"/>
                  <a:pt x="2402405" y="142395"/>
                </a:cubicBezTo>
                <a:cubicBezTo>
                  <a:pt x="2390371" y="129538"/>
                  <a:pt x="2384613" y="109592"/>
                  <a:pt x="2381249" y="98777"/>
                </a:cubicBezTo>
                <a:cubicBezTo>
                  <a:pt x="2406198" y="77004"/>
                  <a:pt x="2347638" y="87903"/>
                  <a:pt x="2371107" y="65976"/>
                </a:cubicBezTo>
                <a:cubicBezTo>
                  <a:pt x="2348665" y="64440"/>
                  <a:pt x="2382487" y="48688"/>
                  <a:pt x="2358923" y="46947"/>
                </a:cubicBezTo>
                <a:cubicBezTo>
                  <a:pt x="2381929" y="37109"/>
                  <a:pt x="2347297" y="31845"/>
                  <a:pt x="2351483" y="20319"/>
                </a:cubicBezTo>
                <a:cubicBezTo>
                  <a:pt x="2350362" y="15014"/>
                  <a:pt x="2350121" y="8217"/>
                  <a:pt x="2348185" y="2300"/>
                </a:cubicBezTo>
                <a:lnTo>
                  <a:pt x="2345753" y="0"/>
                </a:lnTo>
                <a:lnTo>
                  <a:pt x="2384347" y="0"/>
                </a:lnTo>
                <a:lnTo>
                  <a:pt x="2384453" y="584"/>
                </a:lnTo>
                <a:cubicBezTo>
                  <a:pt x="2386236" y="3910"/>
                  <a:pt x="2389411" y="6532"/>
                  <a:pt x="2394894" y="7936"/>
                </a:cubicBezTo>
                <a:cubicBezTo>
                  <a:pt x="2392800" y="13700"/>
                  <a:pt x="2395911" y="17628"/>
                  <a:pt x="2403153" y="19875"/>
                </a:cubicBezTo>
                <a:cubicBezTo>
                  <a:pt x="2384278" y="28030"/>
                  <a:pt x="2406873" y="35739"/>
                  <a:pt x="2401668" y="45225"/>
                </a:cubicBezTo>
                <a:lnTo>
                  <a:pt x="2407890" y="45431"/>
                </a:lnTo>
                <a:cubicBezTo>
                  <a:pt x="2412784" y="54205"/>
                  <a:pt x="2401967" y="67771"/>
                  <a:pt x="2418542" y="74151"/>
                </a:cubicBezTo>
                <a:lnTo>
                  <a:pt x="2427775" y="72470"/>
                </a:lnTo>
                <a:cubicBezTo>
                  <a:pt x="2430375" y="80479"/>
                  <a:pt x="2418236" y="77109"/>
                  <a:pt x="2414052" y="80985"/>
                </a:cubicBezTo>
                <a:cubicBezTo>
                  <a:pt x="2417978" y="88076"/>
                  <a:pt x="2415578" y="96797"/>
                  <a:pt x="2423380" y="102972"/>
                </a:cubicBezTo>
                <a:lnTo>
                  <a:pt x="2439603" y="96651"/>
                </a:lnTo>
                <a:cubicBezTo>
                  <a:pt x="2438588" y="76758"/>
                  <a:pt x="2441912" y="46410"/>
                  <a:pt x="2418655" y="34059"/>
                </a:cubicBezTo>
                <a:cubicBezTo>
                  <a:pt x="2431461" y="26768"/>
                  <a:pt x="2412030" y="13144"/>
                  <a:pt x="2428915" y="8915"/>
                </a:cubicBezTo>
                <a:cubicBezTo>
                  <a:pt x="2424530" y="3711"/>
                  <a:pt x="2416573" y="6668"/>
                  <a:pt x="2410554" y="5340"/>
                </a:cubicBezTo>
                <a:lnTo>
                  <a:pt x="2411905" y="0"/>
                </a:lnTo>
                <a:lnTo>
                  <a:pt x="2429370" y="0"/>
                </a:lnTo>
                <a:lnTo>
                  <a:pt x="2425295" y="6517"/>
                </a:lnTo>
                <a:cubicBezTo>
                  <a:pt x="2447533" y="9176"/>
                  <a:pt x="2429218" y="21259"/>
                  <a:pt x="2436714" y="30391"/>
                </a:cubicBezTo>
                <a:cubicBezTo>
                  <a:pt x="2456553" y="41772"/>
                  <a:pt x="2437723" y="65587"/>
                  <a:pt x="2457870" y="74009"/>
                </a:cubicBezTo>
                <a:cubicBezTo>
                  <a:pt x="2458225" y="79059"/>
                  <a:pt x="2453684" y="85535"/>
                  <a:pt x="2457915" y="89668"/>
                </a:cubicBezTo>
                <a:cubicBezTo>
                  <a:pt x="2479133" y="97937"/>
                  <a:pt x="2450309" y="112977"/>
                  <a:pt x="2452040" y="127668"/>
                </a:cubicBezTo>
                <a:cubicBezTo>
                  <a:pt x="2458774" y="123793"/>
                  <a:pt x="2473465" y="119512"/>
                  <a:pt x="2482032" y="128492"/>
                </a:cubicBezTo>
                <a:cubicBezTo>
                  <a:pt x="2472796" y="137824"/>
                  <a:pt x="2495235" y="157213"/>
                  <a:pt x="2496761" y="173025"/>
                </a:cubicBezTo>
                <a:lnTo>
                  <a:pt x="2502936" y="157572"/>
                </a:lnTo>
                <a:cubicBezTo>
                  <a:pt x="2505487" y="157571"/>
                  <a:pt x="2509364" y="156656"/>
                  <a:pt x="2511250" y="159666"/>
                </a:cubicBezTo>
                <a:lnTo>
                  <a:pt x="2518239" y="155026"/>
                </a:lnTo>
                <a:cubicBezTo>
                  <a:pt x="2515996" y="152066"/>
                  <a:pt x="2512120" y="152983"/>
                  <a:pt x="2508447" y="152779"/>
                </a:cubicBezTo>
                <a:cubicBezTo>
                  <a:pt x="2507381" y="135078"/>
                  <a:pt x="2496772" y="129668"/>
                  <a:pt x="2503051" y="112380"/>
                </a:cubicBezTo>
                <a:cubicBezTo>
                  <a:pt x="2491424" y="104929"/>
                  <a:pt x="2490920" y="83505"/>
                  <a:pt x="2480873" y="74373"/>
                </a:cubicBezTo>
                <a:cubicBezTo>
                  <a:pt x="2481745" y="57489"/>
                  <a:pt x="2460833" y="53912"/>
                  <a:pt x="2471346" y="35655"/>
                </a:cubicBezTo>
                <a:cubicBezTo>
                  <a:pt x="2449120" y="31173"/>
                  <a:pt x="2460983" y="18551"/>
                  <a:pt x="2459891" y="8495"/>
                </a:cubicBezTo>
                <a:lnTo>
                  <a:pt x="2452992" y="0"/>
                </a:lnTo>
                <a:lnTo>
                  <a:pt x="2563194" y="0"/>
                </a:lnTo>
                <a:lnTo>
                  <a:pt x="2569098" y="9292"/>
                </a:lnTo>
                <a:cubicBezTo>
                  <a:pt x="2571407" y="14148"/>
                  <a:pt x="2572754" y="19284"/>
                  <a:pt x="2572192" y="24920"/>
                </a:cubicBezTo>
                <a:cubicBezTo>
                  <a:pt x="2583512" y="32779"/>
                  <a:pt x="2569583" y="50066"/>
                  <a:pt x="2582741" y="55477"/>
                </a:cubicBezTo>
                <a:cubicBezTo>
                  <a:pt x="2604975" y="75989"/>
                  <a:pt x="2574207" y="113163"/>
                  <a:pt x="2607258" y="120111"/>
                </a:cubicBezTo>
                <a:cubicBezTo>
                  <a:pt x="2588019" y="153821"/>
                  <a:pt x="2641729" y="157457"/>
                  <a:pt x="2626416" y="193158"/>
                </a:cubicBezTo>
                <a:cubicBezTo>
                  <a:pt x="2648652" y="203469"/>
                  <a:pt x="2645890" y="230093"/>
                  <a:pt x="2663943" y="244278"/>
                </a:cubicBezTo>
                <a:cubicBezTo>
                  <a:pt x="2667355" y="263101"/>
                  <a:pt x="2666227" y="288401"/>
                  <a:pt x="2688513" y="299067"/>
                </a:cubicBezTo>
                <a:cubicBezTo>
                  <a:pt x="2679992" y="313398"/>
                  <a:pt x="2684527" y="327324"/>
                  <a:pt x="2690797" y="343189"/>
                </a:cubicBezTo>
                <a:cubicBezTo>
                  <a:pt x="2698545" y="359208"/>
                  <a:pt x="2710374" y="373187"/>
                  <a:pt x="2699098" y="388640"/>
                </a:cubicBezTo>
                <a:cubicBezTo>
                  <a:pt x="2695472" y="404094"/>
                  <a:pt x="2723476" y="401194"/>
                  <a:pt x="2720310" y="414761"/>
                </a:cubicBezTo>
                <a:cubicBezTo>
                  <a:pt x="2715516" y="414352"/>
                  <a:pt x="2713525" y="418279"/>
                  <a:pt x="2709649" y="419196"/>
                </a:cubicBezTo>
                <a:cubicBezTo>
                  <a:pt x="2736218" y="436903"/>
                  <a:pt x="2730089" y="468016"/>
                  <a:pt x="2744313" y="491127"/>
                </a:cubicBezTo>
                <a:cubicBezTo>
                  <a:pt x="2736608" y="500969"/>
                  <a:pt x="2731356" y="494795"/>
                  <a:pt x="2719777" y="495353"/>
                </a:cubicBezTo>
                <a:cubicBezTo>
                  <a:pt x="2714166" y="499432"/>
                  <a:pt x="2725742" y="506525"/>
                  <a:pt x="2730638" y="507649"/>
                </a:cubicBezTo>
                <a:cubicBezTo>
                  <a:pt x="2753390" y="498576"/>
                  <a:pt x="2744151" y="525760"/>
                  <a:pt x="2757820" y="527090"/>
                </a:cubicBezTo>
                <a:cubicBezTo>
                  <a:pt x="2763379" y="530306"/>
                  <a:pt x="2762613" y="535150"/>
                  <a:pt x="2758429" y="539027"/>
                </a:cubicBezTo>
                <a:lnTo>
                  <a:pt x="2766896" y="542192"/>
                </a:lnTo>
                <a:cubicBezTo>
                  <a:pt x="2761486" y="552799"/>
                  <a:pt x="2781120" y="565302"/>
                  <a:pt x="2773618" y="581673"/>
                </a:cubicBezTo>
                <a:cubicBezTo>
                  <a:pt x="2770554" y="593404"/>
                  <a:pt x="2809213" y="606473"/>
                  <a:pt x="2788601" y="625442"/>
                </a:cubicBezTo>
                <a:lnTo>
                  <a:pt x="2814512" y="628306"/>
                </a:lnTo>
                <a:cubicBezTo>
                  <a:pt x="2814101" y="638201"/>
                  <a:pt x="2800383" y="628863"/>
                  <a:pt x="2795740" y="634625"/>
                </a:cubicBezTo>
                <a:cubicBezTo>
                  <a:pt x="2830115" y="648305"/>
                  <a:pt x="2776597" y="686903"/>
                  <a:pt x="2819037" y="680488"/>
                </a:cubicBezTo>
                <a:lnTo>
                  <a:pt x="2824233" y="704156"/>
                </a:lnTo>
                <a:lnTo>
                  <a:pt x="2821684" y="704156"/>
                </a:lnTo>
                <a:cubicBezTo>
                  <a:pt x="2818415" y="717009"/>
                  <a:pt x="2838868" y="722472"/>
                  <a:pt x="2838047" y="737163"/>
                </a:cubicBezTo>
                <a:cubicBezTo>
                  <a:pt x="2839374" y="736244"/>
                  <a:pt x="2842180" y="735481"/>
                  <a:pt x="2841160" y="733439"/>
                </a:cubicBezTo>
                <a:cubicBezTo>
                  <a:pt x="2847636" y="740531"/>
                  <a:pt x="2829985" y="749606"/>
                  <a:pt x="2846357" y="757109"/>
                </a:cubicBezTo>
                <a:cubicBezTo>
                  <a:pt x="2854314" y="756702"/>
                  <a:pt x="2876194" y="761963"/>
                  <a:pt x="2877830" y="750436"/>
                </a:cubicBezTo>
                <a:cubicBezTo>
                  <a:pt x="2882726" y="751559"/>
                  <a:pt x="2884410" y="748040"/>
                  <a:pt x="2887165" y="746919"/>
                </a:cubicBezTo>
                <a:cubicBezTo>
                  <a:pt x="2866155" y="727326"/>
                  <a:pt x="2872694" y="691419"/>
                  <a:pt x="2860256" y="665503"/>
                </a:cubicBezTo>
                <a:cubicBezTo>
                  <a:pt x="2837711" y="665803"/>
                  <a:pt x="2859191" y="640152"/>
                  <a:pt x="2833381" y="643103"/>
                </a:cubicBezTo>
                <a:cubicBezTo>
                  <a:pt x="2832923" y="637339"/>
                  <a:pt x="2831344" y="631371"/>
                  <a:pt x="2833641" y="624486"/>
                </a:cubicBezTo>
                <a:lnTo>
                  <a:pt x="2835528" y="627495"/>
                </a:lnTo>
                <a:cubicBezTo>
                  <a:pt x="2841244" y="613929"/>
                  <a:pt x="2833953" y="603674"/>
                  <a:pt x="2825234" y="593623"/>
                </a:cubicBezTo>
                <a:lnTo>
                  <a:pt x="2819011" y="593418"/>
                </a:lnTo>
                <a:cubicBezTo>
                  <a:pt x="2836100" y="588067"/>
                  <a:pt x="2818709" y="578523"/>
                  <a:pt x="2819272" y="574799"/>
                </a:cubicBezTo>
                <a:cubicBezTo>
                  <a:pt x="2813460" y="562148"/>
                  <a:pt x="2826520" y="551542"/>
                  <a:pt x="2808721" y="544244"/>
                </a:cubicBezTo>
                <a:lnTo>
                  <a:pt x="2806069" y="546078"/>
                </a:lnTo>
                <a:lnTo>
                  <a:pt x="2807653" y="534195"/>
                </a:lnTo>
                <a:cubicBezTo>
                  <a:pt x="2803776" y="535111"/>
                  <a:pt x="2802756" y="533071"/>
                  <a:pt x="2801533" y="532152"/>
                </a:cubicBezTo>
                <a:lnTo>
                  <a:pt x="2811072" y="527513"/>
                </a:lnTo>
                <a:cubicBezTo>
                  <a:pt x="2798629" y="519451"/>
                  <a:pt x="2804039" y="508842"/>
                  <a:pt x="2800420" y="498793"/>
                </a:cubicBezTo>
                <a:cubicBezTo>
                  <a:pt x="2819289" y="508490"/>
                  <a:pt x="2811580" y="533635"/>
                  <a:pt x="2823206" y="548736"/>
                </a:cubicBezTo>
                <a:cubicBezTo>
                  <a:pt x="2830441" y="576486"/>
                  <a:pt x="2850989" y="605617"/>
                  <a:pt x="2858429" y="632246"/>
                </a:cubicBezTo>
                <a:cubicBezTo>
                  <a:pt x="2872047" y="635769"/>
                  <a:pt x="2875670" y="627965"/>
                  <a:pt x="2881640" y="621285"/>
                </a:cubicBezTo>
                <a:cubicBezTo>
                  <a:pt x="2860063" y="623268"/>
                  <a:pt x="2866397" y="596134"/>
                  <a:pt x="2850587" y="584908"/>
                </a:cubicBezTo>
                <a:lnTo>
                  <a:pt x="2858036" y="578381"/>
                </a:lnTo>
                <a:cubicBezTo>
                  <a:pt x="2856505" y="580421"/>
                  <a:pt x="2858596" y="582309"/>
                  <a:pt x="2860942" y="583431"/>
                </a:cubicBezTo>
                <a:cubicBezTo>
                  <a:pt x="2871249" y="573948"/>
                  <a:pt x="2860080" y="564610"/>
                  <a:pt x="2854726" y="557722"/>
                </a:cubicBezTo>
                <a:lnTo>
                  <a:pt x="2854040" y="557186"/>
                </a:lnTo>
                <a:lnTo>
                  <a:pt x="2850031" y="568226"/>
                </a:lnTo>
                <a:cubicBezTo>
                  <a:pt x="2847583" y="566389"/>
                  <a:pt x="2843606" y="561491"/>
                  <a:pt x="2845443" y="556493"/>
                </a:cubicBezTo>
                <a:cubicBezTo>
                  <a:pt x="2848249" y="555728"/>
                  <a:pt x="2849268" y="557769"/>
                  <a:pt x="2851563" y="558536"/>
                </a:cubicBezTo>
                <a:lnTo>
                  <a:pt x="2853793" y="556993"/>
                </a:lnTo>
                <a:lnTo>
                  <a:pt x="2844476" y="549711"/>
                </a:lnTo>
                <a:cubicBezTo>
                  <a:pt x="2847895" y="543030"/>
                  <a:pt x="2860034" y="546400"/>
                  <a:pt x="2865694" y="550329"/>
                </a:cubicBezTo>
                <a:cubicBezTo>
                  <a:pt x="2884918" y="572727"/>
                  <a:pt x="2897815" y="604406"/>
                  <a:pt x="2907601" y="632158"/>
                </a:cubicBezTo>
                <a:cubicBezTo>
                  <a:pt x="2921625" y="638537"/>
                  <a:pt x="2906219" y="648020"/>
                  <a:pt x="2910246" y="655825"/>
                </a:cubicBezTo>
                <a:lnTo>
                  <a:pt x="2917584" y="681740"/>
                </a:lnTo>
                <a:cubicBezTo>
                  <a:pt x="2920798" y="678731"/>
                  <a:pt x="2924266" y="680058"/>
                  <a:pt x="2926817" y="680059"/>
                </a:cubicBezTo>
                <a:cubicBezTo>
                  <a:pt x="2934976" y="686182"/>
                  <a:pt x="2923601" y="685617"/>
                  <a:pt x="2922631" y="691585"/>
                </a:cubicBezTo>
                <a:cubicBezTo>
                  <a:pt x="2952114" y="688839"/>
                  <a:pt x="2927829" y="707603"/>
                  <a:pt x="2936549" y="717653"/>
                </a:cubicBezTo>
                <a:cubicBezTo>
                  <a:pt x="2934908" y="747034"/>
                  <a:pt x="2990663" y="736899"/>
                  <a:pt x="2969332" y="768722"/>
                </a:cubicBezTo>
                <a:cubicBezTo>
                  <a:pt x="2984123" y="772807"/>
                  <a:pt x="2967230" y="807640"/>
                  <a:pt x="2996610" y="806730"/>
                </a:cubicBezTo>
                <a:cubicBezTo>
                  <a:pt x="2994783" y="776023"/>
                  <a:pt x="2977597" y="762807"/>
                  <a:pt x="2980361" y="728530"/>
                </a:cubicBezTo>
                <a:cubicBezTo>
                  <a:pt x="2970317" y="711746"/>
                  <a:pt x="2959608" y="700522"/>
                  <a:pt x="2967418" y="681192"/>
                </a:cubicBezTo>
                <a:cubicBezTo>
                  <a:pt x="2963951" y="677315"/>
                  <a:pt x="2955942" y="679913"/>
                  <a:pt x="2952525" y="678944"/>
                </a:cubicBezTo>
                <a:lnTo>
                  <a:pt x="2953292" y="674098"/>
                </a:lnTo>
                <a:cubicBezTo>
                  <a:pt x="2966450" y="679508"/>
                  <a:pt x="2987620" y="672118"/>
                  <a:pt x="2980932" y="691653"/>
                </a:cubicBezTo>
                <a:cubicBezTo>
                  <a:pt x="2990514" y="720525"/>
                  <a:pt x="3017338" y="742568"/>
                  <a:pt x="3016819" y="772152"/>
                </a:cubicBezTo>
                <a:cubicBezTo>
                  <a:pt x="3032884" y="782614"/>
                  <a:pt x="3038387" y="803324"/>
                  <a:pt x="3042258" y="820260"/>
                </a:cubicBezTo>
                <a:lnTo>
                  <a:pt x="3048482" y="820466"/>
                </a:lnTo>
                <a:cubicBezTo>
                  <a:pt x="3043276" y="829952"/>
                  <a:pt x="3059038" y="825519"/>
                  <a:pt x="3061944" y="830569"/>
                </a:cubicBezTo>
                <a:cubicBezTo>
                  <a:pt x="3068423" y="830009"/>
                  <a:pt x="3077402" y="821443"/>
                  <a:pt x="3070467" y="816239"/>
                </a:cubicBezTo>
                <a:cubicBezTo>
                  <a:pt x="3057359" y="811185"/>
                  <a:pt x="3061750" y="798536"/>
                  <a:pt x="3049611" y="795166"/>
                </a:cubicBezTo>
                <a:cubicBezTo>
                  <a:pt x="3045174" y="792155"/>
                  <a:pt x="3049258" y="782465"/>
                  <a:pt x="3038698" y="785064"/>
                </a:cubicBezTo>
                <a:cubicBezTo>
                  <a:pt x="3056198" y="769817"/>
                  <a:pt x="3036919" y="762364"/>
                  <a:pt x="3050542" y="748035"/>
                </a:cubicBezTo>
                <a:cubicBezTo>
                  <a:pt x="3025703" y="745019"/>
                  <a:pt x="3026218" y="725636"/>
                  <a:pt x="3019029" y="713546"/>
                </a:cubicBezTo>
                <a:cubicBezTo>
                  <a:pt x="3051786" y="680093"/>
                  <a:pt x="3007062" y="642387"/>
                  <a:pt x="3005032" y="605150"/>
                </a:cubicBezTo>
                <a:lnTo>
                  <a:pt x="3010186" y="595307"/>
                </a:lnTo>
                <a:lnTo>
                  <a:pt x="3000291" y="594897"/>
                </a:lnTo>
                <a:cubicBezTo>
                  <a:pt x="3012893" y="586178"/>
                  <a:pt x="2991113" y="581632"/>
                  <a:pt x="2992187" y="573828"/>
                </a:cubicBezTo>
                <a:lnTo>
                  <a:pt x="2999177" y="569189"/>
                </a:lnTo>
                <a:lnTo>
                  <a:pt x="2987497" y="563932"/>
                </a:lnTo>
                <a:cubicBezTo>
                  <a:pt x="3002038" y="550928"/>
                  <a:pt x="2976844" y="535211"/>
                  <a:pt x="2996793" y="519251"/>
                </a:cubicBezTo>
                <a:lnTo>
                  <a:pt x="2985981" y="514963"/>
                </a:lnTo>
                <a:lnTo>
                  <a:pt x="2981030" y="523684"/>
                </a:lnTo>
                <a:cubicBezTo>
                  <a:pt x="2975574" y="518633"/>
                  <a:pt x="2995979" y="508438"/>
                  <a:pt x="2981291" y="505066"/>
                </a:cubicBezTo>
                <a:cubicBezTo>
                  <a:pt x="2995627" y="495736"/>
                  <a:pt x="2996495" y="489055"/>
                  <a:pt x="2998540" y="475283"/>
                </a:cubicBezTo>
                <a:cubicBezTo>
                  <a:pt x="2991246" y="475230"/>
                  <a:pt x="2986862" y="462375"/>
                  <a:pt x="2978087" y="469819"/>
                </a:cubicBezTo>
                <a:cubicBezTo>
                  <a:pt x="2972220" y="474663"/>
                  <a:pt x="2957477" y="481138"/>
                  <a:pt x="2956408" y="471089"/>
                </a:cubicBezTo>
                <a:cubicBezTo>
                  <a:pt x="2966613" y="460890"/>
                  <a:pt x="2950242" y="453387"/>
                  <a:pt x="2966771" y="444108"/>
                </a:cubicBezTo>
                <a:lnTo>
                  <a:pt x="2950045" y="429006"/>
                </a:lnTo>
                <a:cubicBezTo>
                  <a:pt x="2955248" y="427171"/>
                  <a:pt x="2956218" y="421203"/>
                  <a:pt x="2951322" y="420079"/>
                </a:cubicBezTo>
                <a:cubicBezTo>
                  <a:pt x="2944131" y="415640"/>
                  <a:pt x="2939695" y="412629"/>
                  <a:pt x="2932247" y="411505"/>
                </a:cubicBezTo>
                <a:cubicBezTo>
                  <a:pt x="2939955" y="394012"/>
                  <a:pt x="2925012" y="383755"/>
                  <a:pt x="2929149" y="364220"/>
                </a:cubicBezTo>
                <a:cubicBezTo>
                  <a:pt x="2912826" y="364726"/>
                  <a:pt x="2935019" y="351725"/>
                  <a:pt x="2916198" y="350037"/>
                </a:cubicBezTo>
                <a:lnTo>
                  <a:pt x="2920279" y="347997"/>
                </a:lnTo>
                <a:lnTo>
                  <a:pt x="2927877" y="355293"/>
                </a:lnTo>
                <a:cubicBezTo>
                  <a:pt x="2952926" y="339335"/>
                  <a:pt x="2914418" y="327338"/>
                  <a:pt x="2931714" y="313213"/>
                </a:cubicBezTo>
                <a:cubicBezTo>
                  <a:pt x="2900144" y="298769"/>
                  <a:pt x="2932954" y="255473"/>
                  <a:pt x="2891383" y="255206"/>
                </a:cubicBezTo>
                <a:cubicBezTo>
                  <a:pt x="2892354" y="249239"/>
                  <a:pt x="2898016" y="245517"/>
                  <a:pt x="2897764" y="238630"/>
                </a:cubicBezTo>
                <a:cubicBezTo>
                  <a:pt x="2894755" y="235417"/>
                  <a:pt x="2889654" y="235415"/>
                  <a:pt x="2886085" y="233373"/>
                </a:cubicBezTo>
                <a:lnTo>
                  <a:pt x="2899808" y="224859"/>
                </a:lnTo>
                <a:lnTo>
                  <a:pt x="2882008" y="217560"/>
                </a:lnTo>
                <a:cubicBezTo>
                  <a:pt x="2895736" y="193743"/>
                  <a:pt x="2874576" y="165428"/>
                  <a:pt x="2863157" y="141553"/>
                </a:cubicBezTo>
                <a:cubicBezTo>
                  <a:pt x="2859688" y="145327"/>
                  <a:pt x="2855250" y="142318"/>
                  <a:pt x="2851374" y="143233"/>
                </a:cubicBezTo>
                <a:cubicBezTo>
                  <a:pt x="2850609" y="140429"/>
                  <a:pt x="2855049" y="135789"/>
                  <a:pt x="2849030" y="134460"/>
                </a:cubicBezTo>
                <a:cubicBezTo>
                  <a:pt x="2832963" y="134200"/>
                  <a:pt x="2845617" y="115638"/>
                  <a:pt x="2843833" y="110791"/>
                </a:cubicBezTo>
                <a:lnTo>
                  <a:pt x="2852607" y="110998"/>
                </a:lnTo>
                <a:cubicBezTo>
                  <a:pt x="2842261" y="79319"/>
                  <a:pt x="2818959" y="51310"/>
                  <a:pt x="2821570" y="15962"/>
                </a:cubicBezTo>
                <a:lnTo>
                  <a:pt x="2809614" y="0"/>
                </a:lnTo>
                <a:lnTo>
                  <a:pt x="2827311" y="0"/>
                </a:lnTo>
                <a:lnTo>
                  <a:pt x="2827848" y="1223"/>
                </a:lnTo>
                <a:cubicBezTo>
                  <a:pt x="2830142" y="4539"/>
                  <a:pt x="2833253" y="8467"/>
                  <a:pt x="2838456" y="6633"/>
                </a:cubicBezTo>
                <a:lnTo>
                  <a:pt x="2843126" y="0"/>
                </a:lnTo>
                <a:lnTo>
                  <a:pt x="2843832" y="0"/>
                </a:lnTo>
                <a:lnTo>
                  <a:pt x="2847996" y="1994"/>
                </a:lnTo>
                <a:cubicBezTo>
                  <a:pt x="2845343" y="3828"/>
                  <a:pt x="2834783" y="6427"/>
                  <a:pt x="2837587" y="13314"/>
                </a:cubicBezTo>
                <a:lnTo>
                  <a:pt x="2859573" y="9087"/>
                </a:lnTo>
                <a:cubicBezTo>
                  <a:pt x="2853293" y="26376"/>
                  <a:pt x="2886448" y="31487"/>
                  <a:pt x="2866498" y="47446"/>
                </a:cubicBezTo>
                <a:lnTo>
                  <a:pt x="2870884" y="52650"/>
                </a:lnTo>
                <a:lnTo>
                  <a:pt x="2858998" y="56166"/>
                </a:lnTo>
                <a:lnTo>
                  <a:pt x="2865523" y="71265"/>
                </a:lnTo>
                <a:cubicBezTo>
                  <a:pt x="2869298" y="69635"/>
                  <a:pt x="2868483" y="66473"/>
                  <a:pt x="2868942" y="64586"/>
                </a:cubicBezTo>
                <a:cubicBezTo>
                  <a:pt x="2879246" y="62751"/>
                  <a:pt x="2878735" y="66833"/>
                  <a:pt x="2880519" y="71679"/>
                </a:cubicBezTo>
                <a:cubicBezTo>
                  <a:pt x="2894341" y="74080"/>
                  <a:pt x="2888369" y="88411"/>
                  <a:pt x="2897751" y="100554"/>
                </a:cubicBezTo>
                <a:cubicBezTo>
                  <a:pt x="2894945" y="101318"/>
                  <a:pt x="2893059" y="98308"/>
                  <a:pt x="2891835" y="97389"/>
                </a:cubicBezTo>
                <a:cubicBezTo>
                  <a:pt x="2878417" y="110597"/>
                  <a:pt x="2912337" y="110861"/>
                  <a:pt x="2902488" y="126109"/>
                </a:cubicBezTo>
                <a:cubicBezTo>
                  <a:pt x="2916465" y="124481"/>
                  <a:pt x="2910441" y="141007"/>
                  <a:pt x="2916918" y="148098"/>
                </a:cubicBezTo>
                <a:cubicBezTo>
                  <a:pt x="2913805" y="151820"/>
                  <a:pt x="2906818" y="148808"/>
                  <a:pt x="2901461" y="149572"/>
                </a:cubicBezTo>
                <a:cubicBezTo>
                  <a:pt x="2900697" y="146767"/>
                  <a:pt x="2905135" y="142128"/>
                  <a:pt x="2900443" y="139881"/>
                </a:cubicBezTo>
                <a:lnTo>
                  <a:pt x="2897893" y="139880"/>
                </a:lnTo>
                <a:cubicBezTo>
                  <a:pt x="2881618" y="156044"/>
                  <a:pt x="2903036" y="173393"/>
                  <a:pt x="2905429" y="190175"/>
                </a:cubicBezTo>
                <a:cubicBezTo>
                  <a:pt x="2910529" y="190177"/>
                  <a:pt x="2917008" y="189617"/>
                  <a:pt x="2921192" y="185742"/>
                </a:cubicBezTo>
                <a:lnTo>
                  <a:pt x="2921651" y="183855"/>
                </a:lnTo>
                <a:cubicBezTo>
                  <a:pt x="2941798" y="184626"/>
                  <a:pt x="2930215" y="203037"/>
                  <a:pt x="2944342" y="210131"/>
                </a:cubicBezTo>
                <a:cubicBezTo>
                  <a:pt x="2948270" y="209571"/>
                  <a:pt x="2948934" y="206561"/>
                  <a:pt x="2949240" y="203603"/>
                </a:cubicBezTo>
                <a:cubicBezTo>
                  <a:pt x="2956483" y="205849"/>
                  <a:pt x="2958982" y="208043"/>
                  <a:pt x="2956429" y="215693"/>
                </a:cubicBezTo>
                <a:lnTo>
                  <a:pt x="2952756" y="215489"/>
                </a:lnTo>
                <a:cubicBezTo>
                  <a:pt x="2939948" y="235531"/>
                  <a:pt x="2988864" y="236208"/>
                  <a:pt x="2967944" y="258135"/>
                </a:cubicBezTo>
                <a:cubicBezTo>
                  <a:pt x="2973709" y="260228"/>
                  <a:pt x="2978145" y="263238"/>
                  <a:pt x="2985847" y="263598"/>
                </a:cubicBezTo>
                <a:cubicBezTo>
                  <a:pt x="2983138" y="282929"/>
                  <a:pt x="3002620" y="294360"/>
                  <a:pt x="3002819" y="311091"/>
                </a:cubicBezTo>
                <a:cubicBezTo>
                  <a:pt x="3008426" y="324864"/>
                  <a:pt x="3020052" y="339965"/>
                  <a:pt x="3007653" y="355214"/>
                </a:cubicBezTo>
                <a:lnTo>
                  <a:pt x="3017139" y="360419"/>
                </a:lnTo>
                <a:cubicBezTo>
                  <a:pt x="3009945" y="366181"/>
                  <a:pt x="3007853" y="371945"/>
                  <a:pt x="3008105" y="378831"/>
                </a:cubicBezTo>
                <a:cubicBezTo>
                  <a:pt x="3017691" y="389851"/>
                  <a:pt x="3035953" y="387611"/>
                  <a:pt x="3043753" y="401437"/>
                </a:cubicBezTo>
                <a:lnTo>
                  <a:pt x="3060742" y="390271"/>
                </a:lnTo>
                <a:lnTo>
                  <a:pt x="3065432" y="400168"/>
                </a:lnTo>
                <a:cubicBezTo>
                  <a:pt x="3067422" y="396241"/>
                  <a:pt x="3075430" y="393641"/>
                  <a:pt x="3073647" y="388796"/>
                </a:cubicBezTo>
                <a:cubicBezTo>
                  <a:pt x="3058600" y="388026"/>
                  <a:pt x="3055899" y="379303"/>
                  <a:pt x="3048097" y="373129"/>
                </a:cubicBezTo>
                <a:cubicBezTo>
                  <a:pt x="3046010" y="353388"/>
                  <a:pt x="3031171" y="341295"/>
                  <a:pt x="3040664" y="320997"/>
                </a:cubicBezTo>
                <a:cubicBezTo>
                  <a:pt x="3028224" y="302732"/>
                  <a:pt x="2998078" y="300837"/>
                  <a:pt x="3014560" y="275899"/>
                </a:cubicBezTo>
                <a:cubicBezTo>
                  <a:pt x="2985591" y="266913"/>
                  <a:pt x="3018038" y="246621"/>
                  <a:pt x="2993047" y="234883"/>
                </a:cubicBezTo>
                <a:cubicBezTo>
                  <a:pt x="2994020" y="221264"/>
                  <a:pt x="2964800" y="197741"/>
                  <a:pt x="2991428" y="187751"/>
                </a:cubicBezTo>
                <a:lnTo>
                  <a:pt x="2983473" y="180506"/>
                </a:lnTo>
                <a:cubicBezTo>
                  <a:pt x="2986229" y="171733"/>
                  <a:pt x="3001479" y="179032"/>
                  <a:pt x="3008468" y="174392"/>
                </a:cubicBezTo>
                <a:cubicBezTo>
                  <a:pt x="3017132" y="199388"/>
                  <a:pt x="3021408" y="231932"/>
                  <a:pt x="3039000" y="248004"/>
                </a:cubicBezTo>
                <a:cubicBezTo>
                  <a:pt x="3032265" y="259530"/>
                  <a:pt x="3046750" y="264023"/>
                  <a:pt x="3045217" y="273714"/>
                </a:cubicBezTo>
                <a:lnTo>
                  <a:pt x="3053990" y="273921"/>
                </a:lnTo>
                <a:cubicBezTo>
                  <a:pt x="3052870" y="266066"/>
                  <a:pt x="3061697" y="256427"/>
                  <a:pt x="3051345" y="250252"/>
                </a:cubicBezTo>
                <a:cubicBezTo>
                  <a:pt x="3071492" y="251022"/>
                  <a:pt x="3048492" y="235357"/>
                  <a:pt x="3067060" y="230159"/>
                </a:cubicBezTo>
                <a:cubicBezTo>
                  <a:pt x="3058390" y="228116"/>
                  <a:pt x="3045383" y="223778"/>
                  <a:pt x="3047783" y="215056"/>
                </a:cubicBezTo>
                <a:cubicBezTo>
                  <a:pt x="3029928" y="225253"/>
                  <a:pt x="3036156" y="207605"/>
                  <a:pt x="3028149" y="202554"/>
                </a:cubicBezTo>
                <a:lnTo>
                  <a:pt x="3029427" y="193628"/>
                </a:lnTo>
                <a:lnTo>
                  <a:pt x="3043657" y="198885"/>
                </a:lnTo>
                <a:cubicBezTo>
                  <a:pt x="3065393" y="169919"/>
                  <a:pt x="3011677" y="191786"/>
                  <a:pt x="3033822" y="163127"/>
                </a:cubicBezTo>
                <a:cubicBezTo>
                  <a:pt x="3045708" y="159610"/>
                  <a:pt x="3036173" y="146396"/>
                  <a:pt x="3053004" y="152012"/>
                </a:cubicBezTo>
                <a:cubicBezTo>
                  <a:pt x="3034839" y="172818"/>
                  <a:pt x="3063247" y="185527"/>
                  <a:pt x="3064313" y="203227"/>
                </a:cubicBezTo>
                <a:lnTo>
                  <a:pt x="3076199" y="199711"/>
                </a:lnTo>
                <a:cubicBezTo>
                  <a:pt x="3077167" y="203944"/>
                  <a:pt x="3072065" y="211594"/>
                  <a:pt x="3080838" y="211801"/>
                </a:cubicBezTo>
                <a:lnTo>
                  <a:pt x="3089611" y="212008"/>
                </a:lnTo>
                <a:lnTo>
                  <a:pt x="3089100" y="216088"/>
                </a:lnTo>
                <a:cubicBezTo>
                  <a:pt x="3082673" y="217004"/>
                  <a:pt x="3075430" y="214758"/>
                  <a:pt x="3070787" y="220521"/>
                </a:cubicBezTo>
                <a:cubicBezTo>
                  <a:pt x="3073180" y="237302"/>
                  <a:pt x="3090719" y="263219"/>
                  <a:pt x="3083983" y="274745"/>
                </a:cubicBezTo>
                <a:lnTo>
                  <a:pt x="3091223" y="284642"/>
                </a:lnTo>
                <a:cubicBezTo>
                  <a:pt x="3084794" y="293210"/>
                  <a:pt x="3074134" y="289994"/>
                  <a:pt x="3067454" y="284024"/>
                </a:cubicBezTo>
                <a:cubicBezTo>
                  <a:pt x="3065108" y="282901"/>
                  <a:pt x="3062097" y="284788"/>
                  <a:pt x="3060771" y="285705"/>
                </a:cubicBezTo>
                <a:cubicBezTo>
                  <a:pt x="3055519" y="279531"/>
                  <a:pt x="3063273" y="277698"/>
                  <a:pt x="3056593" y="271728"/>
                </a:cubicBezTo>
                <a:cubicBezTo>
                  <a:pt x="3049450" y="275297"/>
                  <a:pt x="3054395" y="284428"/>
                  <a:pt x="3047611" y="287946"/>
                </a:cubicBezTo>
                <a:lnTo>
                  <a:pt x="3065869" y="293358"/>
                </a:lnTo>
                <a:cubicBezTo>
                  <a:pt x="3049441" y="308452"/>
                  <a:pt x="3071983" y="318353"/>
                  <a:pt x="3075245" y="331004"/>
                </a:cubicBezTo>
                <a:cubicBezTo>
                  <a:pt x="3080448" y="329169"/>
                  <a:pt x="3077796" y="323354"/>
                  <a:pt x="3079431" y="319477"/>
                </a:cubicBezTo>
                <a:cubicBezTo>
                  <a:pt x="3101362" y="325094"/>
                  <a:pt x="3113815" y="300002"/>
                  <a:pt x="3115594" y="322701"/>
                </a:cubicBezTo>
                <a:cubicBezTo>
                  <a:pt x="3123347" y="320867"/>
                  <a:pt x="3125079" y="327907"/>
                  <a:pt x="3129517" y="330917"/>
                </a:cubicBezTo>
                <a:cubicBezTo>
                  <a:pt x="3123754" y="328824"/>
                  <a:pt x="3120641" y="332547"/>
                  <a:pt x="3116560" y="334586"/>
                </a:cubicBezTo>
                <a:cubicBezTo>
                  <a:pt x="3125428" y="358460"/>
                  <a:pt x="3135267" y="376367"/>
                  <a:pt x="3143269" y="399272"/>
                </a:cubicBezTo>
                <a:cubicBezTo>
                  <a:pt x="3150156" y="396468"/>
                  <a:pt x="3159239" y="386064"/>
                  <a:pt x="3152762" y="378973"/>
                </a:cubicBezTo>
                <a:cubicBezTo>
                  <a:pt x="3143483" y="364994"/>
                  <a:pt x="3128234" y="357696"/>
                  <a:pt x="3137472" y="338162"/>
                </a:cubicBezTo>
                <a:cubicBezTo>
                  <a:pt x="3140482" y="336276"/>
                  <a:pt x="3153488" y="340615"/>
                  <a:pt x="3151144" y="331841"/>
                </a:cubicBezTo>
                <a:cubicBezTo>
                  <a:pt x="3145023" y="329800"/>
                  <a:pt x="3143239" y="324953"/>
                  <a:pt x="3137221" y="323625"/>
                </a:cubicBezTo>
                <a:cubicBezTo>
                  <a:pt x="3140742" y="317659"/>
                  <a:pt x="3157062" y="327354"/>
                  <a:pt x="3162215" y="317511"/>
                </a:cubicBezTo>
                <a:cubicBezTo>
                  <a:pt x="3153749" y="314346"/>
                  <a:pt x="3149518" y="310213"/>
                  <a:pt x="3146714" y="303327"/>
                </a:cubicBezTo>
                <a:cubicBezTo>
                  <a:pt x="3146972" y="292360"/>
                  <a:pt x="3152281" y="281038"/>
                  <a:pt x="3138255" y="274658"/>
                </a:cubicBezTo>
                <a:cubicBezTo>
                  <a:pt x="3125656" y="273175"/>
                  <a:pt x="3112235" y="296584"/>
                  <a:pt x="3104486" y="280565"/>
                </a:cubicBezTo>
                <a:cubicBezTo>
                  <a:pt x="3111017" y="270162"/>
                  <a:pt x="3097246" y="270668"/>
                  <a:pt x="3103215" y="263988"/>
                </a:cubicBezTo>
                <a:lnTo>
                  <a:pt x="3116679" y="274091"/>
                </a:lnTo>
                <a:cubicBezTo>
                  <a:pt x="3122649" y="267411"/>
                  <a:pt x="3126832" y="263536"/>
                  <a:pt x="3137391" y="260937"/>
                </a:cubicBezTo>
                <a:cubicBezTo>
                  <a:pt x="3146625" y="259256"/>
                  <a:pt x="3154835" y="263186"/>
                  <a:pt x="3156210" y="270277"/>
                </a:cubicBezTo>
                <a:cubicBezTo>
                  <a:pt x="3141616" y="293124"/>
                  <a:pt x="3201092" y="291203"/>
                  <a:pt x="3179406" y="317975"/>
                </a:cubicBezTo>
                <a:cubicBezTo>
                  <a:pt x="3182056" y="323791"/>
                  <a:pt x="3213479" y="316761"/>
                  <a:pt x="3202662" y="330326"/>
                </a:cubicBezTo>
                <a:cubicBezTo>
                  <a:pt x="3206436" y="331245"/>
                  <a:pt x="3211895" y="328645"/>
                  <a:pt x="3213679" y="333491"/>
                </a:cubicBezTo>
                <a:cubicBezTo>
                  <a:pt x="3237197" y="319573"/>
                  <a:pt x="3186957" y="312162"/>
                  <a:pt x="3218788" y="300337"/>
                </a:cubicBezTo>
                <a:cubicBezTo>
                  <a:pt x="3233839" y="290905"/>
                  <a:pt x="3254490" y="313100"/>
                  <a:pt x="3259087" y="291677"/>
                </a:cubicBezTo>
                <a:cubicBezTo>
                  <a:pt x="3269646" y="289079"/>
                  <a:pt x="3283718" y="311119"/>
                  <a:pt x="3284438" y="290614"/>
                </a:cubicBezTo>
                <a:cubicBezTo>
                  <a:pt x="3279237" y="284798"/>
                  <a:pt x="3274085" y="284438"/>
                  <a:pt x="3276638" y="276788"/>
                </a:cubicBezTo>
                <a:cubicBezTo>
                  <a:pt x="3294644" y="275314"/>
                  <a:pt x="3288568" y="296583"/>
                  <a:pt x="3309174" y="303118"/>
                </a:cubicBezTo>
                <a:lnTo>
                  <a:pt x="3309269" y="326785"/>
                </a:lnTo>
                <a:cubicBezTo>
                  <a:pt x="3312941" y="326990"/>
                  <a:pt x="3316003" y="322910"/>
                  <a:pt x="3320695" y="325156"/>
                </a:cubicBezTo>
                <a:cubicBezTo>
                  <a:pt x="3336096" y="333525"/>
                  <a:pt x="3311561" y="337752"/>
                  <a:pt x="3321147" y="348773"/>
                </a:cubicBezTo>
                <a:cubicBezTo>
                  <a:pt x="3316606" y="352699"/>
                  <a:pt x="3309568" y="349331"/>
                  <a:pt x="3305692" y="350247"/>
                </a:cubicBezTo>
                <a:cubicBezTo>
                  <a:pt x="3295290" y="336064"/>
                  <a:pt x="3297233" y="321579"/>
                  <a:pt x="3286831" y="307396"/>
                </a:cubicBezTo>
                <a:cubicBezTo>
                  <a:pt x="3291521" y="317292"/>
                  <a:pt x="3276627" y="315044"/>
                  <a:pt x="3267291" y="318561"/>
                </a:cubicBezTo>
                <a:cubicBezTo>
                  <a:pt x="3264130" y="314275"/>
                  <a:pt x="3265204" y="306471"/>
                  <a:pt x="3256431" y="306265"/>
                </a:cubicBezTo>
                <a:cubicBezTo>
                  <a:pt x="3251278" y="308457"/>
                  <a:pt x="3254388" y="312385"/>
                  <a:pt x="3252602" y="315190"/>
                </a:cubicBezTo>
                <a:lnTo>
                  <a:pt x="3263515" y="325293"/>
                </a:lnTo>
                <a:cubicBezTo>
                  <a:pt x="3253668" y="332890"/>
                  <a:pt x="3225412" y="328903"/>
                  <a:pt x="3233263" y="343086"/>
                </a:cubicBezTo>
                <a:lnTo>
                  <a:pt x="3242036" y="343293"/>
                </a:lnTo>
                <a:lnTo>
                  <a:pt x="3241269" y="348138"/>
                </a:lnTo>
                <a:cubicBezTo>
                  <a:pt x="3245502" y="352271"/>
                  <a:pt x="3257290" y="332738"/>
                  <a:pt x="3262489" y="348756"/>
                </a:cubicBezTo>
                <a:cubicBezTo>
                  <a:pt x="3262230" y="359722"/>
                  <a:pt x="3243411" y="350383"/>
                  <a:pt x="3245448" y="362115"/>
                </a:cubicBezTo>
                <a:cubicBezTo>
                  <a:pt x="3256871" y="370688"/>
                  <a:pt x="3295595" y="338206"/>
                  <a:pt x="3296403" y="366873"/>
                </a:cubicBezTo>
                <a:cubicBezTo>
                  <a:pt x="3300943" y="368047"/>
                  <a:pt x="3304513" y="370089"/>
                  <a:pt x="3310940" y="369173"/>
                </a:cubicBezTo>
                <a:cubicBezTo>
                  <a:pt x="3316195" y="367695"/>
                  <a:pt x="3313492" y="361522"/>
                  <a:pt x="3315126" y="357646"/>
                </a:cubicBezTo>
                <a:cubicBezTo>
                  <a:pt x="3326602" y="358924"/>
                  <a:pt x="3327515" y="375553"/>
                  <a:pt x="3340114" y="377036"/>
                </a:cubicBezTo>
                <a:cubicBezTo>
                  <a:pt x="3333735" y="385960"/>
                  <a:pt x="3333326" y="390755"/>
                  <a:pt x="3336997" y="398612"/>
                </a:cubicBezTo>
                <a:cubicBezTo>
                  <a:pt x="3341637" y="400499"/>
                  <a:pt x="3343472" y="405704"/>
                  <a:pt x="3351226" y="403869"/>
                </a:cubicBezTo>
                <a:cubicBezTo>
                  <a:pt x="3359289" y="391425"/>
                  <a:pt x="3363523" y="390458"/>
                  <a:pt x="3377296" y="389951"/>
                </a:cubicBezTo>
                <a:lnTo>
                  <a:pt x="3390656" y="401891"/>
                </a:lnTo>
                <a:cubicBezTo>
                  <a:pt x="3365147" y="419736"/>
                  <a:pt x="3418805" y="425567"/>
                  <a:pt x="3393501" y="442290"/>
                </a:cubicBezTo>
                <a:cubicBezTo>
                  <a:pt x="3412271" y="443621"/>
                  <a:pt x="3401911" y="462950"/>
                  <a:pt x="3417722" y="466526"/>
                </a:cubicBezTo>
                <a:lnTo>
                  <a:pt x="3413284" y="471165"/>
                </a:lnTo>
                <a:cubicBezTo>
                  <a:pt x="3412519" y="468360"/>
                  <a:pt x="3408643" y="469277"/>
                  <a:pt x="3404970" y="469072"/>
                </a:cubicBezTo>
                <a:cubicBezTo>
                  <a:pt x="3401093" y="469989"/>
                  <a:pt x="3401857" y="472794"/>
                  <a:pt x="3401551" y="475752"/>
                </a:cubicBezTo>
                <a:cubicBezTo>
                  <a:pt x="3398951" y="467744"/>
                  <a:pt x="3380133" y="458405"/>
                  <a:pt x="3393092" y="447084"/>
                </a:cubicBezTo>
                <a:lnTo>
                  <a:pt x="3397173" y="445045"/>
                </a:lnTo>
                <a:cubicBezTo>
                  <a:pt x="3385238" y="440553"/>
                  <a:pt x="3379884" y="433665"/>
                  <a:pt x="3385294" y="423057"/>
                </a:cubicBezTo>
                <a:lnTo>
                  <a:pt x="3360046" y="422285"/>
                </a:lnTo>
                <a:cubicBezTo>
                  <a:pt x="3357134" y="435087"/>
                  <a:pt x="3371413" y="448353"/>
                  <a:pt x="3363910" y="464725"/>
                </a:cubicBezTo>
                <a:lnTo>
                  <a:pt x="3375223" y="482392"/>
                </a:lnTo>
                <a:lnTo>
                  <a:pt x="3377167" y="481047"/>
                </a:lnTo>
                <a:lnTo>
                  <a:pt x="3377255" y="481071"/>
                </a:lnTo>
                <a:lnTo>
                  <a:pt x="3375233" y="482408"/>
                </a:lnTo>
                <a:lnTo>
                  <a:pt x="3376095" y="483754"/>
                </a:lnTo>
                <a:cubicBezTo>
                  <a:pt x="3381550" y="496457"/>
                  <a:pt x="3405314" y="514928"/>
                  <a:pt x="3392404" y="534256"/>
                </a:cubicBezTo>
                <a:cubicBezTo>
                  <a:pt x="3376235" y="530732"/>
                  <a:pt x="3385004" y="548791"/>
                  <a:pt x="3369192" y="545216"/>
                </a:cubicBezTo>
                <a:lnTo>
                  <a:pt x="3354771" y="497724"/>
                </a:lnTo>
                <a:cubicBezTo>
                  <a:pt x="3325495" y="489146"/>
                  <a:pt x="3343494" y="513177"/>
                  <a:pt x="3327731" y="517610"/>
                </a:cubicBezTo>
                <a:lnTo>
                  <a:pt x="3310600" y="489449"/>
                </a:lnTo>
                <a:cubicBezTo>
                  <a:pt x="3315497" y="490572"/>
                  <a:pt x="3317334" y="485573"/>
                  <a:pt x="3320140" y="484810"/>
                </a:cubicBezTo>
                <a:cubicBezTo>
                  <a:pt x="3303311" y="471543"/>
                  <a:pt x="3334581" y="463442"/>
                  <a:pt x="3331524" y="449668"/>
                </a:cubicBezTo>
                <a:cubicBezTo>
                  <a:pt x="3316020" y="443135"/>
                  <a:pt x="3303876" y="457618"/>
                  <a:pt x="3296120" y="467103"/>
                </a:cubicBezTo>
                <a:cubicBezTo>
                  <a:pt x="3307239" y="468433"/>
                  <a:pt x="3312849" y="474555"/>
                  <a:pt x="3308766" y="484246"/>
                </a:cubicBezTo>
                <a:cubicBezTo>
                  <a:pt x="3294023" y="490719"/>
                  <a:pt x="3287853" y="480668"/>
                  <a:pt x="3286581" y="471743"/>
                </a:cubicBezTo>
                <a:cubicBezTo>
                  <a:pt x="3281682" y="478269"/>
                  <a:pt x="3266993" y="474899"/>
                  <a:pt x="3263369" y="482703"/>
                </a:cubicBezTo>
                <a:cubicBezTo>
                  <a:pt x="3271172" y="488876"/>
                  <a:pt x="3288925" y="480516"/>
                  <a:pt x="3292083" y="492453"/>
                </a:cubicBezTo>
                <a:lnTo>
                  <a:pt x="3291011" y="500257"/>
                </a:lnTo>
                <a:cubicBezTo>
                  <a:pt x="3280402" y="494847"/>
                  <a:pt x="3263518" y="499075"/>
                  <a:pt x="3252960" y="494023"/>
                </a:cubicBezTo>
                <a:cubicBezTo>
                  <a:pt x="3219087" y="509418"/>
                  <a:pt x="3270704" y="518818"/>
                  <a:pt x="3255244" y="538145"/>
                </a:cubicBezTo>
                <a:cubicBezTo>
                  <a:pt x="3277686" y="539682"/>
                  <a:pt x="3262678" y="582626"/>
                  <a:pt x="3291351" y="558864"/>
                </a:cubicBezTo>
                <a:cubicBezTo>
                  <a:pt x="3284107" y="564269"/>
                  <a:pt x="3270889" y="586556"/>
                  <a:pt x="3288688" y="593855"/>
                </a:cubicBezTo>
                <a:cubicBezTo>
                  <a:pt x="3293531" y="604823"/>
                  <a:pt x="3310567" y="609316"/>
                  <a:pt x="3312399" y="622170"/>
                </a:cubicBezTo>
                <a:cubicBezTo>
                  <a:pt x="3287863" y="626398"/>
                  <a:pt x="3308570" y="638747"/>
                  <a:pt x="3305965" y="648591"/>
                </a:cubicBezTo>
                <a:cubicBezTo>
                  <a:pt x="3324127" y="635436"/>
                  <a:pt x="3336218" y="630798"/>
                  <a:pt x="3331582" y="611057"/>
                </a:cubicBezTo>
                <a:cubicBezTo>
                  <a:pt x="3318678" y="604881"/>
                  <a:pt x="3315572" y="583099"/>
                  <a:pt x="3306751" y="574885"/>
                </a:cubicBezTo>
                <a:cubicBezTo>
                  <a:pt x="3286303" y="551569"/>
                  <a:pt x="3320990" y="546988"/>
                  <a:pt x="3329003" y="526536"/>
                </a:cubicBezTo>
                <a:cubicBezTo>
                  <a:pt x="3333998" y="543676"/>
                  <a:pt x="3349144" y="552811"/>
                  <a:pt x="3367506" y="556387"/>
                </a:cubicBezTo>
                <a:lnTo>
                  <a:pt x="3374495" y="551747"/>
                </a:lnTo>
                <a:cubicBezTo>
                  <a:pt x="3383829" y="555881"/>
                  <a:pt x="3379134" y="563837"/>
                  <a:pt x="3374235" y="570364"/>
                </a:cubicBezTo>
                <a:cubicBezTo>
                  <a:pt x="3373673" y="574088"/>
                  <a:pt x="3378365" y="576334"/>
                  <a:pt x="3382241" y="575417"/>
                </a:cubicBezTo>
                <a:cubicBezTo>
                  <a:pt x="3390964" y="577817"/>
                  <a:pt x="3396474" y="573023"/>
                  <a:pt x="3402137" y="569301"/>
                </a:cubicBezTo>
                <a:lnTo>
                  <a:pt x="3402444" y="566342"/>
                </a:lnTo>
                <a:cubicBezTo>
                  <a:pt x="3422795" y="565991"/>
                  <a:pt x="3405193" y="583074"/>
                  <a:pt x="3416872" y="588331"/>
                </a:cubicBezTo>
                <a:cubicBezTo>
                  <a:pt x="3426817" y="596750"/>
                  <a:pt x="3426249" y="618326"/>
                  <a:pt x="3446142" y="619862"/>
                </a:cubicBezTo>
                <a:cubicBezTo>
                  <a:pt x="3442160" y="630267"/>
                  <a:pt x="3424005" y="617917"/>
                  <a:pt x="3419718" y="628730"/>
                </a:cubicBezTo>
                <a:cubicBezTo>
                  <a:pt x="3429511" y="630977"/>
                  <a:pt x="3440630" y="632306"/>
                  <a:pt x="3438892" y="643119"/>
                </a:cubicBezTo>
                <a:cubicBezTo>
                  <a:pt x="3446695" y="649294"/>
                  <a:pt x="3442251" y="671786"/>
                  <a:pt x="3465767" y="665519"/>
                </a:cubicBezTo>
                <a:cubicBezTo>
                  <a:pt x="3451378" y="684694"/>
                  <a:pt x="3483205" y="690722"/>
                  <a:pt x="3477946" y="710052"/>
                </a:cubicBezTo>
                <a:lnTo>
                  <a:pt x="3488047" y="701690"/>
                </a:lnTo>
                <a:cubicBezTo>
                  <a:pt x="3497636" y="705059"/>
                  <a:pt x="3491206" y="713627"/>
                  <a:pt x="3496662" y="718678"/>
                </a:cubicBezTo>
                <a:lnTo>
                  <a:pt x="3491000" y="722399"/>
                </a:lnTo>
                <a:lnTo>
                  <a:pt x="3480139" y="710103"/>
                </a:lnTo>
                <a:cubicBezTo>
                  <a:pt x="3467280" y="727239"/>
                  <a:pt x="3480746" y="729691"/>
                  <a:pt x="3487934" y="741782"/>
                </a:cubicBezTo>
                <a:cubicBezTo>
                  <a:pt x="3486663" y="725204"/>
                  <a:pt x="3503750" y="727504"/>
                  <a:pt x="3517422" y="721183"/>
                </a:cubicBezTo>
                <a:cubicBezTo>
                  <a:pt x="3522777" y="728070"/>
                  <a:pt x="3510889" y="731587"/>
                  <a:pt x="3504004" y="734390"/>
                </a:cubicBezTo>
                <a:cubicBezTo>
                  <a:pt x="3500228" y="736021"/>
                  <a:pt x="3499564" y="739031"/>
                  <a:pt x="3499258" y="741989"/>
                </a:cubicBezTo>
                <a:lnTo>
                  <a:pt x="3490485" y="741782"/>
                </a:lnTo>
                <a:cubicBezTo>
                  <a:pt x="3488035" y="747597"/>
                  <a:pt x="3506547" y="759894"/>
                  <a:pt x="3488998" y="767133"/>
                </a:cubicBezTo>
                <a:cubicBezTo>
                  <a:pt x="3493382" y="777437"/>
                  <a:pt x="3498936" y="795955"/>
                  <a:pt x="3512863" y="793969"/>
                </a:cubicBezTo>
                <a:cubicBezTo>
                  <a:pt x="3518571" y="811008"/>
                  <a:pt x="3511472" y="837887"/>
                  <a:pt x="3540799" y="849372"/>
                </a:cubicBezTo>
                <a:cubicBezTo>
                  <a:pt x="3557734" y="848050"/>
                  <a:pt x="3569214" y="836577"/>
                  <a:pt x="3583090" y="829134"/>
                </a:cubicBezTo>
                <a:cubicBezTo>
                  <a:pt x="3587992" y="812405"/>
                  <a:pt x="3572690" y="807299"/>
                  <a:pt x="3564482" y="793168"/>
                </a:cubicBezTo>
                <a:cubicBezTo>
                  <a:pt x="3551065" y="798725"/>
                  <a:pt x="3559326" y="810662"/>
                  <a:pt x="3563915" y="814744"/>
                </a:cubicBezTo>
                <a:cubicBezTo>
                  <a:pt x="3559886" y="814589"/>
                  <a:pt x="3556468" y="813620"/>
                  <a:pt x="3554682" y="816424"/>
                </a:cubicBezTo>
                <a:lnTo>
                  <a:pt x="3553149" y="826116"/>
                </a:lnTo>
                <a:cubicBezTo>
                  <a:pt x="3538358" y="824581"/>
                  <a:pt x="3558456" y="817344"/>
                  <a:pt x="3552540" y="814180"/>
                </a:cubicBezTo>
                <a:cubicBezTo>
                  <a:pt x="3539890" y="814890"/>
                  <a:pt x="3541271" y="804128"/>
                  <a:pt x="3535814" y="799077"/>
                </a:cubicBezTo>
                <a:cubicBezTo>
                  <a:pt x="3536581" y="794231"/>
                  <a:pt x="3536072" y="788111"/>
                  <a:pt x="3544081" y="785511"/>
                </a:cubicBezTo>
                <a:cubicBezTo>
                  <a:pt x="3551119" y="788879"/>
                  <a:pt x="3551576" y="794644"/>
                  <a:pt x="3561219" y="788169"/>
                </a:cubicBezTo>
                <a:cubicBezTo>
                  <a:pt x="3553777" y="769191"/>
                  <a:pt x="3566894" y="741090"/>
                  <a:pt x="3539301" y="731543"/>
                </a:cubicBezTo>
                <a:cubicBezTo>
                  <a:pt x="3537976" y="732462"/>
                  <a:pt x="3535169" y="733225"/>
                  <a:pt x="3536188" y="735266"/>
                </a:cubicBezTo>
                <a:lnTo>
                  <a:pt x="3528181" y="735315"/>
                </a:lnTo>
                <a:cubicBezTo>
                  <a:pt x="3535475" y="735368"/>
                  <a:pt x="3543995" y="728688"/>
                  <a:pt x="3541651" y="719914"/>
                </a:cubicBezTo>
                <a:cubicBezTo>
                  <a:pt x="3521813" y="708535"/>
                  <a:pt x="3552270" y="689619"/>
                  <a:pt x="3523044" y="683949"/>
                </a:cubicBezTo>
                <a:cubicBezTo>
                  <a:pt x="3534932" y="672782"/>
                  <a:pt x="3515857" y="664207"/>
                  <a:pt x="3516371" y="652475"/>
                </a:cubicBezTo>
                <a:cubicBezTo>
                  <a:pt x="3500914" y="653951"/>
                  <a:pt x="3501632" y="641097"/>
                  <a:pt x="3496735" y="639973"/>
                </a:cubicBezTo>
                <a:cubicBezTo>
                  <a:pt x="3501428" y="642219"/>
                  <a:pt x="3505969" y="638293"/>
                  <a:pt x="3508622" y="636457"/>
                </a:cubicBezTo>
                <a:cubicBezTo>
                  <a:pt x="3497099" y="619519"/>
                  <a:pt x="3494964" y="591770"/>
                  <a:pt x="3478135" y="578504"/>
                </a:cubicBezTo>
                <a:cubicBezTo>
                  <a:pt x="3490842" y="560298"/>
                  <a:pt x="3464471" y="559321"/>
                  <a:pt x="3471973" y="542949"/>
                </a:cubicBezTo>
                <a:cubicBezTo>
                  <a:pt x="3471929" y="519639"/>
                  <a:pt x="3435259" y="502644"/>
                  <a:pt x="3446133" y="471583"/>
                </a:cubicBezTo>
                <a:cubicBezTo>
                  <a:pt x="3424867" y="455306"/>
                  <a:pt x="3428396" y="423835"/>
                  <a:pt x="3401109" y="411330"/>
                </a:cubicBezTo>
                <a:cubicBezTo>
                  <a:pt x="3414324" y="399245"/>
                  <a:pt x="3395403" y="391741"/>
                  <a:pt x="3400100" y="376135"/>
                </a:cubicBezTo>
                <a:cubicBezTo>
                  <a:pt x="3397651" y="374298"/>
                  <a:pt x="3395053" y="366289"/>
                  <a:pt x="3385972" y="369041"/>
                </a:cubicBezTo>
                <a:cubicBezTo>
                  <a:pt x="3386128" y="357360"/>
                  <a:pt x="3367158" y="341848"/>
                  <a:pt x="3376445" y="330323"/>
                </a:cubicBezTo>
                <a:lnTo>
                  <a:pt x="3362727" y="320985"/>
                </a:lnTo>
                <a:cubicBezTo>
                  <a:pt x="3391242" y="314005"/>
                  <a:pt x="3344982" y="296190"/>
                  <a:pt x="3368246" y="283037"/>
                </a:cubicBezTo>
                <a:lnTo>
                  <a:pt x="3354527" y="273699"/>
                </a:lnTo>
                <a:cubicBezTo>
                  <a:pt x="3364422" y="276660"/>
                  <a:pt x="3363201" y="268090"/>
                  <a:pt x="3367383" y="264215"/>
                </a:cubicBezTo>
                <a:cubicBezTo>
                  <a:pt x="3346674" y="267168"/>
                  <a:pt x="3348209" y="249825"/>
                  <a:pt x="3344590" y="239776"/>
                </a:cubicBezTo>
                <a:lnTo>
                  <a:pt x="3348418" y="230850"/>
                </a:lnTo>
                <a:cubicBezTo>
                  <a:pt x="3321077" y="235842"/>
                  <a:pt x="3339698" y="220799"/>
                  <a:pt x="3333989" y="208862"/>
                </a:cubicBezTo>
                <a:cubicBezTo>
                  <a:pt x="3321391" y="207380"/>
                  <a:pt x="3329351" y="196772"/>
                  <a:pt x="3323895" y="191721"/>
                </a:cubicBezTo>
                <a:lnTo>
                  <a:pt x="3330884" y="187081"/>
                </a:lnTo>
                <a:cubicBezTo>
                  <a:pt x="3328997" y="184071"/>
                  <a:pt x="3325121" y="184988"/>
                  <a:pt x="3322570" y="184987"/>
                </a:cubicBezTo>
                <a:cubicBezTo>
                  <a:pt x="3322877" y="182029"/>
                  <a:pt x="3322113" y="179223"/>
                  <a:pt x="3325990" y="178307"/>
                </a:cubicBezTo>
                <a:lnTo>
                  <a:pt x="3320533" y="173255"/>
                </a:lnTo>
                <a:lnTo>
                  <a:pt x="3314666" y="178099"/>
                </a:lnTo>
                <a:lnTo>
                  <a:pt x="3303805" y="165803"/>
                </a:lnTo>
                <a:lnTo>
                  <a:pt x="3317476" y="159482"/>
                </a:lnTo>
                <a:cubicBezTo>
                  <a:pt x="3287383" y="157944"/>
                  <a:pt x="3305854" y="136730"/>
                  <a:pt x="3301010" y="125761"/>
                </a:cubicBezTo>
                <a:lnTo>
                  <a:pt x="3264302" y="67602"/>
                </a:lnTo>
                <a:cubicBezTo>
                  <a:pt x="3275065" y="63883"/>
                  <a:pt x="3267569" y="54749"/>
                  <a:pt x="3267112" y="48985"/>
                </a:cubicBezTo>
                <a:cubicBezTo>
                  <a:pt x="3263695" y="48017"/>
                  <a:pt x="3262778" y="44139"/>
                  <a:pt x="3259105" y="43935"/>
                </a:cubicBezTo>
                <a:lnTo>
                  <a:pt x="3259616" y="39854"/>
                </a:lnTo>
                <a:lnTo>
                  <a:pt x="3262167" y="39855"/>
                </a:lnTo>
                <a:cubicBezTo>
                  <a:pt x="3254365" y="33681"/>
                  <a:pt x="3253628" y="22127"/>
                  <a:pt x="3254850" y="9931"/>
                </a:cubicBezTo>
                <a:lnTo>
                  <a:pt x="3256151" y="0"/>
                </a:lnTo>
                <a:lnTo>
                  <a:pt x="3363307" y="0"/>
                </a:lnTo>
                <a:lnTo>
                  <a:pt x="3362038" y="1206"/>
                </a:lnTo>
                <a:cubicBezTo>
                  <a:pt x="3361553" y="5465"/>
                  <a:pt x="3363044" y="10171"/>
                  <a:pt x="3363068" y="14175"/>
                </a:cubicBezTo>
                <a:cubicBezTo>
                  <a:pt x="3361533" y="23866"/>
                  <a:pt x="3374897" y="28154"/>
                  <a:pt x="3384486" y="31524"/>
                </a:cubicBezTo>
                <a:cubicBezTo>
                  <a:pt x="3389689" y="29689"/>
                  <a:pt x="3386681" y="23924"/>
                  <a:pt x="3388672" y="19997"/>
                </a:cubicBezTo>
                <a:cubicBezTo>
                  <a:pt x="3402444" y="19491"/>
                  <a:pt x="3410704" y="31429"/>
                  <a:pt x="3414529" y="32705"/>
                </a:cubicBezTo>
                <a:cubicBezTo>
                  <a:pt x="3406061" y="37191"/>
                  <a:pt x="3410698" y="49282"/>
                  <a:pt x="3413502" y="56169"/>
                </a:cubicBezTo>
                <a:cubicBezTo>
                  <a:pt x="3418296" y="59128"/>
                  <a:pt x="3424518" y="59333"/>
                  <a:pt x="3428958" y="54694"/>
                </a:cubicBezTo>
                <a:cubicBezTo>
                  <a:pt x="3423808" y="46684"/>
                  <a:pt x="3436460" y="38322"/>
                  <a:pt x="3442430" y="31641"/>
                </a:cubicBezTo>
                <a:cubicBezTo>
                  <a:pt x="3426924" y="30209"/>
                  <a:pt x="3421532" y="22416"/>
                  <a:pt x="3419023" y="13119"/>
                </a:cubicBezTo>
                <a:lnTo>
                  <a:pt x="3416112" y="0"/>
                </a:lnTo>
                <a:lnTo>
                  <a:pt x="3431215" y="0"/>
                </a:lnTo>
                <a:lnTo>
                  <a:pt x="3433868" y="4809"/>
                </a:lnTo>
                <a:lnTo>
                  <a:pt x="3443102" y="3129"/>
                </a:lnTo>
                <a:cubicBezTo>
                  <a:pt x="3443916" y="6292"/>
                  <a:pt x="3434581" y="9809"/>
                  <a:pt x="3441824" y="12054"/>
                </a:cubicBezTo>
                <a:lnTo>
                  <a:pt x="3451926" y="3693"/>
                </a:lnTo>
                <a:lnTo>
                  <a:pt x="3457279" y="10580"/>
                </a:lnTo>
                <a:cubicBezTo>
                  <a:pt x="3452431" y="17464"/>
                  <a:pt x="3440243" y="6086"/>
                  <a:pt x="3444422" y="20064"/>
                </a:cubicBezTo>
                <a:cubicBezTo>
                  <a:pt x="3472680" y="24050"/>
                  <a:pt x="3469100" y="55163"/>
                  <a:pt x="3500011" y="52213"/>
                </a:cubicBezTo>
                <a:cubicBezTo>
                  <a:pt x="3491545" y="49049"/>
                  <a:pt x="3495020" y="27423"/>
                  <a:pt x="3481144" y="34867"/>
                </a:cubicBezTo>
                <a:cubicBezTo>
                  <a:pt x="3481862" y="22012"/>
                  <a:pt x="3496393" y="42164"/>
                  <a:pt x="3497673" y="25588"/>
                </a:cubicBezTo>
                <a:lnTo>
                  <a:pt x="3477732" y="16044"/>
                </a:lnTo>
                <a:cubicBezTo>
                  <a:pt x="3486276" y="13368"/>
                  <a:pt x="3485755" y="8433"/>
                  <a:pt x="3482192" y="3886"/>
                </a:cubicBezTo>
                <a:lnTo>
                  <a:pt x="3476741" y="0"/>
                </a:lnTo>
                <a:lnTo>
                  <a:pt x="3533883" y="0"/>
                </a:lnTo>
                <a:lnTo>
                  <a:pt x="3529711" y="4988"/>
                </a:lnTo>
                <a:cubicBezTo>
                  <a:pt x="3532415" y="3511"/>
                  <a:pt x="3536215" y="3971"/>
                  <a:pt x="3539103" y="3787"/>
                </a:cubicBezTo>
                <a:lnTo>
                  <a:pt x="3542035" y="0"/>
                </a:lnTo>
                <a:lnTo>
                  <a:pt x="3569205" y="0"/>
                </a:lnTo>
                <a:lnTo>
                  <a:pt x="3569987" y="11497"/>
                </a:lnTo>
                <a:cubicBezTo>
                  <a:pt x="3571037" y="16949"/>
                  <a:pt x="3574032" y="21986"/>
                  <a:pt x="3582652" y="23672"/>
                </a:cubicBezTo>
                <a:cubicBezTo>
                  <a:pt x="3585509" y="20714"/>
                  <a:pt x="3583166" y="11941"/>
                  <a:pt x="3575464" y="11583"/>
                </a:cubicBezTo>
                <a:cubicBezTo>
                  <a:pt x="3583677" y="7861"/>
                  <a:pt x="3592450" y="8066"/>
                  <a:pt x="3601835" y="12558"/>
                </a:cubicBezTo>
                <a:cubicBezTo>
                  <a:pt x="3606525" y="22456"/>
                  <a:pt x="3591579" y="19849"/>
                  <a:pt x="3584846" y="23724"/>
                </a:cubicBezTo>
                <a:lnTo>
                  <a:pt x="3604020" y="38114"/>
                </a:lnTo>
                <a:lnTo>
                  <a:pt x="3595246" y="37907"/>
                </a:lnTo>
                <a:cubicBezTo>
                  <a:pt x="3587438" y="57238"/>
                  <a:pt x="3610190" y="48164"/>
                  <a:pt x="3620235" y="57297"/>
                </a:cubicBezTo>
                <a:cubicBezTo>
                  <a:pt x="3615388" y="64181"/>
                  <a:pt x="3604370" y="61016"/>
                  <a:pt x="3598352" y="59688"/>
                </a:cubicBezTo>
                <a:cubicBezTo>
                  <a:pt x="3593048" y="60809"/>
                  <a:pt x="3602633" y="71829"/>
                  <a:pt x="3590188" y="71418"/>
                </a:cubicBezTo>
                <a:cubicBezTo>
                  <a:pt x="3588862" y="72336"/>
                  <a:pt x="3586056" y="73101"/>
                  <a:pt x="3587076" y="75140"/>
                </a:cubicBezTo>
                <a:cubicBezTo>
                  <a:pt x="3592176" y="75141"/>
                  <a:pt x="3605641" y="77593"/>
                  <a:pt x="3612071" y="69027"/>
                </a:cubicBezTo>
                <a:cubicBezTo>
                  <a:pt x="3613090" y="71066"/>
                  <a:pt x="3611558" y="80758"/>
                  <a:pt x="3621912" y="79282"/>
                </a:cubicBezTo>
                <a:cubicBezTo>
                  <a:pt x="3622421" y="85402"/>
                  <a:pt x="3616196" y="92848"/>
                  <a:pt x="3625784" y="96218"/>
                </a:cubicBezTo>
                <a:lnTo>
                  <a:pt x="3640781" y="96629"/>
                </a:lnTo>
                <a:cubicBezTo>
                  <a:pt x="3647563" y="100763"/>
                  <a:pt x="3629811" y="104022"/>
                  <a:pt x="3642818" y="108362"/>
                </a:cubicBezTo>
                <a:lnTo>
                  <a:pt x="3651591" y="108568"/>
                </a:lnTo>
                <a:cubicBezTo>
                  <a:pt x="3643835" y="118053"/>
                  <a:pt x="3660208" y="117905"/>
                  <a:pt x="3664543" y="122752"/>
                </a:cubicBezTo>
                <a:lnTo>
                  <a:pt x="3627102" y="128454"/>
                </a:lnTo>
                <a:cubicBezTo>
                  <a:pt x="3636429" y="150441"/>
                  <a:pt x="3657602" y="135400"/>
                  <a:pt x="3670807" y="156470"/>
                </a:cubicBezTo>
                <a:cubicBezTo>
                  <a:pt x="3671060" y="163355"/>
                  <a:pt x="3676208" y="179017"/>
                  <a:pt x="3688347" y="182386"/>
                </a:cubicBezTo>
                <a:cubicBezTo>
                  <a:pt x="3698147" y="159130"/>
                  <a:pt x="3713695" y="188973"/>
                  <a:pt x="3725788" y="176684"/>
                </a:cubicBezTo>
                <a:cubicBezTo>
                  <a:pt x="3720940" y="183568"/>
                  <a:pt x="3707475" y="181116"/>
                  <a:pt x="3708748" y="190043"/>
                </a:cubicBezTo>
                <a:cubicBezTo>
                  <a:pt x="3715530" y="194177"/>
                  <a:pt x="3728333" y="194538"/>
                  <a:pt x="3736649" y="188980"/>
                </a:cubicBezTo>
                <a:lnTo>
                  <a:pt x="3735882" y="193825"/>
                </a:lnTo>
                <a:cubicBezTo>
                  <a:pt x="3725016" y="199382"/>
                  <a:pt x="3719202" y="196933"/>
                  <a:pt x="3707878" y="196725"/>
                </a:cubicBezTo>
                <a:cubicBezTo>
                  <a:pt x="3703139" y="183921"/>
                  <a:pt x="3687731" y="195955"/>
                  <a:pt x="3680591" y="191872"/>
                </a:cubicBezTo>
                <a:cubicBezTo>
                  <a:pt x="3680080" y="195952"/>
                  <a:pt x="3677986" y="201716"/>
                  <a:pt x="3685535" y="201003"/>
                </a:cubicBezTo>
                <a:lnTo>
                  <a:pt x="3694309" y="201210"/>
                </a:lnTo>
                <a:lnTo>
                  <a:pt x="3674463" y="215333"/>
                </a:lnTo>
                <a:lnTo>
                  <a:pt x="3694405" y="224877"/>
                </a:lnTo>
                <a:cubicBezTo>
                  <a:pt x="3688742" y="228600"/>
                  <a:pt x="3691852" y="232528"/>
                  <a:pt x="3684098" y="234362"/>
                </a:cubicBezTo>
                <a:cubicBezTo>
                  <a:pt x="3691593" y="243494"/>
                  <a:pt x="3710255" y="269616"/>
                  <a:pt x="3729383" y="268345"/>
                </a:cubicBezTo>
                <a:cubicBezTo>
                  <a:pt x="3717702" y="270740"/>
                  <a:pt x="3704799" y="264565"/>
                  <a:pt x="3693933" y="270121"/>
                </a:cubicBezTo>
                <a:cubicBezTo>
                  <a:pt x="3698672" y="288026"/>
                  <a:pt x="3707493" y="296240"/>
                  <a:pt x="3727537" y="306499"/>
                </a:cubicBezTo>
                <a:cubicBezTo>
                  <a:pt x="3730547" y="304612"/>
                  <a:pt x="3732180" y="300736"/>
                  <a:pt x="3737076" y="301860"/>
                </a:cubicBezTo>
                <a:cubicBezTo>
                  <a:pt x="3738145" y="311909"/>
                  <a:pt x="3724934" y="308691"/>
                  <a:pt x="3720036" y="315219"/>
                </a:cubicBezTo>
                <a:lnTo>
                  <a:pt x="3732175" y="318589"/>
                </a:lnTo>
                <a:lnTo>
                  <a:pt x="3725186" y="323228"/>
                </a:lnTo>
                <a:cubicBezTo>
                  <a:pt x="3727429" y="326188"/>
                  <a:pt x="3732224" y="326598"/>
                  <a:pt x="3735998" y="327516"/>
                </a:cubicBezTo>
                <a:lnTo>
                  <a:pt x="3742732" y="323642"/>
                </a:lnTo>
                <a:cubicBezTo>
                  <a:pt x="3746249" y="335527"/>
                  <a:pt x="3732679" y="340013"/>
                  <a:pt x="3722273" y="343682"/>
                </a:cubicBezTo>
                <a:cubicBezTo>
                  <a:pt x="3714723" y="344394"/>
                  <a:pt x="3705389" y="340260"/>
                  <a:pt x="3700287" y="347910"/>
                </a:cubicBezTo>
                <a:cubicBezTo>
                  <a:pt x="3714923" y="361124"/>
                  <a:pt x="3741505" y="335476"/>
                  <a:pt x="3752672" y="344813"/>
                </a:cubicBezTo>
                <a:cubicBezTo>
                  <a:pt x="3745172" y="353533"/>
                  <a:pt x="3731454" y="344195"/>
                  <a:pt x="3723698" y="353680"/>
                </a:cubicBezTo>
                <a:cubicBezTo>
                  <a:pt x="3736144" y="354092"/>
                  <a:pt x="3736294" y="362814"/>
                  <a:pt x="3750270" y="361186"/>
                </a:cubicBezTo>
                <a:lnTo>
                  <a:pt x="3749505" y="366031"/>
                </a:lnTo>
                <a:cubicBezTo>
                  <a:pt x="3733029" y="365465"/>
                  <a:pt x="3753174" y="373887"/>
                  <a:pt x="3741289" y="377404"/>
                </a:cubicBezTo>
                <a:cubicBezTo>
                  <a:pt x="3773422" y="380473"/>
                  <a:pt x="3749289" y="405409"/>
                  <a:pt x="3774180" y="408783"/>
                </a:cubicBezTo>
                <a:cubicBezTo>
                  <a:pt x="3773823" y="408833"/>
                  <a:pt x="3773465" y="408884"/>
                  <a:pt x="3773109" y="408935"/>
                </a:cubicBezTo>
                <a:cubicBezTo>
                  <a:pt x="3775300" y="416638"/>
                  <a:pt x="3771826" y="433164"/>
                  <a:pt x="3789984" y="437861"/>
                </a:cubicBezTo>
                <a:cubicBezTo>
                  <a:pt x="3789678" y="440819"/>
                  <a:pt x="3776008" y="439489"/>
                  <a:pt x="3778811" y="446376"/>
                </a:cubicBezTo>
                <a:cubicBezTo>
                  <a:pt x="3785287" y="453468"/>
                  <a:pt x="3797942" y="437455"/>
                  <a:pt x="3803396" y="450158"/>
                </a:cubicBezTo>
                <a:lnTo>
                  <a:pt x="3782785" y="461475"/>
                </a:lnTo>
                <a:lnTo>
                  <a:pt x="3790281" y="470608"/>
                </a:lnTo>
                <a:cubicBezTo>
                  <a:pt x="3793086" y="469843"/>
                  <a:pt x="3794618" y="467804"/>
                  <a:pt x="3796964" y="468927"/>
                </a:cubicBezTo>
                <a:cubicBezTo>
                  <a:pt x="3796656" y="471885"/>
                  <a:pt x="3796041" y="482903"/>
                  <a:pt x="3786146" y="482491"/>
                </a:cubicBezTo>
                <a:lnTo>
                  <a:pt x="3783289" y="485449"/>
                </a:lnTo>
                <a:lnTo>
                  <a:pt x="3787623" y="490296"/>
                </a:lnTo>
                <a:lnTo>
                  <a:pt x="3794613" y="485656"/>
                </a:lnTo>
                <a:cubicBezTo>
                  <a:pt x="3808282" y="486986"/>
                  <a:pt x="3792977" y="497183"/>
                  <a:pt x="3798434" y="502235"/>
                </a:cubicBezTo>
                <a:lnTo>
                  <a:pt x="3811186" y="499688"/>
                </a:lnTo>
                <a:cubicBezTo>
                  <a:pt x="3803072" y="514325"/>
                  <a:pt x="3790979" y="526615"/>
                  <a:pt x="3801586" y="539676"/>
                </a:cubicBezTo>
                <a:cubicBezTo>
                  <a:pt x="3812909" y="539883"/>
                  <a:pt x="3822289" y="559676"/>
                  <a:pt x="3835147" y="542541"/>
                </a:cubicBezTo>
                <a:cubicBezTo>
                  <a:pt x="3844429" y="548869"/>
                  <a:pt x="3851266" y="543157"/>
                  <a:pt x="3860751" y="548364"/>
                </a:cubicBezTo>
                <a:cubicBezTo>
                  <a:pt x="3853561" y="546474"/>
                  <a:pt x="3842234" y="553918"/>
                  <a:pt x="3832899" y="557435"/>
                </a:cubicBezTo>
                <a:cubicBezTo>
                  <a:pt x="3835142" y="560394"/>
                  <a:pt x="3845038" y="560804"/>
                  <a:pt x="3840395" y="566567"/>
                </a:cubicBezTo>
                <a:cubicBezTo>
                  <a:pt x="3836773" y="566719"/>
                  <a:pt x="3833101" y="566514"/>
                  <a:pt x="3831315" y="569320"/>
                </a:cubicBezTo>
                <a:lnTo>
                  <a:pt x="3830497" y="576358"/>
                </a:lnTo>
                <a:lnTo>
                  <a:pt x="3824274" y="576153"/>
                </a:lnTo>
                <a:lnTo>
                  <a:pt x="3825499" y="569419"/>
                </a:lnTo>
                <a:cubicBezTo>
                  <a:pt x="3807903" y="568649"/>
                  <a:pt x="3806575" y="569568"/>
                  <a:pt x="3793412" y="582009"/>
                </a:cubicBezTo>
                <a:lnTo>
                  <a:pt x="3814632" y="582627"/>
                </a:lnTo>
                <a:lnTo>
                  <a:pt x="3809784" y="589512"/>
                </a:lnTo>
                <a:cubicBezTo>
                  <a:pt x="3825644" y="601095"/>
                  <a:pt x="3832535" y="580439"/>
                  <a:pt x="3848600" y="590900"/>
                </a:cubicBezTo>
                <a:cubicBezTo>
                  <a:pt x="3849160" y="594828"/>
                  <a:pt x="3844212" y="595898"/>
                  <a:pt x="3842426" y="598702"/>
                </a:cubicBezTo>
                <a:lnTo>
                  <a:pt x="3846659" y="602835"/>
                </a:lnTo>
                <a:lnTo>
                  <a:pt x="3837885" y="602630"/>
                </a:lnTo>
                <a:cubicBezTo>
                  <a:pt x="3831151" y="606504"/>
                  <a:pt x="3843035" y="610639"/>
                  <a:pt x="3842524" y="614719"/>
                </a:cubicBezTo>
                <a:lnTo>
                  <a:pt x="3848746" y="614925"/>
                </a:lnTo>
                <a:cubicBezTo>
                  <a:pt x="3834817" y="632213"/>
                  <a:pt x="3862973" y="630384"/>
                  <a:pt x="3871540" y="639364"/>
                </a:cubicBezTo>
                <a:cubicBezTo>
                  <a:pt x="3875107" y="649057"/>
                  <a:pt x="3852870" y="646398"/>
                  <a:pt x="3864037" y="655735"/>
                </a:cubicBezTo>
                <a:lnTo>
                  <a:pt x="3876231" y="649261"/>
                </a:lnTo>
                <a:cubicBezTo>
                  <a:pt x="3883267" y="652629"/>
                  <a:pt x="3882195" y="660433"/>
                  <a:pt x="3877858" y="663237"/>
                </a:cubicBezTo>
                <a:lnTo>
                  <a:pt x="3870869" y="667877"/>
                </a:lnTo>
                <a:cubicBezTo>
                  <a:pt x="3890304" y="663649"/>
                  <a:pt x="3921264" y="668708"/>
                  <a:pt x="3936820" y="673047"/>
                </a:cubicBezTo>
                <a:cubicBezTo>
                  <a:pt x="3923301" y="680440"/>
                  <a:pt x="3911160" y="684721"/>
                  <a:pt x="3898510" y="685432"/>
                </a:cubicBezTo>
                <a:lnTo>
                  <a:pt x="3893053" y="680380"/>
                </a:lnTo>
                <a:cubicBezTo>
                  <a:pt x="3884020" y="698791"/>
                  <a:pt x="3866225" y="673639"/>
                  <a:pt x="3854846" y="690927"/>
                </a:cubicBezTo>
                <a:lnTo>
                  <a:pt x="3860302" y="695979"/>
                </a:lnTo>
                <a:cubicBezTo>
                  <a:pt x="3857548" y="697101"/>
                  <a:pt x="3856529" y="695060"/>
                  <a:pt x="3854182" y="693937"/>
                </a:cubicBezTo>
                <a:lnTo>
                  <a:pt x="3844183" y="700463"/>
                </a:lnTo>
                <a:cubicBezTo>
                  <a:pt x="3860554" y="707965"/>
                  <a:pt x="3873354" y="715978"/>
                  <a:pt x="3886820" y="718430"/>
                </a:cubicBezTo>
                <a:lnTo>
                  <a:pt x="3887587" y="713584"/>
                </a:lnTo>
                <a:lnTo>
                  <a:pt x="3904417" y="719200"/>
                </a:lnTo>
                <a:lnTo>
                  <a:pt x="3910133" y="710734"/>
                </a:lnTo>
                <a:cubicBezTo>
                  <a:pt x="3915132" y="710022"/>
                  <a:pt x="3918446" y="712828"/>
                  <a:pt x="3921812" y="715991"/>
                </a:cubicBezTo>
                <a:cubicBezTo>
                  <a:pt x="3917527" y="719153"/>
                  <a:pt x="3919055" y="724763"/>
                  <a:pt x="3913647" y="727720"/>
                </a:cubicBezTo>
                <a:lnTo>
                  <a:pt x="3928644" y="728133"/>
                </a:lnTo>
                <a:lnTo>
                  <a:pt x="3924563" y="730172"/>
                </a:lnTo>
                <a:lnTo>
                  <a:pt x="3935476" y="740275"/>
                </a:lnTo>
                <a:cubicBezTo>
                  <a:pt x="3938333" y="737317"/>
                  <a:pt x="3945270" y="734871"/>
                  <a:pt x="3945781" y="730791"/>
                </a:cubicBezTo>
                <a:lnTo>
                  <a:pt x="3953736" y="738035"/>
                </a:lnTo>
                <a:cubicBezTo>
                  <a:pt x="3941851" y="741552"/>
                  <a:pt x="3925580" y="739864"/>
                  <a:pt x="3917060" y="746544"/>
                </a:cubicBezTo>
                <a:cubicBezTo>
                  <a:pt x="3937410" y="753843"/>
                  <a:pt x="3951184" y="745686"/>
                  <a:pt x="3971281" y="746100"/>
                </a:cubicBezTo>
                <a:lnTo>
                  <a:pt x="3970003" y="755025"/>
                </a:lnTo>
                <a:cubicBezTo>
                  <a:pt x="3950929" y="746451"/>
                  <a:pt x="3941333" y="768586"/>
                  <a:pt x="3924807" y="770214"/>
                </a:cubicBezTo>
                <a:cubicBezTo>
                  <a:pt x="3944597" y="773585"/>
                  <a:pt x="3955565" y="766192"/>
                  <a:pt x="3970254" y="769563"/>
                </a:cubicBezTo>
                <a:cubicBezTo>
                  <a:pt x="3964236" y="768235"/>
                  <a:pt x="3959237" y="768947"/>
                  <a:pt x="3954696" y="772874"/>
                </a:cubicBezTo>
                <a:cubicBezTo>
                  <a:pt x="3958061" y="776037"/>
                  <a:pt x="3961376" y="778844"/>
                  <a:pt x="3959386" y="782771"/>
                </a:cubicBezTo>
                <a:lnTo>
                  <a:pt x="3952397" y="787411"/>
                </a:lnTo>
                <a:lnTo>
                  <a:pt x="3945871" y="772310"/>
                </a:lnTo>
                <a:cubicBezTo>
                  <a:pt x="3934239" y="782713"/>
                  <a:pt x="3949489" y="790011"/>
                  <a:pt x="3950762" y="798938"/>
                </a:cubicBezTo>
                <a:cubicBezTo>
                  <a:pt x="3963362" y="790219"/>
                  <a:pt x="3968101" y="808125"/>
                  <a:pt x="3980753" y="799762"/>
                </a:cubicBezTo>
                <a:lnTo>
                  <a:pt x="3986725" y="785431"/>
                </a:lnTo>
                <a:lnTo>
                  <a:pt x="3985959" y="790276"/>
                </a:lnTo>
                <a:cubicBezTo>
                  <a:pt x="4009628" y="785080"/>
                  <a:pt x="4017377" y="801099"/>
                  <a:pt x="4037829" y="806562"/>
                </a:cubicBezTo>
                <a:cubicBezTo>
                  <a:pt x="4027167" y="810997"/>
                  <a:pt x="4017934" y="812677"/>
                  <a:pt x="4007275" y="809461"/>
                </a:cubicBezTo>
                <a:cubicBezTo>
                  <a:pt x="3990288" y="812976"/>
                  <a:pt x="4014408" y="836498"/>
                  <a:pt x="3992887" y="820985"/>
                </a:cubicBezTo>
                <a:lnTo>
                  <a:pt x="3961362" y="829851"/>
                </a:lnTo>
                <a:cubicBezTo>
                  <a:pt x="3958758" y="839695"/>
                  <a:pt x="3972683" y="840261"/>
                  <a:pt x="3978344" y="844190"/>
                </a:cubicBezTo>
                <a:cubicBezTo>
                  <a:pt x="3982373" y="844344"/>
                  <a:pt x="3986810" y="847354"/>
                  <a:pt x="3990127" y="842510"/>
                </a:cubicBezTo>
                <a:lnTo>
                  <a:pt x="3990893" y="837664"/>
                </a:lnTo>
                <a:cubicBezTo>
                  <a:pt x="4008488" y="846085"/>
                  <a:pt x="4007984" y="824662"/>
                  <a:pt x="4025784" y="831960"/>
                </a:cubicBezTo>
                <a:cubicBezTo>
                  <a:pt x="4025273" y="836041"/>
                  <a:pt x="4020629" y="841804"/>
                  <a:pt x="4026749" y="843846"/>
                </a:cubicBezTo>
                <a:lnTo>
                  <a:pt x="4035523" y="844052"/>
                </a:lnTo>
                <a:lnTo>
                  <a:pt x="4022564" y="855372"/>
                </a:lnTo>
                <a:cubicBezTo>
                  <a:pt x="4024703" y="865268"/>
                  <a:pt x="4041946" y="860989"/>
                  <a:pt x="4049952" y="866041"/>
                </a:cubicBezTo>
                <a:cubicBezTo>
                  <a:pt x="4039032" y="881442"/>
                  <a:pt x="4020675" y="860013"/>
                  <a:pt x="4012661" y="880465"/>
                </a:cubicBezTo>
                <a:cubicBezTo>
                  <a:pt x="4014548" y="883475"/>
                  <a:pt x="4019342" y="886435"/>
                  <a:pt x="4017351" y="890362"/>
                </a:cubicBezTo>
                <a:lnTo>
                  <a:pt x="4007099" y="890002"/>
                </a:lnTo>
                <a:cubicBezTo>
                  <a:pt x="4006080" y="887961"/>
                  <a:pt x="4010007" y="887401"/>
                  <a:pt x="4011538" y="885362"/>
                </a:cubicBezTo>
                <a:cubicBezTo>
                  <a:pt x="4001136" y="871179"/>
                  <a:pt x="3979049" y="874692"/>
                  <a:pt x="3965331" y="865353"/>
                </a:cubicBezTo>
                <a:cubicBezTo>
                  <a:pt x="3958800" y="868107"/>
                  <a:pt x="3945080" y="866419"/>
                  <a:pt x="3946148" y="876468"/>
                </a:cubicBezTo>
                <a:cubicBezTo>
                  <a:pt x="3942119" y="876314"/>
                  <a:pt x="3938702" y="875344"/>
                  <a:pt x="3936916" y="878149"/>
                </a:cubicBezTo>
                <a:cubicBezTo>
                  <a:pt x="3935283" y="882024"/>
                  <a:pt x="3940179" y="883149"/>
                  <a:pt x="3942065" y="886158"/>
                </a:cubicBezTo>
                <a:cubicBezTo>
                  <a:pt x="3946505" y="881518"/>
                  <a:pt x="3953543" y="884887"/>
                  <a:pt x="3959970" y="883970"/>
                </a:cubicBezTo>
                <a:cubicBezTo>
                  <a:pt x="3955020" y="892691"/>
                  <a:pt x="3965068" y="894173"/>
                  <a:pt x="3970831" y="896266"/>
                </a:cubicBezTo>
                <a:cubicBezTo>
                  <a:pt x="3987207" y="885916"/>
                  <a:pt x="3994854" y="903771"/>
                  <a:pt x="4011431" y="902500"/>
                </a:cubicBezTo>
                <a:lnTo>
                  <a:pt x="4008779" y="904335"/>
                </a:lnTo>
                <a:cubicBezTo>
                  <a:pt x="4012680" y="907422"/>
                  <a:pt x="4016827" y="907924"/>
                  <a:pt x="4021165" y="907089"/>
                </a:cubicBezTo>
                <a:lnTo>
                  <a:pt x="4028340" y="904298"/>
                </a:lnTo>
                <a:lnTo>
                  <a:pt x="4033158" y="911790"/>
                </a:lnTo>
                <a:cubicBezTo>
                  <a:pt x="4038307" y="919799"/>
                  <a:pt x="4057283" y="917458"/>
                  <a:pt x="4063151" y="912614"/>
                </a:cubicBezTo>
                <a:cubicBezTo>
                  <a:pt x="4058254" y="911491"/>
                  <a:pt x="4052567" y="907383"/>
                  <a:pt x="4046556" y="904506"/>
                </a:cubicBezTo>
                <a:lnTo>
                  <a:pt x="4029518" y="903839"/>
                </a:lnTo>
                <a:lnTo>
                  <a:pt x="4034697" y="901825"/>
                </a:lnTo>
                <a:cubicBezTo>
                  <a:pt x="4044027" y="897307"/>
                  <a:pt x="4053897" y="892438"/>
                  <a:pt x="4063869" y="897210"/>
                </a:cubicBezTo>
                <a:cubicBezTo>
                  <a:pt x="4082741" y="896705"/>
                  <a:pt x="4071362" y="911443"/>
                  <a:pt x="4077787" y="918179"/>
                </a:cubicBezTo>
                <a:lnTo>
                  <a:pt x="4075737" y="919392"/>
                </a:lnTo>
                <a:lnTo>
                  <a:pt x="4077328" y="920062"/>
                </a:lnTo>
                <a:cubicBezTo>
                  <a:pt x="4071767" y="921948"/>
                  <a:pt x="4075235" y="925825"/>
                  <a:pt x="4073500" y="928988"/>
                </a:cubicBezTo>
                <a:lnTo>
                  <a:pt x="4072191" y="921492"/>
                </a:lnTo>
                <a:lnTo>
                  <a:pt x="4061577" y="927776"/>
                </a:lnTo>
                <a:cubicBezTo>
                  <a:pt x="4058006" y="932748"/>
                  <a:pt x="4054370" y="937911"/>
                  <a:pt x="4044984" y="938521"/>
                </a:cubicBezTo>
                <a:cubicBezTo>
                  <a:pt x="4049319" y="943368"/>
                  <a:pt x="4057327" y="940769"/>
                  <a:pt x="4063550" y="940974"/>
                </a:cubicBezTo>
                <a:lnTo>
                  <a:pt x="4069213" y="937253"/>
                </a:lnTo>
                <a:cubicBezTo>
                  <a:pt x="4071559" y="938375"/>
                  <a:pt x="4072579" y="940416"/>
                  <a:pt x="4075333" y="939294"/>
                </a:cubicBezTo>
                <a:lnTo>
                  <a:pt x="4074567" y="944140"/>
                </a:lnTo>
                <a:cubicBezTo>
                  <a:pt x="4057532" y="939646"/>
                  <a:pt x="4066094" y="966479"/>
                  <a:pt x="4041815" y="959738"/>
                </a:cubicBezTo>
                <a:cubicBezTo>
                  <a:pt x="4040182" y="963615"/>
                  <a:pt x="4043191" y="966830"/>
                  <a:pt x="4046761" y="968871"/>
                </a:cubicBezTo>
                <a:lnTo>
                  <a:pt x="4065534" y="962551"/>
                </a:lnTo>
                <a:cubicBezTo>
                  <a:pt x="4064920" y="968468"/>
                  <a:pt x="4061089" y="985045"/>
                  <a:pt x="4074760" y="986374"/>
                </a:cubicBezTo>
                <a:cubicBezTo>
                  <a:pt x="4079149" y="973725"/>
                  <a:pt x="4095673" y="982300"/>
                  <a:pt x="4105977" y="980466"/>
                </a:cubicBezTo>
                <a:cubicBezTo>
                  <a:pt x="4109343" y="983630"/>
                  <a:pt x="4112556" y="985721"/>
                  <a:pt x="4110923" y="989598"/>
                </a:cubicBezTo>
                <a:lnTo>
                  <a:pt x="4082817" y="991784"/>
                </a:lnTo>
                <a:cubicBezTo>
                  <a:pt x="4088016" y="1007801"/>
                  <a:pt x="4082710" y="1011473"/>
                  <a:pt x="4069598" y="1021721"/>
                </a:cubicBezTo>
                <a:lnTo>
                  <a:pt x="4069495" y="1023558"/>
                </a:lnTo>
                <a:cubicBezTo>
                  <a:pt x="4075717" y="1023763"/>
                  <a:pt x="4061486" y="1026157"/>
                  <a:pt x="4056282" y="1027990"/>
                </a:cubicBezTo>
                <a:cubicBezTo>
                  <a:pt x="4068626" y="1030240"/>
                  <a:pt x="4077908" y="1036567"/>
                  <a:pt x="4090304" y="1028970"/>
                </a:cubicBezTo>
                <a:lnTo>
                  <a:pt x="4091940" y="1017442"/>
                </a:lnTo>
                <a:lnTo>
                  <a:pt x="4096630" y="1027340"/>
                </a:lnTo>
                <a:lnTo>
                  <a:pt x="4080408" y="1033660"/>
                </a:lnTo>
                <a:lnTo>
                  <a:pt x="4087126" y="1047562"/>
                </a:lnTo>
                <a:cubicBezTo>
                  <a:pt x="4090252" y="1033713"/>
                  <a:pt x="4108157" y="1031525"/>
                  <a:pt x="4122593" y="1028010"/>
                </a:cubicBezTo>
                <a:cubicBezTo>
                  <a:pt x="4133050" y="1024697"/>
                  <a:pt x="4139158" y="1034313"/>
                  <a:pt x="4139972" y="1037476"/>
                </a:cubicBezTo>
                <a:cubicBezTo>
                  <a:pt x="4126556" y="1043034"/>
                  <a:pt x="4120653" y="1032293"/>
                  <a:pt x="4109214" y="1041498"/>
                </a:cubicBezTo>
                <a:cubicBezTo>
                  <a:pt x="4114823" y="1047619"/>
                  <a:pt x="4123391" y="1048948"/>
                  <a:pt x="4118187" y="1058437"/>
                </a:cubicBezTo>
                <a:cubicBezTo>
                  <a:pt x="4107832" y="1059913"/>
                  <a:pt x="4102424" y="1062867"/>
                  <a:pt x="4094974" y="1069396"/>
                </a:cubicBezTo>
                <a:cubicBezTo>
                  <a:pt x="4090280" y="1077350"/>
                  <a:pt x="4100940" y="1080568"/>
                  <a:pt x="4105069" y="1086534"/>
                </a:cubicBezTo>
                <a:cubicBezTo>
                  <a:pt x="4110018" y="1085466"/>
                  <a:pt x="4115272" y="1083988"/>
                  <a:pt x="4120373" y="1083990"/>
                </a:cubicBezTo>
                <a:cubicBezTo>
                  <a:pt x="4103229" y="1099185"/>
                  <a:pt x="4134853" y="1106335"/>
                  <a:pt x="4136889" y="1118068"/>
                </a:cubicBezTo>
                <a:cubicBezTo>
                  <a:pt x="4147346" y="1117305"/>
                  <a:pt x="4159588" y="1118840"/>
                  <a:pt x="4162391" y="1125725"/>
                </a:cubicBezTo>
                <a:cubicBezTo>
                  <a:pt x="4148769" y="1140055"/>
                  <a:pt x="4128321" y="1116739"/>
                  <a:pt x="4121025" y="1124338"/>
                </a:cubicBezTo>
                <a:lnTo>
                  <a:pt x="4108379" y="1107195"/>
                </a:lnTo>
                <a:cubicBezTo>
                  <a:pt x="4096698" y="1109589"/>
                  <a:pt x="4104802" y="1130660"/>
                  <a:pt x="4084095" y="1125958"/>
                </a:cubicBezTo>
                <a:cubicBezTo>
                  <a:pt x="4079452" y="1131722"/>
                  <a:pt x="4068380" y="1138400"/>
                  <a:pt x="4078734" y="1144576"/>
                </a:cubicBezTo>
                <a:lnTo>
                  <a:pt x="4091590" y="1135091"/>
                </a:lnTo>
                <a:lnTo>
                  <a:pt x="4089449" y="1132849"/>
                </a:lnTo>
                <a:cubicBezTo>
                  <a:pt x="4103885" y="1129333"/>
                  <a:pt x="4116736" y="1137701"/>
                  <a:pt x="4130713" y="1136073"/>
                </a:cubicBezTo>
                <a:lnTo>
                  <a:pt x="4124743" y="1142751"/>
                </a:lnTo>
                <a:cubicBezTo>
                  <a:pt x="4133209" y="1145917"/>
                  <a:pt x="4140247" y="1149287"/>
                  <a:pt x="4150347" y="1148576"/>
                </a:cubicBezTo>
                <a:lnTo>
                  <a:pt x="4142540" y="1160255"/>
                </a:lnTo>
                <a:cubicBezTo>
                  <a:pt x="4141063" y="1152448"/>
                  <a:pt x="4126626" y="1155963"/>
                  <a:pt x="4124993" y="1159840"/>
                </a:cubicBezTo>
                <a:cubicBezTo>
                  <a:pt x="4120861" y="1161522"/>
                  <a:pt x="4122033" y="1164633"/>
                  <a:pt x="4121574" y="1166521"/>
                </a:cubicBezTo>
                <a:cubicBezTo>
                  <a:pt x="4123562" y="1170245"/>
                  <a:pt x="4130040" y="1169686"/>
                  <a:pt x="4131824" y="1174531"/>
                </a:cubicBezTo>
                <a:cubicBezTo>
                  <a:pt x="4151773" y="1158574"/>
                  <a:pt x="4155539" y="1184995"/>
                  <a:pt x="4175994" y="1182807"/>
                </a:cubicBezTo>
                <a:lnTo>
                  <a:pt x="4164819" y="1198974"/>
                </a:lnTo>
                <a:cubicBezTo>
                  <a:pt x="4183948" y="1197704"/>
                  <a:pt x="4170222" y="1213871"/>
                  <a:pt x="4176902" y="1219838"/>
                </a:cubicBezTo>
                <a:cubicBezTo>
                  <a:pt x="4165782" y="1218509"/>
                  <a:pt x="4160118" y="1229883"/>
                  <a:pt x="4147161" y="1233551"/>
                </a:cubicBezTo>
                <a:cubicBezTo>
                  <a:pt x="4128492" y="1232934"/>
                  <a:pt x="4111409" y="1220433"/>
                  <a:pt x="4093655" y="1228793"/>
                </a:cubicBezTo>
                <a:cubicBezTo>
                  <a:pt x="4091158" y="1218947"/>
                  <a:pt x="4072543" y="1208486"/>
                  <a:pt x="4058259" y="1220726"/>
                </a:cubicBezTo>
                <a:cubicBezTo>
                  <a:pt x="4059838" y="1226693"/>
                  <a:pt x="4068406" y="1228023"/>
                  <a:pt x="4066110" y="1234906"/>
                </a:cubicBezTo>
                <a:lnTo>
                  <a:pt x="4046010" y="1242145"/>
                </a:lnTo>
                <a:cubicBezTo>
                  <a:pt x="4053150" y="1246226"/>
                  <a:pt x="4056055" y="1251278"/>
                  <a:pt x="4052637" y="1257961"/>
                </a:cubicBezTo>
                <a:lnTo>
                  <a:pt x="4050086" y="1257957"/>
                </a:lnTo>
                <a:cubicBezTo>
                  <a:pt x="4040493" y="1272440"/>
                  <a:pt x="4059619" y="1278821"/>
                  <a:pt x="4062982" y="1289635"/>
                </a:cubicBezTo>
                <a:cubicBezTo>
                  <a:pt x="4066400" y="1290606"/>
                  <a:pt x="4068185" y="1287801"/>
                  <a:pt x="4069513" y="1286886"/>
                </a:cubicBezTo>
                <a:cubicBezTo>
                  <a:pt x="4069206" y="1289842"/>
                  <a:pt x="4068898" y="1292801"/>
                  <a:pt x="4072315" y="1293771"/>
                </a:cubicBezTo>
                <a:lnTo>
                  <a:pt x="4077468" y="1294129"/>
                </a:lnTo>
                <a:lnTo>
                  <a:pt x="4077161" y="1297088"/>
                </a:lnTo>
                <a:lnTo>
                  <a:pt x="4035794" y="1295698"/>
                </a:lnTo>
                <a:lnTo>
                  <a:pt x="4042783" y="1291060"/>
                </a:lnTo>
                <a:cubicBezTo>
                  <a:pt x="4032786" y="1289934"/>
                  <a:pt x="4023046" y="1280394"/>
                  <a:pt x="4014882" y="1292123"/>
                </a:cubicBezTo>
                <a:cubicBezTo>
                  <a:pt x="4018705" y="1301050"/>
                  <a:pt x="4002838" y="1312420"/>
                  <a:pt x="4024210" y="1314109"/>
                </a:cubicBezTo>
                <a:cubicBezTo>
                  <a:pt x="4021606" y="1323953"/>
                  <a:pt x="4007530" y="1314665"/>
                  <a:pt x="4001765" y="1320226"/>
                </a:cubicBezTo>
                <a:cubicBezTo>
                  <a:pt x="4014670" y="1318750"/>
                  <a:pt x="4009769" y="1335478"/>
                  <a:pt x="4022166" y="1327882"/>
                </a:cubicBezTo>
                <a:lnTo>
                  <a:pt x="4029865" y="1335891"/>
                </a:lnTo>
                <a:cubicBezTo>
                  <a:pt x="4026856" y="1337778"/>
                  <a:pt x="4018795" y="1342570"/>
                  <a:pt x="4014410" y="1337366"/>
                </a:cubicBezTo>
                <a:cubicBezTo>
                  <a:pt x="4009513" y="1336242"/>
                  <a:pt x="4007523" y="1340171"/>
                  <a:pt x="4004870" y="1342006"/>
                </a:cubicBezTo>
                <a:cubicBezTo>
                  <a:pt x="4010122" y="1348178"/>
                  <a:pt x="4016038" y="1351344"/>
                  <a:pt x="4017056" y="1361035"/>
                </a:cubicBezTo>
                <a:lnTo>
                  <a:pt x="4002669" y="1372558"/>
                </a:lnTo>
                <a:cubicBezTo>
                  <a:pt x="4006489" y="1389138"/>
                  <a:pt x="4021797" y="1371288"/>
                  <a:pt x="4033121" y="1371496"/>
                </a:cubicBezTo>
                <a:cubicBezTo>
                  <a:pt x="4039553" y="1352726"/>
                  <a:pt x="4071073" y="1361713"/>
                  <a:pt x="4079799" y="1346261"/>
                </a:cubicBezTo>
                <a:lnTo>
                  <a:pt x="4093263" y="1356365"/>
                </a:lnTo>
                <a:lnTo>
                  <a:pt x="4102904" y="1349888"/>
                </a:lnTo>
                <a:lnTo>
                  <a:pt x="4094898" y="1344835"/>
                </a:lnTo>
                <a:lnTo>
                  <a:pt x="4110659" y="1340402"/>
                </a:lnTo>
                <a:cubicBezTo>
                  <a:pt x="4107958" y="1339331"/>
                  <a:pt x="4106988" y="1337647"/>
                  <a:pt x="4104541" y="1338361"/>
                </a:cubicBezTo>
                <a:cubicBezTo>
                  <a:pt x="4106075" y="1321018"/>
                  <a:pt x="4152540" y="1330059"/>
                  <a:pt x="4135254" y="1311029"/>
                </a:cubicBezTo>
                <a:lnTo>
                  <a:pt x="4150251" y="1311443"/>
                </a:lnTo>
                <a:lnTo>
                  <a:pt x="4151783" y="1301750"/>
                </a:lnTo>
                <a:cubicBezTo>
                  <a:pt x="4163614" y="1315729"/>
                  <a:pt x="4189327" y="1294213"/>
                  <a:pt x="4195187" y="1314873"/>
                </a:cubicBezTo>
                <a:cubicBezTo>
                  <a:pt x="4198096" y="1312271"/>
                  <a:pt x="4201869" y="1313191"/>
                  <a:pt x="4205542" y="1313396"/>
                </a:cubicBezTo>
                <a:lnTo>
                  <a:pt x="4194880" y="1317832"/>
                </a:lnTo>
                <a:lnTo>
                  <a:pt x="4200484" y="1322034"/>
                </a:lnTo>
                <a:lnTo>
                  <a:pt x="4201273" y="1321465"/>
                </a:lnTo>
                <a:cubicBezTo>
                  <a:pt x="4204595" y="1321448"/>
                  <a:pt x="4208599" y="1322061"/>
                  <a:pt x="4211354" y="1320939"/>
                </a:cubicBezTo>
                <a:lnTo>
                  <a:pt x="4204058" y="1325987"/>
                </a:lnTo>
                <a:cubicBezTo>
                  <a:pt x="4207169" y="1329914"/>
                  <a:pt x="4210841" y="1330123"/>
                  <a:pt x="4214615" y="1331038"/>
                </a:cubicBezTo>
                <a:lnTo>
                  <a:pt x="4186763" y="1340111"/>
                </a:lnTo>
                <a:lnTo>
                  <a:pt x="4203292" y="1330835"/>
                </a:lnTo>
                <a:lnTo>
                  <a:pt x="4195284" y="1325780"/>
                </a:lnTo>
                <a:lnTo>
                  <a:pt x="4200345" y="1322135"/>
                </a:lnTo>
                <a:lnTo>
                  <a:pt x="4183926" y="1323401"/>
                </a:lnTo>
                <a:cubicBezTo>
                  <a:pt x="4176887" y="1321944"/>
                  <a:pt x="4169988" y="1319558"/>
                  <a:pt x="4168101" y="1319098"/>
                </a:cubicBezTo>
                <a:cubicBezTo>
                  <a:pt x="4169887" y="1316293"/>
                  <a:pt x="4166522" y="1313129"/>
                  <a:pt x="4162644" y="1314046"/>
                </a:cubicBezTo>
                <a:cubicBezTo>
                  <a:pt x="4158768" y="1314963"/>
                  <a:pt x="4152852" y="1311797"/>
                  <a:pt x="4149535" y="1316644"/>
                </a:cubicBezTo>
                <a:cubicBezTo>
                  <a:pt x="4149481" y="1326488"/>
                  <a:pt x="4157799" y="1313279"/>
                  <a:pt x="4161469" y="1321136"/>
                </a:cubicBezTo>
                <a:cubicBezTo>
                  <a:pt x="4157389" y="1323177"/>
                  <a:pt x="4158153" y="1325980"/>
                  <a:pt x="4157845" y="1328939"/>
                </a:cubicBezTo>
                <a:cubicBezTo>
                  <a:pt x="4170851" y="1333280"/>
                  <a:pt x="4153967" y="1337506"/>
                  <a:pt x="4157892" y="1344599"/>
                </a:cubicBezTo>
                <a:cubicBezTo>
                  <a:pt x="4152944" y="1345667"/>
                  <a:pt x="4145906" y="1342300"/>
                  <a:pt x="4142589" y="1347144"/>
                </a:cubicBezTo>
                <a:cubicBezTo>
                  <a:pt x="4140597" y="1358724"/>
                  <a:pt x="4152996" y="1343475"/>
                  <a:pt x="4156819" y="1352402"/>
                </a:cubicBezTo>
                <a:cubicBezTo>
                  <a:pt x="4177227" y="1334555"/>
                  <a:pt x="4196805" y="1364553"/>
                  <a:pt x="4223741" y="1351604"/>
                </a:cubicBezTo>
                <a:cubicBezTo>
                  <a:pt x="4253740" y="1326926"/>
                  <a:pt x="4275665" y="1358046"/>
                  <a:pt x="4307704" y="1337451"/>
                </a:cubicBezTo>
                <a:cubicBezTo>
                  <a:pt x="4327296" y="1316439"/>
                  <a:pt x="4382586" y="1326042"/>
                  <a:pt x="4414625" y="1305446"/>
                </a:cubicBezTo>
                <a:cubicBezTo>
                  <a:pt x="4498130" y="1285526"/>
                  <a:pt x="4589536" y="1282694"/>
                  <a:pt x="4679668" y="1278588"/>
                </a:cubicBezTo>
                <a:cubicBezTo>
                  <a:pt x="4681656" y="1282312"/>
                  <a:pt x="4688134" y="1281753"/>
                  <a:pt x="4689918" y="1286598"/>
                </a:cubicBezTo>
                <a:lnTo>
                  <a:pt x="4689100" y="1293639"/>
                </a:lnTo>
                <a:cubicBezTo>
                  <a:pt x="4634110" y="1306578"/>
                  <a:pt x="4591166" y="1291570"/>
                  <a:pt x="4534136" y="1300429"/>
                </a:cubicBezTo>
                <a:cubicBezTo>
                  <a:pt x="4506901" y="1290832"/>
                  <a:pt x="4471040" y="1302505"/>
                  <a:pt x="4443952" y="1314381"/>
                </a:cubicBezTo>
                <a:cubicBezTo>
                  <a:pt x="4407379" y="1313400"/>
                  <a:pt x="4377892" y="1333999"/>
                  <a:pt x="4341216" y="1334855"/>
                </a:cubicBezTo>
                <a:cubicBezTo>
                  <a:pt x="4317445" y="1341888"/>
                  <a:pt x="4290610" y="1360653"/>
                  <a:pt x="4261382" y="1362634"/>
                </a:cubicBezTo>
                <a:cubicBezTo>
                  <a:pt x="4253112" y="1383849"/>
                  <a:pt x="4205374" y="1365881"/>
                  <a:pt x="4188536" y="1385771"/>
                </a:cubicBezTo>
                <a:cubicBezTo>
                  <a:pt x="4177009" y="1386685"/>
                  <a:pt x="4168238" y="1376277"/>
                  <a:pt x="4160430" y="1387955"/>
                </a:cubicBezTo>
                <a:cubicBezTo>
                  <a:pt x="4174915" y="1392449"/>
                  <a:pt x="4204143" y="1390466"/>
                  <a:pt x="4220364" y="1391798"/>
                </a:cubicBezTo>
                <a:cubicBezTo>
                  <a:pt x="4263263" y="1383495"/>
                  <a:pt x="4303206" y="1369787"/>
                  <a:pt x="4342733" y="1383824"/>
                </a:cubicBezTo>
                <a:cubicBezTo>
                  <a:pt x="4323396" y="1404070"/>
                  <a:pt x="4305039" y="1382642"/>
                  <a:pt x="4284326" y="1395795"/>
                </a:cubicBezTo>
                <a:cubicBezTo>
                  <a:pt x="4284375" y="1403804"/>
                  <a:pt x="4296260" y="1400286"/>
                  <a:pt x="4290851" y="1410897"/>
                </a:cubicBezTo>
                <a:cubicBezTo>
                  <a:pt x="4278151" y="1403597"/>
                  <a:pt x="4271369" y="1399464"/>
                  <a:pt x="4254942" y="1406906"/>
                </a:cubicBezTo>
                <a:cubicBezTo>
                  <a:pt x="4259277" y="1411754"/>
                  <a:pt x="4268408" y="1409359"/>
                  <a:pt x="4275854" y="1410483"/>
                </a:cubicBezTo>
                <a:cubicBezTo>
                  <a:pt x="4261929" y="1409918"/>
                  <a:pt x="4250400" y="1418483"/>
                  <a:pt x="4237646" y="1421029"/>
                </a:cubicBezTo>
                <a:cubicBezTo>
                  <a:pt x="4260902" y="1433381"/>
                  <a:pt x="4275137" y="1423338"/>
                  <a:pt x="4300897" y="1420029"/>
                </a:cubicBezTo>
                <a:lnTo>
                  <a:pt x="4268145" y="1435628"/>
                </a:lnTo>
                <a:cubicBezTo>
                  <a:pt x="4277780" y="1454655"/>
                  <a:pt x="4312267" y="1435895"/>
                  <a:pt x="4317005" y="1453802"/>
                </a:cubicBezTo>
                <a:cubicBezTo>
                  <a:pt x="4319862" y="1450843"/>
                  <a:pt x="4326290" y="1447376"/>
                  <a:pt x="4322568" y="1444262"/>
                </a:cubicBezTo>
                <a:cubicBezTo>
                  <a:pt x="4330168" y="1446458"/>
                  <a:pt x="4335113" y="1455591"/>
                  <a:pt x="4329958" y="1467983"/>
                </a:cubicBezTo>
                <a:cubicBezTo>
                  <a:pt x="4316439" y="1475376"/>
                  <a:pt x="4320624" y="1463850"/>
                  <a:pt x="4307972" y="1472211"/>
                </a:cubicBezTo>
                <a:cubicBezTo>
                  <a:pt x="4305726" y="1476904"/>
                  <a:pt x="4310419" y="1479150"/>
                  <a:pt x="4312662" y="1482108"/>
                </a:cubicBezTo>
                <a:cubicBezTo>
                  <a:pt x="4324855" y="1475634"/>
                  <a:pt x="4322251" y="1485477"/>
                  <a:pt x="4330565" y="1487572"/>
                </a:cubicBezTo>
                <a:cubicBezTo>
                  <a:pt x="4342855" y="1492011"/>
                  <a:pt x="4355866" y="1478499"/>
                  <a:pt x="4363056" y="1490589"/>
                </a:cubicBezTo>
                <a:cubicBezTo>
                  <a:pt x="4345302" y="1498951"/>
                  <a:pt x="4322811" y="1489404"/>
                  <a:pt x="4306534" y="1505570"/>
                </a:cubicBezTo>
                <a:cubicBezTo>
                  <a:pt x="4316579" y="1522354"/>
                  <a:pt x="4339330" y="1513281"/>
                  <a:pt x="4349172" y="1523535"/>
                </a:cubicBezTo>
                <a:lnTo>
                  <a:pt x="4369018" y="1509413"/>
                </a:lnTo>
                <a:lnTo>
                  <a:pt x="4372384" y="1512577"/>
                </a:lnTo>
                <a:cubicBezTo>
                  <a:pt x="4353509" y="1520733"/>
                  <a:pt x="4354317" y="1549398"/>
                  <a:pt x="4327693" y="1541536"/>
                </a:cubicBezTo>
                <a:cubicBezTo>
                  <a:pt x="4310248" y="1541836"/>
                  <a:pt x="4310903" y="1569433"/>
                  <a:pt x="4293515" y="1552240"/>
                </a:cubicBezTo>
                <a:lnTo>
                  <a:pt x="4286525" y="1556877"/>
                </a:lnTo>
                <a:lnTo>
                  <a:pt x="4311156" y="1576319"/>
                </a:lnTo>
                <a:cubicBezTo>
                  <a:pt x="4311417" y="1557701"/>
                  <a:pt x="4339722" y="1572246"/>
                  <a:pt x="4343141" y="1565566"/>
                </a:cubicBezTo>
                <a:cubicBezTo>
                  <a:pt x="4349362" y="1573422"/>
                  <a:pt x="4368697" y="1563379"/>
                  <a:pt x="4374406" y="1575317"/>
                </a:cubicBezTo>
                <a:cubicBezTo>
                  <a:pt x="4350689" y="1572504"/>
                  <a:pt x="4338496" y="1578979"/>
                  <a:pt x="4313707" y="1576320"/>
                </a:cubicBezTo>
                <a:cubicBezTo>
                  <a:pt x="4312634" y="1584124"/>
                  <a:pt x="4327937" y="1581579"/>
                  <a:pt x="4320436" y="1590298"/>
                </a:cubicBezTo>
                <a:cubicBezTo>
                  <a:pt x="4315640" y="1594990"/>
                  <a:pt x="4305287" y="1588814"/>
                  <a:pt x="4304214" y="1596619"/>
                </a:cubicBezTo>
                <a:cubicBezTo>
                  <a:pt x="4313444" y="1602588"/>
                  <a:pt x="4334666" y="1595557"/>
                  <a:pt x="4336702" y="1607287"/>
                </a:cubicBezTo>
                <a:cubicBezTo>
                  <a:pt x="4333638" y="1619018"/>
                  <a:pt x="4315377" y="1621257"/>
                  <a:pt x="4303951" y="1622886"/>
                </a:cubicBezTo>
                <a:cubicBezTo>
                  <a:pt x="4306957" y="1638852"/>
                  <a:pt x="4332463" y="1628659"/>
                  <a:pt x="4348581" y="1629274"/>
                </a:cubicBezTo>
                <a:cubicBezTo>
                  <a:pt x="4342253" y="1638558"/>
                  <a:pt x="4356588" y="1634328"/>
                  <a:pt x="4353168" y="1641006"/>
                </a:cubicBezTo>
                <a:cubicBezTo>
                  <a:pt x="4378573" y="1630099"/>
                  <a:pt x="4351378" y="1661667"/>
                  <a:pt x="4377445" y="1655399"/>
                </a:cubicBezTo>
                <a:cubicBezTo>
                  <a:pt x="4418255" y="1640110"/>
                  <a:pt x="4447896" y="1618030"/>
                  <a:pt x="4491866" y="1612125"/>
                </a:cubicBezTo>
                <a:cubicBezTo>
                  <a:pt x="4460238" y="1625379"/>
                  <a:pt x="4429170" y="1640008"/>
                  <a:pt x="4406670" y="1661069"/>
                </a:cubicBezTo>
                <a:cubicBezTo>
                  <a:pt x="4386982" y="1658411"/>
                  <a:pt x="4390496" y="1677949"/>
                  <a:pt x="4368360" y="1673453"/>
                </a:cubicBezTo>
                <a:cubicBezTo>
                  <a:pt x="4366775" y="1685337"/>
                  <a:pt x="4345151" y="1676762"/>
                  <a:pt x="4350553" y="1691657"/>
                </a:cubicBezTo>
                <a:lnTo>
                  <a:pt x="4330098" y="1693845"/>
                </a:lnTo>
                <a:cubicBezTo>
                  <a:pt x="4330863" y="1696652"/>
                  <a:pt x="4322800" y="1709094"/>
                  <a:pt x="4332387" y="1712463"/>
                </a:cubicBezTo>
                <a:lnTo>
                  <a:pt x="4357637" y="1713235"/>
                </a:lnTo>
                <a:cubicBezTo>
                  <a:pt x="4356056" y="1714919"/>
                  <a:pt x="4358402" y="1716042"/>
                  <a:pt x="4359421" y="1718082"/>
                </a:cubicBezTo>
                <a:cubicBezTo>
                  <a:pt x="4373707" y="1705846"/>
                  <a:pt x="4394059" y="1705493"/>
                  <a:pt x="4414260" y="1696419"/>
                </a:cubicBezTo>
                <a:lnTo>
                  <a:pt x="4423033" y="1696627"/>
                </a:lnTo>
                <a:cubicBezTo>
                  <a:pt x="4422779" y="1697392"/>
                  <a:pt x="4410688" y="1702028"/>
                  <a:pt x="4419155" y="1705193"/>
                </a:cubicBezTo>
                <a:cubicBezTo>
                  <a:pt x="4411960" y="1710957"/>
                  <a:pt x="4387020" y="1702123"/>
                  <a:pt x="4389413" y="1718906"/>
                </a:cubicBezTo>
                <a:cubicBezTo>
                  <a:pt x="4396350" y="1724113"/>
                  <a:pt x="4418130" y="1721007"/>
                  <a:pt x="4428127" y="1722130"/>
                </a:cubicBezTo>
                <a:cubicBezTo>
                  <a:pt x="4423277" y="1736667"/>
                  <a:pt x="4440059" y="1734274"/>
                  <a:pt x="4449086" y="1741368"/>
                </a:cubicBezTo>
                <a:cubicBezTo>
                  <a:pt x="4461229" y="1729433"/>
                  <a:pt x="4470056" y="1719795"/>
                  <a:pt x="4489286" y="1719240"/>
                </a:cubicBezTo>
                <a:cubicBezTo>
                  <a:pt x="4468474" y="1721479"/>
                  <a:pt x="4471169" y="1753155"/>
                  <a:pt x="4445871" y="1744375"/>
                </a:cubicBezTo>
                <a:cubicBezTo>
                  <a:pt x="4446584" y="1749374"/>
                  <a:pt x="4435006" y="1749932"/>
                  <a:pt x="4438064" y="1756053"/>
                </a:cubicBezTo>
                <a:cubicBezTo>
                  <a:pt x="4431841" y="1755847"/>
                  <a:pt x="4426945" y="1754726"/>
                  <a:pt x="4423834" y="1750796"/>
                </a:cubicBezTo>
                <a:lnTo>
                  <a:pt x="4413835" y="1757323"/>
                </a:lnTo>
                <a:cubicBezTo>
                  <a:pt x="4427553" y="1766661"/>
                  <a:pt x="4441272" y="1775999"/>
                  <a:pt x="4464228" y="1765802"/>
                </a:cubicBezTo>
                <a:cubicBezTo>
                  <a:pt x="4460863" y="1762642"/>
                  <a:pt x="4456170" y="1760394"/>
                  <a:pt x="4456732" y="1756670"/>
                </a:cubicBezTo>
                <a:cubicBezTo>
                  <a:pt x="4471066" y="1754991"/>
                  <a:pt x="4481214" y="1762288"/>
                  <a:pt x="4490241" y="1769382"/>
                </a:cubicBezTo>
                <a:cubicBezTo>
                  <a:pt x="4453259" y="1773197"/>
                  <a:pt x="4476462" y="1795392"/>
                  <a:pt x="4446263" y="1803339"/>
                </a:cubicBezTo>
                <a:cubicBezTo>
                  <a:pt x="4443457" y="1804103"/>
                  <a:pt x="4442438" y="1802063"/>
                  <a:pt x="4440347" y="1800177"/>
                </a:cubicBezTo>
                <a:lnTo>
                  <a:pt x="4436161" y="1811703"/>
                </a:lnTo>
                <a:lnTo>
                  <a:pt x="4434071" y="1809814"/>
                </a:lnTo>
                <a:lnTo>
                  <a:pt x="4429939" y="1811497"/>
                </a:lnTo>
                <a:lnTo>
                  <a:pt x="4437638" y="1819507"/>
                </a:lnTo>
                <a:lnTo>
                  <a:pt x="4458606" y="1805587"/>
                </a:lnTo>
                <a:cubicBezTo>
                  <a:pt x="4459575" y="1807272"/>
                  <a:pt x="4456821" y="1808393"/>
                  <a:pt x="4454166" y="1810227"/>
                </a:cubicBezTo>
                <a:lnTo>
                  <a:pt x="4459624" y="1815278"/>
                </a:lnTo>
                <a:cubicBezTo>
                  <a:pt x="4466716" y="1808805"/>
                  <a:pt x="4478450" y="1799115"/>
                  <a:pt x="4475647" y="1792229"/>
                </a:cubicBezTo>
                <a:lnTo>
                  <a:pt x="4477788" y="1794474"/>
                </a:lnTo>
                <a:cubicBezTo>
                  <a:pt x="4478812" y="1778662"/>
                  <a:pt x="4516454" y="1789690"/>
                  <a:pt x="4499728" y="1774587"/>
                </a:cubicBezTo>
                <a:cubicBezTo>
                  <a:pt x="4505952" y="1767143"/>
                  <a:pt x="4512176" y="1767348"/>
                  <a:pt x="4520641" y="1770511"/>
                </a:cubicBezTo>
                <a:cubicBezTo>
                  <a:pt x="4532520" y="1792499"/>
                  <a:pt x="4494929" y="1789480"/>
                  <a:pt x="4489416" y="1801924"/>
                </a:cubicBezTo>
                <a:lnTo>
                  <a:pt x="4485079" y="1804729"/>
                </a:lnTo>
                <a:lnTo>
                  <a:pt x="4496248" y="1814066"/>
                </a:lnTo>
                <a:cubicBezTo>
                  <a:pt x="4469159" y="1825941"/>
                  <a:pt x="4468901" y="1836908"/>
                  <a:pt x="4453390" y="1855878"/>
                </a:cubicBezTo>
                <a:cubicBezTo>
                  <a:pt x="4467059" y="1857208"/>
                  <a:pt x="4476964" y="1824465"/>
                  <a:pt x="4498587" y="1840693"/>
                </a:cubicBezTo>
                <a:lnTo>
                  <a:pt x="4516491" y="1838503"/>
                </a:lnTo>
                <a:cubicBezTo>
                  <a:pt x="4509756" y="1842378"/>
                  <a:pt x="4502054" y="1842018"/>
                  <a:pt x="4497411" y="1847780"/>
                </a:cubicBezTo>
                <a:lnTo>
                  <a:pt x="4504652" y="1857677"/>
                </a:lnTo>
                <a:cubicBezTo>
                  <a:pt x="4499295" y="1858441"/>
                  <a:pt x="4496642" y="1860277"/>
                  <a:pt x="4489195" y="1859153"/>
                </a:cubicBezTo>
                <a:cubicBezTo>
                  <a:pt x="4489859" y="1856143"/>
                  <a:pt x="4491645" y="1853339"/>
                  <a:pt x="4487821" y="1852062"/>
                </a:cubicBezTo>
                <a:cubicBezTo>
                  <a:pt x="4482057" y="1849969"/>
                  <a:pt x="4478587" y="1853743"/>
                  <a:pt x="4474608" y="1856496"/>
                </a:cubicBezTo>
                <a:lnTo>
                  <a:pt x="4476700" y="1858384"/>
                </a:lnTo>
                <a:lnTo>
                  <a:pt x="4467159" y="1863023"/>
                </a:lnTo>
                <a:cubicBezTo>
                  <a:pt x="4477717" y="1868075"/>
                  <a:pt x="4491334" y="1871598"/>
                  <a:pt x="4494697" y="1882413"/>
                </a:cubicBezTo>
                <a:lnTo>
                  <a:pt x="4487708" y="1887053"/>
                </a:lnTo>
                <a:cubicBezTo>
                  <a:pt x="4486944" y="1884248"/>
                  <a:pt x="4482914" y="1884093"/>
                  <a:pt x="4479242" y="1883888"/>
                </a:cubicBezTo>
                <a:cubicBezTo>
                  <a:pt x="4495257" y="1886341"/>
                  <a:pt x="4475407" y="1918317"/>
                  <a:pt x="4505099" y="1896597"/>
                </a:cubicBezTo>
                <a:cubicBezTo>
                  <a:pt x="4507906" y="1895832"/>
                  <a:pt x="4508669" y="1898638"/>
                  <a:pt x="4511015" y="1899761"/>
                </a:cubicBezTo>
                <a:cubicBezTo>
                  <a:pt x="4499894" y="1906083"/>
                  <a:pt x="4483879" y="1903630"/>
                  <a:pt x="4469901" y="1905258"/>
                </a:cubicBezTo>
                <a:lnTo>
                  <a:pt x="4447666" y="1894948"/>
                </a:lnTo>
                <a:cubicBezTo>
                  <a:pt x="4452050" y="1900152"/>
                  <a:pt x="4450311" y="1918617"/>
                  <a:pt x="4468317" y="1917142"/>
                </a:cubicBezTo>
                <a:cubicBezTo>
                  <a:pt x="4471887" y="1919184"/>
                  <a:pt x="4483569" y="1916789"/>
                  <a:pt x="4484539" y="1910822"/>
                </a:cubicBezTo>
                <a:cubicBezTo>
                  <a:pt x="4486986" y="1917759"/>
                  <a:pt x="4501575" y="1915315"/>
                  <a:pt x="4494941" y="1925005"/>
                </a:cubicBezTo>
                <a:cubicBezTo>
                  <a:pt x="4485708" y="1926685"/>
                  <a:pt x="4480606" y="1934335"/>
                  <a:pt x="4477186" y="1941018"/>
                </a:cubicBezTo>
                <a:cubicBezTo>
                  <a:pt x="4490092" y="1939541"/>
                  <a:pt x="4501977" y="1936024"/>
                  <a:pt x="4515853" y="1928581"/>
                </a:cubicBezTo>
                <a:cubicBezTo>
                  <a:pt x="4537335" y="1902930"/>
                  <a:pt x="4583296" y="1890549"/>
                  <a:pt x="4594882" y="1864487"/>
                </a:cubicBezTo>
                <a:cubicBezTo>
                  <a:pt x="4606665" y="1862807"/>
                  <a:pt x="4624725" y="1851488"/>
                  <a:pt x="4625594" y="1844806"/>
                </a:cubicBezTo>
                <a:lnTo>
                  <a:pt x="4625134" y="1846693"/>
                </a:lnTo>
                <a:cubicBezTo>
                  <a:pt x="4692412" y="1850946"/>
                  <a:pt x="4720992" y="1795865"/>
                  <a:pt x="4780166" y="1779051"/>
                </a:cubicBezTo>
                <a:cubicBezTo>
                  <a:pt x="4787104" y="1774054"/>
                  <a:pt x="4795216" y="1769620"/>
                  <a:pt x="4797513" y="1762733"/>
                </a:cubicBezTo>
                <a:lnTo>
                  <a:pt x="4778844" y="1762118"/>
                </a:lnTo>
                <a:cubicBezTo>
                  <a:pt x="4784507" y="1758395"/>
                  <a:pt x="4797923" y="1752838"/>
                  <a:pt x="4794101" y="1743910"/>
                </a:cubicBezTo>
                <a:cubicBezTo>
                  <a:pt x="4781859" y="1742377"/>
                  <a:pt x="4788595" y="1730851"/>
                  <a:pt x="4788139" y="1725089"/>
                </a:cubicBezTo>
                <a:lnTo>
                  <a:pt x="4818896" y="1721068"/>
                </a:lnTo>
                <a:cubicBezTo>
                  <a:pt x="4817008" y="1725707"/>
                  <a:pt x="4810325" y="1727389"/>
                  <a:pt x="4808488" y="1732387"/>
                </a:cubicBezTo>
                <a:cubicBezTo>
                  <a:pt x="4817617" y="1737643"/>
                  <a:pt x="4833326" y="1743055"/>
                  <a:pt x="4846538" y="1738621"/>
                </a:cubicBezTo>
                <a:cubicBezTo>
                  <a:pt x="4849697" y="1750558"/>
                  <a:pt x="4823122" y="1750703"/>
                  <a:pt x="4830056" y="1763559"/>
                </a:cubicBezTo>
                <a:cubicBezTo>
                  <a:pt x="4825414" y="1761671"/>
                  <a:pt x="4820823" y="1765240"/>
                  <a:pt x="4817966" y="1768198"/>
                </a:cubicBezTo>
                <a:cubicBezTo>
                  <a:pt x="4824947" y="1789062"/>
                  <a:pt x="4857540" y="1790243"/>
                  <a:pt x="4881517" y="1782090"/>
                </a:cubicBezTo>
                <a:cubicBezTo>
                  <a:pt x="4884323" y="1781325"/>
                  <a:pt x="4886057" y="1778163"/>
                  <a:pt x="4888404" y="1779285"/>
                </a:cubicBezTo>
                <a:lnTo>
                  <a:pt x="4893861" y="1784339"/>
                </a:lnTo>
                <a:cubicBezTo>
                  <a:pt x="4869018" y="1791521"/>
                  <a:pt x="4861563" y="1815900"/>
                  <a:pt x="4831316" y="1815841"/>
                </a:cubicBezTo>
                <a:cubicBezTo>
                  <a:pt x="4826162" y="1825684"/>
                  <a:pt x="4803565" y="1825627"/>
                  <a:pt x="4793821" y="1831388"/>
                </a:cubicBezTo>
                <a:lnTo>
                  <a:pt x="4763828" y="1830563"/>
                </a:lnTo>
                <a:cubicBezTo>
                  <a:pt x="4761792" y="1818831"/>
                  <a:pt x="4774342" y="1812306"/>
                  <a:pt x="4786991" y="1811595"/>
                </a:cubicBezTo>
                <a:cubicBezTo>
                  <a:pt x="4800968" y="1809967"/>
                  <a:pt x="4810657" y="1819150"/>
                  <a:pt x="4823207" y="1812625"/>
                </a:cubicBezTo>
                <a:cubicBezTo>
                  <a:pt x="4826066" y="1802016"/>
                  <a:pt x="4807804" y="1804255"/>
                  <a:pt x="4801022" y="1800123"/>
                </a:cubicBezTo>
                <a:cubicBezTo>
                  <a:pt x="4812961" y="1786763"/>
                  <a:pt x="4827186" y="1809872"/>
                  <a:pt x="4840349" y="1797430"/>
                </a:cubicBezTo>
                <a:cubicBezTo>
                  <a:pt x="4837903" y="1790492"/>
                  <a:pt x="4823316" y="1785286"/>
                  <a:pt x="4815511" y="1786763"/>
                </a:cubicBezTo>
                <a:lnTo>
                  <a:pt x="4809289" y="1786556"/>
                </a:lnTo>
                <a:lnTo>
                  <a:pt x="4809748" y="1784670"/>
                </a:lnTo>
                <a:cubicBezTo>
                  <a:pt x="4806891" y="1787628"/>
                  <a:pt x="4792202" y="1784258"/>
                  <a:pt x="4784753" y="1790784"/>
                </a:cubicBezTo>
                <a:lnTo>
                  <a:pt x="4792248" y="1799917"/>
                </a:lnTo>
                <a:cubicBezTo>
                  <a:pt x="4775773" y="1799350"/>
                  <a:pt x="4753478" y="1814187"/>
                  <a:pt x="4732055" y="1814690"/>
                </a:cubicBezTo>
                <a:lnTo>
                  <a:pt x="4720983" y="1829021"/>
                </a:lnTo>
                <a:lnTo>
                  <a:pt x="4715526" y="1823969"/>
                </a:lnTo>
                <a:cubicBezTo>
                  <a:pt x="4652776" y="1864248"/>
                  <a:pt x="4562844" y="1885085"/>
                  <a:pt x="4516359" y="1942354"/>
                </a:cubicBezTo>
                <a:lnTo>
                  <a:pt x="4521713" y="1949241"/>
                </a:lnTo>
                <a:cubicBezTo>
                  <a:pt x="4530234" y="1942561"/>
                  <a:pt x="4545129" y="1937159"/>
                  <a:pt x="4555481" y="1943334"/>
                </a:cubicBezTo>
                <a:cubicBezTo>
                  <a:pt x="4549774" y="1923745"/>
                  <a:pt x="4593028" y="1928144"/>
                  <a:pt x="4600939" y="1909528"/>
                </a:cubicBezTo>
                <a:cubicBezTo>
                  <a:pt x="4624710" y="1902496"/>
                  <a:pt x="4641746" y="1906990"/>
                  <a:pt x="4665518" y="1899957"/>
                </a:cubicBezTo>
                <a:cubicBezTo>
                  <a:pt x="4668421" y="1912659"/>
                  <a:pt x="4697549" y="1904862"/>
                  <a:pt x="4701472" y="1919606"/>
                </a:cubicBezTo>
                <a:cubicBezTo>
                  <a:pt x="4696268" y="1929091"/>
                  <a:pt x="4703251" y="1942303"/>
                  <a:pt x="4716921" y="1943634"/>
                </a:cubicBezTo>
                <a:cubicBezTo>
                  <a:pt x="4717889" y="1945318"/>
                  <a:pt x="4720235" y="1946440"/>
                  <a:pt x="4718704" y="1948475"/>
                </a:cubicBezTo>
                <a:cubicBezTo>
                  <a:pt x="4681872" y="1966113"/>
                  <a:pt x="4685101" y="1912102"/>
                  <a:pt x="4651072" y="1936627"/>
                </a:cubicBezTo>
                <a:lnTo>
                  <a:pt x="4637860" y="1941062"/>
                </a:lnTo>
                <a:cubicBezTo>
                  <a:pt x="4644183" y="1947081"/>
                  <a:pt x="4646270" y="1959167"/>
                  <a:pt x="4656268" y="1960291"/>
                </a:cubicBezTo>
                <a:cubicBezTo>
                  <a:pt x="4651371" y="1959168"/>
                  <a:pt x="4649533" y="1964166"/>
                  <a:pt x="4646728" y="1964930"/>
                </a:cubicBezTo>
                <a:cubicBezTo>
                  <a:pt x="4643314" y="1953764"/>
                  <a:pt x="4629900" y="1951668"/>
                  <a:pt x="4614648" y="1952022"/>
                </a:cubicBezTo>
                <a:lnTo>
                  <a:pt x="4593734" y="1956096"/>
                </a:lnTo>
                <a:cubicBezTo>
                  <a:pt x="4603836" y="1947734"/>
                  <a:pt x="4607666" y="1931158"/>
                  <a:pt x="4629296" y="1921880"/>
                </a:cubicBezTo>
                <a:lnTo>
                  <a:pt x="4623840" y="1916830"/>
                </a:lnTo>
                <a:cubicBezTo>
                  <a:pt x="4617814" y="1941004"/>
                  <a:pt x="4586912" y="1910800"/>
                  <a:pt x="4590679" y="1937223"/>
                </a:cubicBezTo>
                <a:cubicBezTo>
                  <a:pt x="4579305" y="1936658"/>
                  <a:pt x="4573232" y="1945175"/>
                  <a:pt x="4561908" y="1944968"/>
                </a:cubicBezTo>
                <a:lnTo>
                  <a:pt x="4566598" y="1954866"/>
                </a:lnTo>
                <a:cubicBezTo>
                  <a:pt x="4559049" y="1955578"/>
                  <a:pt x="4549716" y="1951443"/>
                  <a:pt x="4544613" y="1959092"/>
                </a:cubicBezTo>
                <a:cubicBezTo>
                  <a:pt x="4550782" y="1969142"/>
                  <a:pt x="4530429" y="1969494"/>
                  <a:pt x="4526702" y="1979128"/>
                </a:cubicBezTo>
                <a:cubicBezTo>
                  <a:pt x="4536036" y="1983262"/>
                  <a:pt x="4550219" y="1972861"/>
                  <a:pt x="4560060" y="1983116"/>
                </a:cubicBezTo>
                <a:cubicBezTo>
                  <a:pt x="4553071" y="1987756"/>
                  <a:pt x="4559241" y="1997806"/>
                  <a:pt x="4547355" y="2001322"/>
                </a:cubicBezTo>
                <a:lnTo>
                  <a:pt x="4566989" y="2013824"/>
                </a:lnTo>
                <a:cubicBezTo>
                  <a:pt x="4565306" y="2014793"/>
                  <a:pt x="4562652" y="2016628"/>
                  <a:pt x="4563673" y="2018669"/>
                </a:cubicBezTo>
                <a:cubicBezTo>
                  <a:pt x="4579942" y="2028008"/>
                  <a:pt x="4582853" y="2007555"/>
                  <a:pt x="4595499" y="2024697"/>
                </a:cubicBezTo>
                <a:cubicBezTo>
                  <a:pt x="4603815" y="2019140"/>
                  <a:pt x="4613813" y="2020265"/>
                  <a:pt x="4623708" y="2020675"/>
                </a:cubicBezTo>
                <a:cubicBezTo>
                  <a:pt x="4624472" y="2023481"/>
                  <a:pt x="4618912" y="2025367"/>
                  <a:pt x="4616258" y="2027202"/>
                </a:cubicBezTo>
                <a:cubicBezTo>
                  <a:pt x="4624366" y="2038069"/>
                  <a:pt x="4631358" y="2025778"/>
                  <a:pt x="4642935" y="2032872"/>
                </a:cubicBezTo>
                <a:lnTo>
                  <a:pt x="4638853" y="2034911"/>
                </a:lnTo>
                <a:cubicBezTo>
                  <a:pt x="4647166" y="2037005"/>
                  <a:pt x="4653336" y="2047055"/>
                  <a:pt x="4661856" y="2040375"/>
                </a:cubicBezTo>
                <a:cubicBezTo>
                  <a:pt x="4673994" y="2043745"/>
                  <a:pt x="4670734" y="2031094"/>
                  <a:pt x="4682058" y="2031301"/>
                </a:cubicBezTo>
                <a:cubicBezTo>
                  <a:pt x="4684866" y="2020336"/>
                  <a:pt x="4669206" y="2022932"/>
                  <a:pt x="4662423" y="2018799"/>
                </a:cubicBezTo>
                <a:lnTo>
                  <a:pt x="4659565" y="2021757"/>
                </a:lnTo>
                <a:cubicBezTo>
                  <a:pt x="4653294" y="2013543"/>
                  <a:pt x="4679207" y="2008755"/>
                  <a:pt x="4658192" y="2007015"/>
                </a:cubicBezTo>
                <a:lnTo>
                  <a:pt x="4658652" y="2005127"/>
                </a:lnTo>
                <a:cubicBezTo>
                  <a:pt x="4685841" y="1999065"/>
                  <a:pt x="4703589" y="2008558"/>
                  <a:pt x="4724808" y="2009176"/>
                </a:cubicBezTo>
                <a:lnTo>
                  <a:pt x="4721533" y="2047533"/>
                </a:lnTo>
                <a:lnTo>
                  <a:pt x="4727755" y="2047738"/>
                </a:lnTo>
                <a:lnTo>
                  <a:pt x="4715104" y="2056100"/>
                </a:lnTo>
                <a:cubicBezTo>
                  <a:pt x="4722854" y="2064468"/>
                  <a:pt x="4730144" y="2082373"/>
                  <a:pt x="4746364" y="2083704"/>
                </a:cubicBezTo>
                <a:cubicBezTo>
                  <a:pt x="4749987" y="2075901"/>
                  <a:pt x="4756519" y="2065497"/>
                  <a:pt x="4767842" y="2065704"/>
                </a:cubicBezTo>
                <a:cubicBezTo>
                  <a:pt x="4785494" y="2056630"/>
                  <a:pt x="4811207" y="2037662"/>
                  <a:pt x="4828549" y="2039197"/>
                </a:cubicBezTo>
                <a:cubicBezTo>
                  <a:pt x="4837020" y="2024510"/>
                  <a:pt x="4854515" y="2027115"/>
                  <a:pt x="4871604" y="2021765"/>
                </a:cubicBezTo>
                <a:cubicBezTo>
                  <a:pt x="4906449" y="2000402"/>
                  <a:pt x="4949604" y="1988784"/>
                  <a:pt x="4979552" y="1966298"/>
                </a:cubicBezTo>
                <a:cubicBezTo>
                  <a:pt x="4983224" y="1966504"/>
                  <a:pt x="4990111" y="1963700"/>
                  <a:pt x="4990467" y="1968750"/>
                </a:cubicBezTo>
                <a:cubicBezTo>
                  <a:pt x="4994137" y="1976606"/>
                  <a:pt x="4973938" y="1978029"/>
                  <a:pt x="4982964" y="1985121"/>
                </a:cubicBezTo>
                <a:cubicBezTo>
                  <a:pt x="4950677" y="1980981"/>
                  <a:pt x="4981835" y="2010421"/>
                  <a:pt x="4949344" y="2007403"/>
                </a:cubicBezTo>
                <a:cubicBezTo>
                  <a:pt x="4953829" y="2018421"/>
                  <a:pt x="4920469" y="2022084"/>
                  <a:pt x="4939085" y="2032546"/>
                </a:cubicBezTo>
                <a:cubicBezTo>
                  <a:pt x="4940513" y="2029792"/>
                  <a:pt x="4944288" y="2030712"/>
                  <a:pt x="4947960" y="2030916"/>
                </a:cubicBezTo>
                <a:lnTo>
                  <a:pt x="4943616" y="2059225"/>
                </a:lnTo>
                <a:cubicBezTo>
                  <a:pt x="4959942" y="2051068"/>
                  <a:pt x="4974525" y="2063926"/>
                  <a:pt x="4981564" y="2067295"/>
                </a:cubicBezTo>
                <a:cubicBezTo>
                  <a:pt x="4973044" y="2073974"/>
                  <a:pt x="4965398" y="2056119"/>
                  <a:pt x="4957335" y="2068563"/>
                </a:cubicBezTo>
                <a:cubicBezTo>
                  <a:pt x="4952635" y="2091821"/>
                  <a:pt x="4994215" y="2066584"/>
                  <a:pt x="4971304" y="2092438"/>
                </a:cubicBezTo>
                <a:cubicBezTo>
                  <a:pt x="4983847" y="2111417"/>
                  <a:pt x="5013184" y="2082096"/>
                  <a:pt x="5014401" y="2108517"/>
                </a:cubicBezTo>
                <a:cubicBezTo>
                  <a:pt x="4986957" y="2115345"/>
                  <a:pt x="4955177" y="2124977"/>
                  <a:pt x="4933800" y="2141141"/>
                </a:cubicBezTo>
                <a:cubicBezTo>
                  <a:pt x="4953285" y="2144920"/>
                  <a:pt x="4970222" y="2133397"/>
                  <a:pt x="4988632" y="2144981"/>
                </a:cubicBezTo>
                <a:cubicBezTo>
                  <a:pt x="5001892" y="2151105"/>
                  <a:pt x="4989389" y="2173290"/>
                  <a:pt x="5015404" y="2169218"/>
                </a:cubicBezTo>
                <a:lnTo>
                  <a:pt x="5014638" y="2174062"/>
                </a:lnTo>
                <a:cubicBezTo>
                  <a:pt x="5012854" y="2169217"/>
                  <a:pt x="5005916" y="2171663"/>
                  <a:pt x="5002498" y="2170693"/>
                </a:cubicBezTo>
                <a:cubicBezTo>
                  <a:pt x="4993928" y="2177015"/>
                  <a:pt x="5008158" y="2182273"/>
                  <a:pt x="5005656" y="2190280"/>
                </a:cubicBezTo>
                <a:cubicBezTo>
                  <a:pt x="4993565" y="2194919"/>
                  <a:pt x="4983267" y="2178900"/>
                  <a:pt x="4977295" y="2193231"/>
                </a:cubicBezTo>
                <a:lnTo>
                  <a:pt x="4997338" y="2203489"/>
                </a:lnTo>
                <a:lnTo>
                  <a:pt x="4989174" y="2215218"/>
                </a:lnTo>
                <a:lnTo>
                  <a:pt x="4979026" y="2207922"/>
                </a:lnTo>
                <a:cubicBezTo>
                  <a:pt x="4974738" y="2218734"/>
                  <a:pt x="4956936" y="2219086"/>
                  <a:pt x="4954536" y="2227807"/>
                </a:cubicBezTo>
                <a:cubicBezTo>
                  <a:pt x="4961932" y="2231126"/>
                  <a:pt x="4971572" y="2232301"/>
                  <a:pt x="4970498" y="2240105"/>
                </a:cubicBezTo>
                <a:cubicBezTo>
                  <a:pt x="4971518" y="2242146"/>
                  <a:pt x="4968508" y="2244032"/>
                  <a:pt x="4967181" y="2244950"/>
                </a:cubicBezTo>
                <a:cubicBezTo>
                  <a:pt x="4954275" y="2246426"/>
                  <a:pt x="4957136" y="2235816"/>
                  <a:pt x="4954229" y="2230766"/>
                </a:cubicBezTo>
                <a:cubicBezTo>
                  <a:pt x="4928160" y="2244684"/>
                  <a:pt x="4911590" y="2220450"/>
                  <a:pt x="4884961" y="2230441"/>
                </a:cubicBezTo>
                <a:cubicBezTo>
                  <a:pt x="4883941" y="2228400"/>
                  <a:pt x="4886747" y="2227635"/>
                  <a:pt x="4888278" y="2225596"/>
                </a:cubicBezTo>
                <a:cubicBezTo>
                  <a:pt x="4868385" y="2226610"/>
                  <a:pt x="4866604" y="2211563"/>
                  <a:pt x="4850180" y="2206254"/>
                </a:cubicBezTo>
                <a:lnTo>
                  <a:pt x="4861455" y="2201003"/>
                </a:lnTo>
                <a:cubicBezTo>
                  <a:pt x="4853448" y="2195950"/>
                  <a:pt x="4840289" y="2190540"/>
                  <a:pt x="4829423" y="2196097"/>
                </a:cubicBezTo>
                <a:cubicBezTo>
                  <a:pt x="4834015" y="2192528"/>
                  <a:pt x="4826062" y="2177631"/>
                  <a:pt x="4815960" y="2185994"/>
                </a:cubicBezTo>
                <a:cubicBezTo>
                  <a:pt x="4812084" y="2186910"/>
                  <a:pt x="4811420" y="2189920"/>
                  <a:pt x="4811112" y="2192878"/>
                </a:cubicBezTo>
                <a:cubicBezTo>
                  <a:pt x="4819630" y="2196400"/>
                  <a:pt x="4821516" y="2199410"/>
                  <a:pt x="4828197" y="2205380"/>
                </a:cubicBezTo>
                <a:cubicBezTo>
                  <a:pt x="4820954" y="2203133"/>
                  <a:pt x="4817637" y="2207978"/>
                  <a:pt x="4812434" y="2209813"/>
                </a:cubicBezTo>
                <a:cubicBezTo>
                  <a:pt x="4817228" y="2212773"/>
                  <a:pt x="4835897" y="2213390"/>
                  <a:pt x="4843393" y="2222523"/>
                </a:cubicBezTo>
                <a:cubicBezTo>
                  <a:pt x="4847982" y="2226605"/>
                  <a:pt x="4835177" y="2233895"/>
                  <a:pt x="4826863" y="2231802"/>
                </a:cubicBezTo>
                <a:cubicBezTo>
                  <a:pt x="4820333" y="2234554"/>
                  <a:pt x="4819567" y="2239400"/>
                  <a:pt x="4822677" y="2243328"/>
                </a:cubicBezTo>
                <a:cubicBezTo>
                  <a:pt x="4814668" y="2245927"/>
                  <a:pt x="4808445" y="2245722"/>
                  <a:pt x="4797326" y="2244393"/>
                </a:cubicBezTo>
                <a:cubicBezTo>
                  <a:pt x="4794228" y="2241828"/>
                  <a:pt x="4792661" y="2238021"/>
                  <a:pt x="4791576" y="2233923"/>
                </a:cubicBezTo>
                <a:lnTo>
                  <a:pt x="4788838" y="2222223"/>
                </a:lnTo>
                <a:lnTo>
                  <a:pt x="4805392" y="2219197"/>
                </a:lnTo>
                <a:lnTo>
                  <a:pt x="4796619" y="2218990"/>
                </a:lnTo>
                <a:cubicBezTo>
                  <a:pt x="4794910" y="2218506"/>
                  <a:pt x="4792437" y="2218402"/>
                  <a:pt x="4790460" y="2218912"/>
                </a:cubicBezTo>
                <a:lnTo>
                  <a:pt x="4788380" y="2221265"/>
                </a:lnTo>
                <a:lnTo>
                  <a:pt x="4782465" y="2213466"/>
                </a:lnTo>
                <a:cubicBezTo>
                  <a:pt x="4779116" y="2212013"/>
                  <a:pt x="4774152" y="2212175"/>
                  <a:pt x="4766525" y="2214902"/>
                </a:cubicBezTo>
                <a:cubicBezTo>
                  <a:pt x="4762703" y="2205974"/>
                  <a:pt x="4755104" y="2198677"/>
                  <a:pt x="4741435" y="2197347"/>
                </a:cubicBezTo>
                <a:lnTo>
                  <a:pt x="4735212" y="2197142"/>
                </a:lnTo>
                <a:cubicBezTo>
                  <a:pt x="4740673" y="2184341"/>
                  <a:pt x="4784790" y="2202460"/>
                  <a:pt x="4768015" y="2179349"/>
                </a:cubicBezTo>
                <a:cubicBezTo>
                  <a:pt x="4771332" y="2174505"/>
                  <a:pt x="4781940" y="2179915"/>
                  <a:pt x="4781687" y="2173029"/>
                </a:cubicBezTo>
                <a:cubicBezTo>
                  <a:pt x="4776078" y="2166906"/>
                  <a:pt x="4766691" y="2172616"/>
                  <a:pt x="4760008" y="2174297"/>
                </a:cubicBezTo>
                <a:lnTo>
                  <a:pt x="4759241" y="2179143"/>
                </a:lnTo>
                <a:cubicBezTo>
                  <a:pt x="4752968" y="2178580"/>
                  <a:pt x="4745062" y="2179343"/>
                  <a:pt x="4742410" y="2173527"/>
                </a:cubicBezTo>
                <a:cubicBezTo>
                  <a:pt x="4735477" y="2160671"/>
                  <a:pt x="4764654" y="2158334"/>
                  <a:pt x="4757414" y="2148435"/>
                </a:cubicBezTo>
                <a:cubicBezTo>
                  <a:pt x="4739406" y="2157562"/>
                  <a:pt x="4717169" y="2147251"/>
                  <a:pt x="4709973" y="2160665"/>
                </a:cubicBezTo>
                <a:lnTo>
                  <a:pt x="4710485" y="2156584"/>
                </a:lnTo>
                <a:cubicBezTo>
                  <a:pt x="4722933" y="2149344"/>
                  <a:pt x="4740126" y="2137057"/>
                  <a:pt x="4757215" y="2131705"/>
                </a:cubicBezTo>
                <a:cubicBezTo>
                  <a:pt x="4744312" y="2125529"/>
                  <a:pt x="4762065" y="2117170"/>
                  <a:pt x="4756455" y="2111047"/>
                </a:cubicBezTo>
                <a:cubicBezTo>
                  <a:pt x="4718958" y="2134245"/>
                  <a:pt x="4664530" y="2143462"/>
                  <a:pt x="4630399" y="2169824"/>
                </a:cubicBezTo>
                <a:cubicBezTo>
                  <a:pt x="4598263" y="2174406"/>
                  <a:pt x="4567345" y="2202858"/>
                  <a:pt x="4533269" y="2211725"/>
                </a:cubicBezTo>
                <a:cubicBezTo>
                  <a:pt x="4550659" y="2221268"/>
                  <a:pt x="4583360" y="2205312"/>
                  <a:pt x="4598658" y="2220619"/>
                </a:cubicBezTo>
                <a:cubicBezTo>
                  <a:pt x="4587794" y="2218524"/>
                  <a:pt x="4569430" y="2222600"/>
                  <a:pt x="4560910" y="2229279"/>
                </a:cubicBezTo>
                <a:cubicBezTo>
                  <a:pt x="4577994" y="2241781"/>
                  <a:pt x="4627326" y="2214709"/>
                  <a:pt x="4612372" y="2247809"/>
                </a:cubicBezTo>
                <a:cubicBezTo>
                  <a:pt x="4621904" y="2268674"/>
                  <a:pt x="4635274" y="2247458"/>
                  <a:pt x="4651086" y="2251033"/>
                </a:cubicBezTo>
                <a:cubicBezTo>
                  <a:pt x="4650778" y="2253992"/>
                  <a:pt x="4651543" y="2256797"/>
                  <a:pt x="4647666" y="2257715"/>
                </a:cubicBezTo>
                <a:cubicBezTo>
                  <a:pt x="4650010" y="2266489"/>
                  <a:pt x="4661131" y="2260167"/>
                  <a:pt x="4668578" y="2261291"/>
                </a:cubicBezTo>
                <a:cubicBezTo>
                  <a:pt x="4676585" y="2266342"/>
                  <a:pt x="4669949" y="2283683"/>
                  <a:pt x="4688771" y="2285372"/>
                </a:cubicBezTo>
                <a:cubicBezTo>
                  <a:pt x="4677090" y="2287767"/>
                  <a:pt x="4679024" y="2298784"/>
                  <a:pt x="4681828" y="2305671"/>
                </a:cubicBezTo>
                <a:cubicBezTo>
                  <a:pt x="4690192" y="2310673"/>
                  <a:pt x="4689323" y="2314804"/>
                  <a:pt x="4683558" y="2320362"/>
                </a:cubicBezTo>
                <a:cubicBezTo>
                  <a:pt x="4689015" y="2325413"/>
                  <a:pt x="4705030" y="2327866"/>
                  <a:pt x="4707374" y="2336640"/>
                </a:cubicBezTo>
                <a:cubicBezTo>
                  <a:pt x="4688351" y="2328422"/>
                  <a:pt x="4683549" y="2353517"/>
                  <a:pt x="4660393" y="2346981"/>
                </a:cubicBezTo>
                <a:cubicBezTo>
                  <a:pt x="4665946" y="2370600"/>
                  <a:pt x="4701657" y="2350206"/>
                  <a:pt x="4715066" y="2370154"/>
                </a:cubicBezTo>
                <a:lnTo>
                  <a:pt x="4705527" y="2374793"/>
                </a:lnTo>
                <a:cubicBezTo>
                  <a:pt x="4707919" y="2391575"/>
                  <a:pt x="4729858" y="2371689"/>
                  <a:pt x="4736791" y="2384545"/>
                </a:cubicBezTo>
                <a:cubicBezTo>
                  <a:pt x="4736126" y="2395205"/>
                  <a:pt x="4719243" y="2391782"/>
                  <a:pt x="4711030" y="2395504"/>
                </a:cubicBezTo>
                <a:lnTo>
                  <a:pt x="4715720" y="2405401"/>
                </a:lnTo>
                <a:lnTo>
                  <a:pt x="4702507" y="2409834"/>
                </a:lnTo>
                <a:cubicBezTo>
                  <a:pt x="4710665" y="2423609"/>
                  <a:pt x="4726585" y="2402394"/>
                  <a:pt x="4732091" y="2415454"/>
                </a:cubicBezTo>
                <a:cubicBezTo>
                  <a:pt x="4696482" y="2434010"/>
                  <a:pt x="4769060" y="2454995"/>
                  <a:pt x="4716163" y="2462172"/>
                </a:cubicBezTo>
                <a:cubicBezTo>
                  <a:pt x="4723609" y="2463297"/>
                  <a:pt x="4727536" y="2470388"/>
                  <a:pt x="4732125" y="2474470"/>
                </a:cubicBezTo>
                <a:lnTo>
                  <a:pt x="4753809" y="2455348"/>
                </a:lnTo>
                <a:cubicBezTo>
                  <a:pt x="4755641" y="2468202"/>
                  <a:pt x="4768089" y="2460962"/>
                  <a:pt x="4776095" y="2466015"/>
                </a:cubicBezTo>
                <a:cubicBezTo>
                  <a:pt x="4770330" y="2471572"/>
                  <a:pt x="4754929" y="2463203"/>
                  <a:pt x="4747428" y="2471923"/>
                </a:cubicBezTo>
                <a:lnTo>
                  <a:pt x="4758698" y="2481975"/>
                </a:lnTo>
                <a:lnTo>
                  <a:pt x="4740692" y="2483449"/>
                </a:lnTo>
                <a:cubicBezTo>
                  <a:pt x="4744308" y="2501149"/>
                  <a:pt x="4764969" y="2490189"/>
                  <a:pt x="4778332" y="2494477"/>
                </a:cubicBezTo>
                <a:lnTo>
                  <a:pt x="4777054" y="2503403"/>
                </a:lnTo>
                <a:cubicBezTo>
                  <a:pt x="4790620" y="2511670"/>
                  <a:pt x="4800060" y="2501216"/>
                  <a:pt x="4813270" y="2504434"/>
                </a:cubicBezTo>
                <a:cubicBezTo>
                  <a:pt x="4803729" y="2509072"/>
                  <a:pt x="4780932" y="2502486"/>
                  <a:pt x="4774754" y="2517940"/>
                </a:cubicBezTo>
                <a:cubicBezTo>
                  <a:pt x="4761538" y="2540227"/>
                  <a:pt x="4823517" y="2522647"/>
                  <a:pt x="4794896" y="2544214"/>
                </a:cubicBezTo>
                <a:lnTo>
                  <a:pt x="4796782" y="2547224"/>
                </a:lnTo>
                <a:lnTo>
                  <a:pt x="4810658" y="2539781"/>
                </a:lnTo>
                <a:lnTo>
                  <a:pt x="4818358" y="2547791"/>
                </a:lnTo>
                <a:cubicBezTo>
                  <a:pt x="4810858" y="2556511"/>
                  <a:pt x="4791832" y="2555945"/>
                  <a:pt x="4791011" y="2570635"/>
                </a:cubicBezTo>
                <a:cubicBezTo>
                  <a:pt x="4802382" y="2586502"/>
                  <a:pt x="4818866" y="2553913"/>
                  <a:pt x="4823043" y="2575541"/>
                </a:cubicBezTo>
                <a:cubicBezTo>
                  <a:pt x="4808555" y="2581250"/>
                  <a:pt x="4790701" y="2591446"/>
                  <a:pt x="4804163" y="2601549"/>
                </a:cubicBezTo>
                <a:cubicBezTo>
                  <a:pt x="4810131" y="2602521"/>
                  <a:pt x="4815536" y="2609765"/>
                  <a:pt x="4822730" y="2604003"/>
                </a:cubicBezTo>
                <a:lnTo>
                  <a:pt x="4817325" y="2596758"/>
                </a:lnTo>
                <a:cubicBezTo>
                  <a:pt x="4831863" y="2591407"/>
                  <a:pt x="4846044" y="2588656"/>
                  <a:pt x="4855072" y="2588098"/>
                </a:cubicBezTo>
                <a:cubicBezTo>
                  <a:pt x="4850532" y="2592024"/>
                  <a:pt x="4845635" y="2590900"/>
                  <a:pt x="4841196" y="2595541"/>
                </a:cubicBezTo>
                <a:cubicBezTo>
                  <a:pt x="4843796" y="2603550"/>
                  <a:pt x="4853944" y="2610847"/>
                  <a:pt x="4865828" y="2614982"/>
                </a:cubicBezTo>
                <a:cubicBezTo>
                  <a:pt x="4872817" y="2610342"/>
                  <a:pt x="4890926" y="2607032"/>
                  <a:pt x="4885674" y="2600858"/>
                </a:cubicBezTo>
                <a:cubicBezTo>
                  <a:pt x="4889804" y="2606827"/>
                  <a:pt x="4899598" y="2601423"/>
                  <a:pt x="4901129" y="2599383"/>
                </a:cubicBezTo>
                <a:cubicBezTo>
                  <a:pt x="4901382" y="2606269"/>
                  <a:pt x="4920255" y="2605764"/>
                  <a:pt x="4919538" y="2618619"/>
                </a:cubicBezTo>
                <a:cubicBezTo>
                  <a:pt x="4925760" y="2618824"/>
                  <a:pt x="4930760" y="2613010"/>
                  <a:pt x="4935760" y="2612298"/>
                </a:cubicBezTo>
                <a:cubicBezTo>
                  <a:pt x="4931247" y="2608751"/>
                  <a:pt x="4928772" y="2608649"/>
                  <a:pt x="4926656" y="2608176"/>
                </a:cubicBezTo>
                <a:lnTo>
                  <a:pt x="4924680" y="2606376"/>
                </a:lnTo>
                <a:lnTo>
                  <a:pt x="4931632" y="2598678"/>
                </a:lnTo>
                <a:cubicBezTo>
                  <a:pt x="4943869" y="2615514"/>
                  <a:pt x="4981716" y="2617769"/>
                  <a:pt x="4967580" y="2643829"/>
                </a:cubicBezTo>
                <a:cubicBezTo>
                  <a:pt x="4971965" y="2649033"/>
                  <a:pt x="4991349" y="2644448"/>
                  <a:pt x="4983541" y="2656127"/>
                </a:cubicBezTo>
                <a:cubicBezTo>
                  <a:pt x="4954774" y="2656221"/>
                  <a:pt x="4975425" y="2678415"/>
                  <a:pt x="4970323" y="2686065"/>
                </a:cubicBezTo>
                <a:cubicBezTo>
                  <a:pt x="4975320" y="2687903"/>
                  <a:pt x="4981797" y="2692444"/>
                  <a:pt x="4988123" y="2690813"/>
                </a:cubicBezTo>
                <a:lnTo>
                  <a:pt x="4987103" y="2691323"/>
                </a:lnTo>
                <a:cubicBezTo>
                  <a:pt x="5009850" y="2700102"/>
                  <a:pt x="5021219" y="2715969"/>
                  <a:pt x="5046057" y="2726636"/>
                </a:cubicBezTo>
                <a:cubicBezTo>
                  <a:pt x="5054270" y="2722916"/>
                  <a:pt x="5056155" y="2733577"/>
                  <a:pt x="5063604" y="2727050"/>
                </a:cubicBezTo>
                <a:cubicBezTo>
                  <a:pt x="5066465" y="2708790"/>
                  <a:pt x="5033920" y="2715616"/>
                  <a:pt x="5026172" y="2699597"/>
                </a:cubicBezTo>
                <a:cubicBezTo>
                  <a:pt x="5055911" y="2693535"/>
                  <a:pt x="5038371" y="2667618"/>
                  <a:pt x="5043986" y="2655888"/>
                </a:cubicBezTo>
                <a:lnTo>
                  <a:pt x="5035473" y="2637065"/>
                </a:lnTo>
                <a:cubicBezTo>
                  <a:pt x="5016651" y="2635376"/>
                  <a:pt x="5006036" y="2655470"/>
                  <a:pt x="4991349" y="2644448"/>
                </a:cubicBezTo>
                <a:lnTo>
                  <a:pt x="5006805" y="2642973"/>
                </a:lnTo>
                <a:cubicBezTo>
                  <a:pt x="5007878" y="2635169"/>
                  <a:pt x="4995844" y="2624863"/>
                  <a:pt x="5010382" y="2619510"/>
                </a:cubicBezTo>
                <a:cubicBezTo>
                  <a:pt x="5017014" y="2617472"/>
                  <a:pt x="5021396" y="2630328"/>
                  <a:pt x="5027928" y="2619924"/>
                </a:cubicBezTo>
                <a:cubicBezTo>
                  <a:pt x="5017218" y="2613800"/>
                  <a:pt x="5008603" y="2596812"/>
                  <a:pt x="4988504" y="2604050"/>
                </a:cubicBezTo>
                <a:cubicBezTo>
                  <a:pt x="4984730" y="2603130"/>
                  <a:pt x="4978200" y="2605883"/>
                  <a:pt x="4976161" y="2601802"/>
                </a:cubicBezTo>
                <a:cubicBezTo>
                  <a:pt x="4978969" y="2590836"/>
                  <a:pt x="5004622" y="2604666"/>
                  <a:pt x="4999424" y="2588648"/>
                </a:cubicBezTo>
                <a:cubicBezTo>
                  <a:pt x="5005851" y="2587732"/>
                  <a:pt x="5010545" y="2582326"/>
                  <a:pt x="5015953" y="2579369"/>
                </a:cubicBezTo>
                <a:lnTo>
                  <a:pt x="5004376" y="2572276"/>
                </a:lnTo>
                <a:lnTo>
                  <a:pt x="5020905" y="2562997"/>
                </a:lnTo>
                <a:lnTo>
                  <a:pt x="5002086" y="2553658"/>
                </a:lnTo>
                <a:cubicBezTo>
                  <a:pt x="5009586" y="2544938"/>
                  <a:pt x="5009334" y="2538052"/>
                  <a:pt x="4998981" y="2531876"/>
                </a:cubicBezTo>
                <a:cubicBezTo>
                  <a:pt x="4992247" y="2535751"/>
                  <a:pt x="4983471" y="2543196"/>
                  <a:pt x="4981174" y="2550082"/>
                </a:cubicBezTo>
                <a:cubicBezTo>
                  <a:pt x="4988417" y="2552328"/>
                  <a:pt x="4995556" y="2556410"/>
                  <a:pt x="4997136" y="2562379"/>
                </a:cubicBezTo>
                <a:cubicBezTo>
                  <a:pt x="4993361" y="2561460"/>
                  <a:pt x="4981626" y="2573698"/>
                  <a:pt x="4969591" y="2568492"/>
                </a:cubicBezTo>
                <a:cubicBezTo>
                  <a:pt x="4974745" y="2558649"/>
                  <a:pt x="4973165" y="2552680"/>
                  <a:pt x="4975717" y="2545030"/>
                </a:cubicBezTo>
                <a:cubicBezTo>
                  <a:pt x="4951540" y="2544106"/>
                  <a:pt x="4927204" y="2565062"/>
                  <a:pt x="4915325" y="2543075"/>
                </a:cubicBezTo>
                <a:cubicBezTo>
                  <a:pt x="4934962" y="2545376"/>
                  <a:pt x="4928742" y="2537519"/>
                  <a:pt x="4945010" y="2546858"/>
                </a:cubicBezTo>
                <a:cubicBezTo>
                  <a:pt x="4959092" y="2535742"/>
                  <a:pt x="4958687" y="2522684"/>
                  <a:pt x="4981488" y="2521620"/>
                </a:cubicBezTo>
                <a:cubicBezTo>
                  <a:pt x="4971800" y="2512435"/>
                  <a:pt x="4964202" y="2502589"/>
                  <a:pt x="4945533" y="2501972"/>
                </a:cubicBezTo>
                <a:cubicBezTo>
                  <a:pt x="4964259" y="2479992"/>
                  <a:pt x="4976389" y="2516517"/>
                  <a:pt x="4997868" y="2498517"/>
                </a:cubicBezTo>
                <a:cubicBezTo>
                  <a:pt x="4984606" y="2494943"/>
                  <a:pt x="4987363" y="2486170"/>
                  <a:pt x="4988232" y="2479489"/>
                </a:cubicBezTo>
                <a:cubicBezTo>
                  <a:pt x="4978900" y="2475355"/>
                  <a:pt x="4960584" y="2487438"/>
                  <a:pt x="4953855" y="2473461"/>
                </a:cubicBezTo>
                <a:cubicBezTo>
                  <a:pt x="4946613" y="2471213"/>
                  <a:pt x="4958450" y="2459689"/>
                  <a:pt x="4946106" y="2457442"/>
                </a:cubicBezTo>
                <a:cubicBezTo>
                  <a:pt x="4938609" y="2455960"/>
                  <a:pt x="4926976" y="2466362"/>
                  <a:pt x="4926265" y="2453713"/>
                </a:cubicBezTo>
                <a:lnTo>
                  <a:pt x="4917239" y="2446620"/>
                </a:lnTo>
                <a:cubicBezTo>
                  <a:pt x="4909435" y="2448097"/>
                  <a:pt x="4901832" y="2456104"/>
                  <a:pt x="4895048" y="2459620"/>
                </a:cubicBezTo>
                <a:cubicBezTo>
                  <a:pt x="4899022" y="2474719"/>
                  <a:pt x="4902336" y="2477526"/>
                  <a:pt x="4910851" y="2488700"/>
                </a:cubicBezTo>
                <a:lnTo>
                  <a:pt x="4920747" y="2489110"/>
                </a:lnTo>
                <a:cubicBezTo>
                  <a:pt x="4912994" y="2490944"/>
                  <a:pt x="4914469" y="2498749"/>
                  <a:pt x="4908603" y="2503593"/>
                </a:cubicBezTo>
                <a:lnTo>
                  <a:pt x="4917629" y="2510685"/>
                </a:lnTo>
                <a:cubicBezTo>
                  <a:pt x="4919008" y="2507575"/>
                  <a:pt x="4923037" y="2507729"/>
                  <a:pt x="4926710" y="2507934"/>
                </a:cubicBezTo>
                <a:lnTo>
                  <a:pt x="4913497" y="2512367"/>
                </a:lnTo>
                <a:lnTo>
                  <a:pt x="4918851" y="2519256"/>
                </a:lnTo>
                <a:lnTo>
                  <a:pt x="4912629" y="2519050"/>
                </a:lnTo>
                <a:cubicBezTo>
                  <a:pt x="4905125" y="2535421"/>
                  <a:pt x="4911349" y="2535627"/>
                  <a:pt x="4901296" y="2551997"/>
                </a:cubicBezTo>
                <a:cubicBezTo>
                  <a:pt x="4903285" y="2548070"/>
                  <a:pt x="4898644" y="2546181"/>
                  <a:pt x="4893288" y="2546945"/>
                </a:cubicBezTo>
                <a:lnTo>
                  <a:pt x="4884516" y="2546739"/>
                </a:lnTo>
                <a:cubicBezTo>
                  <a:pt x="4886253" y="2535926"/>
                  <a:pt x="4867480" y="2542245"/>
                  <a:pt x="4864574" y="2537195"/>
                </a:cubicBezTo>
                <a:cubicBezTo>
                  <a:pt x="4870696" y="2531586"/>
                  <a:pt x="4874572" y="2538319"/>
                  <a:pt x="4883907" y="2534803"/>
                </a:cubicBezTo>
                <a:lnTo>
                  <a:pt x="4883600" y="2537761"/>
                </a:lnTo>
                <a:cubicBezTo>
                  <a:pt x="4886253" y="2535926"/>
                  <a:pt x="4904257" y="2542102"/>
                  <a:pt x="4902219" y="2530371"/>
                </a:cubicBezTo>
                <a:cubicBezTo>
                  <a:pt x="4898601" y="2520321"/>
                  <a:pt x="4885185" y="2525877"/>
                  <a:pt x="4879269" y="2522713"/>
                </a:cubicBezTo>
                <a:cubicBezTo>
                  <a:pt x="4890395" y="2498538"/>
                  <a:pt x="4902828" y="2542306"/>
                  <a:pt x="4910589" y="2514969"/>
                </a:cubicBezTo>
                <a:cubicBezTo>
                  <a:pt x="4902225" y="2512518"/>
                  <a:pt x="4893097" y="2504711"/>
                  <a:pt x="4891721" y="2497620"/>
                </a:cubicBezTo>
                <a:lnTo>
                  <a:pt x="4900801" y="2494868"/>
                </a:lnTo>
                <a:lnTo>
                  <a:pt x="4887850" y="2480684"/>
                </a:lnTo>
                <a:cubicBezTo>
                  <a:pt x="4885756" y="2486448"/>
                  <a:pt x="4873153" y="2502818"/>
                  <a:pt x="4859434" y="2493480"/>
                </a:cubicBezTo>
                <a:lnTo>
                  <a:pt x="4855864" y="2491439"/>
                </a:lnTo>
                <a:cubicBezTo>
                  <a:pt x="4869534" y="2492768"/>
                  <a:pt x="4879840" y="2483284"/>
                  <a:pt x="4878008" y="2470430"/>
                </a:cubicBezTo>
                <a:cubicBezTo>
                  <a:pt x="4882700" y="2472675"/>
                  <a:pt x="4886884" y="2468800"/>
                  <a:pt x="4889894" y="2466914"/>
                </a:cubicBezTo>
                <a:cubicBezTo>
                  <a:pt x="4888059" y="2461710"/>
                  <a:pt x="4885153" y="2456659"/>
                  <a:pt x="4883368" y="2451814"/>
                </a:cubicBezTo>
                <a:lnTo>
                  <a:pt x="4858266" y="2477616"/>
                </a:lnTo>
                <a:cubicBezTo>
                  <a:pt x="4840975" y="2473888"/>
                  <a:pt x="4850011" y="2447825"/>
                  <a:pt x="4824202" y="2443126"/>
                </a:cubicBezTo>
                <a:lnTo>
                  <a:pt x="4828286" y="2433435"/>
                </a:lnTo>
                <a:cubicBezTo>
                  <a:pt x="4837565" y="2447414"/>
                  <a:pt x="4851590" y="2453794"/>
                  <a:pt x="4870923" y="2451402"/>
                </a:cubicBezTo>
                <a:cubicBezTo>
                  <a:pt x="4875719" y="2446710"/>
                  <a:pt x="4881230" y="2441918"/>
                  <a:pt x="4879905" y="2435184"/>
                </a:cubicBezTo>
                <a:cubicBezTo>
                  <a:pt x="4875673" y="2428501"/>
                  <a:pt x="4867513" y="2424927"/>
                  <a:pt x="4867822" y="2414318"/>
                </a:cubicBezTo>
                <a:cubicBezTo>
                  <a:pt x="4882307" y="2418811"/>
                  <a:pt x="4892454" y="2433759"/>
                  <a:pt x="4916682" y="2432490"/>
                </a:cubicBezTo>
                <a:cubicBezTo>
                  <a:pt x="4917702" y="2434531"/>
                  <a:pt x="4914896" y="2435295"/>
                  <a:pt x="4913569" y="2436214"/>
                </a:cubicBezTo>
                <a:cubicBezTo>
                  <a:pt x="4932902" y="2433821"/>
                  <a:pt x="4944625" y="2464939"/>
                  <a:pt x="4954630" y="2440561"/>
                </a:cubicBezTo>
                <a:cubicBezTo>
                  <a:pt x="4952079" y="2440560"/>
                  <a:pt x="4926983" y="2440859"/>
                  <a:pt x="4941166" y="2430457"/>
                </a:cubicBezTo>
                <a:cubicBezTo>
                  <a:pt x="4951318" y="2427552"/>
                  <a:pt x="4951831" y="2415821"/>
                  <a:pt x="4964430" y="2417304"/>
                </a:cubicBezTo>
                <a:lnTo>
                  <a:pt x="4969374" y="2426436"/>
                </a:lnTo>
                <a:cubicBezTo>
                  <a:pt x="4984222" y="2413025"/>
                  <a:pt x="4990540" y="2436898"/>
                  <a:pt x="4995137" y="2415477"/>
                </a:cubicBezTo>
                <a:cubicBezTo>
                  <a:pt x="4991925" y="2410833"/>
                  <a:pt x="4985701" y="2410628"/>
                  <a:pt x="4980242" y="2413227"/>
                </a:cubicBezTo>
                <a:lnTo>
                  <a:pt x="4977590" y="2415063"/>
                </a:lnTo>
                <a:cubicBezTo>
                  <a:pt x="4981367" y="2408331"/>
                  <a:pt x="4960199" y="2405520"/>
                  <a:pt x="4948875" y="2405313"/>
                </a:cubicBezTo>
                <a:lnTo>
                  <a:pt x="4948416" y="2407200"/>
                </a:lnTo>
                <a:lnTo>
                  <a:pt x="4938521" y="2406790"/>
                </a:lnTo>
                <a:lnTo>
                  <a:pt x="4938980" y="2404902"/>
                </a:lnTo>
                <a:cubicBezTo>
                  <a:pt x="4943979" y="2404189"/>
                  <a:pt x="4948416" y="2407200"/>
                  <a:pt x="4951733" y="2402355"/>
                </a:cubicBezTo>
                <a:cubicBezTo>
                  <a:pt x="4955204" y="2393481"/>
                  <a:pt x="4941431" y="2393987"/>
                  <a:pt x="4935771" y="2390058"/>
                </a:cubicBezTo>
                <a:lnTo>
                  <a:pt x="4930156" y="2401788"/>
                </a:lnTo>
                <a:lnTo>
                  <a:pt x="4924445" y="2397501"/>
                </a:lnTo>
                <a:cubicBezTo>
                  <a:pt x="4921944" y="2405510"/>
                  <a:pt x="4906336" y="2400812"/>
                  <a:pt x="4900216" y="2398770"/>
                </a:cubicBezTo>
                <a:cubicBezTo>
                  <a:pt x="4904046" y="2382193"/>
                  <a:pt x="4964997" y="2395728"/>
                  <a:pt x="4940775" y="2371492"/>
                </a:cubicBezTo>
                <a:cubicBezTo>
                  <a:pt x="4933278" y="2370010"/>
                  <a:pt x="4924197" y="2372763"/>
                  <a:pt x="4919607" y="2368681"/>
                </a:cubicBezTo>
                <a:cubicBezTo>
                  <a:pt x="4940116" y="2356649"/>
                  <a:pt x="4958572" y="2386443"/>
                  <a:pt x="4969495" y="2363390"/>
                </a:cubicBezTo>
                <a:lnTo>
                  <a:pt x="4977808" y="2365484"/>
                </a:lnTo>
                <a:cubicBezTo>
                  <a:pt x="4965257" y="2379660"/>
                  <a:pt x="4993822" y="2375588"/>
                  <a:pt x="4995450" y="2389565"/>
                </a:cubicBezTo>
                <a:cubicBezTo>
                  <a:pt x="4981068" y="2383236"/>
                  <a:pt x="4987235" y="2400937"/>
                  <a:pt x="4972238" y="2400525"/>
                </a:cubicBezTo>
                <a:cubicBezTo>
                  <a:pt x="4975602" y="2411339"/>
                  <a:pt x="4998661" y="2399308"/>
                  <a:pt x="4995241" y="2405989"/>
                </a:cubicBezTo>
                <a:lnTo>
                  <a:pt x="4992589" y="2407825"/>
                </a:lnTo>
                <a:cubicBezTo>
                  <a:pt x="5006463" y="2408032"/>
                  <a:pt x="5010130" y="2426090"/>
                  <a:pt x="5019463" y="2430225"/>
                </a:cubicBezTo>
                <a:cubicBezTo>
                  <a:pt x="5037265" y="2429873"/>
                  <a:pt x="5042928" y="2426150"/>
                  <a:pt x="5052214" y="2414625"/>
                </a:cubicBezTo>
                <a:cubicBezTo>
                  <a:pt x="5046758" y="2409573"/>
                  <a:pt x="5037169" y="2406204"/>
                  <a:pt x="5042579" y="2395596"/>
                </a:cubicBezTo>
                <a:cubicBezTo>
                  <a:pt x="5053035" y="2399935"/>
                  <a:pt x="5045990" y="2422070"/>
                  <a:pt x="5069761" y="2415038"/>
                </a:cubicBezTo>
                <a:cubicBezTo>
                  <a:pt x="5069912" y="2421210"/>
                  <a:pt x="5065371" y="2427687"/>
                  <a:pt x="5069603" y="2431820"/>
                </a:cubicBezTo>
                <a:lnTo>
                  <a:pt x="5081440" y="2420295"/>
                </a:lnTo>
                <a:cubicBezTo>
                  <a:pt x="5092353" y="2430397"/>
                  <a:pt x="5080209" y="2444880"/>
                  <a:pt x="5072249" y="2455488"/>
                </a:cubicBezTo>
                <a:lnTo>
                  <a:pt x="5068377" y="2438552"/>
                </a:lnTo>
                <a:cubicBezTo>
                  <a:pt x="5061794" y="2448599"/>
                  <a:pt x="5048432" y="2441760"/>
                  <a:pt x="5040831" y="2444665"/>
                </a:cubicBezTo>
                <a:cubicBezTo>
                  <a:pt x="5032316" y="2433492"/>
                  <a:pt x="5015585" y="2436242"/>
                  <a:pt x="5003650" y="2431750"/>
                </a:cubicBezTo>
                <a:cubicBezTo>
                  <a:pt x="4990794" y="2441233"/>
                  <a:pt x="5019659" y="2459706"/>
                  <a:pt x="4993693" y="2471788"/>
                </a:cubicBezTo>
                <a:lnTo>
                  <a:pt x="5007922" y="2477046"/>
                </a:lnTo>
                <a:lnTo>
                  <a:pt x="5016497" y="2460522"/>
                </a:lnTo>
                <a:cubicBezTo>
                  <a:pt x="5022918" y="2477458"/>
                  <a:pt x="5050260" y="2472467"/>
                  <a:pt x="5065305" y="2480887"/>
                </a:cubicBezTo>
                <a:lnTo>
                  <a:pt x="5086984" y="2479618"/>
                </a:lnTo>
                <a:cubicBezTo>
                  <a:pt x="5082798" y="2491145"/>
                  <a:pt x="5066070" y="2483694"/>
                  <a:pt x="5057549" y="2490373"/>
                </a:cubicBezTo>
                <a:lnTo>
                  <a:pt x="5082640" y="2507927"/>
                </a:lnTo>
                <a:lnTo>
                  <a:pt x="5059376" y="2521079"/>
                </a:lnTo>
                <a:cubicBezTo>
                  <a:pt x="5064317" y="2548065"/>
                  <a:pt x="5098242" y="2530476"/>
                  <a:pt x="5113389" y="2539610"/>
                </a:cubicBezTo>
                <a:lnTo>
                  <a:pt x="5105434" y="2532366"/>
                </a:lnTo>
                <a:lnTo>
                  <a:pt x="5126601" y="2535176"/>
                </a:lnTo>
                <a:cubicBezTo>
                  <a:pt x="5123079" y="2543694"/>
                  <a:pt x="5107677" y="2535325"/>
                  <a:pt x="5109970" y="2546292"/>
                </a:cubicBezTo>
                <a:cubicBezTo>
                  <a:pt x="5113792" y="2555219"/>
                  <a:pt x="5127260" y="2550020"/>
                  <a:pt x="5132920" y="2553949"/>
                </a:cubicBezTo>
                <a:lnTo>
                  <a:pt x="5138535" y="2542219"/>
                </a:lnTo>
                <a:cubicBezTo>
                  <a:pt x="5146337" y="2548393"/>
                  <a:pt x="5167913" y="2548960"/>
                  <a:pt x="5153270" y="2561249"/>
                </a:cubicBezTo>
                <a:cubicBezTo>
                  <a:pt x="5142711" y="2563847"/>
                  <a:pt x="5146540" y="2554922"/>
                  <a:pt x="5142102" y="2551912"/>
                </a:cubicBezTo>
                <a:cubicBezTo>
                  <a:pt x="5138530" y="2557521"/>
                  <a:pt x="5135774" y="2566294"/>
                  <a:pt x="5124348" y="2567923"/>
                </a:cubicBezTo>
                <a:lnTo>
                  <a:pt x="5094662" y="2564140"/>
                </a:lnTo>
                <a:cubicBezTo>
                  <a:pt x="5095428" y="2559295"/>
                  <a:pt x="5098593" y="2553379"/>
                  <a:pt x="5091605" y="2550368"/>
                </a:cubicBezTo>
                <a:cubicBezTo>
                  <a:pt x="5080794" y="2546080"/>
                  <a:pt x="5072833" y="2556687"/>
                  <a:pt x="5068394" y="2561328"/>
                </a:cubicBezTo>
                <a:cubicBezTo>
                  <a:pt x="5066965" y="2564081"/>
                  <a:pt x="5071657" y="2566327"/>
                  <a:pt x="5073747" y="2568215"/>
                </a:cubicBezTo>
                <a:cubicBezTo>
                  <a:pt x="5076605" y="2565257"/>
                  <a:pt x="5080941" y="2562453"/>
                  <a:pt x="5085837" y="2563576"/>
                </a:cubicBezTo>
                <a:cubicBezTo>
                  <a:pt x="5076441" y="2602442"/>
                  <a:pt x="5140470" y="2553238"/>
                  <a:pt x="5118066" y="2592864"/>
                </a:cubicBezTo>
                <a:cubicBezTo>
                  <a:pt x="5111644" y="2575927"/>
                  <a:pt x="5088941" y="2593009"/>
                  <a:pt x="5078841" y="2593720"/>
                </a:cubicBezTo>
                <a:lnTo>
                  <a:pt x="5071852" y="2598360"/>
                </a:lnTo>
                <a:cubicBezTo>
                  <a:pt x="5096025" y="2614587"/>
                  <a:pt x="5124695" y="2601027"/>
                  <a:pt x="5149791" y="2600727"/>
                </a:cubicBezTo>
                <a:cubicBezTo>
                  <a:pt x="5153974" y="2596852"/>
                  <a:pt x="5160401" y="2595936"/>
                  <a:pt x="5165553" y="2596294"/>
                </a:cubicBezTo>
                <a:lnTo>
                  <a:pt x="5168919" y="2599458"/>
                </a:lnTo>
                <a:cubicBezTo>
                  <a:pt x="5150914" y="2600932"/>
                  <a:pt x="5145196" y="2614499"/>
                  <a:pt x="5137134" y="2626942"/>
                </a:cubicBezTo>
                <a:lnTo>
                  <a:pt x="5129434" y="2618932"/>
                </a:lnTo>
                <a:lnTo>
                  <a:pt x="5127135" y="2633469"/>
                </a:lnTo>
                <a:lnTo>
                  <a:pt x="5159625" y="2636487"/>
                </a:lnTo>
                <a:cubicBezTo>
                  <a:pt x="5158297" y="2645056"/>
                  <a:pt x="5135292" y="2647243"/>
                  <a:pt x="5151356" y="2657704"/>
                </a:cubicBezTo>
                <a:cubicBezTo>
                  <a:pt x="5164975" y="2661227"/>
                  <a:pt x="5155235" y="2649136"/>
                  <a:pt x="5161662" y="2648219"/>
                </a:cubicBezTo>
                <a:lnTo>
                  <a:pt x="5176858" y="2665362"/>
                </a:lnTo>
                <a:lnTo>
                  <a:pt x="5164665" y="2671837"/>
                </a:lnTo>
                <a:lnTo>
                  <a:pt x="5187868" y="2694031"/>
                </a:lnTo>
                <a:lnTo>
                  <a:pt x="5185214" y="2695867"/>
                </a:lnTo>
                <a:lnTo>
                  <a:pt x="5195362" y="2703164"/>
                </a:lnTo>
                <a:lnTo>
                  <a:pt x="5192506" y="2706122"/>
                </a:lnTo>
                <a:cubicBezTo>
                  <a:pt x="5181387" y="2704792"/>
                  <a:pt x="5185521" y="2692909"/>
                  <a:pt x="5172872" y="2693620"/>
                </a:cubicBezTo>
                <a:cubicBezTo>
                  <a:pt x="5161752" y="2692290"/>
                  <a:pt x="5153436" y="2697847"/>
                  <a:pt x="5145223" y="2701569"/>
                </a:cubicBezTo>
                <a:cubicBezTo>
                  <a:pt x="5160063" y="2711112"/>
                  <a:pt x="5142358" y="2730030"/>
                  <a:pt x="5155057" y="2737328"/>
                </a:cubicBezTo>
                <a:cubicBezTo>
                  <a:pt x="5154199" y="2703203"/>
                  <a:pt x="5194793" y="2734941"/>
                  <a:pt x="5207450" y="2708727"/>
                </a:cubicBezTo>
                <a:cubicBezTo>
                  <a:pt x="5211888" y="2711738"/>
                  <a:pt x="5222139" y="2712098"/>
                  <a:pt x="5220914" y="2718830"/>
                </a:cubicBezTo>
                <a:lnTo>
                  <a:pt x="5208467" y="2718419"/>
                </a:lnTo>
                <a:cubicBezTo>
                  <a:pt x="5208366" y="2720256"/>
                  <a:pt x="5207702" y="2723265"/>
                  <a:pt x="5211271" y="2725306"/>
                </a:cubicBezTo>
                <a:lnTo>
                  <a:pt x="5217494" y="2725512"/>
                </a:lnTo>
                <a:cubicBezTo>
                  <a:pt x="5199590" y="2725149"/>
                  <a:pt x="5202338" y="2749531"/>
                  <a:pt x="5180662" y="2743150"/>
                </a:cubicBezTo>
                <a:cubicBezTo>
                  <a:pt x="5168776" y="2746666"/>
                  <a:pt x="5176271" y="2755798"/>
                  <a:pt x="5181932" y="2759727"/>
                </a:cubicBezTo>
                <a:cubicBezTo>
                  <a:pt x="5184175" y="2762687"/>
                  <a:pt x="5190399" y="2762892"/>
                  <a:pt x="5192438" y="2766973"/>
                </a:cubicBezTo>
                <a:cubicBezTo>
                  <a:pt x="5196314" y="2766057"/>
                  <a:pt x="5196978" y="2763047"/>
                  <a:pt x="5197286" y="2760089"/>
                </a:cubicBezTo>
                <a:cubicBezTo>
                  <a:pt x="5206059" y="2760296"/>
                  <a:pt x="5222586" y="2758668"/>
                  <a:pt x="5219522" y="2770399"/>
                </a:cubicBezTo>
                <a:lnTo>
                  <a:pt x="5243291" y="2771017"/>
                </a:lnTo>
                <a:lnTo>
                  <a:pt x="5238646" y="2784431"/>
                </a:lnTo>
                <a:cubicBezTo>
                  <a:pt x="5230892" y="2786265"/>
                  <a:pt x="5228089" y="2779379"/>
                  <a:pt x="5220080" y="2781978"/>
                </a:cubicBezTo>
                <a:lnTo>
                  <a:pt x="5210438" y="2788453"/>
                </a:lnTo>
                <a:cubicBezTo>
                  <a:pt x="5216658" y="2796310"/>
                  <a:pt x="5226247" y="2799679"/>
                  <a:pt x="5239152" y="2798204"/>
                </a:cubicBezTo>
                <a:cubicBezTo>
                  <a:pt x="5245579" y="2797287"/>
                  <a:pt x="5242673" y="2792237"/>
                  <a:pt x="5242980" y="2789278"/>
                </a:cubicBezTo>
                <a:lnTo>
                  <a:pt x="5266594" y="2799028"/>
                </a:lnTo>
                <a:cubicBezTo>
                  <a:pt x="5253633" y="2817999"/>
                  <a:pt x="5211764" y="2787535"/>
                  <a:pt x="5229863" y="2817380"/>
                </a:cubicBezTo>
                <a:lnTo>
                  <a:pt x="5220221" y="2823856"/>
                </a:lnTo>
                <a:cubicBezTo>
                  <a:pt x="5227203" y="2844719"/>
                  <a:pt x="5269801" y="2821523"/>
                  <a:pt x="5264898" y="2845902"/>
                </a:cubicBezTo>
                <a:lnTo>
                  <a:pt x="5271120" y="2846108"/>
                </a:lnTo>
                <a:cubicBezTo>
                  <a:pt x="5272240" y="2853964"/>
                  <a:pt x="5267496" y="2853911"/>
                  <a:pt x="5260814" y="2855593"/>
                </a:cubicBezTo>
                <a:lnTo>
                  <a:pt x="5254591" y="2855387"/>
                </a:lnTo>
                <a:lnTo>
                  <a:pt x="5256943" y="2838658"/>
                </a:lnTo>
                <a:cubicBezTo>
                  <a:pt x="5235517" y="2846812"/>
                  <a:pt x="5226799" y="2829110"/>
                  <a:pt x="5208177" y="2844153"/>
                </a:cubicBezTo>
                <a:cubicBezTo>
                  <a:pt x="5204403" y="2843233"/>
                  <a:pt x="5205067" y="2840224"/>
                  <a:pt x="5205374" y="2837265"/>
                </a:cubicBezTo>
                <a:lnTo>
                  <a:pt x="5209047" y="2837471"/>
                </a:lnTo>
                <a:cubicBezTo>
                  <a:pt x="5211088" y="2833901"/>
                  <a:pt x="5205938" y="2825892"/>
                  <a:pt x="5199003" y="2820686"/>
                </a:cubicBezTo>
                <a:cubicBezTo>
                  <a:pt x="5191758" y="2826091"/>
                  <a:pt x="5171613" y="2817669"/>
                  <a:pt x="5175792" y="2831647"/>
                </a:cubicBezTo>
                <a:cubicBezTo>
                  <a:pt x="5182877" y="2845574"/>
                  <a:pt x="5190687" y="2826244"/>
                  <a:pt x="5201039" y="2832420"/>
                </a:cubicBezTo>
                <a:cubicBezTo>
                  <a:pt x="5191193" y="2840016"/>
                  <a:pt x="5199964" y="2847874"/>
                  <a:pt x="5200013" y="2855882"/>
                </a:cubicBezTo>
                <a:cubicBezTo>
                  <a:pt x="5191240" y="2855676"/>
                  <a:pt x="5194304" y="2843945"/>
                  <a:pt x="5183744" y="2846543"/>
                </a:cubicBezTo>
                <a:lnTo>
                  <a:pt x="5176755" y="2851183"/>
                </a:lnTo>
                <a:cubicBezTo>
                  <a:pt x="5187260" y="2863530"/>
                  <a:pt x="5194856" y="2873376"/>
                  <a:pt x="5214545" y="2876034"/>
                </a:cubicBezTo>
                <a:lnTo>
                  <a:pt x="5221841" y="2868436"/>
                </a:lnTo>
                <a:lnTo>
                  <a:pt x="5208122" y="2859098"/>
                </a:lnTo>
                <a:cubicBezTo>
                  <a:pt x="5217409" y="2847573"/>
                  <a:pt x="5228017" y="2852983"/>
                  <a:pt x="5236331" y="2855076"/>
                </a:cubicBezTo>
                <a:cubicBezTo>
                  <a:pt x="5225005" y="2862520"/>
                  <a:pt x="5239132" y="2869614"/>
                  <a:pt x="5244844" y="2873900"/>
                </a:cubicBezTo>
                <a:cubicBezTo>
                  <a:pt x="5253412" y="2875229"/>
                  <a:pt x="5263972" y="2872631"/>
                  <a:pt x="5269429" y="2877682"/>
                </a:cubicBezTo>
                <a:cubicBezTo>
                  <a:pt x="5263972" y="2872631"/>
                  <a:pt x="5258562" y="2883238"/>
                  <a:pt x="5254990" y="2888849"/>
                </a:cubicBezTo>
                <a:cubicBezTo>
                  <a:pt x="5266719" y="2897013"/>
                  <a:pt x="5296150" y="2901561"/>
                  <a:pt x="5287985" y="2913290"/>
                </a:cubicBezTo>
                <a:lnTo>
                  <a:pt x="5284619" y="2910127"/>
                </a:lnTo>
                <a:cubicBezTo>
                  <a:pt x="5273754" y="2915684"/>
                  <a:pt x="5268397" y="2916448"/>
                  <a:pt x="5256767" y="2919198"/>
                </a:cubicBezTo>
                <a:cubicBezTo>
                  <a:pt x="5276048" y="2919000"/>
                  <a:pt x="5261658" y="2938174"/>
                  <a:pt x="5280224" y="2940628"/>
                </a:cubicBezTo>
                <a:lnTo>
                  <a:pt x="5330310" y="2952067"/>
                </a:lnTo>
                <a:cubicBezTo>
                  <a:pt x="5329442" y="2956199"/>
                  <a:pt x="5313835" y="2951502"/>
                  <a:pt x="5317454" y="2961552"/>
                </a:cubicBezTo>
                <a:cubicBezTo>
                  <a:pt x="5321890" y="2964562"/>
                  <a:pt x="5330919" y="2964004"/>
                  <a:pt x="5331173" y="2970890"/>
                </a:cubicBezTo>
                <a:lnTo>
                  <a:pt x="5314950" y="2977210"/>
                </a:lnTo>
                <a:lnTo>
                  <a:pt x="5318569" y="2987260"/>
                </a:lnTo>
                <a:cubicBezTo>
                  <a:pt x="5305104" y="2984808"/>
                  <a:pt x="5300764" y="2997814"/>
                  <a:pt x="5300456" y="3008424"/>
                </a:cubicBezTo>
                <a:cubicBezTo>
                  <a:pt x="5297905" y="3008422"/>
                  <a:pt x="5293875" y="3008269"/>
                  <a:pt x="5291989" y="3005258"/>
                </a:cubicBezTo>
                <a:cubicBezTo>
                  <a:pt x="5286224" y="3008267"/>
                  <a:pt x="5284591" y="3012142"/>
                  <a:pt x="5283824" y="3016988"/>
                </a:cubicBezTo>
                <a:cubicBezTo>
                  <a:pt x="5296373" y="3015563"/>
                  <a:pt x="5310809" y="3012047"/>
                  <a:pt x="5324171" y="3016336"/>
                </a:cubicBezTo>
                <a:cubicBezTo>
                  <a:pt x="5318202" y="3023017"/>
                  <a:pt x="5327330" y="3028272"/>
                  <a:pt x="5333451" y="3030315"/>
                </a:cubicBezTo>
                <a:cubicBezTo>
                  <a:pt x="5353090" y="3024965"/>
                  <a:pt x="5358493" y="3039859"/>
                  <a:pt x="5358542" y="3047868"/>
                </a:cubicBezTo>
                <a:cubicBezTo>
                  <a:pt x="5349769" y="3047662"/>
                  <a:pt x="5338853" y="3045210"/>
                  <a:pt x="5336096" y="3053983"/>
                </a:cubicBezTo>
                <a:cubicBezTo>
                  <a:pt x="5344357" y="3065921"/>
                  <a:pt x="5357623" y="3051642"/>
                  <a:pt x="5367924" y="3060010"/>
                </a:cubicBezTo>
                <a:cubicBezTo>
                  <a:pt x="5378174" y="3068022"/>
                  <a:pt x="5353740" y="3070412"/>
                  <a:pt x="5369195" y="3076589"/>
                </a:cubicBezTo>
                <a:cubicBezTo>
                  <a:pt x="5379755" y="3066339"/>
                  <a:pt x="5392097" y="3076238"/>
                  <a:pt x="5394696" y="3084247"/>
                </a:cubicBezTo>
                <a:cubicBezTo>
                  <a:pt x="5394795" y="3090062"/>
                  <a:pt x="5378219" y="3091333"/>
                  <a:pt x="5387500" y="3097660"/>
                </a:cubicBezTo>
                <a:cubicBezTo>
                  <a:pt x="5379494" y="3092607"/>
                  <a:pt x="5376124" y="3107297"/>
                  <a:pt x="5374897" y="3114030"/>
                </a:cubicBezTo>
                <a:cubicBezTo>
                  <a:pt x="5388463" y="3117197"/>
                  <a:pt x="5399325" y="3129492"/>
                  <a:pt x="5405341" y="3138470"/>
                </a:cubicBezTo>
                <a:cubicBezTo>
                  <a:pt x="5411309" y="3139442"/>
                  <a:pt x="5416459" y="3147451"/>
                  <a:pt x="5422888" y="3138884"/>
                </a:cubicBezTo>
                <a:cubicBezTo>
                  <a:pt x="5428651" y="3140976"/>
                  <a:pt x="5424467" y="3144852"/>
                  <a:pt x="5425027" y="3148780"/>
                </a:cubicBezTo>
                <a:cubicBezTo>
                  <a:pt x="5416967" y="3153573"/>
                  <a:pt x="5405388" y="3154130"/>
                  <a:pt x="5401764" y="3161933"/>
                </a:cubicBezTo>
                <a:cubicBezTo>
                  <a:pt x="5411352" y="3165303"/>
                  <a:pt x="5429154" y="3164950"/>
                  <a:pt x="5425835" y="3177446"/>
                </a:cubicBezTo>
                <a:cubicBezTo>
                  <a:pt x="5415989" y="3185044"/>
                  <a:pt x="5408036" y="3170147"/>
                  <a:pt x="5398953" y="3180550"/>
                </a:cubicBezTo>
                <a:cubicBezTo>
                  <a:pt x="5409918" y="3191010"/>
                  <a:pt x="5414613" y="3183054"/>
                  <a:pt x="5427463" y="3191423"/>
                </a:cubicBezTo>
                <a:cubicBezTo>
                  <a:pt x="5430521" y="3205196"/>
                  <a:pt x="5441944" y="3211218"/>
                  <a:pt x="5453010" y="3222391"/>
                </a:cubicBezTo>
                <a:lnTo>
                  <a:pt x="5470557" y="3222805"/>
                </a:lnTo>
                <a:cubicBezTo>
                  <a:pt x="5468770" y="3225609"/>
                  <a:pt x="5468259" y="3229690"/>
                  <a:pt x="5462801" y="3232289"/>
                </a:cubicBezTo>
                <a:cubicBezTo>
                  <a:pt x="5451017" y="3233970"/>
                  <a:pt x="5441942" y="3218869"/>
                  <a:pt x="5432348" y="3233352"/>
                </a:cubicBezTo>
                <a:cubicBezTo>
                  <a:pt x="5430969" y="3244115"/>
                  <a:pt x="5442088" y="3245444"/>
                  <a:pt x="5451676" y="3248813"/>
                </a:cubicBezTo>
                <a:cubicBezTo>
                  <a:pt x="5480141" y="3244027"/>
                  <a:pt x="5472903" y="3223927"/>
                  <a:pt x="5495143" y="3218935"/>
                </a:cubicBezTo>
                <a:lnTo>
                  <a:pt x="5500600" y="3223986"/>
                </a:lnTo>
                <a:cubicBezTo>
                  <a:pt x="5497386" y="3226995"/>
                  <a:pt x="5486928" y="3230307"/>
                  <a:pt x="5489528" y="3238317"/>
                </a:cubicBezTo>
                <a:cubicBezTo>
                  <a:pt x="5488763" y="3235510"/>
                  <a:pt x="5484734" y="3235356"/>
                  <a:pt x="5481061" y="3235151"/>
                </a:cubicBezTo>
                <a:cubicBezTo>
                  <a:pt x="5459531" y="3252794"/>
                  <a:pt x="5516453" y="3258522"/>
                  <a:pt x="5481305" y="3275192"/>
                </a:cubicBezTo>
                <a:cubicBezTo>
                  <a:pt x="5481303" y="3282843"/>
                  <a:pt x="5481299" y="3295595"/>
                  <a:pt x="5489051" y="3298862"/>
                </a:cubicBezTo>
                <a:lnTo>
                  <a:pt x="5487559" y="3301712"/>
                </a:lnTo>
                <a:lnTo>
                  <a:pt x="5481141" y="3313972"/>
                </a:lnTo>
                <a:cubicBezTo>
                  <a:pt x="5480004" y="3320372"/>
                  <a:pt x="5479250" y="3327220"/>
                  <a:pt x="5475525" y="3331758"/>
                </a:cubicBezTo>
                <a:cubicBezTo>
                  <a:pt x="5486335" y="3343697"/>
                  <a:pt x="5495464" y="3348953"/>
                  <a:pt x="5515050" y="3353448"/>
                </a:cubicBezTo>
                <a:cubicBezTo>
                  <a:pt x="5522803" y="3351613"/>
                  <a:pt x="5531987" y="3341925"/>
                  <a:pt x="5539585" y="3349220"/>
                </a:cubicBezTo>
                <a:cubicBezTo>
                  <a:pt x="5565954" y="3357848"/>
                  <a:pt x="5521319" y="3369312"/>
                  <a:pt x="5537792" y="3377530"/>
                </a:cubicBezTo>
                <a:cubicBezTo>
                  <a:pt x="5536004" y="3390536"/>
                  <a:pt x="5505756" y="3390476"/>
                  <a:pt x="5518913" y="3403538"/>
                </a:cubicBezTo>
                <a:lnTo>
                  <a:pt x="5532021" y="3400941"/>
                </a:lnTo>
                <a:cubicBezTo>
                  <a:pt x="5537987" y="3412112"/>
                  <a:pt x="5511049" y="3432713"/>
                  <a:pt x="5535634" y="3436494"/>
                </a:cubicBezTo>
                <a:cubicBezTo>
                  <a:pt x="5539608" y="3451593"/>
                  <a:pt x="5535683" y="3444502"/>
                  <a:pt x="5520480" y="3452863"/>
                </a:cubicBezTo>
                <a:cubicBezTo>
                  <a:pt x="5524355" y="3459597"/>
                  <a:pt x="5537464" y="3456999"/>
                  <a:pt x="5537513" y="3465007"/>
                </a:cubicBezTo>
                <a:cubicBezTo>
                  <a:pt x="5536140" y="3450266"/>
                  <a:pt x="5555061" y="3457770"/>
                  <a:pt x="5563377" y="3452211"/>
                </a:cubicBezTo>
                <a:lnTo>
                  <a:pt x="5574546" y="3461549"/>
                </a:lnTo>
                <a:cubicBezTo>
                  <a:pt x="5560976" y="3460934"/>
                  <a:pt x="5554085" y="3481590"/>
                  <a:pt x="5536797" y="3470210"/>
                </a:cubicBezTo>
                <a:cubicBezTo>
                  <a:pt x="5529808" y="3474850"/>
                  <a:pt x="5536744" y="3480054"/>
                  <a:pt x="5530774" y="3486734"/>
                </a:cubicBezTo>
                <a:cubicBezTo>
                  <a:pt x="5534802" y="3491990"/>
                  <a:pt x="5553779" y="3484548"/>
                  <a:pt x="5548164" y="3496279"/>
                </a:cubicBezTo>
                <a:cubicBezTo>
                  <a:pt x="5544288" y="3497195"/>
                  <a:pt x="5538371" y="3494031"/>
                  <a:pt x="5535055" y="3498876"/>
                </a:cubicBezTo>
                <a:cubicBezTo>
                  <a:pt x="5533065" y="3502803"/>
                  <a:pt x="5534542" y="3510608"/>
                  <a:pt x="5542551" y="3508008"/>
                </a:cubicBezTo>
                <a:cubicBezTo>
                  <a:pt x="5548569" y="3509336"/>
                  <a:pt x="5553874" y="3508215"/>
                  <a:pt x="5558313" y="3503575"/>
                </a:cubicBezTo>
                <a:cubicBezTo>
                  <a:pt x="5551378" y="3498370"/>
                  <a:pt x="5560918" y="3493731"/>
                  <a:pt x="5566580" y="3490010"/>
                </a:cubicBezTo>
                <a:lnTo>
                  <a:pt x="5588868" y="3500677"/>
                </a:lnTo>
                <a:lnTo>
                  <a:pt x="5576215" y="3509038"/>
                </a:lnTo>
                <a:lnTo>
                  <a:pt x="5595186" y="3524550"/>
                </a:lnTo>
                <a:cubicBezTo>
                  <a:pt x="5580701" y="3520057"/>
                  <a:pt x="5566929" y="3520563"/>
                  <a:pt x="5554072" y="3530047"/>
                </a:cubicBezTo>
                <a:cubicBezTo>
                  <a:pt x="5563093" y="3554992"/>
                  <a:pt x="5618130" y="3557711"/>
                  <a:pt x="5610114" y="3585814"/>
                </a:cubicBezTo>
                <a:lnTo>
                  <a:pt x="5618886" y="3586020"/>
                </a:lnTo>
                <a:cubicBezTo>
                  <a:pt x="5611082" y="3587497"/>
                  <a:pt x="5611131" y="3595506"/>
                  <a:pt x="5610262" y="3602187"/>
                </a:cubicBezTo>
                <a:cubicBezTo>
                  <a:pt x="5623114" y="3610556"/>
                  <a:pt x="5633774" y="3613772"/>
                  <a:pt x="5630403" y="3628461"/>
                </a:cubicBezTo>
                <a:lnTo>
                  <a:pt x="5612090" y="3632894"/>
                </a:lnTo>
                <a:cubicBezTo>
                  <a:pt x="5641775" y="3636677"/>
                  <a:pt x="5614122" y="3662479"/>
                  <a:pt x="5614936" y="3673293"/>
                </a:cubicBezTo>
                <a:lnTo>
                  <a:pt x="5613709" y="3680026"/>
                </a:lnTo>
                <a:lnTo>
                  <a:pt x="5629165" y="3678551"/>
                </a:lnTo>
                <a:cubicBezTo>
                  <a:pt x="5618043" y="3684873"/>
                  <a:pt x="5632168" y="3702168"/>
                  <a:pt x="5624718" y="3708695"/>
                </a:cubicBezTo>
                <a:lnTo>
                  <a:pt x="5649203" y="3706662"/>
                </a:lnTo>
                <a:cubicBezTo>
                  <a:pt x="5650065" y="3725485"/>
                  <a:pt x="5599467" y="3718125"/>
                  <a:pt x="5627312" y="3734557"/>
                </a:cubicBezTo>
                <a:lnTo>
                  <a:pt x="5644859" y="3734969"/>
                </a:lnTo>
                <a:cubicBezTo>
                  <a:pt x="5647508" y="3750987"/>
                  <a:pt x="5625013" y="3749093"/>
                  <a:pt x="5616240" y="3748887"/>
                </a:cubicBezTo>
                <a:cubicBezTo>
                  <a:pt x="5605165" y="3770868"/>
                  <a:pt x="5635620" y="3762155"/>
                  <a:pt x="5645972" y="3768329"/>
                </a:cubicBezTo>
                <a:cubicBezTo>
                  <a:pt x="5658165" y="3761854"/>
                  <a:pt x="5640263" y="3756392"/>
                  <a:pt x="5642101" y="3751393"/>
                </a:cubicBezTo>
                <a:cubicBezTo>
                  <a:pt x="5653526" y="3749764"/>
                  <a:pt x="5660462" y="3754969"/>
                  <a:pt x="5668776" y="3757063"/>
                </a:cubicBezTo>
                <a:cubicBezTo>
                  <a:pt x="5672750" y="3772162"/>
                  <a:pt x="5646381" y="3763534"/>
                  <a:pt x="5647959" y="3777154"/>
                </a:cubicBezTo>
                <a:lnTo>
                  <a:pt x="5664791" y="3782769"/>
                </a:lnTo>
                <a:cubicBezTo>
                  <a:pt x="5649232" y="3786081"/>
                  <a:pt x="5639280" y="3800615"/>
                  <a:pt x="5654223" y="3810873"/>
                </a:cubicBezTo>
                <a:cubicBezTo>
                  <a:pt x="5661213" y="3806232"/>
                  <a:pt x="5670751" y="3809244"/>
                  <a:pt x="5678453" y="3809604"/>
                </a:cubicBezTo>
                <a:cubicBezTo>
                  <a:pt x="5686813" y="3827356"/>
                  <a:pt x="5644935" y="3830048"/>
                  <a:pt x="5639778" y="3847542"/>
                </a:cubicBezTo>
                <a:cubicBezTo>
                  <a:pt x="5649622" y="3850146"/>
                  <a:pt x="5637989" y="3860548"/>
                  <a:pt x="5650640" y="3859837"/>
                </a:cubicBezTo>
                <a:lnTo>
                  <a:pt x="5664774" y="3841428"/>
                </a:lnTo>
                <a:cubicBezTo>
                  <a:pt x="5668699" y="3848519"/>
                  <a:pt x="5666300" y="3857241"/>
                  <a:pt x="5674101" y="3863415"/>
                </a:cubicBezTo>
                <a:cubicBezTo>
                  <a:pt x="5685221" y="3864744"/>
                  <a:pt x="5699506" y="3852507"/>
                  <a:pt x="5706696" y="3864597"/>
                </a:cubicBezTo>
                <a:lnTo>
                  <a:pt x="5703685" y="3866484"/>
                </a:lnTo>
                <a:lnTo>
                  <a:pt x="5717097" y="3878781"/>
                </a:lnTo>
                <a:cubicBezTo>
                  <a:pt x="5722352" y="3874752"/>
                  <a:pt x="5726434" y="3870163"/>
                  <a:pt x="5724037" y="3866133"/>
                </a:cubicBezTo>
                <a:cubicBezTo>
                  <a:pt x="5729086" y="3868327"/>
                  <a:pt x="5734698" y="3866799"/>
                  <a:pt x="5735410" y="3874348"/>
                </a:cubicBezTo>
                <a:lnTo>
                  <a:pt x="5734336" y="3882152"/>
                </a:lnTo>
                <a:lnTo>
                  <a:pt x="5728114" y="3881946"/>
                </a:lnTo>
                <a:cubicBezTo>
                  <a:pt x="5729900" y="3879141"/>
                  <a:pt x="5727554" y="3878018"/>
                  <a:pt x="5726330" y="3877100"/>
                </a:cubicBezTo>
                <a:cubicBezTo>
                  <a:pt x="5726478" y="3890924"/>
                  <a:pt x="5708117" y="3887347"/>
                  <a:pt x="5705513" y="3897191"/>
                </a:cubicBezTo>
                <a:cubicBezTo>
                  <a:pt x="5714794" y="3903519"/>
                  <a:pt x="5738824" y="3885520"/>
                  <a:pt x="5739584" y="3906178"/>
                </a:cubicBezTo>
                <a:cubicBezTo>
                  <a:pt x="5741368" y="3911024"/>
                  <a:pt x="5736724" y="3916787"/>
                  <a:pt x="5729174" y="3917498"/>
                </a:cubicBezTo>
                <a:lnTo>
                  <a:pt x="5714179" y="3917086"/>
                </a:lnTo>
                <a:cubicBezTo>
                  <a:pt x="5708311" y="3921931"/>
                  <a:pt x="5714685" y="3930859"/>
                  <a:pt x="5724580" y="3931269"/>
                </a:cubicBezTo>
                <a:cubicBezTo>
                  <a:pt x="5726010" y="3928515"/>
                  <a:pt x="5730039" y="3928670"/>
                  <a:pt x="5733711" y="3928875"/>
                </a:cubicBezTo>
                <a:cubicBezTo>
                  <a:pt x="5727233" y="3929433"/>
                  <a:pt x="5718508" y="3937235"/>
                  <a:pt x="5718506" y="3944887"/>
                </a:cubicBezTo>
                <a:lnTo>
                  <a:pt x="5713406" y="3944885"/>
                </a:lnTo>
                <a:cubicBezTo>
                  <a:pt x="5697232" y="3959214"/>
                  <a:pt x="5735691" y="3963204"/>
                  <a:pt x="5713754" y="3975439"/>
                </a:cubicBezTo>
                <a:cubicBezTo>
                  <a:pt x="5721605" y="3989621"/>
                  <a:pt x="5730639" y="3971210"/>
                  <a:pt x="5741656" y="3974375"/>
                </a:cubicBezTo>
                <a:cubicBezTo>
                  <a:pt x="5711914" y="3988089"/>
                  <a:pt x="5738891" y="4008652"/>
                  <a:pt x="5727512" y="4025940"/>
                </a:cubicBezTo>
                <a:cubicBezTo>
                  <a:pt x="5732051" y="4029665"/>
                  <a:pt x="5735623" y="4024055"/>
                  <a:pt x="5739855" y="4028187"/>
                </a:cubicBezTo>
                <a:lnTo>
                  <a:pt x="5737556" y="4042724"/>
                </a:lnTo>
                <a:cubicBezTo>
                  <a:pt x="5732660" y="4041601"/>
                  <a:pt x="5731026" y="4045477"/>
                  <a:pt x="5728220" y="4046241"/>
                </a:cubicBezTo>
                <a:cubicBezTo>
                  <a:pt x="5737705" y="4059098"/>
                  <a:pt x="5752297" y="4043902"/>
                  <a:pt x="5763876" y="4043344"/>
                </a:cubicBezTo>
                <a:cubicBezTo>
                  <a:pt x="5760763" y="4047066"/>
                  <a:pt x="5739436" y="4071239"/>
                  <a:pt x="5763102" y="4073694"/>
                </a:cubicBezTo>
                <a:lnTo>
                  <a:pt x="5759021" y="4075732"/>
                </a:lnTo>
                <a:cubicBezTo>
                  <a:pt x="5755910" y="4071804"/>
                  <a:pt x="5748108" y="4065630"/>
                  <a:pt x="5739333" y="4073074"/>
                </a:cubicBezTo>
                <a:cubicBezTo>
                  <a:pt x="5739126" y="4081847"/>
                  <a:pt x="5756675" y="4074610"/>
                  <a:pt x="5748613" y="4087054"/>
                </a:cubicBezTo>
                <a:cubicBezTo>
                  <a:pt x="5745195" y="4086083"/>
                  <a:pt x="5741878" y="4090928"/>
                  <a:pt x="5739073" y="4091693"/>
                </a:cubicBezTo>
                <a:cubicBezTo>
                  <a:pt x="5748098" y="4098785"/>
                  <a:pt x="5746719" y="4109547"/>
                  <a:pt x="5733353" y="4112910"/>
                </a:cubicBezTo>
                <a:cubicBezTo>
                  <a:pt x="5752278" y="4112763"/>
                  <a:pt x="5753088" y="4131227"/>
                  <a:pt x="5764921" y="4137555"/>
                </a:cubicBezTo>
                <a:cubicBezTo>
                  <a:pt x="5761959" y="4147449"/>
                  <a:pt x="5752017" y="4131380"/>
                  <a:pt x="5738141" y="4138823"/>
                </a:cubicBezTo>
                <a:lnTo>
                  <a:pt x="5759402" y="4172953"/>
                </a:lnTo>
                <a:cubicBezTo>
                  <a:pt x="5756700" y="4166780"/>
                  <a:pt x="5745681" y="4171266"/>
                  <a:pt x="5743843" y="4176264"/>
                </a:cubicBezTo>
                <a:cubicBezTo>
                  <a:pt x="5740266" y="4199727"/>
                  <a:pt x="5762198" y="4205344"/>
                  <a:pt x="5764488" y="4223962"/>
                </a:cubicBezTo>
                <a:cubicBezTo>
                  <a:pt x="5774843" y="4222485"/>
                  <a:pt x="5784278" y="4227334"/>
                  <a:pt x="5786673" y="4236465"/>
                </a:cubicBezTo>
                <a:cubicBezTo>
                  <a:pt x="5781929" y="4236412"/>
                  <a:pt x="5765761" y="4232888"/>
                  <a:pt x="5762137" y="4240692"/>
                </a:cubicBezTo>
                <a:cubicBezTo>
                  <a:pt x="5755198" y="4253340"/>
                  <a:pt x="5775651" y="4251152"/>
                  <a:pt x="5771465" y="4262679"/>
                </a:cubicBezTo>
                <a:cubicBezTo>
                  <a:pt x="5763661" y="4264156"/>
                  <a:pt x="5753919" y="4262266"/>
                  <a:pt x="5749020" y="4268794"/>
                </a:cubicBezTo>
                <a:cubicBezTo>
                  <a:pt x="5761719" y="4276091"/>
                  <a:pt x="5778346" y="4282829"/>
                  <a:pt x="5778037" y="4293439"/>
                </a:cubicBezTo>
                <a:cubicBezTo>
                  <a:pt x="5773598" y="4298079"/>
                  <a:pt x="5764469" y="4292823"/>
                  <a:pt x="5759622" y="4299707"/>
                </a:cubicBezTo>
                <a:lnTo>
                  <a:pt x="5781143" y="4315219"/>
                </a:lnTo>
                <a:cubicBezTo>
                  <a:pt x="5785478" y="4312415"/>
                  <a:pt x="5789254" y="4310784"/>
                  <a:pt x="5788899" y="4305735"/>
                </a:cubicBezTo>
                <a:cubicBezTo>
                  <a:pt x="5789407" y="4311855"/>
                  <a:pt x="5795934" y="4316754"/>
                  <a:pt x="5792310" y="4324558"/>
                </a:cubicBezTo>
                <a:lnTo>
                  <a:pt x="5772977" y="4326948"/>
                </a:lnTo>
                <a:lnTo>
                  <a:pt x="5795162" y="4339452"/>
                </a:lnTo>
                <a:lnTo>
                  <a:pt x="5768532" y="4357093"/>
                </a:lnTo>
                <a:lnTo>
                  <a:pt x="5776538" y="4362145"/>
                </a:lnTo>
                <a:cubicBezTo>
                  <a:pt x="5780158" y="4372195"/>
                  <a:pt x="5758123" y="4368414"/>
                  <a:pt x="5769291" y="4377751"/>
                </a:cubicBezTo>
                <a:lnTo>
                  <a:pt x="5774391" y="4377753"/>
                </a:lnTo>
                <a:lnTo>
                  <a:pt x="5772093" y="4392289"/>
                </a:lnTo>
                <a:cubicBezTo>
                  <a:pt x="5752913" y="4395752"/>
                  <a:pt x="5772547" y="4408255"/>
                  <a:pt x="5749082" y="4412329"/>
                </a:cubicBezTo>
                <a:lnTo>
                  <a:pt x="5763005" y="4420545"/>
                </a:lnTo>
                <a:cubicBezTo>
                  <a:pt x="5754792" y="4424266"/>
                  <a:pt x="5745204" y="4420897"/>
                  <a:pt x="5738420" y="4416764"/>
                </a:cubicBezTo>
                <a:lnTo>
                  <a:pt x="5735973" y="4414927"/>
                </a:lnTo>
                <a:cubicBezTo>
                  <a:pt x="5717557" y="4421196"/>
                  <a:pt x="5745405" y="4429976"/>
                  <a:pt x="5730202" y="4438337"/>
                </a:cubicBezTo>
                <a:cubicBezTo>
                  <a:pt x="5720102" y="4439050"/>
                  <a:pt x="5692965" y="4442919"/>
                  <a:pt x="5701796" y="4425629"/>
                </a:cubicBezTo>
                <a:cubicBezTo>
                  <a:pt x="5701030" y="4422823"/>
                  <a:pt x="5705775" y="4417775"/>
                  <a:pt x="5699655" y="4415733"/>
                </a:cubicBezTo>
                <a:cubicBezTo>
                  <a:pt x="5658639" y="4437247"/>
                  <a:pt x="5732037" y="4443541"/>
                  <a:pt x="5686737" y="4460564"/>
                </a:cubicBezTo>
                <a:cubicBezTo>
                  <a:pt x="5687245" y="4466686"/>
                  <a:pt x="5696681" y="4468984"/>
                  <a:pt x="5697139" y="4474748"/>
                </a:cubicBezTo>
                <a:cubicBezTo>
                  <a:pt x="5689945" y="4480509"/>
                  <a:pt x="5677094" y="4472140"/>
                  <a:pt x="5672144" y="4480861"/>
                </a:cubicBezTo>
                <a:cubicBezTo>
                  <a:pt x="5678823" y="4486831"/>
                  <a:pt x="5699278" y="4484644"/>
                  <a:pt x="5693562" y="4498210"/>
                </a:cubicBezTo>
                <a:cubicBezTo>
                  <a:pt x="5690245" y="4503056"/>
                  <a:pt x="5683259" y="4500044"/>
                  <a:pt x="5677902" y="4500807"/>
                </a:cubicBezTo>
                <a:cubicBezTo>
                  <a:pt x="5677546" y="4495758"/>
                  <a:pt x="5671529" y="4491879"/>
                  <a:pt x="5663980" y="4492591"/>
                </a:cubicBezTo>
                <a:cubicBezTo>
                  <a:pt x="5639134" y="4507427"/>
                  <a:pt x="5644891" y="4535024"/>
                  <a:pt x="5616936" y="4545932"/>
                </a:cubicBezTo>
                <a:cubicBezTo>
                  <a:pt x="5614691" y="4542973"/>
                  <a:pt x="5611019" y="4542768"/>
                  <a:pt x="5608469" y="4542767"/>
                </a:cubicBezTo>
                <a:cubicBezTo>
                  <a:pt x="5614898" y="4534200"/>
                  <a:pt x="5603270" y="4526750"/>
                  <a:pt x="5596283" y="4523738"/>
                </a:cubicBezTo>
                <a:cubicBezTo>
                  <a:pt x="5586437" y="4531336"/>
                  <a:pt x="5582047" y="4543984"/>
                  <a:pt x="5585717" y="4551840"/>
                </a:cubicBezTo>
                <a:cubicBezTo>
                  <a:pt x="5587702" y="4565766"/>
                  <a:pt x="5632235" y="4553587"/>
                  <a:pt x="5615397" y="4573476"/>
                </a:cubicBezTo>
                <a:cubicBezTo>
                  <a:pt x="5611216" y="4567150"/>
                  <a:pt x="5598873" y="4564901"/>
                  <a:pt x="5586224" y="4565612"/>
                </a:cubicBezTo>
                <a:lnTo>
                  <a:pt x="5565508" y="4586417"/>
                </a:lnTo>
                <a:lnTo>
                  <a:pt x="5559034" y="4571674"/>
                </a:lnTo>
                <a:cubicBezTo>
                  <a:pt x="5553167" y="4576519"/>
                  <a:pt x="5536896" y="4574830"/>
                  <a:pt x="5541739" y="4585799"/>
                </a:cubicBezTo>
                <a:cubicBezTo>
                  <a:pt x="5563213" y="4585651"/>
                  <a:pt x="5539695" y="4599570"/>
                  <a:pt x="5553925" y="4604828"/>
                </a:cubicBezTo>
                <a:lnTo>
                  <a:pt x="5574839" y="4600754"/>
                </a:lnTo>
                <a:lnTo>
                  <a:pt x="5570504" y="4595906"/>
                </a:lnTo>
                <a:lnTo>
                  <a:pt x="5573158" y="4594071"/>
                </a:lnTo>
                <a:lnTo>
                  <a:pt x="5578613" y="4599122"/>
                </a:lnTo>
                <a:cubicBezTo>
                  <a:pt x="5571880" y="4602997"/>
                  <a:pt x="5576056" y="4624626"/>
                  <a:pt x="5555601" y="4626813"/>
                </a:cubicBezTo>
                <a:lnTo>
                  <a:pt x="5571741" y="4639544"/>
                </a:lnTo>
                <a:lnTo>
                  <a:pt x="5575564" y="4625650"/>
                </a:lnTo>
                <a:cubicBezTo>
                  <a:pt x="5578351" y="4621564"/>
                  <a:pt x="5582866" y="4618735"/>
                  <a:pt x="5589829" y="4619017"/>
                </a:cubicBezTo>
                <a:lnTo>
                  <a:pt x="5585139" y="4609121"/>
                </a:lnTo>
                <a:cubicBezTo>
                  <a:pt x="5610846" y="4613106"/>
                  <a:pt x="5597079" y="4595760"/>
                  <a:pt x="5622938" y="4598266"/>
                </a:cubicBezTo>
                <a:cubicBezTo>
                  <a:pt x="5632169" y="4604237"/>
                  <a:pt x="5625637" y="4614641"/>
                  <a:pt x="5623034" y="4621934"/>
                </a:cubicBezTo>
                <a:cubicBezTo>
                  <a:pt x="5620892" y="4619689"/>
                  <a:pt x="5617016" y="4618056"/>
                  <a:pt x="5614007" y="4617392"/>
                </a:cubicBezTo>
                <a:cubicBezTo>
                  <a:pt x="5611451" y="4635243"/>
                  <a:pt x="5596611" y="4625701"/>
                  <a:pt x="5590231" y="4642277"/>
                </a:cubicBezTo>
                <a:cubicBezTo>
                  <a:pt x="5587246" y="4641791"/>
                  <a:pt x="5584468" y="4639546"/>
                  <a:pt x="5581503" y="4638238"/>
                </a:cubicBezTo>
                <a:lnTo>
                  <a:pt x="5572023" y="4639766"/>
                </a:lnTo>
                <a:lnTo>
                  <a:pt x="5585721" y="4650572"/>
                </a:lnTo>
                <a:cubicBezTo>
                  <a:pt x="5597407" y="4656830"/>
                  <a:pt x="5610374" y="4660901"/>
                  <a:pt x="5623533" y="4661211"/>
                </a:cubicBezTo>
                <a:lnTo>
                  <a:pt x="5619450" y="4670901"/>
                </a:lnTo>
                <a:cubicBezTo>
                  <a:pt x="5525433" y="4709079"/>
                  <a:pt x="5499088" y="4800274"/>
                  <a:pt x="5420268" y="4847944"/>
                </a:cubicBezTo>
                <a:cubicBezTo>
                  <a:pt x="5366549" y="4877463"/>
                  <a:pt x="5343174" y="4923056"/>
                  <a:pt x="5314445" y="4964313"/>
                </a:cubicBezTo>
                <a:cubicBezTo>
                  <a:pt x="5269294" y="4995161"/>
                  <a:pt x="5231028" y="5033406"/>
                  <a:pt x="5201586" y="5069664"/>
                </a:cubicBezTo>
                <a:cubicBezTo>
                  <a:pt x="5181692" y="5075779"/>
                  <a:pt x="5152211" y="5070874"/>
                  <a:pt x="5141954" y="5088367"/>
                </a:cubicBezTo>
                <a:cubicBezTo>
                  <a:pt x="5141087" y="5087398"/>
                  <a:pt x="5138384" y="5086326"/>
                  <a:pt x="5138843" y="5084438"/>
                </a:cubicBezTo>
                <a:lnTo>
                  <a:pt x="5145833" y="5079799"/>
                </a:lnTo>
                <a:cubicBezTo>
                  <a:pt x="5138030" y="5073625"/>
                  <a:pt x="5118340" y="5078618"/>
                  <a:pt x="5106249" y="5083257"/>
                </a:cubicBezTo>
                <a:cubicBezTo>
                  <a:pt x="5102726" y="5096874"/>
                  <a:pt x="5083245" y="5085443"/>
                  <a:pt x="5073248" y="5084318"/>
                </a:cubicBezTo>
                <a:lnTo>
                  <a:pt x="5067791" y="5079267"/>
                </a:lnTo>
                <a:cubicBezTo>
                  <a:pt x="5050702" y="5084617"/>
                  <a:pt x="5071867" y="5095080"/>
                  <a:pt x="5055900" y="5100636"/>
                </a:cubicBezTo>
                <a:cubicBezTo>
                  <a:pt x="5048555" y="5100226"/>
                  <a:pt x="5059116" y="5089976"/>
                  <a:pt x="5047538" y="5090534"/>
                </a:cubicBezTo>
                <a:cubicBezTo>
                  <a:pt x="5048400" y="5109356"/>
                  <a:pt x="5015553" y="5101287"/>
                  <a:pt x="5025648" y="5118429"/>
                </a:cubicBezTo>
                <a:lnTo>
                  <a:pt x="4999790" y="5105721"/>
                </a:lnTo>
                <a:lnTo>
                  <a:pt x="4989485" y="5115205"/>
                </a:lnTo>
                <a:cubicBezTo>
                  <a:pt x="4992187" y="5116277"/>
                  <a:pt x="4992799" y="5118011"/>
                  <a:pt x="4995605" y="5117248"/>
                </a:cubicBezTo>
                <a:lnTo>
                  <a:pt x="4994838" y="5122092"/>
                </a:lnTo>
                <a:cubicBezTo>
                  <a:pt x="4991472" y="5118930"/>
                  <a:pt x="4989587" y="5115919"/>
                  <a:pt x="4983159" y="5116835"/>
                </a:cubicBezTo>
                <a:cubicBezTo>
                  <a:pt x="4977599" y="5118722"/>
                  <a:pt x="4981066" y="5122599"/>
                  <a:pt x="4979075" y="5126526"/>
                </a:cubicBezTo>
                <a:cubicBezTo>
                  <a:pt x="4968874" y="5129074"/>
                  <a:pt x="4972600" y="5119435"/>
                  <a:pt x="4968163" y="5116424"/>
                </a:cubicBezTo>
                <a:cubicBezTo>
                  <a:pt x="4952092" y="5131467"/>
                  <a:pt x="4948069" y="5105809"/>
                  <a:pt x="4932253" y="5120086"/>
                </a:cubicBezTo>
                <a:cubicBezTo>
                  <a:pt x="4916239" y="5109982"/>
                  <a:pt x="4892366" y="5116300"/>
                  <a:pt x="4874462" y="5118489"/>
                </a:cubicBezTo>
                <a:cubicBezTo>
                  <a:pt x="4869154" y="5127261"/>
                  <a:pt x="4885936" y="5124868"/>
                  <a:pt x="4884863" y="5132672"/>
                </a:cubicBezTo>
                <a:cubicBezTo>
                  <a:pt x="4889151" y="5121859"/>
                  <a:pt x="4902822" y="5115538"/>
                  <a:pt x="4916848" y="5121918"/>
                </a:cubicBezTo>
                <a:cubicBezTo>
                  <a:pt x="4920213" y="5125081"/>
                  <a:pt x="4919702" y="5129162"/>
                  <a:pt x="4920467" y="5131967"/>
                </a:cubicBezTo>
                <a:cubicBezTo>
                  <a:pt x="4914039" y="5132884"/>
                  <a:pt x="4912206" y="5120030"/>
                  <a:pt x="4901544" y="5124464"/>
                </a:cubicBezTo>
                <a:cubicBezTo>
                  <a:pt x="4896035" y="5129257"/>
                  <a:pt x="4911591" y="5133597"/>
                  <a:pt x="4895828" y="5138031"/>
                </a:cubicBezTo>
                <a:lnTo>
                  <a:pt x="4889606" y="5137825"/>
                </a:lnTo>
                <a:cubicBezTo>
                  <a:pt x="4891187" y="5136142"/>
                  <a:pt x="4888841" y="5135019"/>
                  <a:pt x="4887822" y="5132978"/>
                </a:cubicBezTo>
                <a:lnTo>
                  <a:pt x="4870066" y="5148990"/>
                </a:lnTo>
                <a:cubicBezTo>
                  <a:pt x="4864199" y="5153834"/>
                  <a:pt x="4874705" y="5161080"/>
                  <a:pt x="4867255" y="5167607"/>
                </a:cubicBezTo>
                <a:lnTo>
                  <a:pt x="4861033" y="5167401"/>
                </a:lnTo>
                <a:lnTo>
                  <a:pt x="4861492" y="5165514"/>
                </a:lnTo>
                <a:cubicBezTo>
                  <a:pt x="4854761" y="5159187"/>
                  <a:pt x="4853839" y="5173163"/>
                  <a:pt x="4845270" y="5171834"/>
                </a:cubicBezTo>
                <a:lnTo>
                  <a:pt x="4844503" y="5176680"/>
                </a:lnTo>
                <a:lnTo>
                  <a:pt x="4818491" y="5173102"/>
                </a:lnTo>
                <a:cubicBezTo>
                  <a:pt x="4814408" y="5182793"/>
                  <a:pt x="4798289" y="5182176"/>
                  <a:pt x="4794206" y="5191866"/>
                </a:cubicBezTo>
                <a:cubicBezTo>
                  <a:pt x="4797316" y="5195794"/>
                  <a:pt x="4809100" y="5191564"/>
                  <a:pt x="4810577" y="5199368"/>
                </a:cubicBezTo>
                <a:cubicBezTo>
                  <a:pt x="4794459" y="5198752"/>
                  <a:pt x="4791339" y="5227978"/>
                  <a:pt x="4771960" y="5214711"/>
                </a:cubicBezTo>
                <a:cubicBezTo>
                  <a:pt x="4768491" y="5218485"/>
                  <a:pt x="4759615" y="5220114"/>
                  <a:pt x="4761194" y="5226083"/>
                </a:cubicBezTo>
                <a:lnTo>
                  <a:pt x="4766855" y="5230012"/>
                </a:lnTo>
                <a:cubicBezTo>
                  <a:pt x="4776346" y="5217365"/>
                  <a:pt x="4783431" y="5236393"/>
                  <a:pt x="4790317" y="5233590"/>
                </a:cubicBezTo>
                <a:lnTo>
                  <a:pt x="4789551" y="5238434"/>
                </a:lnTo>
                <a:cubicBezTo>
                  <a:pt x="4783992" y="5235220"/>
                  <a:pt x="4778332" y="5231290"/>
                  <a:pt x="4769099" y="5232971"/>
                </a:cubicBezTo>
                <a:cubicBezTo>
                  <a:pt x="4761089" y="5235571"/>
                  <a:pt x="4771647" y="5240623"/>
                  <a:pt x="4771442" y="5241745"/>
                </a:cubicBezTo>
                <a:cubicBezTo>
                  <a:pt x="4754149" y="5248218"/>
                  <a:pt x="4751646" y="5263877"/>
                  <a:pt x="4742563" y="5274280"/>
                </a:cubicBezTo>
                <a:cubicBezTo>
                  <a:pt x="4744347" y="5279126"/>
                  <a:pt x="4752356" y="5276527"/>
                  <a:pt x="4757457" y="5276528"/>
                </a:cubicBezTo>
                <a:cubicBezTo>
                  <a:pt x="4759242" y="5276274"/>
                  <a:pt x="4759854" y="5275458"/>
                  <a:pt x="4760416" y="5274285"/>
                </a:cubicBezTo>
                <a:cubicBezTo>
                  <a:pt x="4760720" y="5278977"/>
                  <a:pt x="4761586" y="5285048"/>
                  <a:pt x="4750160" y="5284126"/>
                </a:cubicBezTo>
                <a:cubicBezTo>
                  <a:pt x="4740265" y="5283716"/>
                  <a:pt x="4738788" y="5275911"/>
                  <a:pt x="4728941" y="5283508"/>
                </a:cubicBezTo>
                <a:cubicBezTo>
                  <a:pt x="4735315" y="5292437"/>
                  <a:pt x="4711086" y="5293705"/>
                  <a:pt x="4719908" y="5301920"/>
                </a:cubicBezTo>
                <a:cubicBezTo>
                  <a:pt x="4698077" y="5302117"/>
                  <a:pt x="4697865" y="5328743"/>
                  <a:pt x="4673738" y="5330725"/>
                </a:cubicBezTo>
                <a:lnTo>
                  <a:pt x="4677664" y="5337817"/>
                </a:lnTo>
                <a:cubicBezTo>
                  <a:pt x="4673480" y="5341693"/>
                  <a:pt x="4663432" y="5340210"/>
                  <a:pt x="4661135" y="5347096"/>
                </a:cubicBezTo>
                <a:cubicBezTo>
                  <a:pt x="4687147" y="5350674"/>
                  <a:pt x="4709488" y="5351497"/>
                  <a:pt x="4729334" y="5337373"/>
                </a:cubicBezTo>
                <a:cubicBezTo>
                  <a:pt x="4737137" y="5343546"/>
                  <a:pt x="4714487" y="5350784"/>
                  <a:pt x="4730196" y="5356195"/>
                </a:cubicBezTo>
                <a:cubicBezTo>
                  <a:pt x="4717901" y="5361955"/>
                  <a:pt x="4712397" y="5348896"/>
                  <a:pt x="4699744" y="5357257"/>
                </a:cubicBezTo>
                <a:cubicBezTo>
                  <a:pt x="4697245" y="5357614"/>
                  <a:pt x="4695920" y="5358531"/>
                  <a:pt x="4694643" y="5359806"/>
                </a:cubicBezTo>
                <a:cubicBezTo>
                  <a:pt x="4678985" y="5357302"/>
                  <a:pt x="4662561" y="5351993"/>
                  <a:pt x="4648585" y="5353621"/>
                </a:cubicBezTo>
                <a:cubicBezTo>
                  <a:pt x="4652715" y="5359591"/>
                  <a:pt x="4675413" y="5360362"/>
                  <a:pt x="4660770" y="5372651"/>
                </a:cubicBezTo>
                <a:cubicBezTo>
                  <a:pt x="4646745" y="5366271"/>
                  <a:pt x="4641436" y="5382694"/>
                  <a:pt x="4629245" y="5381517"/>
                </a:cubicBezTo>
                <a:cubicBezTo>
                  <a:pt x="4562418" y="5405982"/>
                  <a:pt x="4501707" y="5450341"/>
                  <a:pt x="4421879" y="5452614"/>
                </a:cubicBezTo>
                <a:cubicBezTo>
                  <a:pt x="4415756" y="5458224"/>
                  <a:pt x="4402340" y="5463780"/>
                  <a:pt x="4396884" y="5458728"/>
                </a:cubicBezTo>
                <a:lnTo>
                  <a:pt x="4396117" y="5463574"/>
                </a:lnTo>
                <a:cubicBezTo>
                  <a:pt x="4392496" y="5463726"/>
                  <a:pt x="4388671" y="5462450"/>
                  <a:pt x="4385814" y="5465408"/>
                </a:cubicBezTo>
                <a:lnTo>
                  <a:pt x="4385047" y="5470252"/>
                </a:lnTo>
                <a:cubicBezTo>
                  <a:pt x="4370664" y="5463924"/>
                  <a:pt x="4351072" y="5484934"/>
                  <a:pt x="4336793" y="5471667"/>
                </a:cubicBezTo>
                <a:lnTo>
                  <a:pt x="4328629" y="5483397"/>
                </a:lnTo>
                <a:cubicBezTo>
                  <a:pt x="4292215" y="5465636"/>
                  <a:pt x="4230182" y="5493061"/>
                  <a:pt x="4188055" y="5471014"/>
                </a:cubicBezTo>
                <a:cubicBezTo>
                  <a:pt x="4174741" y="5474734"/>
                  <a:pt x="4151483" y="5470034"/>
                  <a:pt x="4146531" y="5486406"/>
                </a:cubicBezTo>
                <a:cubicBezTo>
                  <a:pt x="4145152" y="5489518"/>
                  <a:pt x="4141123" y="5489363"/>
                  <a:pt x="4137450" y="5489158"/>
                </a:cubicBezTo>
                <a:cubicBezTo>
                  <a:pt x="4136533" y="5485281"/>
                  <a:pt x="4141890" y="5484517"/>
                  <a:pt x="4144747" y="5481561"/>
                </a:cubicBezTo>
                <a:cubicBezTo>
                  <a:pt x="4095066" y="5478078"/>
                  <a:pt x="4056959" y="5494441"/>
                  <a:pt x="4011209" y="5480197"/>
                </a:cubicBezTo>
                <a:cubicBezTo>
                  <a:pt x="3991724" y="5481517"/>
                  <a:pt x="3976834" y="5466517"/>
                  <a:pt x="3957244" y="5474776"/>
                </a:cubicBezTo>
                <a:cubicBezTo>
                  <a:pt x="3964285" y="5470492"/>
                  <a:pt x="3941998" y="5459826"/>
                  <a:pt x="3933073" y="5455997"/>
                </a:cubicBezTo>
                <a:cubicBezTo>
                  <a:pt x="3915067" y="5457471"/>
                  <a:pt x="3914253" y="5446658"/>
                  <a:pt x="3899563" y="5443287"/>
                </a:cubicBezTo>
                <a:cubicBezTo>
                  <a:pt x="3855851" y="5440775"/>
                  <a:pt x="3837292" y="5412819"/>
                  <a:pt x="3799804" y="5402861"/>
                </a:cubicBezTo>
                <a:lnTo>
                  <a:pt x="3795672" y="5404543"/>
                </a:lnTo>
                <a:cubicBezTo>
                  <a:pt x="3740336" y="5379279"/>
                  <a:pt x="3708469" y="5332088"/>
                  <a:pt x="3679865" y="5294997"/>
                </a:cubicBezTo>
                <a:cubicBezTo>
                  <a:pt x="3694305" y="5273629"/>
                  <a:pt x="3662274" y="5268723"/>
                  <a:pt x="3658351" y="5253981"/>
                </a:cubicBezTo>
                <a:cubicBezTo>
                  <a:pt x="3645929" y="5216678"/>
                  <a:pt x="3641568" y="5176996"/>
                  <a:pt x="3624332" y="5141148"/>
                </a:cubicBezTo>
                <a:lnTo>
                  <a:pt x="3605284" y="5111820"/>
                </a:lnTo>
                <a:lnTo>
                  <a:pt x="3597766" y="5114102"/>
                </a:lnTo>
                <a:lnTo>
                  <a:pt x="3582977" y="5111577"/>
                </a:lnTo>
                <a:lnTo>
                  <a:pt x="3575042" y="5124923"/>
                </a:lnTo>
                <a:cubicBezTo>
                  <a:pt x="3563861" y="5127088"/>
                  <a:pt x="3560254" y="5113382"/>
                  <a:pt x="3550876" y="5122758"/>
                </a:cubicBezTo>
                <a:cubicBezTo>
                  <a:pt x="3542942" y="5128169"/>
                  <a:pt x="3560975" y="5137547"/>
                  <a:pt x="3547270" y="5144038"/>
                </a:cubicBezTo>
                <a:lnTo>
                  <a:pt x="3520579" y="5141514"/>
                </a:lnTo>
                <a:cubicBezTo>
                  <a:pt x="3528154" y="5151974"/>
                  <a:pt x="3529958" y="5154138"/>
                  <a:pt x="3542221" y="5152335"/>
                </a:cubicBezTo>
                <a:cubicBezTo>
                  <a:pt x="3532483" y="5154499"/>
                  <a:pt x="3543664" y="5174335"/>
                  <a:pt x="3521302" y="5170368"/>
                </a:cubicBezTo>
                <a:lnTo>
                  <a:pt x="3526712" y="5194895"/>
                </a:lnTo>
                <a:cubicBezTo>
                  <a:pt x="3525630" y="5172171"/>
                  <a:pt x="3590913" y="5181910"/>
                  <a:pt x="3565664" y="5156302"/>
                </a:cubicBezTo>
                <a:lnTo>
                  <a:pt x="3582617" y="5143318"/>
                </a:lnTo>
                <a:lnTo>
                  <a:pt x="3596322" y="5149809"/>
                </a:lnTo>
                <a:cubicBezTo>
                  <a:pt x="3596322" y="5145121"/>
                  <a:pt x="3600289" y="5144761"/>
                  <a:pt x="3608225" y="5140071"/>
                </a:cubicBezTo>
                <a:cubicBezTo>
                  <a:pt x="3609306" y="5136464"/>
                  <a:pt x="3618684" y="5140793"/>
                  <a:pt x="3623734" y="5140792"/>
                </a:cubicBezTo>
                <a:cubicBezTo>
                  <a:pt x="3627340" y="5146564"/>
                  <a:pt x="3617241" y="5154499"/>
                  <a:pt x="3607504" y="5151974"/>
                </a:cubicBezTo>
                <a:cubicBezTo>
                  <a:pt x="3615077" y="5156301"/>
                  <a:pt x="3620487" y="5164958"/>
                  <a:pt x="3612553" y="5169647"/>
                </a:cubicBezTo>
                <a:cubicBezTo>
                  <a:pt x="3597043" y="5170008"/>
                  <a:pt x="3595961" y="5181911"/>
                  <a:pt x="3600290" y="5189485"/>
                </a:cubicBezTo>
                <a:cubicBezTo>
                  <a:pt x="3589108" y="5187682"/>
                  <a:pt x="3576845" y="5197419"/>
                  <a:pt x="3568189" y="5201026"/>
                </a:cubicBezTo>
                <a:lnTo>
                  <a:pt x="3571436" y="5220503"/>
                </a:lnTo>
                <a:cubicBezTo>
                  <a:pt x="3586944" y="5220141"/>
                  <a:pt x="3595962" y="5202829"/>
                  <a:pt x="3611471" y="5212568"/>
                </a:cubicBezTo>
                <a:cubicBezTo>
                  <a:pt x="3610388" y="5234570"/>
                  <a:pt x="3581173" y="5214372"/>
                  <a:pt x="3575042" y="5230240"/>
                </a:cubicBezTo>
                <a:cubicBezTo>
                  <a:pt x="3580452" y="5251161"/>
                  <a:pt x="3525269" y="5279293"/>
                  <a:pt x="3562419" y="5285785"/>
                </a:cubicBezTo>
                <a:cubicBezTo>
                  <a:pt x="3578289" y="5294442"/>
                  <a:pt x="3549074" y="5296606"/>
                  <a:pt x="3550155" y="5305623"/>
                </a:cubicBezTo>
                <a:cubicBezTo>
                  <a:pt x="3570714" y="5323296"/>
                  <a:pt x="3535008" y="5347823"/>
                  <a:pt x="3564222" y="5362970"/>
                </a:cubicBezTo>
                <a:cubicBezTo>
                  <a:pt x="3563861" y="5368021"/>
                  <a:pt x="3572156" y="5375595"/>
                  <a:pt x="3560254" y="5376316"/>
                </a:cubicBezTo>
                <a:cubicBezTo>
                  <a:pt x="3557730" y="5379922"/>
                  <a:pt x="3563501" y="5382808"/>
                  <a:pt x="3567469" y="5382448"/>
                </a:cubicBezTo>
                <a:lnTo>
                  <a:pt x="3576125" y="5383890"/>
                </a:lnTo>
                <a:cubicBezTo>
                  <a:pt x="3573960" y="5387496"/>
                  <a:pt x="3570353" y="5390743"/>
                  <a:pt x="3570353" y="5394710"/>
                </a:cubicBezTo>
                <a:lnTo>
                  <a:pt x="3572156" y="5396875"/>
                </a:lnTo>
                <a:cubicBezTo>
                  <a:pt x="3578649" y="5379923"/>
                  <a:pt x="3602093" y="5379923"/>
                  <a:pt x="3599208" y="5358643"/>
                </a:cubicBezTo>
                <a:cubicBezTo>
                  <a:pt x="3611471" y="5364773"/>
                  <a:pt x="3600290" y="5384611"/>
                  <a:pt x="3621209" y="5389300"/>
                </a:cubicBezTo>
                <a:cubicBezTo>
                  <a:pt x="3628063" y="5388218"/>
                  <a:pt x="3625538" y="5382807"/>
                  <a:pt x="3627701" y="5380284"/>
                </a:cubicBezTo>
                <a:lnTo>
                  <a:pt x="3642490" y="5382808"/>
                </a:lnTo>
                <a:lnTo>
                  <a:pt x="3642129" y="5384612"/>
                </a:lnTo>
                <a:cubicBezTo>
                  <a:pt x="3647178" y="5389661"/>
                  <a:pt x="3650424" y="5383168"/>
                  <a:pt x="3659080" y="5380643"/>
                </a:cubicBezTo>
                <a:cubicBezTo>
                  <a:pt x="3668819" y="5357199"/>
                  <a:pt x="3634193" y="5377038"/>
                  <a:pt x="3628422" y="5366216"/>
                </a:cubicBezTo>
                <a:cubicBezTo>
                  <a:pt x="3627341" y="5361167"/>
                  <a:pt x="3635997" y="5358642"/>
                  <a:pt x="3639965" y="5358282"/>
                </a:cubicBezTo>
                <a:lnTo>
                  <a:pt x="3654752" y="5360807"/>
                </a:lnTo>
                <a:cubicBezTo>
                  <a:pt x="3653670" y="5364413"/>
                  <a:pt x="3658360" y="5366217"/>
                  <a:pt x="3659080" y="5368381"/>
                </a:cubicBezTo>
                <a:lnTo>
                  <a:pt x="3667737" y="5369823"/>
                </a:lnTo>
                <a:cubicBezTo>
                  <a:pt x="3672426" y="5358643"/>
                  <a:pt x="3646456" y="5353233"/>
                  <a:pt x="3652948" y="5336281"/>
                </a:cubicBezTo>
                <a:cubicBezTo>
                  <a:pt x="3676392" y="5331592"/>
                  <a:pt x="3682525" y="5346379"/>
                  <a:pt x="3694066" y="5355397"/>
                </a:cubicBezTo>
                <a:cubicBezTo>
                  <a:pt x="3687934" y="5367298"/>
                  <a:pt x="3691903" y="5380644"/>
                  <a:pt x="3707050" y="5386414"/>
                </a:cubicBezTo>
                <a:cubicBezTo>
                  <a:pt x="3701640" y="5396513"/>
                  <a:pt x="3695148" y="5409138"/>
                  <a:pt x="3681081" y="5412744"/>
                </a:cubicBezTo>
                <a:lnTo>
                  <a:pt x="3660524" y="5407334"/>
                </a:lnTo>
                <a:cubicBezTo>
                  <a:pt x="3653310" y="5419236"/>
                  <a:pt x="3646818" y="5431861"/>
                  <a:pt x="3640685" y="5443763"/>
                </a:cubicBezTo>
                <a:cubicBezTo>
                  <a:pt x="3654392" y="5445205"/>
                  <a:pt x="3652949" y="5458910"/>
                  <a:pt x="3665211" y="5453141"/>
                </a:cubicBezTo>
                <a:cubicBezTo>
                  <a:pt x="3663408" y="5441959"/>
                  <a:pt x="3668459" y="5428974"/>
                  <a:pt x="3675311" y="5419237"/>
                </a:cubicBezTo>
                <a:cubicBezTo>
                  <a:pt x="3690098" y="5426450"/>
                  <a:pt x="3690099" y="5443762"/>
                  <a:pt x="3692984" y="5456026"/>
                </a:cubicBezTo>
                <a:cubicBezTo>
                  <a:pt x="3681443" y="5464681"/>
                  <a:pt x="3712100" y="5492815"/>
                  <a:pt x="3676753" y="5488847"/>
                </a:cubicBezTo>
                <a:cubicBezTo>
                  <a:pt x="3673146" y="5497142"/>
                  <a:pt x="3646096" y="5496421"/>
                  <a:pt x="3650785" y="5515176"/>
                </a:cubicBezTo>
                <a:cubicBezTo>
                  <a:pt x="3638521" y="5522030"/>
                  <a:pt x="3635276" y="5506520"/>
                  <a:pt x="3626619" y="5509045"/>
                </a:cubicBezTo>
                <a:cubicBezTo>
                  <a:pt x="3623012" y="5516259"/>
                  <a:pt x="3609667" y="5521668"/>
                  <a:pt x="3614717" y="5530685"/>
                </a:cubicBezTo>
                <a:cubicBezTo>
                  <a:pt x="3625176" y="5535375"/>
                  <a:pt x="3623733" y="5522390"/>
                  <a:pt x="3633472" y="5528883"/>
                </a:cubicBezTo>
                <a:cubicBezTo>
                  <a:pt x="3637079" y="5552326"/>
                  <a:pt x="3602454" y="5563147"/>
                  <a:pt x="3619046" y="5585869"/>
                </a:cubicBezTo>
                <a:lnTo>
                  <a:pt x="3602093" y="5589838"/>
                </a:lnTo>
                <a:cubicBezTo>
                  <a:pt x="3617602" y="5594527"/>
                  <a:pt x="3630947" y="5623741"/>
                  <a:pt x="3648981" y="5603183"/>
                </a:cubicBezTo>
                <a:cubicBezTo>
                  <a:pt x="3657277" y="5601739"/>
                  <a:pt x="3648981" y="5595247"/>
                  <a:pt x="3648260" y="5593083"/>
                </a:cubicBezTo>
                <a:cubicBezTo>
                  <a:pt x="3653670" y="5579017"/>
                  <a:pt x="3659442" y="5572164"/>
                  <a:pt x="3661965" y="5559540"/>
                </a:cubicBezTo>
                <a:lnTo>
                  <a:pt x="3670623" y="5560983"/>
                </a:lnTo>
                <a:cubicBezTo>
                  <a:pt x="3666654" y="5583345"/>
                  <a:pt x="3655473" y="5598493"/>
                  <a:pt x="3646096" y="5621576"/>
                </a:cubicBezTo>
                <a:lnTo>
                  <a:pt x="3619767" y="5626986"/>
                </a:lnTo>
                <a:cubicBezTo>
                  <a:pt x="3621570" y="5634200"/>
                  <a:pt x="3633832" y="5636365"/>
                  <a:pt x="3645014" y="5638169"/>
                </a:cubicBezTo>
                <a:cubicBezTo>
                  <a:pt x="3643210" y="5648984"/>
                  <a:pt x="3635997" y="5659441"/>
                  <a:pt x="3624816" y="5653673"/>
                </a:cubicBezTo>
                <a:cubicBezTo>
                  <a:pt x="3628422" y="5659083"/>
                  <a:pt x="3622291" y="5667018"/>
                  <a:pt x="3632030" y="5668819"/>
                </a:cubicBezTo>
                <a:cubicBezTo>
                  <a:pt x="3652589" y="5656558"/>
                  <a:pt x="3693706" y="5683970"/>
                  <a:pt x="3689378" y="5655116"/>
                </a:cubicBezTo>
                <a:lnTo>
                  <a:pt x="3677114" y="5652951"/>
                </a:lnTo>
                <a:cubicBezTo>
                  <a:pt x="3683967" y="5642135"/>
                  <a:pt x="3700198" y="5630955"/>
                  <a:pt x="3711018" y="5625905"/>
                </a:cubicBezTo>
                <a:cubicBezTo>
                  <a:pt x="3711379" y="5641775"/>
                  <a:pt x="3715347" y="5650426"/>
                  <a:pt x="3716789" y="5667737"/>
                </a:cubicBezTo>
                <a:cubicBezTo>
                  <a:pt x="3735904" y="5664131"/>
                  <a:pt x="3748890" y="5647181"/>
                  <a:pt x="3763316" y="5646820"/>
                </a:cubicBezTo>
                <a:cubicBezTo>
                  <a:pt x="3766201" y="5659442"/>
                  <a:pt x="3784236" y="5664491"/>
                  <a:pt x="3785678" y="5676755"/>
                </a:cubicBezTo>
                <a:cubicBezTo>
                  <a:pt x="3786040" y="5687936"/>
                  <a:pt x="3770890" y="5695151"/>
                  <a:pt x="3761513" y="5696593"/>
                </a:cubicBezTo>
                <a:cubicBezTo>
                  <a:pt x="3748167" y="5698396"/>
                  <a:pt x="3756824" y="5681805"/>
                  <a:pt x="3742036" y="5688298"/>
                </a:cubicBezTo>
                <a:cubicBezTo>
                  <a:pt x="3739873" y="5695150"/>
                  <a:pt x="3753938" y="5696593"/>
                  <a:pt x="3746365" y="5704167"/>
                </a:cubicBezTo>
                <a:cubicBezTo>
                  <a:pt x="3733740" y="5707051"/>
                  <a:pt x="3724002" y="5691183"/>
                  <a:pt x="3712460" y="5691183"/>
                </a:cubicBezTo>
                <a:cubicBezTo>
                  <a:pt x="3713542" y="5688297"/>
                  <a:pt x="3714265" y="5685771"/>
                  <a:pt x="3718593" y="5684330"/>
                </a:cubicBezTo>
                <a:lnTo>
                  <a:pt x="3713542" y="5679642"/>
                </a:lnTo>
                <a:cubicBezTo>
                  <a:pt x="3703444" y="5696593"/>
                  <a:pt x="3683607" y="5679280"/>
                  <a:pt x="3671343" y="5686134"/>
                </a:cubicBezTo>
                <a:cubicBezTo>
                  <a:pt x="3679999" y="5700560"/>
                  <a:pt x="3694787" y="5712102"/>
                  <a:pt x="3685771" y="5729415"/>
                </a:cubicBezTo>
                <a:lnTo>
                  <a:pt x="3722560" y="5732660"/>
                </a:lnTo>
                <a:cubicBezTo>
                  <a:pt x="3724003" y="5726889"/>
                  <a:pt x="3715707" y="5711741"/>
                  <a:pt x="3735905" y="5709216"/>
                </a:cubicBezTo>
                <a:cubicBezTo>
                  <a:pt x="3758266" y="5734103"/>
                  <a:pt x="3706330" y="5751056"/>
                  <a:pt x="3718592" y="5775943"/>
                </a:cubicBezTo>
                <a:lnTo>
                  <a:pt x="3731577" y="5754302"/>
                </a:lnTo>
                <a:cubicBezTo>
                  <a:pt x="3741676" y="5755022"/>
                  <a:pt x="3756103" y="5763679"/>
                  <a:pt x="3742397" y="5770171"/>
                </a:cubicBezTo>
                <a:cubicBezTo>
                  <a:pt x="3735183" y="5773056"/>
                  <a:pt x="3739511" y="5780629"/>
                  <a:pt x="3732299" y="5782433"/>
                </a:cubicBezTo>
                <a:cubicBezTo>
                  <a:pt x="3748529" y="5780270"/>
                  <a:pt x="3763317" y="5787843"/>
                  <a:pt x="3764037" y="5802992"/>
                </a:cubicBezTo>
                <a:cubicBezTo>
                  <a:pt x="3760430" y="5805156"/>
                  <a:pt x="3760070" y="5811286"/>
                  <a:pt x="3754299" y="5813092"/>
                </a:cubicBezTo>
                <a:cubicBezTo>
                  <a:pt x="3771252" y="5817059"/>
                  <a:pt x="3765842" y="5831123"/>
                  <a:pt x="3772333" y="5840139"/>
                </a:cubicBezTo>
                <a:cubicBezTo>
                  <a:pt x="3766563" y="5842303"/>
                  <a:pt x="3762234" y="5853487"/>
                  <a:pt x="3749971" y="5850241"/>
                </a:cubicBezTo>
                <a:lnTo>
                  <a:pt x="3745283" y="5844470"/>
                </a:lnTo>
                <a:cubicBezTo>
                  <a:pt x="3741315" y="5858897"/>
                  <a:pt x="3721478" y="5877289"/>
                  <a:pt x="3744200" y="5892078"/>
                </a:cubicBezTo>
                <a:cubicBezTo>
                  <a:pt x="3747807" y="5889554"/>
                  <a:pt x="3751053" y="5891357"/>
                  <a:pt x="3753578" y="5891718"/>
                </a:cubicBezTo>
                <a:cubicBezTo>
                  <a:pt x="3760430" y="5907949"/>
                  <a:pt x="3731217" y="5918770"/>
                  <a:pt x="3744200" y="5936081"/>
                </a:cubicBezTo>
                <a:cubicBezTo>
                  <a:pt x="3752136" y="5923456"/>
                  <a:pt x="3758266" y="5911555"/>
                  <a:pt x="3778464" y="5912997"/>
                </a:cubicBezTo>
                <a:cubicBezTo>
                  <a:pt x="3786040" y="5914441"/>
                  <a:pt x="3785317" y="5921291"/>
                  <a:pt x="3783876" y="5925982"/>
                </a:cubicBezTo>
                <a:cubicBezTo>
                  <a:pt x="3778465" y="5925981"/>
                  <a:pt x="3770169" y="5932475"/>
                  <a:pt x="3765842" y="5924899"/>
                </a:cubicBezTo>
                <a:cubicBezTo>
                  <a:pt x="3745283" y="5942213"/>
                  <a:pt x="3768006" y="5975035"/>
                  <a:pt x="3744562" y="5988019"/>
                </a:cubicBezTo>
                <a:cubicBezTo>
                  <a:pt x="3740955" y="5987297"/>
                  <a:pt x="3736987" y="5987658"/>
                  <a:pt x="3735183" y="5984411"/>
                </a:cubicBezTo>
                <a:lnTo>
                  <a:pt x="3732298" y="5985856"/>
                </a:lnTo>
                <a:cubicBezTo>
                  <a:pt x="3731576" y="5997758"/>
                  <a:pt x="3751413" y="5996315"/>
                  <a:pt x="3740954" y="6009300"/>
                </a:cubicBezTo>
                <a:cubicBezTo>
                  <a:pt x="3736986" y="6008578"/>
                  <a:pt x="3733740" y="6007134"/>
                  <a:pt x="3731576" y="6009660"/>
                </a:cubicBezTo>
                <a:lnTo>
                  <a:pt x="3730133" y="6014347"/>
                </a:lnTo>
                <a:cubicBezTo>
                  <a:pt x="3702001" y="6008578"/>
                  <a:pt x="3725446" y="5981886"/>
                  <a:pt x="3702361" y="5971788"/>
                </a:cubicBezTo>
                <a:cubicBezTo>
                  <a:pt x="3694787" y="5976478"/>
                  <a:pt x="3684688" y="5975757"/>
                  <a:pt x="3685409" y="5985856"/>
                </a:cubicBezTo>
                <a:cubicBezTo>
                  <a:pt x="3705607" y="5997397"/>
                  <a:pt x="3685050" y="6008939"/>
                  <a:pt x="3711739" y="6011464"/>
                </a:cubicBezTo>
                <a:lnTo>
                  <a:pt x="3708854" y="6020841"/>
                </a:lnTo>
                <a:cubicBezTo>
                  <a:pt x="3698394" y="6025170"/>
                  <a:pt x="3691902" y="6016152"/>
                  <a:pt x="3683607" y="6013627"/>
                </a:cubicBezTo>
                <a:cubicBezTo>
                  <a:pt x="3690098" y="6018677"/>
                  <a:pt x="3681443" y="6026249"/>
                  <a:pt x="3677474" y="6034546"/>
                </a:cubicBezTo>
                <a:lnTo>
                  <a:pt x="3670623" y="6038155"/>
                </a:lnTo>
                <a:cubicBezTo>
                  <a:pt x="3682886" y="6036350"/>
                  <a:pt x="3690098" y="6046447"/>
                  <a:pt x="3690098" y="6055466"/>
                </a:cubicBezTo>
                <a:cubicBezTo>
                  <a:pt x="3690099" y="6063399"/>
                  <a:pt x="3683607" y="6068450"/>
                  <a:pt x="3674590" y="6067729"/>
                </a:cubicBezTo>
                <a:cubicBezTo>
                  <a:pt x="3670983" y="6067008"/>
                  <a:pt x="3667377" y="6066285"/>
                  <a:pt x="3665572" y="6063038"/>
                </a:cubicBezTo>
                <a:cubicBezTo>
                  <a:pt x="3651507" y="6075303"/>
                  <a:pt x="3683968" y="6067008"/>
                  <a:pt x="3680722" y="6077467"/>
                </a:cubicBezTo>
                <a:cubicBezTo>
                  <a:pt x="3689016" y="6084678"/>
                  <a:pt x="3701280" y="6082154"/>
                  <a:pt x="3711740" y="6077827"/>
                </a:cubicBezTo>
                <a:cubicBezTo>
                  <a:pt x="3710297" y="6083235"/>
                  <a:pt x="3707412" y="6089008"/>
                  <a:pt x="3713904" y="6092976"/>
                </a:cubicBezTo>
                <a:cubicBezTo>
                  <a:pt x="3736987" y="6089731"/>
                  <a:pt x="3761152" y="6091174"/>
                  <a:pt x="3785318" y="6093336"/>
                </a:cubicBezTo>
                <a:cubicBezTo>
                  <a:pt x="3778825" y="6103075"/>
                  <a:pt x="3801549" y="6109205"/>
                  <a:pt x="3789285" y="6120026"/>
                </a:cubicBezTo>
                <a:cubicBezTo>
                  <a:pt x="3749610" y="6100190"/>
                  <a:pt x="3726167" y="6131206"/>
                  <a:pt x="3692623" y="6130127"/>
                </a:cubicBezTo>
                <a:cubicBezTo>
                  <a:pt x="3696231" y="6143830"/>
                  <a:pt x="3667736" y="6130127"/>
                  <a:pt x="3670623" y="6142389"/>
                </a:cubicBezTo>
                <a:cubicBezTo>
                  <a:pt x="3647538" y="6149243"/>
                  <a:pt x="3613274" y="6137341"/>
                  <a:pt x="3602094" y="6162227"/>
                </a:cubicBezTo>
                <a:lnTo>
                  <a:pt x="3595962" y="6161145"/>
                </a:lnTo>
                <a:lnTo>
                  <a:pt x="3599207" y="6149965"/>
                </a:lnTo>
                <a:cubicBezTo>
                  <a:pt x="3561336" y="6141307"/>
                  <a:pt x="3521302" y="6154290"/>
                  <a:pt x="3480184" y="6143109"/>
                </a:cubicBezTo>
                <a:lnTo>
                  <a:pt x="3478381" y="6149965"/>
                </a:lnTo>
                <a:cubicBezTo>
                  <a:pt x="3455297" y="6140226"/>
                  <a:pt x="3441953" y="6145634"/>
                  <a:pt x="3413819" y="6143831"/>
                </a:cubicBezTo>
                <a:cubicBezTo>
                  <a:pt x="3360079" y="6131567"/>
                  <a:pt x="3349257" y="6163671"/>
                  <a:pt x="3295516" y="6152128"/>
                </a:cubicBezTo>
                <a:cubicBezTo>
                  <a:pt x="3282532" y="6151767"/>
                  <a:pt x="3258727" y="6139505"/>
                  <a:pt x="3243940" y="6149965"/>
                </a:cubicBezTo>
                <a:cubicBezTo>
                  <a:pt x="3238891" y="6135898"/>
                  <a:pt x="3221577" y="6151046"/>
                  <a:pt x="3210036" y="6145995"/>
                </a:cubicBezTo>
                <a:cubicBezTo>
                  <a:pt x="3200659" y="6143109"/>
                  <a:pt x="3187314" y="6143831"/>
                  <a:pt x="3181904" y="6148882"/>
                </a:cubicBezTo>
                <a:cubicBezTo>
                  <a:pt x="3210758" y="6143109"/>
                  <a:pt x="3188395" y="6169800"/>
                  <a:pt x="3204625" y="6176655"/>
                </a:cubicBezTo>
                <a:cubicBezTo>
                  <a:pt x="3208593" y="6193606"/>
                  <a:pt x="3201380" y="6218131"/>
                  <a:pt x="3230234" y="6226065"/>
                </a:cubicBezTo>
                <a:lnTo>
                  <a:pt x="3233119" y="6238329"/>
                </a:lnTo>
                <a:cubicBezTo>
                  <a:pt x="3239251" y="6235445"/>
                  <a:pt x="3237447" y="6228231"/>
                  <a:pt x="3240333" y="6222821"/>
                </a:cubicBezTo>
                <a:cubicBezTo>
                  <a:pt x="3238890" y="6214524"/>
                  <a:pt x="3218692" y="6212001"/>
                  <a:pt x="3229873" y="6205147"/>
                </a:cubicBezTo>
                <a:cubicBezTo>
                  <a:pt x="3206789" y="6199378"/>
                  <a:pt x="3223742" y="6182424"/>
                  <a:pt x="3215447" y="6170883"/>
                </a:cubicBezTo>
                <a:cubicBezTo>
                  <a:pt x="3217249" y="6165473"/>
                  <a:pt x="3223021" y="6159341"/>
                  <a:pt x="3230594" y="6159702"/>
                </a:cubicBezTo>
                <a:cubicBezTo>
                  <a:pt x="3242857" y="6166554"/>
                  <a:pt x="3249710" y="6173769"/>
                  <a:pt x="3268826" y="6171243"/>
                </a:cubicBezTo>
                <a:lnTo>
                  <a:pt x="3269547" y="6168358"/>
                </a:lnTo>
                <a:cubicBezTo>
                  <a:pt x="3270990" y="6172686"/>
                  <a:pt x="3261973" y="6184951"/>
                  <a:pt x="3274958" y="6189278"/>
                </a:cubicBezTo>
                <a:lnTo>
                  <a:pt x="3281090" y="6190359"/>
                </a:lnTo>
                <a:cubicBezTo>
                  <a:pt x="3274237" y="6209115"/>
                  <a:pt x="3285417" y="6236886"/>
                  <a:pt x="3281811" y="6262133"/>
                </a:cubicBezTo>
                <a:lnTo>
                  <a:pt x="3279286" y="6270791"/>
                </a:lnTo>
                <a:cubicBezTo>
                  <a:pt x="3282893" y="6275479"/>
                  <a:pt x="3294795" y="6275479"/>
                  <a:pt x="3301649" y="6269709"/>
                </a:cubicBezTo>
                <a:cubicBezTo>
                  <a:pt x="3298402" y="6263215"/>
                  <a:pt x="3300566" y="6251674"/>
                  <a:pt x="3288303" y="6248430"/>
                </a:cubicBezTo>
                <a:cubicBezTo>
                  <a:pt x="3299123" y="6234364"/>
                  <a:pt x="3290468" y="6206951"/>
                  <a:pt x="3295877" y="6192884"/>
                </a:cubicBezTo>
                <a:cubicBezTo>
                  <a:pt x="3299123" y="6190719"/>
                  <a:pt x="3302730" y="6191441"/>
                  <a:pt x="3305255" y="6191800"/>
                </a:cubicBezTo>
                <a:cubicBezTo>
                  <a:pt x="3313551" y="6212002"/>
                  <a:pt x="3302731" y="6240132"/>
                  <a:pt x="3309943" y="6259251"/>
                </a:cubicBezTo>
                <a:lnTo>
                  <a:pt x="3324011" y="6264659"/>
                </a:lnTo>
                <a:cubicBezTo>
                  <a:pt x="3303813" y="6283777"/>
                  <a:pt x="3326896" y="6297840"/>
                  <a:pt x="3320764" y="6318759"/>
                </a:cubicBezTo>
                <a:cubicBezTo>
                  <a:pt x="3342045" y="6317319"/>
                  <a:pt x="3323288" y="6332108"/>
                  <a:pt x="3333388" y="6337878"/>
                </a:cubicBezTo>
                <a:cubicBezTo>
                  <a:pt x="3331223" y="6344368"/>
                  <a:pt x="3313551" y="6343287"/>
                  <a:pt x="3316796" y="6353745"/>
                </a:cubicBezTo>
                <a:lnTo>
                  <a:pt x="3331224" y="6358435"/>
                </a:lnTo>
                <a:cubicBezTo>
                  <a:pt x="3311026" y="6368895"/>
                  <a:pt x="3342766" y="6380436"/>
                  <a:pt x="3328339" y="6389813"/>
                </a:cubicBezTo>
                <a:cubicBezTo>
                  <a:pt x="3347816" y="6407129"/>
                  <a:pt x="3326174" y="6418308"/>
                  <a:pt x="3339158" y="6436341"/>
                </a:cubicBezTo>
                <a:cubicBezTo>
                  <a:pt x="3333388" y="6443195"/>
                  <a:pt x="3340602" y="6453656"/>
                  <a:pt x="3344930" y="6461229"/>
                </a:cubicBezTo>
                <a:cubicBezTo>
                  <a:pt x="3351783" y="6464476"/>
                  <a:pt x="3349619" y="6454016"/>
                  <a:pt x="3357553" y="6458345"/>
                </a:cubicBezTo>
                <a:cubicBezTo>
                  <a:pt x="3356471" y="6461950"/>
                  <a:pt x="3358274" y="6478182"/>
                  <a:pt x="3344209" y="6472771"/>
                </a:cubicBezTo>
                <a:lnTo>
                  <a:pt x="3336634" y="6476377"/>
                </a:lnTo>
                <a:lnTo>
                  <a:pt x="3347093" y="6485034"/>
                </a:lnTo>
                <a:cubicBezTo>
                  <a:pt x="3346734" y="6507757"/>
                  <a:pt x="3346372" y="6535530"/>
                  <a:pt x="3344568" y="6554283"/>
                </a:cubicBezTo>
                <a:cubicBezTo>
                  <a:pt x="3357193" y="6585304"/>
                  <a:pt x="3347816" y="6616681"/>
                  <a:pt x="3358275" y="6647262"/>
                </a:cubicBezTo>
                <a:cubicBezTo>
                  <a:pt x="3360078" y="6658444"/>
                  <a:pt x="3343847" y="6647623"/>
                  <a:pt x="3342405" y="6656279"/>
                </a:cubicBezTo>
                <a:cubicBezTo>
                  <a:pt x="3383161" y="6658444"/>
                  <a:pt x="3340240" y="6689822"/>
                  <a:pt x="3368013" y="6696675"/>
                </a:cubicBezTo>
                <a:cubicBezTo>
                  <a:pt x="3346012" y="6726612"/>
                  <a:pt x="3383882" y="6756187"/>
                  <a:pt x="3368734" y="6785402"/>
                </a:cubicBezTo>
                <a:cubicBezTo>
                  <a:pt x="3397950" y="6792616"/>
                  <a:pt x="3353225" y="6811732"/>
                  <a:pt x="3380636" y="6820387"/>
                </a:cubicBezTo>
                <a:lnTo>
                  <a:pt x="3374866" y="6831207"/>
                </a:lnTo>
                <a:lnTo>
                  <a:pt x="3383522" y="6832651"/>
                </a:lnTo>
                <a:cubicBezTo>
                  <a:pt x="3371619" y="6839504"/>
                  <a:pt x="3374144" y="6846176"/>
                  <a:pt x="3377751" y="6853660"/>
                </a:cubicBezTo>
                <a:lnTo>
                  <a:pt x="3379404" y="6858000"/>
                </a:lnTo>
                <a:lnTo>
                  <a:pt x="2847155" y="6858000"/>
                </a:lnTo>
                <a:lnTo>
                  <a:pt x="2849313" y="6838827"/>
                </a:lnTo>
                <a:cubicBezTo>
                  <a:pt x="2852244" y="6829044"/>
                  <a:pt x="2856031" y="6819486"/>
                  <a:pt x="2857653" y="6811732"/>
                </a:cubicBezTo>
                <a:cubicBezTo>
                  <a:pt x="2866309" y="6809207"/>
                  <a:pt x="2877130" y="6812091"/>
                  <a:pt x="2879654" y="6820387"/>
                </a:cubicBezTo>
                <a:lnTo>
                  <a:pt x="2883983" y="6806320"/>
                </a:lnTo>
                <a:cubicBezTo>
                  <a:pt x="2905624" y="6790090"/>
                  <a:pt x="2893000" y="6785041"/>
                  <a:pt x="2889033" y="6767368"/>
                </a:cubicBezTo>
                <a:lnTo>
                  <a:pt x="2886146" y="6768810"/>
                </a:lnTo>
                <a:cubicBezTo>
                  <a:pt x="2880016" y="6768811"/>
                  <a:pt x="2878212" y="6765565"/>
                  <a:pt x="2875327" y="6761957"/>
                </a:cubicBezTo>
                <a:cubicBezTo>
                  <a:pt x="2874966" y="6759072"/>
                  <a:pt x="2880737" y="6757990"/>
                  <a:pt x="2883622" y="6756548"/>
                </a:cubicBezTo>
                <a:cubicBezTo>
                  <a:pt x="2885065" y="6756547"/>
                  <a:pt x="2885787" y="6756547"/>
                  <a:pt x="2886508" y="6757269"/>
                </a:cubicBezTo>
                <a:cubicBezTo>
                  <a:pt x="2886146" y="6756548"/>
                  <a:pt x="2886147" y="6755825"/>
                  <a:pt x="2886868" y="6755104"/>
                </a:cubicBezTo>
                <a:cubicBezTo>
                  <a:pt x="2878934" y="6747530"/>
                  <a:pt x="2864145" y="6756908"/>
                  <a:pt x="2862343" y="6745726"/>
                </a:cubicBezTo>
                <a:cubicBezTo>
                  <a:pt x="2864507" y="6741039"/>
                  <a:pt x="2868112" y="6739956"/>
                  <a:pt x="2871719" y="6740677"/>
                </a:cubicBezTo>
                <a:cubicBezTo>
                  <a:pt x="2873524" y="6742121"/>
                  <a:pt x="2875687" y="6743202"/>
                  <a:pt x="2879294" y="6743923"/>
                </a:cubicBezTo>
                <a:cubicBezTo>
                  <a:pt x="2881098" y="6744644"/>
                  <a:pt x="2882540" y="6745726"/>
                  <a:pt x="2883261" y="6746449"/>
                </a:cubicBezTo>
                <a:lnTo>
                  <a:pt x="2883983" y="6744645"/>
                </a:lnTo>
                <a:cubicBezTo>
                  <a:pt x="2882541" y="6744285"/>
                  <a:pt x="2881097" y="6744285"/>
                  <a:pt x="2879655" y="6743924"/>
                </a:cubicBezTo>
                <a:cubicBezTo>
                  <a:pt x="2877490" y="6742481"/>
                  <a:pt x="2874606" y="6741399"/>
                  <a:pt x="2872081" y="6740677"/>
                </a:cubicBezTo>
                <a:cubicBezTo>
                  <a:pt x="2863425" y="6734546"/>
                  <a:pt x="2876769" y="6722644"/>
                  <a:pt x="2872801" y="6711824"/>
                </a:cubicBezTo>
                <a:cubicBezTo>
                  <a:pt x="2858375" y="6677559"/>
                  <a:pt x="2865948" y="6647985"/>
                  <a:pt x="2838177" y="6619203"/>
                </a:cubicBezTo>
                <a:cubicBezTo>
                  <a:pt x="2837816" y="6628945"/>
                  <a:pt x="2845391" y="6651231"/>
                  <a:pt x="2854768" y="6645819"/>
                </a:cubicBezTo>
                <a:lnTo>
                  <a:pt x="2844308" y="6667821"/>
                </a:lnTo>
                <a:cubicBezTo>
                  <a:pt x="2860899" y="6673593"/>
                  <a:pt x="2838898" y="6686576"/>
                  <a:pt x="2856211" y="6693790"/>
                </a:cubicBezTo>
                <a:cubicBezTo>
                  <a:pt x="2847193" y="6706413"/>
                  <a:pt x="2877491" y="6718677"/>
                  <a:pt x="2856211" y="6732743"/>
                </a:cubicBezTo>
                <a:cubicBezTo>
                  <a:pt x="2861621" y="6745006"/>
                  <a:pt x="2861260" y="6763760"/>
                  <a:pt x="2869195" y="6776023"/>
                </a:cubicBezTo>
                <a:cubicBezTo>
                  <a:pt x="2864507" y="6787926"/>
                  <a:pt x="2879655" y="6802714"/>
                  <a:pt x="2859096" y="6809927"/>
                </a:cubicBezTo>
                <a:cubicBezTo>
                  <a:pt x="2850079" y="6810288"/>
                  <a:pt x="2842504" y="6813173"/>
                  <a:pt x="2838898" y="6803436"/>
                </a:cubicBezTo>
                <a:cubicBezTo>
                  <a:pt x="2839619" y="6800549"/>
                  <a:pt x="2839258" y="6797664"/>
                  <a:pt x="2843226" y="6797304"/>
                </a:cubicBezTo>
                <a:lnTo>
                  <a:pt x="2834209" y="6788648"/>
                </a:lnTo>
                <a:lnTo>
                  <a:pt x="2829882" y="6789729"/>
                </a:lnTo>
                <a:cubicBezTo>
                  <a:pt x="2825914" y="6790090"/>
                  <a:pt x="2824470" y="6785762"/>
                  <a:pt x="2822667" y="6783598"/>
                </a:cubicBezTo>
                <a:cubicBezTo>
                  <a:pt x="2823388" y="6776384"/>
                  <a:pt x="2833128" y="6783237"/>
                  <a:pt x="2837095" y="6778910"/>
                </a:cubicBezTo>
                <a:cubicBezTo>
                  <a:pt x="2841423" y="6768811"/>
                  <a:pt x="2835292" y="6758711"/>
                  <a:pt x="2832046" y="6752219"/>
                </a:cubicBezTo>
                <a:cubicBezTo>
                  <a:pt x="2789485" y="6746808"/>
                  <a:pt x="2835653" y="6723005"/>
                  <a:pt x="2818700" y="6713987"/>
                </a:cubicBezTo>
                <a:cubicBezTo>
                  <a:pt x="2794175" y="6721922"/>
                  <a:pt x="2817979" y="6703167"/>
                  <a:pt x="2794174" y="6699920"/>
                </a:cubicBezTo>
                <a:lnTo>
                  <a:pt x="2773976" y="6715429"/>
                </a:lnTo>
                <a:cubicBezTo>
                  <a:pt x="2791289" y="6722644"/>
                  <a:pt x="2791289" y="6745366"/>
                  <a:pt x="2792731" y="6757630"/>
                </a:cubicBezTo>
                <a:lnTo>
                  <a:pt x="2798862" y="6758712"/>
                </a:lnTo>
                <a:cubicBezTo>
                  <a:pt x="2795256" y="6769893"/>
                  <a:pt x="2806436" y="6776746"/>
                  <a:pt x="2793092" y="6786483"/>
                </a:cubicBezTo>
                <a:cubicBezTo>
                  <a:pt x="2797780" y="6809927"/>
                  <a:pt x="2814732" y="6788287"/>
                  <a:pt x="2824471" y="6807764"/>
                </a:cubicBezTo>
                <a:cubicBezTo>
                  <a:pt x="2824832" y="6814616"/>
                  <a:pt x="2817979" y="6820387"/>
                  <a:pt x="2811487" y="6820388"/>
                </a:cubicBezTo>
                <a:lnTo>
                  <a:pt x="2816175" y="6826159"/>
                </a:lnTo>
                <a:cubicBezTo>
                  <a:pt x="2807699" y="6832921"/>
                  <a:pt x="2805693" y="6838624"/>
                  <a:pt x="2806939" y="6843798"/>
                </a:cubicBezTo>
                <a:lnTo>
                  <a:pt x="2817029" y="6858000"/>
                </a:lnTo>
                <a:lnTo>
                  <a:pt x="2377178" y="6858000"/>
                </a:lnTo>
                <a:lnTo>
                  <a:pt x="2376509" y="6857537"/>
                </a:lnTo>
                <a:lnTo>
                  <a:pt x="2385164" y="6836979"/>
                </a:lnTo>
                <a:cubicBezTo>
                  <a:pt x="2378312" y="6825077"/>
                  <a:pt x="2388050" y="6818583"/>
                  <a:pt x="2384804" y="6808125"/>
                </a:cubicBezTo>
                <a:lnTo>
                  <a:pt x="2377591" y="6801992"/>
                </a:lnTo>
                <a:cubicBezTo>
                  <a:pt x="2379754" y="6799107"/>
                  <a:pt x="2377230" y="6794779"/>
                  <a:pt x="2382639" y="6793698"/>
                </a:cubicBezTo>
                <a:lnTo>
                  <a:pt x="2367130" y="6792976"/>
                </a:lnTo>
                <a:cubicBezTo>
                  <a:pt x="2330703" y="6784680"/>
                  <a:pt x="2383722" y="6772056"/>
                  <a:pt x="2359196" y="6758711"/>
                </a:cubicBezTo>
                <a:lnTo>
                  <a:pt x="2354868" y="6760155"/>
                </a:lnTo>
                <a:cubicBezTo>
                  <a:pt x="2348376" y="6755826"/>
                  <a:pt x="2334310" y="6754384"/>
                  <a:pt x="2334670" y="6744644"/>
                </a:cubicBezTo>
                <a:cubicBezTo>
                  <a:pt x="2345491" y="6734547"/>
                  <a:pt x="2352343" y="6750776"/>
                  <a:pt x="2363164" y="6744645"/>
                </a:cubicBezTo>
                <a:lnTo>
                  <a:pt x="2368935" y="6724807"/>
                </a:lnTo>
                <a:cubicBezTo>
                  <a:pt x="2363163" y="6726611"/>
                  <a:pt x="2353425" y="6725168"/>
                  <a:pt x="2351262" y="6718678"/>
                </a:cubicBezTo>
                <a:cubicBezTo>
                  <a:pt x="2351261" y="6715791"/>
                  <a:pt x="2353786" y="6713987"/>
                  <a:pt x="2356671" y="6712545"/>
                </a:cubicBezTo>
                <a:cubicBezTo>
                  <a:pt x="2355229" y="6712906"/>
                  <a:pt x="2354147" y="6712906"/>
                  <a:pt x="2353064" y="6712183"/>
                </a:cubicBezTo>
                <a:cubicBezTo>
                  <a:pt x="2349097" y="6699561"/>
                  <a:pt x="2368934" y="6680084"/>
                  <a:pt x="2339720" y="6673954"/>
                </a:cubicBezTo>
                <a:lnTo>
                  <a:pt x="2341523" y="6676116"/>
                </a:lnTo>
                <a:cubicBezTo>
                  <a:pt x="2341522" y="6681166"/>
                  <a:pt x="2338997" y="6684772"/>
                  <a:pt x="2333227" y="6686576"/>
                </a:cubicBezTo>
                <a:cubicBezTo>
                  <a:pt x="2328539" y="6684772"/>
                  <a:pt x="2322767" y="6686937"/>
                  <a:pt x="2321325" y="6682609"/>
                </a:cubicBezTo>
                <a:lnTo>
                  <a:pt x="2324210" y="6681165"/>
                </a:lnTo>
                <a:cubicBezTo>
                  <a:pt x="2331784" y="6673232"/>
                  <a:pt x="2332866" y="6668542"/>
                  <a:pt x="2330342" y="6660246"/>
                </a:cubicBezTo>
                <a:cubicBezTo>
                  <a:pt x="2334310" y="6655919"/>
                  <a:pt x="2339720" y="6659885"/>
                  <a:pt x="2343327" y="6660607"/>
                </a:cubicBezTo>
                <a:lnTo>
                  <a:pt x="2344769" y="6655919"/>
                </a:lnTo>
                <a:cubicBezTo>
                  <a:pt x="2315553" y="6662771"/>
                  <a:pt x="2353425" y="6636443"/>
                  <a:pt x="2338277" y="6626058"/>
                </a:cubicBezTo>
                <a:cubicBezTo>
                  <a:pt x="2329259" y="6616321"/>
                  <a:pt x="2327457" y="6622093"/>
                  <a:pt x="2316635" y="6615238"/>
                </a:cubicBezTo>
                <a:lnTo>
                  <a:pt x="2314472" y="6621730"/>
                </a:lnTo>
                <a:cubicBezTo>
                  <a:pt x="2319883" y="6629665"/>
                  <a:pt x="2327457" y="6621730"/>
                  <a:pt x="2333949" y="6630027"/>
                </a:cubicBezTo>
                <a:lnTo>
                  <a:pt x="2316635" y="6635721"/>
                </a:lnTo>
                <a:cubicBezTo>
                  <a:pt x="2316997" y="6643655"/>
                  <a:pt x="2328177" y="6640770"/>
                  <a:pt x="2331784" y="6646181"/>
                </a:cubicBezTo>
                <a:cubicBezTo>
                  <a:pt x="2335391" y="6660607"/>
                  <a:pt x="2326374" y="6659886"/>
                  <a:pt x="2317719" y="6671428"/>
                </a:cubicBezTo>
                <a:cubicBezTo>
                  <a:pt x="2306897" y="6672509"/>
                  <a:pt x="2304012" y="6663853"/>
                  <a:pt x="2296078" y="6660607"/>
                </a:cubicBezTo>
                <a:cubicBezTo>
                  <a:pt x="2296078" y="6646903"/>
                  <a:pt x="2321686" y="6662049"/>
                  <a:pt x="2319522" y="6655918"/>
                </a:cubicBezTo>
                <a:lnTo>
                  <a:pt x="2314832" y="6650147"/>
                </a:lnTo>
                <a:cubicBezTo>
                  <a:pt x="2310143" y="6653394"/>
                  <a:pt x="2304733" y="6653393"/>
                  <a:pt x="2298601" y="6652312"/>
                </a:cubicBezTo>
                <a:cubicBezTo>
                  <a:pt x="2284896" y="6646902"/>
                  <a:pt x="2304013" y="6643295"/>
                  <a:pt x="2301127" y="6635721"/>
                </a:cubicBezTo>
                <a:cubicBezTo>
                  <a:pt x="2290667" y="6635722"/>
                  <a:pt x="2290306" y="6619928"/>
                  <a:pt x="2282011" y="6625337"/>
                </a:cubicBezTo>
                <a:cubicBezTo>
                  <a:pt x="2285978" y="6637884"/>
                  <a:pt x="2295716" y="6648706"/>
                  <a:pt x="2292832" y="6663131"/>
                </a:cubicBezTo>
                <a:cubicBezTo>
                  <a:pt x="2312307" y="6668181"/>
                  <a:pt x="2295716" y="6688378"/>
                  <a:pt x="2320603" y="6683690"/>
                </a:cubicBezTo>
                <a:lnTo>
                  <a:pt x="2296798" y="6711463"/>
                </a:lnTo>
                <a:cubicBezTo>
                  <a:pt x="2296799" y="6720480"/>
                  <a:pt x="2318079" y="6728415"/>
                  <a:pt x="2306898" y="6739234"/>
                </a:cubicBezTo>
                <a:cubicBezTo>
                  <a:pt x="2315915" y="6748612"/>
                  <a:pt x="2314833" y="6765565"/>
                  <a:pt x="2335031" y="6763040"/>
                </a:cubicBezTo>
                <a:cubicBezTo>
                  <a:pt x="2335030" y="6768089"/>
                  <a:pt x="2330703" y="6769172"/>
                  <a:pt x="2326013" y="6771335"/>
                </a:cubicBezTo>
                <a:cubicBezTo>
                  <a:pt x="2322046" y="6775664"/>
                  <a:pt x="2313390" y="6787206"/>
                  <a:pt x="2320603" y="6789369"/>
                </a:cubicBezTo>
                <a:cubicBezTo>
                  <a:pt x="2342244" y="6770254"/>
                  <a:pt x="2327095" y="6802353"/>
                  <a:pt x="2350901" y="6801633"/>
                </a:cubicBezTo>
                <a:cubicBezTo>
                  <a:pt x="2342244" y="6804518"/>
                  <a:pt x="2349096" y="6818583"/>
                  <a:pt x="2349819" y="6825437"/>
                </a:cubicBezTo>
                <a:cubicBezTo>
                  <a:pt x="2351621" y="6818945"/>
                  <a:pt x="2358836" y="6814617"/>
                  <a:pt x="2366770" y="6814255"/>
                </a:cubicBezTo>
                <a:cubicBezTo>
                  <a:pt x="2365327" y="6823995"/>
                  <a:pt x="2369296" y="6836618"/>
                  <a:pt x="2364245" y="6844552"/>
                </a:cubicBezTo>
                <a:cubicBezTo>
                  <a:pt x="2344768" y="6848881"/>
                  <a:pt x="2342604" y="6825798"/>
                  <a:pt x="2329982" y="6833371"/>
                </a:cubicBezTo>
                <a:cubicBezTo>
                  <a:pt x="2340802" y="6840225"/>
                  <a:pt x="2322768" y="6852126"/>
                  <a:pt x="2334669" y="6856094"/>
                </a:cubicBezTo>
                <a:lnTo>
                  <a:pt x="2335243" y="6858000"/>
                </a:lnTo>
                <a:lnTo>
                  <a:pt x="2121640" y="6858000"/>
                </a:lnTo>
                <a:lnTo>
                  <a:pt x="2116460" y="6855734"/>
                </a:lnTo>
                <a:lnTo>
                  <a:pt x="2118274" y="6858000"/>
                </a:lnTo>
                <a:lnTo>
                  <a:pt x="1971580" y="6858000"/>
                </a:lnTo>
                <a:lnTo>
                  <a:pt x="1967815" y="6848565"/>
                </a:lnTo>
                <a:cubicBezTo>
                  <a:pt x="1964253" y="6846176"/>
                  <a:pt x="1959564" y="6844372"/>
                  <a:pt x="1957039" y="6842028"/>
                </a:cubicBezTo>
                <a:cubicBezTo>
                  <a:pt x="1953073" y="6841306"/>
                  <a:pt x="1949104" y="6837700"/>
                  <a:pt x="1945137" y="6842028"/>
                </a:cubicBezTo>
                <a:lnTo>
                  <a:pt x="1943695" y="6846716"/>
                </a:lnTo>
                <a:cubicBezTo>
                  <a:pt x="1927465" y="6835896"/>
                  <a:pt x="1924939" y="6857177"/>
                  <a:pt x="1908349" y="6847438"/>
                </a:cubicBezTo>
                <a:cubicBezTo>
                  <a:pt x="1909431" y="6843471"/>
                  <a:pt x="1914841" y="6838422"/>
                  <a:pt x="1909070" y="6835535"/>
                </a:cubicBezTo>
                <a:lnTo>
                  <a:pt x="1900414" y="6834094"/>
                </a:lnTo>
                <a:lnTo>
                  <a:pt x="1914840" y="6824715"/>
                </a:lnTo>
                <a:cubicBezTo>
                  <a:pt x="1914120" y="6814616"/>
                  <a:pt x="1896445" y="6816420"/>
                  <a:pt x="1889233" y="6810288"/>
                </a:cubicBezTo>
                <a:cubicBezTo>
                  <a:pt x="1902216" y="6796583"/>
                  <a:pt x="1917366" y="6820388"/>
                  <a:pt x="1928186" y="6801271"/>
                </a:cubicBezTo>
                <a:cubicBezTo>
                  <a:pt x="1926742" y="6798025"/>
                  <a:pt x="1922415" y="6794418"/>
                  <a:pt x="1924939" y="6790812"/>
                </a:cubicBezTo>
                <a:lnTo>
                  <a:pt x="1935039" y="6792615"/>
                </a:lnTo>
                <a:cubicBezTo>
                  <a:pt x="1935760" y="6794779"/>
                  <a:pt x="1931793" y="6794779"/>
                  <a:pt x="1929988" y="6796583"/>
                </a:cubicBezTo>
                <a:cubicBezTo>
                  <a:pt x="1938284" y="6812091"/>
                  <a:pt x="1960646" y="6811731"/>
                  <a:pt x="1972909" y="6822912"/>
                </a:cubicBezTo>
                <a:cubicBezTo>
                  <a:pt x="1979762" y="6821109"/>
                  <a:pt x="1993108" y="6824715"/>
                  <a:pt x="1993468" y="6814616"/>
                </a:cubicBezTo>
                <a:cubicBezTo>
                  <a:pt x="1997436" y="6815338"/>
                  <a:pt x="2000682" y="6816780"/>
                  <a:pt x="2002846" y="6814255"/>
                </a:cubicBezTo>
                <a:cubicBezTo>
                  <a:pt x="2005010" y="6810650"/>
                  <a:pt x="2000321" y="6808845"/>
                  <a:pt x="1998879" y="6805600"/>
                </a:cubicBezTo>
                <a:cubicBezTo>
                  <a:pt x="1993829" y="6809566"/>
                  <a:pt x="1987337" y="6805238"/>
                  <a:pt x="1980845" y="6805238"/>
                </a:cubicBezTo>
                <a:cubicBezTo>
                  <a:pt x="1986976" y="6797304"/>
                  <a:pt x="1977238" y="6794418"/>
                  <a:pt x="1971827" y="6791533"/>
                </a:cubicBezTo>
                <a:cubicBezTo>
                  <a:pt x="1954154" y="6799468"/>
                  <a:pt x="1949105" y="6780713"/>
                  <a:pt x="1932514" y="6779631"/>
                </a:cubicBezTo>
                <a:lnTo>
                  <a:pt x="1935398" y="6778189"/>
                </a:lnTo>
                <a:cubicBezTo>
                  <a:pt x="1931973" y="6774581"/>
                  <a:pt x="1927938" y="6773499"/>
                  <a:pt x="1923525" y="6773713"/>
                </a:cubicBezTo>
                <a:lnTo>
                  <a:pt x="1916028" y="6775465"/>
                </a:lnTo>
                <a:lnTo>
                  <a:pt x="1912316" y="6767368"/>
                </a:lnTo>
                <a:cubicBezTo>
                  <a:pt x="1908348" y="6758712"/>
                  <a:pt x="1889233" y="6758350"/>
                  <a:pt x="1882740" y="6762319"/>
                </a:cubicBezTo>
                <a:cubicBezTo>
                  <a:pt x="1887429" y="6764122"/>
                  <a:pt x="1892478" y="6768991"/>
                  <a:pt x="1898024" y="6772687"/>
                </a:cubicBezTo>
                <a:lnTo>
                  <a:pt x="1914797" y="6775752"/>
                </a:lnTo>
                <a:lnTo>
                  <a:pt x="1909385" y="6777016"/>
                </a:lnTo>
                <a:cubicBezTo>
                  <a:pt x="1899512" y="6780171"/>
                  <a:pt x="1889053" y="6783599"/>
                  <a:pt x="1879854" y="6777467"/>
                </a:cubicBezTo>
                <a:cubicBezTo>
                  <a:pt x="1861100" y="6775303"/>
                  <a:pt x="1874445" y="6762318"/>
                  <a:pt x="1869035" y="6754743"/>
                </a:cubicBezTo>
                <a:lnTo>
                  <a:pt x="1871236" y="6753831"/>
                </a:lnTo>
                <a:lnTo>
                  <a:pt x="1869756" y="6752943"/>
                </a:lnTo>
                <a:cubicBezTo>
                  <a:pt x="1875527" y="6751861"/>
                  <a:pt x="1872640" y="6747533"/>
                  <a:pt x="1874805" y="6744648"/>
                </a:cubicBezTo>
                <a:lnTo>
                  <a:pt x="1875042" y="6752253"/>
                </a:lnTo>
                <a:lnTo>
                  <a:pt x="1886438" y="6747531"/>
                </a:lnTo>
                <a:cubicBezTo>
                  <a:pt x="1890675" y="6743112"/>
                  <a:pt x="1895003" y="6738513"/>
                  <a:pt x="1904381" y="6739234"/>
                </a:cubicBezTo>
                <a:cubicBezTo>
                  <a:pt x="1900774" y="6733825"/>
                  <a:pt x="1892479" y="6735267"/>
                  <a:pt x="1886346" y="6734186"/>
                </a:cubicBezTo>
                <a:lnTo>
                  <a:pt x="1880215" y="6737070"/>
                </a:lnTo>
                <a:cubicBezTo>
                  <a:pt x="1878052" y="6735628"/>
                  <a:pt x="1877329" y="6733463"/>
                  <a:pt x="1874444" y="6734186"/>
                </a:cubicBezTo>
                <a:lnTo>
                  <a:pt x="1875888" y="6729496"/>
                </a:lnTo>
                <a:cubicBezTo>
                  <a:pt x="1892118" y="6736350"/>
                  <a:pt x="1887429" y="6708578"/>
                  <a:pt x="1910513" y="6718678"/>
                </a:cubicBezTo>
                <a:cubicBezTo>
                  <a:pt x="1912677" y="6715069"/>
                  <a:pt x="1910152" y="6711462"/>
                  <a:pt x="1906906" y="6708937"/>
                </a:cubicBezTo>
                <a:lnTo>
                  <a:pt x="1887429" y="6712545"/>
                </a:lnTo>
                <a:cubicBezTo>
                  <a:pt x="1888872" y="6706773"/>
                  <a:pt x="1895004" y="6690904"/>
                  <a:pt x="1881658" y="6687659"/>
                </a:cubicBezTo>
                <a:cubicBezTo>
                  <a:pt x="1875527" y="6699560"/>
                  <a:pt x="1860379" y="6688739"/>
                  <a:pt x="1849918" y="6689100"/>
                </a:cubicBezTo>
                <a:cubicBezTo>
                  <a:pt x="1847032" y="6685493"/>
                  <a:pt x="1844148" y="6682969"/>
                  <a:pt x="1846312" y="6679363"/>
                </a:cubicBezTo>
                <a:lnTo>
                  <a:pt x="1874445" y="6681166"/>
                </a:lnTo>
                <a:cubicBezTo>
                  <a:pt x="1871559" y="6664574"/>
                  <a:pt x="1877330" y="6661689"/>
                  <a:pt x="1891756" y="6653394"/>
                </a:cubicBezTo>
                <a:lnTo>
                  <a:pt x="1892117" y="6651590"/>
                </a:lnTo>
                <a:cubicBezTo>
                  <a:pt x="1885986" y="6650508"/>
                  <a:pt x="1900414" y="6650147"/>
                  <a:pt x="1905823" y="6649067"/>
                </a:cubicBezTo>
                <a:cubicBezTo>
                  <a:pt x="1893922" y="6645098"/>
                  <a:pt x="1885626" y="6637524"/>
                  <a:pt x="1872281" y="6643294"/>
                </a:cubicBezTo>
                <a:lnTo>
                  <a:pt x="1869035" y="6654476"/>
                </a:lnTo>
                <a:lnTo>
                  <a:pt x="1865789" y="6644016"/>
                </a:lnTo>
                <a:lnTo>
                  <a:pt x="1882739" y="6640049"/>
                </a:lnTo>
                <a:lnTo>
                  <a:pt x="1878052" y="6625338"/>
                </a:lnTo>
                <a:cubicBezTo>
                  <a:pt x="1873001" y="6638607"/>
                  <a:pt x="1854968" y="6638245"/>
                  <a:pt x="1840179" y="6639687"/>
                </a:cubicBezTo>
                <a:cubicBezTo>
                  <a:pt x="1829360" y="6641491"/>
                  <a:pt x="1824670" y="6631109"/>
                  <a:pt x="1824311" y="6627864"/>
                </a:cubicBezTo>
                <a:cubicBezTo>
                  <a:pt x="1838377" y="6624254"/>
                  <a:pt x="1842705" y="6635722"/>
                  <a:pt x="1855329" y="6628223"/>
                </a:cubicBezTo>
                <a:cubicBezTo>
                  <a:pt x="1850640" y="6621371"/>
                  <a:pt x="1842345" y="6618847"/>
                  <a:pt x="1848836" y="6610188"/>
                </a:cubicBezTo>
                <a:cubicBezTo>
                  <a:pt x="1859296" y="6610188"/>
                  <a:pt x="1865067" y="6608026"/>
                  <a:pt x="1873363" y="6602614"/>
                </a:cubicBezTo>
                <a:cubicBezTo>
                  <a:pt x="1879134" y="6595403"/>
                  <a:pt x="1869035" y="6590711"/>
                  <a:pt x="1865788" y="6584222"/>
                </a:cubicBezTo>
                <a:cubicBezTo>
                  <a:pt x="1860738" y="6584582"/>
                  <a:pt x="1855329" y="6585303"/>
                  <a:pt x="1850279" y="6584582"/>
                </a:cubicBezTo>
                <a:cubicBezTo>
                  <a:pt x="1869395" y="6571958"/>
                  <a:pt x="1839098" y="6560416"/>
                  <a:pt x="1838737" y="6548514"/>
                </a:cubicBezTo>
                <a:cubicBezTo>
                  <a:pt x="1828278" y="6547792"/>
                  <a:pt x="1816375" y="6544545"/>
                  <a:pt x="1814571" y="6537334"/>
                </a:cubicBezTo>
                <a:cubicBezTo>
                  <a:pt x="1830081" y="6525069"/>
                  <a:pt x="1847033" y="6551038"/>
                  <a:pt x="1855328" y="6544545"/>
                </a:cubicBezTo>
                <a:lnTo>
                  <a:pt x="1865428" y="6563302"/>
                </a:lnTo>
                <a:cubicBezTo>
                  <a:pt x="1877330" y="6562581"/>
                  <a:pt x="1872281" y="6540577"/>
                  <a:pt x="1892118" y="6548154"/>
                </a:cubicBezTo>
                <a:cubicBezTo>
                  <a:pt x="1897528" y="6543103"/>
                  <a:pt x="1909431" y="6538054"/>
                  <a:pt x="1900053" y="6530478"/>
                </a:cubicBezTo>
                <a:lnTo>
                  <a:pt x="1885987" y="6538054"/>
                </a:lnTo>
                <a:lnTo>
                  <a:pt x="1887790" y="6540577"/>
                </a:lnTo>
                <a:cubicBezTo>
                  <a:pt x="1873002" y="6542020"/>
                  <a:pt x="1861461" y="6531922"/>
                  <a:pt x="1847394" y="6531560"/>
                </a:cubicBezTo>
                <a:lnTo>
                  <a:pt x="1854246" y="6525791"/>
                </a:lnTo>
                <a:cubicBezTo>
                  <a:pt x="1846312" y="6521462"/>
                  <a:pt x="1839820" y="6517133"/>
                  <a:pt x="1829721" y="6516411"/>
                </a:cubicBezTo>
                <a:lnTo>
                  <a:pt x="1839098" y="6505952"/>
                </a:lnTo>
                <a:cubicBezTo>
                  <a:pt x="1839458" y="6513889"/>
                  <a:pt x="1854247" y="6512447"/>
                  <a:pt x="1856410" y="6508838"/>
                </a:cubicBezTo>
                <a:cubicBezTo>
                  <a:pt x="1860739" y="6507756"/>
                  <a:pt x="1860018" y="6504512"/>
                  <a:pt x="1860738" y="6502708"/>
                </a:cubicBezTo>
                <a:cubicBezTo>
                  <a:pt x="1859296" y="6498740"/>
                  <a:pt x="1852804" y="6498379"/>
                  <a:pt x="1851722" y="6493331"/>
                </a:cubicBezTo>
                <a:cubicBezTo>
                  <a:pt x="1829721" y="6506312"/>
                  <a:pt x="1829721" y="6479625"/>
                  <a:pt x="1809162" y="6478903"/>
                </a:cubicBezTo>
                <a:lnTo>
                  <a:pt x="1822506" y="6464476"/>
                </a:lnTo>
                <a:cubicBezTo>
                  <a:pt x="1803390" y="6463032"/>
                  <a:pt x="1819261" y="6448964"/>
                  <a:pt x="1813490" y="6442114"/>
                </a:cubicBezTo>
                <a:cubicBezTo>
                  <a:pt x="1824310" y="6445000"/>
                  <a:pt x="1831523" y="6434539"/>
                  <a:pt x="1844868" y="6432737"/>
                </a:cubicBezTo>
                <a:cubicBezTo>
                  <a:pt x="1863264" y="6435983"/>
                  <a:pt x="1878411" y="6450770"/>
                  <a:pt x="1897168" y="6445000"/>
                </a:cubicBezTo>
                <a:cubicBezTo>
                  <a:pt x="1898250" y="6455099"/>
                  <a:pt x="1915201" y="6468082"/>
                  <a:pt x="1931071" y="6457981"/>
                </a:cubicBezTo>
                <a:cubicBezTo>
                  <a:pt x="1930350" y="6451852"/>
                  <a:pt x="1922055" y="6449325"/>
                  <a:pt x="1925300" y="6442835"/>
                </a:cubicBezTo>
                <a:lnTo>
                  <a:pt x="1946219" y="6438505"/>
                </a:lnTo>
                <a:cubicBezTo>
                  <a:pt x="1939728" y="6433458"/>
                  <a:pt x="1937563" y="6428046"/>
                  <a:pt x="1941892" y="6421913"/>
                </a:cubicBezTo>
                <a:lnTo>
                  <a:pt x="1944416" y="6422276"/>
                </a:lnTo>
                <a:cubicBezTo>
                  <a:pt x="1955957" y="6409292"/>
                  <a:pt x="1937923" y="6400275"/>
                  <a:pt x="1936120" y="6389096"/>
                </a:cubicBezTo>
                <a:cubicBezTo>
                  <a:pt x="1932875" y="6387652"/>
                  <a:pt x="1930711" y="6390176"/>
                  <a:pt x="1929268" y="6390895"/>
                </a:cubicBezTo>
                <a:cubicBezTo>
                  <a:pt x="1929989" y="6388012"/>
                  <a:pt x="1930711" y="6385127"/>
                  <a:pt x="1927465" y="6383683"/>
                </a:cubicBezTo>
                <a:lnTo>
                  <a:pt x="1922414" y="6382601"/>
                </a:lnTo>
                <a:lnTo>
                  <a:pt x="1923135" y="6379716"/>
                </a:lnTo>
                <a:lnTo>
                  <a:pt x="1963893" y="6386930"/>
                </a:lnTo>
                <a:lnTo>
                  <a:pt x="1956319" y="6390535"/>
                </a:lnTo>
                <a:cubicBezTo>
                  <a:pt x="1966057" y="6393061"/>
                  <a:pt x="1974353" y="6403881"/>
                  <a:pt x="1984091" y="6393421"/>
                </a:cubicBezTo>
                <a:cubicBezTo>
                  <a:pt x="1981565" y="6384044"/>
                  <a:pt x="1998879" y="6375027"/>
                  <a:pt x="1977959" y="6370339"/>
                </a:cubicBezTo>
                <a:cubicBezTo>
                  <a:pt x="1981927" y="6360962"/>
                  <a:pt x="1994550" y="6372142"/>
                  <a:pt x="2001042" y="6367452"/>
                </a:cubicBezTo>
                <a:cubicBezTo>
                  <a:pt x="1988059" y="6367092"/>
                  <a:pt x="1995272" y="6351223"/>
                  <a:pt x="1981927" y="6356992"/>
                </a:cubicBezTo>
                <a:lnTo>
                  <a:pt x="1975435" y="6347976"/>
                </a:lnTo>
                <a:cubicBezTo>
                  <a:pt x="1978681" y="6346534"/>
                  <a:pt x="1987337" y="6342928"/>
                  <a:pt x="1990943" y="6348699"/>
                </a:cubicBezTo>
                <a:cubicBezTo>
                  <a:pt x="1995633" y="6350502"/>
                  <a:pt x="1998158" y="6346893"/>
                  <a:pt x="2001043" y="6345451"/>
                </a:cubicBezTo>
                <a:cubicBezTo>
                  <a:pt x="1996715" y="6338600"/>
                  <a:pt x="1991304" y="6334631"/>
                  <a:pt x="1991664" y="6324892"/>
                </a:cubicBezTo>
                <a:lnTo>
                  <a:pt x="2007535" y="6315516"/>
                </a:lnTo>
                <a:cubicBezTo>
                  <a:pt x="2006092" y="6298562"/>
                  <a:pt x="1988419" y="6314073"/>
                  <a:pt x="1977238" y="6312268"/>
                </a:cubicBezTo>
                <a:cubicBezTo>
                  <a:pt x="1968221" y="6329944"/>
                  <a:pt x="1938284" y="6316598"/>
                  <a:pt x="1927465" y="6330663"/>
                </a:cubicBezTo>
                <a:lnTo>
                  <a:pt x="1915562" y="6318760"/>
                </a:lnTo>
                <a:lnTo>
                  <a:pt x="1905103" y="6323810"/>
                </a:lnTo>
                <a:lnTo>
                  <a:pt x="1912316" y="6329944"/>
                </a:lnTo>
                <a:lnTo>
                  <a:pt x="1896086" y="6332107"/>
                </a:lnTo>
                <a:cubicBezTo>
                  <a:pt x="1898610" y="6333548"/>
                  <a:pt x="1899331" y="6335352"/>
                  <a:pt x="1901856" y="6334992"/>
                </a:cubicBezTo>
                <a:cubicBezTo>
                  <a:pt x="1897889" y="6351944"/>
                  <a:pt x="1853165" y="6336435"/>
                  <a:pt x="1867592" y="6357714"/>
                </a:cubicBezTo>
                <a:lnTo>
                  <a:pt x="1852803" y="6355188"/>
                </a:lnTo>
                <a:lnTo>
                  <a:pt x="1849918" y="6364568"/>
                </a:lnTo>
                <a:cubicBezTo>
                  <a:pt x="1840180" y="6349060"/>
                  <a:pt x="1811687" y="6366730"/>
                  <a:pt x="1808801" y="6345450"/>
                </a:cubicBezTo>
                <a:cubicBezTo>
                  <a:pt x="1805554" y="6347615"/>
                  <a:pt x="1801949" y="6346173"/>
                  <a:pt x="1798342" y="6345451"/>
                </a:cubicBezTo>
                <a:lnTo>
                  <a:pt x="1809522" y="6342565"/>
                </a:lnTo>
                <a:lnTo>
                  <a:pt x="1804569" y="6337613"/>
                </a:lnTo>
                <a:lnTo>
                  <a:pt x="1803707" y="6338065"/>
                </a:lnTo>
                <a:cubicBezTo>
                  <a:pt x="1800415" y="6337614"/>
                  <a:pt x="1796539" y="6336442"/>
                  <a:pt x="1793653" y="6337162"/>
                </a:cubicBezTo>
                <a:lnTo>
                  <a:pt x="1801588" y="6333196"/>
                </a:lnTo>
                <a:cubicBezTo>
                  <a:pt x="1799063" y="6328869"/>
                  <a:pt x="1795457" y="6328144"/>
                  <a:pt x="1791850" y="6326704"/>
                </a:cubicBezTo>
                <a:lnTo>
                  <a:pt x="1820704" y="6321653"/>
                </a:lnTo>
                <a:lnTo>
                  <a:pt x="1803031" y="6328504"/>
                </a:lnTo>
                <a:lnTo>
                  <a:pt x="1810245" y="6334638"/>
                </a:lnTo>
                <a:lnTo>
                  <a:pt x="1804721" y="6337532"/>
                </a:lnTo>
                <a:lnTo>
                  <a:pt x="1821154" y="6338596"/>
                </a:lnTo>
                <a:cubicBezTo>
                  <a:pt x="1827917" y="6341032"/>
                  <a:pt x="1834409" y="6344368"/>
                  <a:pt x="1836213" y="6345091"/>
                </a:cubicBezTo>
                <a:cubicBezTo>
                  <a:pt x="1834049" y="6347615"/>
                  <a:pt x="1836934" y="6351222"/>
                  <a:pt x="1840902" y="6350863"/>
                </a:cubicBezTo>
                <a:cubicBezTo>
                  <a:pt x="1844868" y="6350501"/>
                  <a:pt x="1850279" y="6354470"/>
                  <a:pt x="1854246" y="6350141"/>
                </a:cubicBezTo>
                <a:cubicBezTo>
                  <a:pt x="1855689" y="6340403"/>
                  <a:pt x="1845590" y="6352305"/>
                  <a:pt x="1843066" y="6344009"/>
                </a:cubicBezTo>
                <a:cubicBezTo>
                  <a:pt x="1847393" y="6342564"/>
                  <a:pt x="1847033" y="6339681"/>
                  <a:pt x="1847755" y="6336796"/>
                </a:cubicBezTo>
                <a:cubicBezTo>
                  <a:pt x="1835491" y="6330662"/>
                  <a:pt x="1852803" y="6328862"/>
                  <a:pt x="1849918" y="6321286"/>
                </a:cubicBezTo>
                <a:cubicBezTo>
                  <a:pt x="1854968" y="6320927"/>
                  <a:pt x="1861461" y="6325254"/>
                  <a:pt x="1865428" y="6320926"/>
                </a:cubicBezTo>
                <a:cubicBezTo>
                  <a:pt x="1869035" y="6309743"/>
                  <a:pt x="1854608" y="6323089"/>
                  <a:pt x="1852083" y="6313713"/>
                </a:cubicBezTo>
                <a:cubicBezTo>
                  <a:pt x="1829360" y="6328501"/>
                  <a:pt x="1814211" y="6296039"/>
                  <a:pt x="1785718" y="6305056"/>
                </a:cubicBezTo>
                <a:cubicBezTo>
                  <a:pt x="1752535" y="6325254"/>
                  <a:pt x="1735223" y="6291351"/>
                  <a:pt x="1700598" y="6307218"/>
                </a:cubicBezTo>
                <a:cubicBezTo>
                  <a:pt x="1678236" y="6325254"/>
                  <a:pt x="1624855" y="6307943"/>
                  <a:pt x="1590230" y="6323811"/>
                </a:cubicBezTo>
                <a:cubicBezTo>
                  <a:pt x="1504750" y="6331744"/>
                  <a:pt x="1413859" y="6321647"/>
                  <a:pt x="1324050" y="6312990"/>
                </a:cubicBezTo>
                <a:cubicBezTo>
                  <a:pt x="1322606" y="6309022"/>
                  <a:pt x="1316115" y="6308662"/>
                  <a:pt x="1315032" y="6303613"/>
                </a:cubicBezTo>
                <a:lnTo>
                  <a:pt x="1316836" y="6296758"/>
                </a:lnTo>
                <a:cubicBezTo>
                  <a:pt x="1373102" y="6291711"/>
                  <a:pt x="1413498" y="6312630"/>
                  <a:pt x="1471206" y="6311908"/>
                </a:cubicBezTo>
                <a:cubicBezTo>
                  <a:pt x="1496814" y="6325253"/>
                  <a:pt x="1533965" y="6318760"/>
                  <a:pt x="1562458" y="6310826"/>
                </a:cubicBezTo>
                <a:cubicBezTo>
                  <a:pt x="1598526" y="6316958"/>
                  <a:pt x="1630625" y="6300727"/>
                  <a:pt x="1667055" y="6305057"/>
                </a:cubicBezTo>
                <a:cubicBezTo>
                  <a:pt x="1691580" y="6301450"/>
                  <a:pt x="1720795" y="6286660"/>
                  <a:pt x="1750010" y="6288824"/>
                </a:cubicBezTo>
                <a:cubicBezTo>
                  <a:pt x="1761192" y="6268989"/>
                  <a:pt x="1805916" y="6293515"/>
                  <a:pt x="1825392" y="6276200"/>
                </a:cubicBezTo>
                <a:cubicBezTo>
                  <a:pt x="1836934" y="6276923"/>
                  <a:pt x="1844148" y="6288465"/>
                  <a:pt x="1853526" y="6278006"/>
                </a:cubicBezTo>
                <a:cubicBezTo>
                  <a:pt x="1839820" y="6271512"/>
                  <a:pt x="1810604" y="6269350"/>
                  <a:pt x="1794735" y="6265742"/>
                </a:cubicBezTo>
                <a:cubicBezTo>
                  <a:pt x="1751093" y="6267906"/>
                  <a:pt x="1709614" y="6275839"/>
                  <a:pt x="1672465" y="6256365"/>
                </a:cubicBezTo>
                <a:cubicBezTo>
                  <a:pt x="1694466" y="6239050"/>
                  <a:pt x="1709614" y="6262854"/>
                  <a:pt x="1731977" y="6252757"/>
                </a:cubicBezTo>
                <a:cubicBezTo>
                  <a:pt x="1733059" y="6244822"/>
                  <a:pt x="1720796" y="6246626"/>
                  <a:pt x="1727649" y="6236886"/>
                </a:cubicBezTo>
                <a:cubicBezTo>
                  <a:pt x="1739191" y="6245905"/>
                  <a:pt x="1745321" y="6250953"/>
                  <a:pt x="1762635" y="6245905"/>
                </a:cubicBezTo>
                <a:cubicBezTo>
                  <a:pt x="1759028" y="6240494"/>
                  <a:pt x="1749650" y="6241575"/>
                  <a:pt x="1742436" y="6239412"/>
                </a:cubicBezTo>
                <a:cubicBezTo>
                  <a:pt x="1756143" y="6241937"/>
                  <a:pt x="1768766" y="6235084"/>
                  <a:pt x="1781750" y="6234363"/>
                </a:cubicBezTo>
                <a:cubicBezTo>
                  <a:pt x="1760471" y="6218854"/>
                  <a:pt x="1744961" y="6226786"/>
                  <a:pt x="1718992" y="6226427"/>
                </a:cubicBezTo>
                <a:lnTo>
                  <a:pt x="1753617" y="6215606"/>
                </a:lnTo>
                <a:cubicBezTo>
                  <a:pt x="1746765" y="6195409"/>
                  <a:pt x="1709976" y="6209114"/>
                  <a:pt x="1707812" y="6190718"/>
                </a:cubicBezTo>
                <a:cubicBezTo>
                  <a:pt x="1704566" y="6193245"/>
                  <a:pt x="1697713" y="6195769"/>
                  <a:pt x="1700958" y="6199377"/>
                </a:cubicBezTo>
                <a:cubicBezTo>
                  <a:pt x="1693745" y="6196130"/>
                  <a:pt x="1690137" y="6186392"/>
                  <a:pt x="1696991" y="6174851"/>
                </a:cubicBezTo>
                <a:cubicBezTo>
                  <a:pt x="1711418" y="6169439"/>
                  <a:pt x="1705648" y="6180259"/>
                  <a:pt x="1719353" y="6173769"/>
                </a:cubicBezTo>
                <a:cubicBezTo>
                  <a:pt x="1722239" y="6169439"/>
                  <a:pt x="1717909" y="6166553"/>
                  <a:pt x="1716107" y="6163308"/>
                </a:cubicBezTo>
                <a:cubicBezTo>
                  <a:pt x="1703123" y="6167997"/>
                  <a:pt x="1707090" y="6158619"/>
                  <a:pt x="1699154" y="6155373"/>
                </a:cubicBezTo>
                <a:cubicBezTo>
                  <a:pt x="1687614" y="6149242"/>
                  <a:pt x="1672826" y="6160784"/>
                  <a:pt x="1667415" y="6147800"/>
                </a:cubicBezTo>
                <a:cubicBezTo>
                  <a:pt x="1686171" y="6142027"/>
                  <a:pt x="1707089" y="6154653"/>
                  <a:pt x="1725485" y="6140947"/>
                </a:cubicBezTo>
                <a:cubicBezTo>
                  <a:pt x="1717910" y="6122912"/>
                  <a:pt x="1694106" y="6128684"/>
                  <a:pt x="1685810" y="6117142"/>
                </a:cubicBezTo>
                <a:lnTo>
                  <a:pt x="1664169" y="6128323"/>
                </a:lnTo>
                <a:lnTo>
                  <a:pt x="1661284" y="6124716"/>
                </a:lnTo>
                <a:cubicBezTo>
                  <a:pt x="1681121" y="6119305"/>
                  <a:pt x="1684367" y="6090812"/>
                  <a:pt x="1709615" y="6102353"/>
                </a:cubicBezTo>
                <a:cubicBezTo>
                  <a:pt x="1726927" y="6104519"/>
                  <a:pt x="1730174" y="6077106"/>
                  <a:pt x="1744961" y="6096582"/>
                </a:cubicBezTo>
                <a:lnTo>
                  <a:pt x="1752536" y="6092976"/>
                </a:lnTo>
                <a:lnTo>
                  <a:pt x="1730895" y="6070253"/>
                </a:lnTo>
                <a:cubicBezTo>
                  <a:pt x="1728008" y="6088648"/>
                  <a:pt x="1702041" y="6070253"/>
                  <a:pt x="1697713" y="6076384"/>
                </a:cubicBezTo>
                <a:cubicBezTo>
                  <a:pt x="1692663" y="6067728"/>
                  <a:pt x="1672104" y="6074941"/>
                  <a:pt x="1668137" y="6062318"/>
                </a:cubicBezTo>
                <a:cubicBezTo>
                  <a:pt x="1691219" y="6068450"/>
                  <a:pt x="1704204" y="6063761"/>
                  <a:pt x="1728370" y="6069892"/>
                </a:cubicBezTo>
                <a:cubicBezTo>
                  <a:pt x="1730533" y="6062318"/>
                  <a:pt x="1715025" y="6062678"/>
                  <a:pt x="1723681" y="6055105"/>
                </a:cubicBezTo>
                <a:cubicBezTo>
                  <a:pt x="1729092" y="6051137"/>
                  <a:pt x="1738469" y="6058712"/>
                  <a:pt x="1740632" y="6051137"/>
                </a:cubicBezTo>
                <a:cubicBezTo>
                  <a:pt x="1732337" y="6043924"/>
                  <a:pt x="1710336" y="6047889"/>
                  <a:pt x="1709975" y="6035989"/>
                </a:cubicBezTo>
                <a:cubicBezTo>
                  <a:pt x="1714664" y="6024808"/>
                  <a:pt x="1733058" y="6025170"/>
                  <a:pt x="1744601" y="6025170"/>
                </a:cubicBezTo>
                <a:cubicBezTo>
                  <a:pt x="1743879" y="6008939"/>
                  <a:pt x="1717189" y="6015429"/>
                  <a:pt x="1701319" y="6012545"/>
                </a:cubicBezTo>
                <a:cubicBezTo>
                  <a:pt x="1708894" y="6004249"/>
                  <a:pt x="1694106" y="6006413"/>
                  <a:pt x="1698434" y="6000284"/>
                </a:cubicBezTo>
                <a:cubicBezTo>
                  <a:pt x="1671744" y="6007496"/>
                  <a:pt x="1703123" y="5980083"/>
                  <a:pt x="1676432" y="5982608"/>
                </a:cubicBezTo>
                <a:cubicBezTo>
                  <a:pt x="1633871" y="5991984"/>
                  <a:pt x="1601411" y="6009660"/>
                  <a:pt x="1557047" y="6009300"/>
                </a:cubicBezTo>
                <a:cubicBezTo>
                  <a:pt x="1590230" y="6000643"/>
                  <a:pt x="1623052" y="5990545"/>
                  <a:pt x="1648300" y="5972870"/>
                </a:cubicBezTo>
                <a:cubicBezTo>
                  <a:pt x="1667415" y="5978280"/>
                  <a:pt x="1666694" y="5958443"/>
                  <a:pt x="1687974" y="5966018"/>
                </a:cubicBezTo>
                <a:cubicBezTo>
                  <a:pt x="1691220" y="5954476"/>
                  <a:pt x="1711418" y="5966017"/>
                  <a:pt x="1708171" y="5950510"/>
                </a:cubicBezTo>
                <a:lnTo>
                  <a:pt x="1728731" y="5951230"/>
                </a:lnTo>
                <a:cubicBezTo>
                  <a:pt x="1728370" y="5948343"/>
                  <a:pt x="1738108" y="5937164"/>
                  <a:pt x="1729091" y="5932476"/>
                </a:cubicBezTo>
                <a:lnTo>
                  <a:pt x="1704204" y="5928148"/>
                </a:lnTo>
                <a:cubicBezTo>
                  <a:pt x="1706008" y="5926703"/>
                  <a:pt x="1703843" y="5925260"/>
                  <a:pt x="1703123" y="5923096"/>
                </a:cubicBezTo>
                <a:cubicBezTo>
                  <a:pt x="1687253" y="5933194"/>
                  <a:pt x="1667055" y="5930672"/>
                  <a:pt x="1645775" y="5936803"/>
                </a:cubicBezTo>
                <a:lnTo>
                  <a:pt x="1637119" y="5935359"/>
                </a:lnTo>
                <a:cubicBezTo>
                  <a:pt x="1637478" y="5934638"/>
                  <a:pt x="1650103" y="5931754"/>
                  <a:pt x="1642167" y="5927426"/>
                </a:cubicBezTo>
                <a:cubicBezTo>
                  <a:pt x="1650103" y="5922736"/>
                  <a:pt x="1673547" y="5935001"/>
                  <a:pt x="1673547" y="5918048"/>
                </a:cubicBezTo>
                <a:cubicBezTo>
                  <a:pt x="1667415" y="5911914"/>
                  <a:pt x="1645414" y="5911914"/>
                  <a:pt x="1635676" y="5909393"/>
                </a:cubicBezTo>
                <a:cubicBezTo>
                  <a:pt x="1642529" y="5895685"/>
                  <a:pt x="1625576" y="5895686"/>
                  <a:pt x="1617642" y="5887389"/>
                </a:cubicBezTo>
                <a:cubicBezTo>
                  <a:pt x="1603935" y="5897489"/>
                  <a:pt x="1593836" y="5905786"/>
                  <a:pt x="1574720" y="5903620"/>
                </a:cubicBezTo>
                <a:cubicBezTo>
                  <a:pt x="1595640" y="5904342"/>
                  <a:pt x="1597444" y="5872603"/>
                  <a:pt x="1621249" y="5884865"/>
                </a:cubicBezTo>
                <a:cubicBezTo>
                  <a:pt x="1621249" y="5879816"/>
                  <a:pt x="1632789" y="5880898"/>
                  <a:pt x="1630625" y="5874406"/>
                </a:cubicBezTo>
                <a:cubicBezTo>
                  <a:pt x="1636758" y="5875489"/>
                  <a:pt x="1641447" y="5877290"/>
                  <a:pt x="1643971" y="5881620"/>
                </a:cubicBezTo>
                <a:lnTo>
                  <a:pt x="1654792" y="5876569"/>
                </a:lnTo>
                <a:cubicBezTo>
                  <a:pt x="1642529" y="5865388"/>
                  <a:pt x="1630266" y="5854207"/>
                  <a:pt x="1606099" y="5861061"/>
                </a:cubicBezTo>
                <a:cubicBezTo>
                  <a:pt x="1608986" y="5864665"/>
                  <a:pt x="1613314" y="5867552"/>
                  <a:pt x="1612231" y="5871161"/>
                </a:cubicBezTo>
                <a:cubicBezTo>
                  <a:pt x="1597805" y="5870800"/>
                  <a:pt x="1588788" y="5862144"/>
                  <a:pt x="1580853" y="5853845"/>
                </a:cubicBezTo>
                <a:cubicBezTo>
                  <a:pt x="1618003" y="5855288"/>
                  <a:pt x="1598165" y="5830042"/>
                  <a:pt x="1629183" y="5826437"/>
                </a:cubicBezTo>
                <a:cubicBezTo>
                  <a:pt x="1632068" y="5826076"/>
                  <a:pt x="1632790" y="5828240"/>
                  <a:pt x="1634594" y="5830402"/>
                </a:cubicBezTo>
                <a:lnTo>
                  <a:pt x="1640365" y="5819582"/>
                </a:lnTo>
                <a:lnTo>
                  <a:pt x="1642167" y="5821747"/>
                </a:lnTo>
                <a:lnTo>
                  <a:pt x="1646496" y="5820663"/>
                </a:lnTo>
                <a:lnTo>
                  <a:pt x="1640003" y="5811647"/>
                </a:lnTo>
                <a:lnTo>
                  <a:pt x="1617281" y="5822469"/>
                </a:lnTo>
                <a:cubicBezTo>
                  <a:pt x="1616560" y="5820663"/>
                  <a:pt x="1619444" y="5819942"/>
                  <a:pt x="1622331" y="5818501"/>
                </a:cubicBezTo>
                <a:lnTo>
                  <a:pt x="1617641" y="5812730"/>
                </a:lnTo>
                <a:cubicBezTo>
                  <a:pt x="1609706" y="5818139"/>
                  <a:pt x="1596722" y="5826076"/>
                  <a:pt x="1598525" y="5833287"/>
                </a:cubicBezTo>
                <a:lnTo>
                  <a:pt x="1596723" y="5830762"/>
                </a:lnTo>
                <a:cubicBezTo>
                  <a:pt x="1593477" y="5846273"/>
                  <a:pt x="1557768" y="5830041"/>
                  <a:pt x="1572195" y="5847355"/>
                </a:cubicBezTo>
                <a:cubicBezTo>
                  <a:pt x="1564982" y="5853846"/>
                  <a:pt x="1558850" y="5852763"/>
                  <a:pt x="1550917" y="5848438"/>
                </a:cubicBezTo>
                <a:cubicBezTo>
                  <a:pt x="1542260" y="5824994"/>
                  <a:pt x="1579048" y="5833287"/>
                  <a:pt x="1586263" y="5821747"/>
                </a:cubicBezTo>
                <a:lnTo>
                  <a:pt x="1590952" y="5819581"/>
                </a:lnTo>
                <a:lnTo>
                  <a:pt x="1581212" y="5808761"/>
                </a:lnTo>
                <a:cubicBezTo>
                  <a:pt x="1609707" y="5800828"/>
                  <a:pt x="1611510" y="5790007"/>
                  <a:pt x="1629544" y="5773418"/>
                </a:cubicBezTo>
                <a:cubicBezTo>
                  <a:pt x="1616199" y="5770171"/>
                  <a:pt x="1601771" y="5801189"/>
                  <a:pt x="1582656" y="5782071"/>
                </a:cubicBezTo>
                <a:lnTo>
                  <a:pt x="1564622" y="5781712"/>
                </a:lnTo>
                <a:cubicBezTo>
                  <a:pt x="1571835" y="5778826"/>
                  <a:pt x="1579410" y="5780270"/>
                  <a:pt x="1584819" y="5775221"/>
                </a:cubicBezTo>
                <a:lnTo>
                  <a:pt x="1579049" y="5764401"/>
                </a:lnTo>
                <a:cubicBezTo>
                  <a:pt x="1584460" y="5764400"/>
                  <a:pt x="1587345" y="5762957"/>
                  <a:pt x="1594559" y="5765122"/>
                </a:cubicBezTo>
                <a:cubicBezTo>
                  <a:pt x="1593477" y="5768007"/>
                  <a:pt x="1591313" y="5770531"/>
                  <a:pt x="1594918" y="5772335"/>
                </a:cubicBezTo>
                <a:cubicBezTo>
                  <a:pt x="1600330" y="5775220"/>
                  <a:pt x="1604296" y="5771975"/>
                  <a:pt x="1608625" y="5769810"/>
                </a:cubicBezTo>
                <a:lnTo>
                  <a:pt x="1606821" y="5767646"/>
                </a:lnTo>
                <a:lnTo>
                  <a:pt x="1616921" y="5764400"/>
                </a:lnTo>
                <a:cubicBezTo>
                  <a:pt x="1607182" y="5757909"/>
                  <a:pt x="1594197" y="5752498"/>
                  <a:pt x="1592395" y="5741318"/>
                </a:cubicBezTo>
                <a:lnTo>
                  <a:pt x="1599969" y="5737711"/>
                </a:lnTo>
                <a:cubicBezTo>
                  <a:pt x="1600330" y="5740596"/>
                  <a:pt x="1604297" y="5741317"/>
                  <a:pt x="1607904" y="5742038"/>
                </a:cubicBezTo>
                <a:cubicBezTo>
                  <a:pt x="1592395" y="5737349"/>
                  <a:pt x="1616559" y="5708496"/>
                  <a:pt x="1584099" y="5725808"/>
                </a:cubicBezTo>
                <a:cubicBezTo>
                  <a:pt x="1581213" y="5726169"/>
                  <a:pt x="1580853" y="5723283"/>
                  <a:pt x="1578689" y="5721840"/>
                </a:cubicBezTo>
                <a:cubicBezTo>
                  <a:pt x="1590591" y="5717152"/>
                  <a:pt x="1606100" y="5721841"/>
                  <a:pt x="1620167" y="5722202"/>
                </a:cubicBezTo>
                <a:lnTo>
                  <a:pt x="1640724" y="5735547"/>
                </a:lnTo>
                <a:cubicBezTo>
                  <a:pt x="1637119" y="5729776"/>
                  <a:pt x="1641447" y="5711741"/>
                  <a:pt x="1623412" y="5710659"/>
                </a:cubicBezTo>
                <a:cubicBezTo>
                  <a:pt x="1620167" y="5708135"/>
                  <a:pt x="1608263" y="5708856"/>
                  <a:pt x="1606461" y="5714626"/>
                </a:cubicBezTo>
                <a:cubicBezTo>
                  <a:pt x="1605018" y="5707414"/>
                  <a:pt x="1590230" y="5707775"/>
                  <a:pt x="1598164" y="5699117"/>
                </a:cubicBezTo>
                <a:cubicBezTo>
                  <a:pt x="1607543" y="5698758"/>
                  <a:pt x="1613674" y="5691905"/>
                  <a:pt x="1618002" y="5685772"/>
                </a:cubicBezTo>
                <a:cubicBezTo>
                  <a:pt x="1605018" y="5685412"/>
                  <a:pt x="1592754" y="5687216"/>
                  <a:pt x="1577967" y="5692626"/>
                </a:cubicBezTo>
                <a:cubicBezTo>
                  <a:pt x="1553080" y="5714987"/>
                  <a:pt x="1505832" y="5720758"/>
                  <a:pt x="1490683" y="5744923"/>
                </a:cubicBezTo>
                <a:cubicBezTo>
                  <a:pt x="1478781" y="5744923"/>
                  <a:pt x="1459304" y="5753581"/>
                  <a:pt x="1457501" y="5760072"/>
                </a:cubicBezTo>
                <a:lnTo>
                  <a:pt x="1458222" y="5758269"/>
                </a:lnTo>
                <a:cubicBezTo>
                  <a:pt x="1392217" y="5744563"/>
                  <a:pt x="1356149" y="5795059"/>
                  <a:pt x="1295195" y="5803352"/>
                </a:cubicBezTo>
                <a:cubicBezTo>
                  <a:pt x="1287621" y="5807321"/>
                  <a:pt x="1278964" y="5810565"/>
                  <a:pt x="1275718" y="5817058"/>
                </a:cubicBezTo>
                <a:lnTo>
                  <a:pt x="1294113" y="5820302"/>
                </a:lnTo>
                <a:cubicBezTo>
                  <a:pt x="1287981" y="5823190"/>
                  <a:pt x="1273916" y="5826796"/>
                  <a:pt x="1276440" y="5836175"/>
                </a:cubicBezTo>
                <a:cubicBezTo>
                  <a:pt x="1288343" y="5839420"/>
                  <a:pt x="1280047" y="5849881"/>
                  <a:pt x="1279686" y="5855650"/>
                </a:cubicBezTo>
                <a:lnTo>
                  <a:pt x="1248667" y="5855288"/>
                </a:lnTo>
                <a:cubicBezTo>
                  <a:pt x="1251193" y="5850962"/>
                  <a:pt x="1258046" y="5850241"/>
                  <a:pt x="1260570" y="5845552"/>
                </a:cubicBezTo>
                <a:cubicBezTo>
                  <a:pt x="1252275" y="5839060"/>
                  <a:pt x="1237487" y="5831485"/>
                  <a:pt x="1223781" y="5834010"/>
                </a:cubicBezTo>
                <a:cubicBezTo>
                  <a:pt x="1222339" y="5821746"/>
                  <a:pt x="1248667" y="5825353"/>
                  <a:pt x="1243618" y="5811648"/>
                </a:cubicBezTo>
                <a:cubicBezTo>
                  <a:pt x="1247947" y="5814172"/>
                  <a:pt x="1252996" y="5811287"/>
                  <a:pt x="1256242" y="5808761"/>
                </a:cubicBezTo>
                <a:cubicBezTo>
                  <a:pt x="1252275" y="5787121"/>
                  <a:pt x="1220174" y="5781352"/>
                  <a:pt x="1195288" y="5786039"/>
                </a:cubicBezTo>
                <a:cubicBezTo>
                  <a:pt x="1192402" y="5786400"/>
                  <a:pt x="1190237" y="5789285"/>
                  <a:pt x="1188073" y="5787843"/>
                </a:cubicBezTo>
                <a:lnTo>
                  <a:pt x="1183384" y="5782070"/>
                </a:lnTo>
                <a:cubicBezTo>
                  <a:pt x="1208993" y="5778467"/>
                  <a:pt x="1219813" y="5755383"/>
                  <a:pt x="1249750" y="5759711"/>
                </a:cubicBezTo>
                <a:cubicBezTo>
                  <a:pt x="1256241" y="5750695"/>
                  <a:pt x="1278603" y="5753940"/>
                  <a:pt x="1289063" y="5749613"/>
                </a:cubicBezTo>
                <a:lnTo>
                  <a:pt x="1318640" y="5754662"/>
                </a:lnTo>
                <a:cubicBezTo>
                  <a:pt x="1319000" y="5766565"/>
                  <a:pt x="1305655" y="5771252"/>
                  <a:pt x="1293032" y="5770171"/>
                </a:cubicBezTo>
                <a:cubicBezTo>
                  <a:pt x="1278965" y="5769810"/>
                  <a:pt x="1270669" y="5759351"/>
                  <a:pt x="1257324" y="5764040"/>
                </a:cubicBezTo>
                <a:cubicBezTo>
                  <a:pt x="1252996" y="5774139"/>
                  <a:pt x="1271391" y="5774499"/>
                  <a:pt x="1277522" y="5779547"/>
                </a:cubicBezTo>
                <a:cubicBezTo>
                  <a:pt x="1263817" y="5791089"/>
                  <a:pt x="1252996" y="5766203"/>
                  <a:pt x="1238209" y="5776663"/>
                </a:cubicBezTo>
                <a:cubicBezTo>
                  <a:pt x="1239651" y="5783877"/>
                  <a:pt x="1253357" y="5791089"/>
                  <a:pt x="1261292" y="5790730"/>
                </a:cubicBezTo>
                <a:lnTo>
                  <a:pt x="1267423" y="5791812"/>
                </a:lnTo>
                <a:lnTo>
                  <a:pt x="1266702" y="5793614"/>
                </a:lnTo>
                <a:cubicBezTo>
                  <a:pt x="1269948" y="5791090"/>
                  <a:pt x="1284014" y="5796498"/>
                  <a:pt x="1292310" y="5791089"/>
                </a:cubicBezTo>
                <a:lnTo>
                  <a:pt x="1286179" y="5780991"/>
                </a:lnTo>
                <a:cubicBezTo>
                  <a:pt x="1302409" y="5783877"/>
                  <a:pt x="1326575" y="5772335"/>
                  <a:pt x="1347854" y="5774860"/>
                </a:cubicBezTo>
                <a:lnTo>
                  <a:pt x="1360839" y="5762236"/>
                </a:lnTo>
                <a:lnTo>
                  <a:pt x="1365528" y="5768007"/>
                </a:lnTo>
                <a:cubicBezTo>
                  <a:pt x="1433335" y="5736988"/>
                  <a:pt x="1525307" y="5729053"/>
                  <a:pt x="1579410" y="5678919"/>
                </a:cubicBezTo>
                <a:lnTo>
                  <a:pt x="1575082" y="5671345"/>
                </a:lnTo>
                <a:cubicBezTo>
                  <a:pt x="1565703" y="5676756"/>
                  <a:pt x="1550195" y="5680001"/>
                  <a:pt x="1540817" y="5672427"/>
                </a:cubicBezTo>
                <a:cubicBezTo>
                  <a:pt x="1543703" y="5692625"/>
                  <a:pt x="1501503" y="5682166"/>
                  <a:pt x="1491044" y="5699478"/>
                </a:cubicBezTo>
                <a:cubicBezTo>
                  <a:pt x="1466518" y="5703085"/>
                  <a:pt x="1450287" y="5696231"/>
                  <a:pt x="1425760" y="5699839"/>
                </a:cubicBezTo>
                <a:cubicBezTo>
                  <a:pt x="1424679" y="5686855"/>
                  <a:pt x="1394742" y="5690461"/>
                  <a:pt x="1392940" y="5675311"/>
                </a:cubicBezTo>
                <a:cubicBezTo>
                  <a:pt x="1399430" y="5666656"/>
                  <a:pt x="1394381" y="5652590"/>
                  <a:pt x="1381037" y="5649343"/>
                </a:cubicBezTo>
                <a:cubicBezTo>
                  <a:pt x="1380316" y="5647541"/>
                  <a:pt x="1378152" y="5646099"/>
                  <a:pt x="1379955" y="5644299"/>
                </a:cubicBezTo>
                <a:cubicBezTo>
                  <a:pt x="1418908" y="5632037"/>
                  <a:pt x="1408087" y="5685052"/>
                  <a:pt x="1445237" y="5665575"/>
                </a:cubicBezTo>
                <a:lnTo>
                  <a:pt x="1458943" y="5663049"/>
                </a:lnTo>
                <a:cubicBezTo>
                  <a:pt x="1453533" y="5656197"/>
                  <a:pt x="1453173" y="5643938"/>
                  <a:pt x="1443434" y="5641415"/>
                </a:cubicBezTo>
                <a:cubicBezTo>
                  <a:pt x="1448122" y="5643217"/>
                  <a:pt x="1450648" y="5638529"/>
                  <a:pt x="1453533" y="5638169"/>
                </a:cubicBezTo>
                <a:cubicBezTo>
                  <a:pt x="1455336" y="5649705"/>
                  <a:pt x="1468320" y="5653673"/>
                  <a:pt x="1483470" y="5655476"/>
                </a:cubicBezTo>
                <a:lnTo>
                  <a:pt x="1504750" y="5654393"/>
                </a:lnTo>
                <a:cubicBezTo>
                  <a:pt x="1493569" y="5661246"/>
                  <a:pt x="1487437" y="5677115"/>
                  <a:pt x="1464714" y="5683247"/>
                </a:cubicBezTo>
                <a:lnTo>
                  <a:pt x="1469403" y="5689017"/>
                </a:lnTo>
                <a:cubicBezTo>
                  <a:pt x="1478781" y="5665935"/>
                  <a:pt x="1505110" y="5700199"/>
                  <a:pt x="1505109" y="5673509"/>
                </a:cubicBezTo>
                <a:cubicBezTo>
                  <a:pt x="1516291" y="5675673"/>
                  <a:pt x="1523505" y="5668099"/>
                  <a:pt x="1534685" y="5669902"/>
                </a:cubicBezTo>
                <a:lnTo>
                  <a:pt x="1531440" y="5659442"/>
                </a:lnTo>
                <a:cubicBezTo>
                  <a:pt x="1539013" y="5659802"/>
                  <a:pt x="1547670" y="5665214"/>
                  <a:pt x="1553802" y="5658362"/>
                </a:cubicBezTo>
                <a:cubicBezTo>
                  <a:pt x="1549113" y="5647540"/>
                  <a:pt x="1569310" y="5650066"/>
                  <a:pt x="1574361" y="5641054"/>
                </a:cubicBezTo>
                <a:cubicBezTo>
                  <a:pt x="1565704" y="5635643"/>
                  <a:pt x="1550195" y="5643938"/>
                  <a:pt x="1541900" y="5632398"/>
                </a:cubicBezTo>
                <a:cubicBezTo>
                  <a:pt x="1549474" y="5628790"/>
                  <a:pt x="1544784" y="5617969"/>
                  <a:pt x="1557048" y="5616166"/>
                </a:cubicBezTo>
                <a:lnTo>
                  <a:pt x="1539375" y="5601019"/>
                </a:lnTo>
                <a:cubicBezTo>
                  <a:pt x="1541178" y="5600296"/>
                  <a:pt x="1544063" y="5598854"/>
                  <a:pt x="1543342" y="5596691"/>
                </a:cubicBezTo>
                <a:cubicBezTo>
                  <a:pt x="1528554" y="5585148"/>
                  <a:pt x="1522784" y="5604985"/>
                  <a:pt x="1512685" y="5586231"/>
                </a:cubicBezTo>
                <a:cubicBezTo>
                  <a:pt x="1503668" y="5590558"/>
                  <a:pt x="1493929" y="5588033"/>
                  <a:pt x="1484191" y="5586231"/>
                </a:cubicBezTo>
                <a:cubicBezTo>
                  <a:pt x="1483829" y="5583345"/>
                  <a:pt x="1489600" y="5582263"/>
                  <a:pt x="1492487" y="5580821"/>
                </a:cubicBezTo>
                <a:cubicBezTo>
                  <a:pt x="1485994" y="5568918"/>
                  <a:pt x="1477338" y="5580099"/>
                  <a:pt x="1466878" y="5571442"/>
                </a:cubicBezTo>
                <a:lnTo>
                  <a:pt x="1471206" y="5570000"/>
                </a:lnTo>
                <a:cubicBezTo>
                  <a:pt x="1463272" y="5566753"/>
                  <a:pt x="1458583" y="5555934"/>
                  <a:pt x="1449204" y="5561344"/>
                </a:cubicBezTo>
                <a:cubicBezTo>
                  <a:pt x="1437664" y="5556293"/>
                  <a:pt x="1439106" y="5569278"/>
                  <a:pt x="1427925" y="5567476"/>
                </a:cubicBezTo>
                <a:cubicBezTo>
                  <a:pt x="1423597" y="5577934"/>
                  <a:pt x="1439467" y="5577575"/>
                  <a:pt x="1445599" y="5582624"/>
                </a:cubicBezTo>
                <a:lnTo>
                  <a:pt x="1448845" y="5580098"/>
                </a:lnTo>
                <a:cubicBezTo>
                  <a:pt x="1453894" y="5589116"/>
                  <a:pt x="1427564" y="5590198"/>
                  <a:pt x="1448123" y="5594886"/>
                </a:cubicBezTo>
                <a:lnTo>
                  <a:pt x="1447401" y="5596690"/>
                </a:lnTo>
                <a:cubicBezTo>
                  <a:pt x="1419630" y="5598855"/>
                  <a:pt x="1403399" y="5586951"/>
                  <a:pt x="1382480" y="5583345"/>
                </a:cubicBezTo>
                <a:lnTo>
                  <a:pt x="1391136" y="5545835"/>
                </a:lnTo>
                <a:lnTo>
                  <a:pt x="1385005" y="5544752"/>
                </a:lnTo>
                <a:lnTo>
                  <a:pt x="1398710" y="5538261"/>
                </a:lnTo>
                <a:cubicBezTo>
                  <a:pt x="1392218" y="5528882"/>
                  <a:pt x="1387529" y="5510127"/>
                  <a:pt x="1371659" y="5506520"/>
                </a:cubicBezTo>
                <a:cubicBezTo>
                  <a:pt x="1366971" y="5513734"/>
                  <a:pt x="1359035" y="5523112"/>
                  <a:pt x="1347855" y="5521309"/>
                </a:cubicBezTo>
                <a:cubicBezTo>
                  <a:pt x="1329098" y="5527800"/>
                  <a:pt x="1300966" y="5542950"/>
                  <a:pt x="1284014" y="5538982"/>
                </a:cubicBezTo>
                <a:cubicBezTo>
                  <a:pt x="1273555" y="5552326"/>
                  <a:pt x="1256603" y="5547278"/>
                  <a:pt x="1238930" y="5550163"/>
                </a:cubicBezTo>
                <a:cubicBezTo>
                  <a:pt x="1201419" y="5566394"/>
                  <a:pt x="1157056" y="5571804"/>
                  <a:pt x="1124234" y="5589838"/>
                </a:cubicBezTo>
                <a:cubicBezTo>
                  <a:pt x="1120627" y="5589116"/>
                  <a:pt x="1113414" y="5590920"/>
                  <a:pt x="1113774" y="5585869"/>
                </a:cubicBezTo>
                <a:cubicBezTo>
                  <a:pt x="1111250" y="5577575"/>
                  <a:pt x="1131448" y="5579016"/>
                  <a:pt x="1123512" y="5570721"/>
                </a:cubicBezTo>
                <a:cubicBezTo>
                  <a:pt x="1154891" y="5579378"/>
                  <a:pt x="1128202" y="5545834"/>
                  <a:pt x="1159940" y="5553408"/>
                </a:cubicBezTo>
                <a:cubicBezTo>
                  <a:pt x="1157056" y="5541868"/>
                  <a:pt x="1190599" y="5542949"/>
                  <a:pt x="1173647" y="5529965"/>
                </a:cubicBezTo>
                <a:cubicBezTo>
                  <a:pt x="1171844" y="5532490"/>
                  <a:pt x="1168236" y="5531046"/>
                  <a:pt x="1164629" y="5530325"/>
                </a:cubicBezTo>
                <a:lnTo>
                  <a:pt x="1172925" y="5502914"/>
                </a:lnTo>
                <a:cubicBezTo>
                  <a:pt x="1155613" y="5508684"/>
                  <a:pt x="1142990" y="5493897"/>
                  <a:pt x="1136497" y="5489568"/>
                </a:cubicBezTo>
                <a:cubicBezTo>
                  <a:pt x="1145874" y="5484158"/>
                  <a:pt x="1150924" y="5502913"/>
                  <a:pt x="1160663" y="5491733"/>
                </a:cubicBezTo>
                <a:cubicBezTo>
                  <a:pt x="1168598" y="5469370"/>
                  <a:pt x="1123873" y="5488486"/>
                  <a:pt x="1150202" y="5466125"/>
                </a:cubicBezTo>
                <a:cubicBezTo>
                  <a:pt x="1140465" y="5445565"/>
                  <a:pt x="1107282" y="5470452"/>
                  <a:pt x="1109807" y="5444123"/>
                </a:cubicBezTo>
                <a:cubicBezTo>
                  <a:pt x="1137940" y="5441238"/>
                  <a:pt x="1170762" y="5436188"/>
                  <a:pt x="1194206" y="5423203"/>
                </a:cubicBezTo>
                <a:cubicBezTo>
                  <a:pt x="1175450" y="5416712"/>
                  <a:pt x="1157055" y="5425728"/>
                  <a:pt x="1140465" y="5411662"/>
                </a:cubicBezTo>
                <a:cubicBezTo>
                  <a:pt x="1128202" y="5403727"/>
                  <a:pt x="1143711" y="5383529"/>
                  <a:pt x="1117381" y="5383889"/>
                </a:cubicBezTo>
                <a:lnTo>
                  <a:pt x="1118824" y="5379202"/>
                </a:lnTo>
                <a:cubicBezTo>
                  <a:pt x="1119906" y="5384250"/>
                  <a:pt x="1127120" y="5382808"/>
                  <a:pt x="1130366" y="5384250"/>
                </a:cubicBezTo>
                <a:cubicBezTo>
                  <a:pt x="1139743" y="5379201"/>
                  <a:pt x="1126398" y="5371987"/>
                  <a:pt x="1130004" y="5364414"/>
                </a:cubicBezTo>
                <a:cubicBezTo>
                  <a:pt x="1142628" y="5361528"/>
                  <a:pt x="1150563" y="5378840"/>
                  <a:pt x="1158498" y="5365496"/>
                </a:cubicBezTo>
                <a:lnTo>
                  <a:pt x="1140103" y="5352512"/>
                </a:lnTo>
                <a:lnTo>
                  <a:pt x="1149842" y="5342052"/>
                </a:lnTo>
                <a:lnTo>
                  <a:pt x="1158859" y="5350708"/>
                </a:lnTo>
                <a:cubicBezTo>
                  <a:pt x="1164630" y="5340608"/>
                  <a:pt x="1182302" y="5342772"/>
                  <a:pt x="1185910" y="5334477"/>
                </a:cubicBezTo>
                <a:cubicBezTo>
                  <a:pt x="1179057" y="5330148"/>
                  <a:pt x="1169680" y="5327624"/>
                  <a:pt x="1171843" y="5320049"/>
                </a:cubicBezTo>
                <a:cubicBezTo>
                  <a:pt x="1171122" y="5317885"/>
                  <a:pt x="1174368" y="5316444"/>
                  <a:pt x="1175811" y="5315722"/>
                </a:cubicBezTo>
                <a:cubicBezTo>
                  <a:pt x="1188796" y="5316083"/>
                  <a:pt x="1184466" y="5326182"/>
                  <a:pt x="1186631" y="5331591"/>
                </a:cubicBezTo>
                <a:cubicBezTo>
                  <a:pt x="1214404" y="5321492"/>
                  <a:pt x="1227387" y="5347822"/>
                  <a:pt x="1255160" y="5341690"/>
                </a:cubicBezTo>
                <a:cubicBezTo>
                  <a:pt x="1255882" y="5343855"/>
                  <a:pt x="1252996" y="5344216"/>
                  <a:pt x="1251193" y="5346018"/>
                </a:cubicBezTo>
                <a:cubicBezTo>
                  <a:pt x="1271029" y="5347823"/>
                  <a:pt x="1270669" y="5362970"/>
                  <a:pt x="1286179" y="5370545"/>
                </a:cubicBezTo>
                <a:lnTo>
                  <a:pt x="1274276" y="5374152"/>
                </a:lnTo>
                <a:cubicBezTo>
                  <a:pt x="1281490" y="5380283"/>
                  <a:pt x="1293753" y="5387497"/>
                  <a:pt x="1305295" y="5383530"/>
                </a:cubicBezTo>
                <a:cubicBezTo>
                  <a:pt x="1300245" y="5386414"/>
                  <a:pt x="1306016" y="5402285"/>
                  <a:pt x="1317196" y="5395432"/>
                </a:cubicBezTo>
                <a:cubicBezTo>
                  <a:pt x="1321164" y="5395071"/>
                  <a:pt x="1322246" y="5392186"/>
                  <a:pt x="1322968" y="5389300"/>
                </a:cubicBezTo>
                <a:cubicBezTo>
                  <a:pt x="1315032" y="5384611"/>
                  <a:pt x="1313590" y="5381365"/>
                  <a:pt x="1307819" y="5374512"/>
                </a:cubicBezTo>
                <a:cubicBezTo>
                  <a:pt x="1314671" y="5377758"/>
                  <a:pt x="1318639" y="5373430"/>
                  <a:pt x="1324050" y="5372349"/>
                </a:cubicBezTo>
                <a:cubicBezTo>
                  <a:pt x="1319721" y="5368741"/>
                  <a:pt x="1301327" y="5365495"/>
                  <a:pt x="1295194" y="5355397"/>
                </a:cubicBezTo>
                <a:cubicBezTo>
                  <a:pt x="1291228" y="5350708"/>
                  <a:pt x="1304933" y="5345298"/>
                  <a:pt x="1312869" y="5348543"/>
                </a:cubicBezTo>
                <a:cubicBezTo>
                  <a:pt x="1319722" y="5346740"/>
                  <a:pt x="1321164" y="5342052"/>
                  <a:pt x="1318640" y="5337724"/>
                </a:cubicBezTo>
                <a:cubicBezTo>
                  <a:pt x="1326935" y="5336280"/>
                  <a:pt x="1333067" y="5337363"/>
                  <a:pt x="1343886" y="5340247"/>
                </a:cubicBezTo>
                <a:cubicBezTo>
                  <a:pt x="1346592" y="5343223"/>
                  <a:pt x="1347606" y="5347213"/>
                  <a:pt x="1348102" y="5351423"/>
                </a:cubicBezTo>
                <a:lnTo>
                  <a:pt x="1349160" y="5363394"/>
                </a:lnTo>
                <a:lnTo>
                  <a:pt x="1332346" y="5364053"/>
                </a:lnTo>
                <a:lnTo>
                  <a:pt x="1341001" y="5365495"/>
                </a:lnTo>
                <a:cubicBezTo>
                  <a:pt x="1342624" y="5366217"/>
                  <a:pt x="1345058" y="5366667"/>
                  <a:pt x="1347088" y="5366442"/>
                </a:cubicBezTo>
                <a:lnTo>
                  <a:pt x="1349478" y="5364407"/>
                </a:lnTo>
                <a:lnTo>
                  <a:pt x="1354234" y="5372962"/>
                </a:lnTo>
                <a:cubicBezTo>
                  <a:pt x="1357344" y="5374873"/>
                  <a:pt x="1362282" y="5375413"/>
                  <a:pt x="1370217" y="5373791"/>
                </a:cubicBezTo>
                <a:cubicBezTo>
                  <a:pt x="1372740" y="5383168"/>
                  <a:pt x="1379233" y="5391464"/>
                  <a:pt x="1392579" y="5394711"/>
                </a:cubicBezTo>
                <a:lnTo>
                  <a:pt x="1398710" y="5395792"/>
                </a:lnTo>
                <a:cubicBezTo>
                  <a:pt x="1391497" y="5407695"/>
                  <a:pt x="1350378" y="5383529"/>
                  <a:pt x="1363724" y="5408777"/>
                </a:cubicBezTo>
                <a:cubicBezTo>
                  <a:pt x="1359757" y="5413105"/>
                  <a:pt x="1350019" y="5406252"/>
                  <a:pt x="1349297" y="5413104"/>
                </a:cubicBezTo>
                <a:cubicBezTo>
                  <a:pt x="1353985" y="5419958"/>
                  <a:pt x="1364084" y="5415629"/>
                  <a:pt x="1370937" y="5414909"/>
                </a:cubicBezTo>
                <a:lnTo>
                  <a:pt x="1372381" y="5410219"/>
                </a:lnTo>
                <a:cubicBezTo>
                  <a:pt x="1378512" y="5411662"/>
                  <a:pt x="1386446" y="5412023"/>
                  <a:pt x="1388251" y="5418155"/>
                </a:cubicBezTo>
                <a:cubicBezTo>
                  <a:pt x="1393300" y="5431860"/>
                  <a:pt x="1364085" y="5430057"/>
                  <a:pt x="1369856" y="5440877"/>
                </a:cubicBezTo>
                <a:cubicBezTo>
                  <a:pt x="1388972" y="5434384"/>
                  <a:pt x="1409530" y="5447730"/>
                  <a:pt x="1418548" y="5435467"/>
                </a:cubicBezTo>
                <a:lnTo>
                  <a:pt x="1417465" y="5439434"/>
                </a:lnTo>
                <a:cubicBezTo>
                  <a:pt x="1404120" y="5444845"/>
                  <a:pt x="1385364" y="5454583"/>
                  <a:pt x="1367692" y="5457469"/>
                </a:cubicBezTo>
                <a:cubicBezTo>
                  <a:pt x="1379594" y="5465403"/>
                  <a:pt x="1360839" y="5471173"/>
                  <a:pt x="1365528" y="5478026"/>
                </a:cubicBezTo>
                <a:cubicBezTo>
                  <a:pt x="1405924" y="5460354"/>
                  <a:pt x="1461108" y="5458910"/>
                  <a:pt x="1498618" y="5437631"/>
                </a:cubicBezTo>
                <a:cubicBezTo>
                  <a:pt x="1531078" y="5437630"/>
                  <a:pt x="1565703" y="5413827"/>
                  <a:pt x="1600690" y="5409859"/>
                </a:cubicBezTo>
                <a:cubicBezTo>
                  <a:pt x="1584820" y="5397957"/>
                  <a:pt x="1550194" y="5409138"/>
                  <a:pt x="1537211" y="5391824"/>
                </a:cubicBezTo>
                <a:cubicBezTo>
                  <a:pt x="1547670" y="5395432"/>
                  <a:pt x="1566426" y="5393988"/>
                  <a:pt x="1575803" y="5388579"/>
                </a:cubicBezTo>
                <a:cubicBezTo>
                  <a:pt x="1560655" y="5373791"/>
                  <a:pt x="1507996" y="5393629"/>
                  <a:pt x="1527472" y="5362971"/>
                </a:cubicBezTo>
                <a:cubicBezTo>
                  <a:pt x="1520979" y="5340970"/>
                  <a:pt x="1504750" y="5360085"/>
                  <a:pt x="1489601" y="5354314"/>
                </a:cubicBezTo>
                <a:cubicBezTo>
                  <a:pt x="1490323" y="5351429"/>
                  <a:pt x="1489962" y="5348544"/>
                  <a:pt x="1493929" y="5348182"/>
                </a:cubicBezTo>
                <a:cubicBezTo>
                  <a:pt x="1492847" y="5339166"/>
                  <a:pt x="1480945" y="5343855"/>
                  <a:pt x="1473731" y="5341690"/>
                </a:cubicBezTo>
                <a:cubicBezTo>
                  <a:pt x="1466518" y="5335560"/>
                  <a:pt x="1475535" y="5319329"/>
                  <a:pt x="1457140" y="5315001"/>
                </a:cubicBezTo>
                <a:cubicBezTo>
                  <a:pt x="1469042" y="5314278"/>
                  <a:pt x="1468681" y="5303098"/>
                  <a:pt x="1466878" y="5295885"/>
                </a:cubicBezTo>
                <a:cubicBezTo>
                  <a:pt x="1459304" y="5289752"/>
                  <a:pt x="1460746" y="5285785"/>
                  <a:pt x="1467239" y="5281097"/>
                </a:cubicBezTo>
                <a:cubicBezTo>
                  <a:pt x="1462550" y="5275326"/>
                  <a:pt x="1447041" y="5270637"/>
                  <a:pt x="1445958" y="5261619"/>
                </a:cubicBezTo>
                <a:cubicBezTo>
                  <a:pt x="1463632" y="5272440"/>
                  <a:pt x="1471928" y="5248274"/>
                  <a:pt x="1493929" y="5258014"/>
                </a:cubicBezTo>
                <a:cubicBezTo>
                  <a:pt x="1491765" y="5233847"/>
                  <a:pt x="1453533" y="5248997"/>
                  <a:pt x="1443073" y="5227356"/>
                </a:cubicBezTo>
                <a:lnTo>
                  <a:pt x="1453172" y="5224110"/>
                </a:lnTo>
                <a:cubicBezTo>
                  <a:pt x="1453173" y="5207158"/>
                  <a:pt x="1428647" y="5223749"/>
                  <a:pt x="1423597" y="5210042"/>
                </a:cubicBezTo>
                <a:cubicBezTo>
                  <a:pt x="1425760" y="5199583"/>
                  <a:pt x="1441991" y="5205355"/>
                  <a:pt x="1450648" y="5202830"/>
                </a:cubicBezTo>
                <a:lnTo>
                  <a:pt x="1447402" y="5192369"/>
                </a:lnTo>
                <a:lnTo>
                  <a:pt x="1461108" y="5189846"/>
                </a:lnTo>
                <a:cubicBezTo>
                  <a:pt x="1454976" y="5175057"/>
                  <a:pt x="1436220" y="5193813"/>
                  <a:pt x="1432614" y="5180107"/>
                </a:cubicBezTo>
                <a:cubicBezTo>
                  <a:pt x="1470484" y="5166762"/>
                  <a:pt x="1401596" y="5135744"/>
                  <a:pt x="1454976" y="5136104"/>
                </a:cubicBezTo>
                <a:cubicBezTo>
                  <a:pt x="1447762" y="5133940"/>
                  <a:pt x="1444876" y="5126365"/>
                  <a:pt x="1440910" y="5121677"/>
                </a:cubicBezTo>
                <a:lnTo>
                  <a:pt x="1416744" y="5137547"/>
                </a:lnTo>
                <a:cubicBezTo>
                  <a:pt x="1416744" y="5124563"/>
                  <a:pt x="1403399" y="5129972"/>
                  <a:pt x="1396185" y="5123840"/>
                </a:cubicBezTo>
                <a:cubicBezTo>
                  <a:pt x="1402678" y="5119153"/>
                  <a:pt x="1416744" y="5129611"/>
                  <a:pt x="1425399" y="5122038"/>
                </a:cubicBezTo>
                <a:lnTo>
                  <a:pt x="1415662" y="5110496"/>
                </a:lnTo>
                <a:lnTo>
                  <a:pt x="1433696" y="5111577"/>
                </a:lnTo>
                <a:cubicBezTo>
                  <a:pt x="1432614" y="5093544"/>
                  <a:pt x="1410613" y="5101478"/>
                  <a:pt x="1397989" y="5095347"/>
                </a:cubicBezTo>
                <a:lnTo>
                  <a:pt x="1400513" y="5086691"/>
                </a:lnTo>
                <a:cubicBezTo>
                  <a:pt x="1388250" y="5076592"/>
                  <a:pt x="1377430" y="5085610"/>
                  <a:pt x="1364805" y="5080559"/>
                </a:cubicBezTo>
                <a:cubicBezTo>
                  <a:pt x="1374905" y="5077314"/>
                  <a:pt x="1396545" y="5087051"/>
                  <a:pt x="1404841" y="5072625"/>
                </a:cubicBezTo>
                <a:cubicBezTo>
                  <a:pt x="1421072" y="5052427"/>
                  <a:pt x="1357231" y="5061082"/>
                  <a:pt x="1388611" y="5043771"/>
                </a:cubicBezTo>
                <a:lnTo>
                  <a:pt x="1387169" y="5040525"/>
                </a:lnTo>
                <a:lnTo>
                  <a:pt x="1372381" y="5045934"/>
                </a:lnTo>
                <a:lnTo>
                  <a:pt x="1365888" y="5036917"/>
                </a:lnTo>
                <a:cubicBezTo>
                  <a:pt x="1374545" y="5029344"/>
                  <a:pt x="1393300" y="5032589"/>
                  <a:pt x="1396186" y="5018162"/>
                </a:cubicBezTo>
                <a:cubicBezTo>
                  <a:pt x="1387169" y="5000850"/>
                  <a:pt x="1366249" y="5030785"/>
                  <a:pt x="1365166" y="5008785"/>
                </a:cubicBezTo>
                <a:cubicBezTo>
                  <a:pt x="1380316" y="5005177"/>
                  <a:pt x="1399430" y="4997603"/>
                  <a:pt x="1387528" y="4985701"/>
                </a:cubicBezTo>
                <a:cubicBezTo>
                  <a:pt x="1381758" y="4983898"/>
                  <a:pt x="1377429" y="4975962"/>
                  <a:pt x="1369495" y="4980651"/>
                </a:cubicBezTo>
                <a:lnTo>
                  <a:pt x="1373822" y="4988587"/>
                </a:lnTo>
                <a:cubicBezTo>
                  <a:pt x="1358675" y="4991832"/>
                  <a:pt x="1344247" y="4992555"/>
                  <a:pt x="1335231" y="4991832"/>
                </a:cubicBezTo>
                <a:cubicBezTo>
                  <a:pt x="1340280" y="4988587"/>
                  <a:pt x="1344969" y="4990390"/>
                  <a:pt x="1350019" y="4986423"/>
                </a:cubicBezTo>
                <a:cubicBezTo>
                  <a:pt x="1348576" y="4978126"/>
                  <a:pt x="1339559" y="4969470"/>
                  <a:pt x="1328378" y="4963700"/>
                </a:cubicBezTo>
                <a:cubicBezTo>
                  <a:pt x="1320804" y="4967307"/>
                  <a:pt x="1302409" y="4968027"/>
                  <a:pt x="1306737" y="4974880"/>
                </a:cubicBezTo>
                <a:cubicBezTo>
                  <a:pt x="1303490" y="4968388"/>
                  <a:pt x="1293032" y="4972356"/>
                  <a:pt x="1291228" y="4974160"/>
                </a:cubicBezTo>
                <a:cubicBezTo>
                  <a:pt x="1291950" y="4967306"/>
                  <a:pt x="1273194" y="4965142"/>
                  <a:pt x="1275718" y="4952518"/>
                </a:cubicBezTo>
                <a:cubicBezTo>
                  <a:pt x="1269586" y="4951437"/>
                  <a:pt x="1263816" y="4956487"/>
                  <a:pt x="1258767" y="4956487"/>
                </a:cubicBezTo>
                <a:cubicBezTo>
                  <a:pt x="1262734" y="4960634"/>
                  <a:pt x="1265169" y="4961084"/>
                  <a:pt x="1267197" y="4961852"/>
                </a:cubicBezTo>
                <a:lnTo>
                  <a:pt x="1268899" y="4963913"/>
                </a:lnTo>
                <a:lnTo>
                  <a:pt x="1260931" y="4970552"/>
                </a:lnTo>
                <a:cubicBezTo>
                  <a:pt x="1251193" y="4952157"/>
                  <a:pt x="1214043" y="4944583"/>
                  <a:pt x="1231716" y="4920779"/>
                </a:cubicBezTo>
                <a:cubicBezTo>
                  <a:pt x="1228108" y="4915009"/>
                  <a:pt x="1208271" y="4916812"/>
                  <a:pt x="1217650" y="4906351"/>
                </a:cubicBezTo>
                <a:cubicBezTo>
                  <a:pt x="1246143" y="4910319"/>
                  <a:pt x="1228831" y="4885433"/>
                  <a:pt x="1234961" y="4878580"/>
                </a:cubicBezTo>
                <a:cubicBezTo>
                  <a:pt x="1230274" y="4876054"/>
                  <a:pt x="1224503" y="4870645"/>
                  <a:pt x="1218009" y="4871366"/>
                </a:cubicBezTo>
                <a:lnTo>
                  <a:pt x="1219091" y="4871006"/>
                </a:lnTo>
                <a:cubicBezTo>
                  <a:pt x="1197811" y="4859103"/>
                  <a:pt x="1188796" y="4841791"/>
                  <a:pt x="1165712" y="4827725"/>
                </a:cubicBezTo>
                <a:cubicBezTo>
                  <a:pt x="1157056" y="4830249"/>
                  <a:pt x="1156695" y="4819428"/>
                  <a:pt x="1148398" y="4824839"/>
                </a:cubicBezTo>
                <a:cubicBezTo>
                  <a:pt x="1142990" y="4842512"/>
                  <a:pt x="1176172" y="4840348"/>
                  <a:pt x="1181581" y="4857300"/>
                </a:cubicBezTo>
                <a:cubicBezTo>
                  <a:pt x="1151285" y="4859103"/>
                  <a:pt x="1164991" y="4887236"/>
                  <a:pt x="1157777" y="4898057"/>
                </a:cubicBezTo>
                <a:lnTo>
                  <a:pt x="1163547" y="4917894"/>
                </a:lnTo>
                <a:cubicBezTo>
                  <a:pt x="1181942" y="4922222"/>
                  <a:pt x="1195288" y="4903827"/>
                  <a:pt x="1208271" y="4916812"/>
                </a:cubicBezTo>
                <a:lnTo>
                  <a:pt x="1192762" y="4916090"/>
                </a:lnTo>
                <a:cubicBezTo>
                  <a:pt x="1190599" y="4923665"/>
                  <a:pt x="1201057" y="4935567"/>
                  <a:pt x="1185910" y="4938813"/>
                </a:cubicBezTo>
                <a:cubicBezTo>
                  <a:pt x="1179057" y="4939895"/>
                  <a:pt x="1176533" y="4926550"/>
                  <a:pt x="1168597" y="4935928"/>
                </a:cubicBezTo>
                <a:cubicBezTo>
                  <a:pt x="1178336" y="4943501"/>
                  <a:pt x="1184466" y="4961535"/>
                  <a:pt x="1205387" y="4957207"/>
                </a:cubicBezTo>
                <a:cubicBezTo>
                  <a:pt x="1208993" y="4958651"/>
                  <a:pt x="1215846" y="4956846"/>
                  <a:pt x="1217289" y="4961174"/>
                </a:cubicBezTo>
                <a:cubicBezTo>
                  <a:pt x="1212961" y="4971635"/>
                  <a:pt x="1189517" y="4954322"/>
                  <a:pt x="1192402" y="4970913"/>
                </a:cubicBezTo>
                <a:cubicBezTo>
                  <a:pt x="1185910" y="4970914"/>
                  <a:pt x="1180499" y="4975602"/>
                  <a:pt x="1174729" y="4977766"/>
                </a:cubicBezTo>
                <a:lnTo>
                  <a:pt x="1185188" y="4986423"/>
                </a:lnTo>
                <a:lnTo>
                  <a:pt x="1167516" y="4993276"/>
                </a:lnTo>
                <a:lnTo>
                  <a:pt x="1184828" y="5005177"/>
                </a:lnTo>
                <a:cubicBezTo>
                  <a:pt x="1176171" y="5012752"/>
                  <a:pt x="1175449" y="5019604"/>
                  <a:pt x="1184827" y="5027180"/>
                </a:cubicBezTo>
                <a:cubicBezTo>
                  <a:pt x="1192040" y="5024294"/>
                  <a:pt x="1201779" y="5018163"/>
                  <a:pt x="1205025" y="5011669"/>
                </a:cubicBezTo>
                <a:cubicBezTo>
                  <a:pt x="1198173" y="5008423"/>
                  <a:pt x="1191681" y="5003375"/>
                  <a:pt x="1190959" y="4997242"/>
                </a:cubicBezTo>
                <a:cubicBezTo>
                  <a:pt x="1194567" y="4998686"/>
                  <a:pt x="1207910" y="4988226"/>
                  <a:pt x="1219092" y="4995079"/>
                </a:cubicBezTo>
                <a:cubicBezTo>
                  <a:pt x="1212599" y="5004096"/>
                  <a:pt x="1213322" y="5010227"/>
                  <a:pt x="1209715" y="5017440"/>
                </a:cubicBezTo>
                <a:cubicBezTo>
                  <a:pt x="1233520" y="5021769"/>
                  <a:pt x="1260569" y="5004457"/>
                  <a:pt x="1269227" y="5027900"/>
                </a:cubicBezTo>
                <a:cubicBezTo>
                  <a:pt x="1250111" y="5022851"/>
                  <a:pt x="1255159" y="5031508"/>
                  <a:pt x="1240372" y="5019965"/>
                </a:cubicBezTo>
                <a:cubicBezTo>
                  <a:pt x="1224863" y="5028983"/>
                  <a:pt x="1223421" y="5041967"/>
                  <a:pt x="1200698" y="5039803"/>
                </a:cubicBezTo>
                <a:cubicBezTo>
                  <a:pt x="1208992" y="5050263"/>
                  <a:pt x="1215125" y="5061083"/>
                  <a:pt x="1233519" y="5064329"/>
                </a:cubicBezTo>
                <a:cubicBezTo>
                  <a:pt x="1211879" y="5083445"/>
                  <a:pt x="1205026" y="5045574"/>
                  <a:pt x="1181221" y="5060362"/>
                </a:cubicBezTo>
                <a:cubicBezTo>
                  <a:pt x="1193845" y="5065771"/>
                  <a:pt x="1189878" y="5074067"/>
                  <a:pt x="1188074" y="5080560"/>
                </a:cubicBezTo>
                <a:cubicBezTo>
                  <a:pt x="1196729" y="5085969"/>
                  <a:pt x="1216567" y="5076592"/>
                  <a:pt x="1221257" y="5091379"/>
                </a:cubicBezTo>
                <a:cubicBezTo>
                  <a:pt x="1228109" y="5094627"/>
                  <a:pt x="1214763" y="5104365"/>
                  <a:pt x="1226666" y="5108332"/>
                </a:cubicBezTo>
                <a:cubicBezTo>
                  <a:pt x="1233880" y="5110857"/>
                  <a:pt x="1246864" y="5102200"/>
                  <a:pt x="1245783" y="5114823"/>
                </a:cubicBezTo>
                <a:lnTo>
                  <a:pt x="1253717" y="5123120"/>
                </a:lnTo>
                <a:cubicBezTo>
                  <a:pt x="1261652" y="5122758"/>
                  <a:pt x="1270308" y="5115906"/>
                  <a:pt x="1277521" y="5113381"/>
                </a:cubicBezTo>
                <a:cubicBezTo>
                  <a:pt x="1275718" y="5097873"/>
                  <a:pt x="1272834" y="5094626"/>
                  <a:pt x="1265981" y="5082363"/>
                </a:cubicBezTo>
                <a:lnTo>
                  <a:pt x="1256242" y="5080559"/>
                </a:lnTo>
                <a:cubicBezTo>
                  <a:pt x="1264176" y="5079838"/>
                  <a:pt x="1263817" y="5071903"/>
                  <a:pt x="1270309" y="5067935"/>
                </a:cubicBezTo>
                <a:lnTo>
                  <a:pt x="1262373" y="5059640"/>
                </a:lnTo>
                <a:cubicBezTo>
                  <a:pt x="1260570" y="5062526"/>
                  <a:pt x="1256603" y="5061804"/>
                  <a:pt x="1252996" y="5061082"/>
                </a:cubicBezTo>
                <a:lnTo>
                  <a:pt x="1266702" y="5058559"/>
                </a:lnTo>
                <a:lnTo>
                  <a:pt x="1262374" y="5050984"/>
                </a:lnTo>
                <a:lnTo>
                  <a:pt x="1268505" y="5052065"/>
                </a:lnTo>
                <a:cubicBezTo>
                  <a:pt x="1278244" y="5036918"/>
                  <a:pt x="1272112" y="5035835"/>
                  <a:pt x="1284374" y="5021048"/>
                </a:cubicBezTo>
                <a:cubicBezTo>
                  <a:pt x="1281850" y="5024655"/>
                  <a:pt x="1286179" y="5027179"/>
                  <a:pt x="1291589" y="5027180"/>
                </a:cubicBezTo>
                <a:lnTo>
                  <a:pt x="1300244" y="5028622"/>
                </a:lnTo>
                <a:cubicBezTo>
                  <a:pt x="1296998" y="5039081"/>
                  <a:pt x="1316476" y="5035474"/>
                  <a:pt x="1318639" y="5040885"/>
                </a:cubicBezTo>
                <a:cubicBezTo>
                  <a:pt x="1311787" y="5045573"/>
                  <a:pt x="1308901" y="5038360"/>
                  <a:pt x="1299163" y="5040524"/>
                </a:cubicBezTo>
                <a:lnTo>
                  <a:pt x="1299883" y="5037639"/>
                </a:lnTo>
                <a:cubicBezTo>
                  <a:pt x="1296998" y="5039081"/>
                  <a:pt x="1280047" y="5030425"/>
                  <a:pt x="1280407" y="5042328"/>
                </a:cubicBezTo>
                <a:cubicBezTo>
                  <a:pt x="1282571" y="5052788"/>
                  <a:pt x="1296638" y="5049180"/>
                  <a:pt x="1302048" y="5053147"/>
                </a:cubicBezTo>
                <a:cubicBezTo>
                  <a:pt x="1287621" y="5075511"/>
                  <a:pt x="1281489" y="5030426"/>
                  <a:pt x="1269948" y="5056394"/>
                </a:cubicBezTo>
                <a:cubicBezTo>
                  <a:pt x="1277883" y="5060001"/>
                  <a:pt x="1285818" y="5069017"/>
                  <a:pt x="1286178" y="5076231"/>
                </a:cubicBezTo>
                <a:lnTo>
                  <a:pt x="1276800" y="5077675"/>
                </a:lnTo>
                <a:lnTo>
                  <a:pt x="1287620" y="5093544"/>
                </a:lnTo>
                <a:cubicBezTo>
                  <a:pt x="1290507" y="5088134"/>
                  <a:pt x="1305294" y="5073706"/>
                  <a:pt x="1317557" y="5084887"/>
                </a:cubicBezTo>
                <a:lnTo>
                  <a:pt x="1320803" y="5087412"/>
                </a:lnTo>
                <a:cubicBezTo>
                  <a:pt x="1307458" y="5084166"/>
                  <a:pt x="1295917" y="5092102"/>
                  <a:pt x="1295917" y="5105086"/>
                </a:cubicBezTo>
                <a:cubicBezTo>
                  <a:pt x="1291589" y="5102201"/>
                  <a:pt x="1286900" y="5105446"/>
                  <a:pt x="1283653" y="5106889"/>
                </a:cubicBezTo>
                <a:cubicBezTo>
                  <a:pt x="1284736" y="5112299"/>
                  <a:pt x="1286900" y="5117710"/>
                  <a:pt x="1287982" y="5122759"/>
                </a:cubicBezTo>
                <a:lnTo>
                  <a:pt x="1316475" y="5100758"/>
                </a:lnTo>
                <a:cubicBezTo>
                  <a:pt x="1333067" y="5106888"/>
                  <a:pt x="1320442" y="5131416"/>
                  <a:pt x="1345329" y="5139710"/>
                </a:cubicBezTo>
                <a:lnTo>
                  <a:pt x="1339920" y="5148728"/>
                </a:lnTo>
                <a:cubicBezTo>
                  <a:pt x="1332706" y="5133580"/>
                  <a:pt x="1319722" y="5125283"/>
                  <a:pt x="1300245" y="5124923"/>
                </a:cubicBezTo>
                <a:cubicBezTo>
                  <a:pt x="1294835" y="5128891"/>
                  <a:pt x="1288703" y="5132857"/>
                  <a:pt x="1289064" y="5139711"/>
                </a:cubicBezTo>
                <a:cubicBezTo>
                  <a:pt x="1292310" y="5146925"/>
                  <a:pt x="1299883" y="5151614"/>
                  <a:pt x="1298081" y="5162073"/>
                </a:cubicBezTo>
                <a:cubicBezTo>
                  <a:pt x="1284375" y="5155580"/>
                  <a:pt x="1276440" y="5139351"/>
                  <a:pt x="1252274" y="5137186"/>
                </a:cubicBezTo>
                <a:cubicBezTo>
                  <a:pt x="1251553" y="5135021"/>
                  <a:pt x="1254439" y="5134661"/>
                  <a:pt x="1255881" y="5133939"/>
                </a:cubicBezTo>
                <a:cubicBezTo>
                  <a:pt x="1236405" y="5133580"/>
                  <a:pt x="1229192" y="5101119"/>
                  <a:pt x="1215846" y="5123840"/>
                </a:cubicBezTo>
                <a:cubicBezTo>
                  <a:pt x="1218370" y="5124201"/>
                  <a:pt x="1243258" y="5127447"/>
                  <a:pt x="1227748" y="5135743"/>
                </a:cubicBezTo>
                <a:cubicBezTo>
                  <a:pt x="1217288" y="5137186"/>
                  <a:pt x="1215124" y="5148727"/>
                  <a:pt x="1202862" y="5145481"/>
                </a:cubicBezTo>
                <a:lnTo>
                  <a:pt x="1199255" y="5135743"/>
                </a:lnTo>
                <a:cubicBezTo>
                  <a:pt x="1182664" y="5146925"/>
                  <a:pt x="1179778" y="5122398"/>
                  <a:pt x="1172203" y="5142956"/>
                </a:cubicBezTo>
                <a:cubicBezTo>
                  <a:pt x="1174728" y="5148007"/>
                  <a:pt x="1180861" y="5149089"/>
                  <a:pt x="1186632" y="5147285"/>
                </a:cubicBezTo>
                <a:lnTo>
                  <a:pt x="1189517" y="5145843"/>
                </a:lnTo>
                <a:cubicBezTo>
                  <a:pt x="1184827" y="5151974"/>
                  <a:pt x="1205387" y="5157745"/>
                  <a:pt x="1216568" y="5159548"/>
                </a:cubicBezTo>
                <a:lnTo>
                  <a:pt x="1217289" y="5157745"/>
                </a:lnTo>
                <a:lnTo>
                  <a:pt x="1227027" y="5159547"/>
                </a:lnTo>
                <a:lnTo>
                  <a:pt x="1226305" y="5161351"/>
                </a:lnTo>
                <a:cubicBezTo>
                  <a:pt x="1221257" y="5161352"/>
                  <a:pt x="1217289" y="5157745"/>
                  <a:pt x="1213322" y="5162072"/>
                </a:cubicBezTo>
                <a:cubicBezTo>
                  <a:pt x="1208633" y="5170368"/>
                  <a:pt x="1222339" y="5171812"/>
                  <a:pt x="1227388" y="5176499"/>
                </a:cubicBezTo>
                <a:lnTo>
                  <a:pt x="1234602" y="5165680"/>
                </a:lnTo>
                <a:lnTo>
                  <a:pt x="1239651" y="5170730"/>
                </a:lnTo>
                <a:cubicBezTo>
                  <a:pt x="1243257" y="5163155"/>
                  <a:pt x="1258046" y="5170007"/>
                  <a:pt x="1263817" y="5172893"/>
                </a:cubicBezTo>
                <a:cubicBezTo>
                  <a:pt x="1257684" y="5188764"/>
                  <a:pt x="1199255" y="5166762"/>
                  <a:pt x="1219814" y="5194173"/>
                </a:cubicBezTo>
                <a:cubicBezTo>
                  <a:pt x="1227026" y="5196698"/>
                  <a:pt x="1236405" y="5195255"/>
                  <a:pt x="1240372" y="5199944"/>
                </a:cubicBezTo>
                <a:cubicBezTo>
                  <a:pt x="1218371" y="5208961"/>
                  <a:pt x="1204305" y="5176861"/>
                  <a:pt x="1190238" y="5198140"/>
                </a:cubicBezTo>
                <a:lnTo>
                  <a:pt x="1182303" y="5194895"/>
                </a:lnTo>
                <a:cubicBezTo>
                  <a:pt x="1196730" y="5182632"/>
                  <a:pt x="1167876" y="5182631"/>
                  <a:pt x="1168237" y="5168565"/>
                </a:cubicBezTo>
                <a:cubicBezTo>
                  <a:pt x="1181581" y="5176860"/>
                  <a:pt x="1177975" y="5158465"/>
                  <a:pt x="1192762" y="5160990"/>
                </a:cubicBezTo>
                <a:cubicBezTo>
                  <a:pt x="1190959" y="5149810"/>
                  <a:pt x="1166432" y="5158465"/>
                  <a:pt x="1170762" y="5152335"/>
                </a:cubicBezTo>
                <a:lnTo>
                  <a:pt x="1173647" y="5150891"/>
                </a:lnTo>
                <a:cubicBezTo>
                  <a:pt x="1159941" y="5148728"/>
                  <a:pt x="1158859" y="5130334"/>
                  <a:pt x="1150203" y="5124922"/>
                </a:cubicBezTo>
                <a:cubicBezTo>
                  <a:pt x="1132529" y="5122759"/>
                  <a:pt x="1126397" y="5125644"/>
                  <a:pt x="1115577" y="5135744"/>
                </a:cubicBezTo>
                <a:cubicBezTo>
                  <a:pt x="1120267" y="5141515"/>
                  <a:pt x="1129284" y="5146204"/>
                  <a:pt x="1122431" y="5155942"/>
                </a:cubicBezTo>
                <a:cubicBezTo>
                  <a:pt x="1112692" y="5150170"/>
                  <a:pt x="1122790" y="5129252"/>
                  <a:pt x="1098265" y="5132857"/>
                </a:cubicBezTo>
                <a:cubicBezTo>
                  <a:pt x="1098986" y="5126726"/>
                  <a:pt x="1104397" y="5120956"/>
                  <a:pt x="1100789" y="5116267"/>
                </a:cubicBezTo>
                <a:lnTo>
                  <a:pt x="1087445" y="5126005"/>
                </a:lnTo>
                <a:cubicBezTo>
                  <a:pt x="1078066" y="5114463"/>
                  <a:pt x="1092133" y="5101839"/>
                  <a:pt x="1101511" y="5092462"/>
                </a:cubicBezTo>
                <a:lnTo>
                  <a:pt x="1102954" y="5109774"/>
                </a:lnTo>
                <a:cubicBezTo>
                  <a:pt x="1110888" y="5100757"/>
                  <a:pt x="1123152" y="5109414"/>
                  <a:pt x="1131087" y="5107611"/>
                </a:cubicBezTo>
                <a:cubicBezTo>
                  <a:pt x="1137939" y="5119873"/>
                  <a:pt x="1154892" y="5119512"/>
                  <a:pt x="1166072" y="5125644"/>
                </a:cubicBezTo>
                <a:cubicBezTo>
                  <a:pt x="1180138" y="5118070"/>
                  <a:pt x="1154170" y="5095709"/>
                  <a:pt x="1181581" y="5087413"/>
                </a:cubicBezTo>
                <a:lnTo>
                  <a:pt x="1168237" y="5080199"/>
                </a:lnTo>
                <a:lnTo>
                  <a:pt x="1157416" y="5095348"/>
                </a:lnTo>
                <a:cubicBezTo>
                  <a:pt x="1153448" y="5077675"/>
                  <a:pt x="1125677" y="5078757"/>
                  <a:pt x="1111970" y="5068297"/>
                </a:cubicBezTo>
                <a:lnTo>
                  <a:pt x="1090329" y="5066494"/>
                </a:lnTo>
                <a:cubicBezTo>
                  <a:pt x="1096101" y="5055672"/>
                  <a:pt x="1111610" y="5065411"/>
                  <a:pt x="1120988" y="5060001"/>
                </a:cubicBezTo>
                <a:lnTo>
                  <a:pt x="1098625" y="5039082"/>
                </a:lnTo>
                <a:lnTo>
                  <a:pt x="1123513" y="5029343"/>
                </a:lnTo>
                <a:cubicBezTo>
                  <a:pt x="1122431" y="5001932"/>
                  <a:pt x="1086363" y="5014556"/>
                  <a:pt x="1072657" y="5003375"/>
                </a:cubicBezTo>
                <a:lnTo>
                  <a:pt x="1079510" y="5011669"/>
                </a:lnTo>
                <a:lnTo>
                  <a:pt x="1058951" y="5005899"/>
                </a:lnTo>
                <a:cubicBezTo>
                  <a:pt x="1063640" y="4997964"/>
                  <a:pt x="1077707" y="5008423"/>
                  <a:pt x="1076984" y="4997242"/>
                </a:cubicBezTo>
                <a:cubicBezTo>
                  <a:pt x="1074461" y="4987866"/>
                  <a:pt x="1060394" y="4991112"/>
                  <a:pt x="1055345" y="4986422"/>
                </a:cubicBezTo>
                <a:lnTo>
                  <a:pt x="1048131" y="4997243"/>
                </a:lnTo>
                <a:cubicBezTo>
                  <a:pt x="1041278" y="4990030"/>
                  <a:pt x="1019998" y="4986422"/>
                  <a:pt x="1036229" y="4976323"/>
                </a:cubicBezTo>
                <a:cubicBezTo>
                  <a:pt x="1047048" y="4975241"/>
                  <a:pt x="1041999" y="4983537"/>
                  <a:pt x="1045966" y="4987143"/>
                </a:cubicBezTo>
                <a:cubicBezTo>
                  <a:pt x="1050295" y="4982095"/>
                  <a:pt x="1054262" y="4973799"/>
                  <a:pt x="1065803" y="4973799"/>
                </a:cubicBezTo>
                <a:lnTo>
                  <a:pt x="1094657" y="4981734"/>
                </a:lnTo>
                <a:cubicBezTo>
                  <a:pt x="1093216" y="4986423"/>
                  <a:pt x="1089247" y="4991832"/>
                  <a:pt x="1095739" y="4995800"/>
                </a:cubicBezTo>
                <a:cubicBezTo>
                  <a:pt x="1105839" y="5001571"/>
                  <a:pt x="1115216" y="4992193"/>
                  <a:pt x="1120267" y="4988226"/>
                </a:cubicBezTo>
                <a:cubicBezTo>
                  <a:pt x="1122070" y="4985701"/>
                  <a:pt x="1117742" y="4982815"/>
                  <a:pt x="1115939" y="4980652"/>
                </a:cubicBezTo>
                <a:cubicBezTo>
                  <a:pt x="1112691" y="4983177"/>
                  <a:pt x="1108004" y="4985341"/>
                  <a:pt x="1103315" y="4983538"/>
                </a:cubicBezTo>
                <a:cubicBezTo>
                  <a:pt x="1118103" y="4946387"/>
                  <a:pt x="1047770" y="4986062"/>
                  <a:pt x="1075543" y="4949994"/>
                </a:cubicBezTo>
                <a:cubicBezTo>
                  <a:pt x="1079509" y="4967668"/>
                  <a:pt x="1104397" y="4953962"/>
                  <a:pt x="1114496" y="4954683"/>
                </a:cubicBezTo>
                <a:lnTo>
                  <a:pt x="1122070" y="4951076"/>
                </a:lnTo>
                <a:cubicBezTo>
                  <a:pt x="1100429" y="4931599"/>
                  <a:pt x="1070131" y="4940977"/>
                  <a:pt x="1045245" y="4937731"/>
                </a:cubicBezTo>
                <a:cubicBezTo>
                  <a:pt x="1040557" y="4940977"/>
                  <a:pt x="1034064" y="4940978"/>
                  <a:pt x="1029015" y="4939896"/>
                </a:cubicBezTo>
                <a:lnTo>
                  <a:pt x="1026130" y="4936289"/>
                </a:lnTo>
                <a:cubicBezTo>
                  <a:pt x="1044163" y="4937370"/>
                  <a:pt x="1051737" y="4924747"/>
                  <a:pt x="1061476" y="4913566"/>
                </a:cubicBezTo>
                <a:lnTo>
                  <a:pt x="1067967" y="4922583"/>
                </a:lnTo>
                <a:lnTo>
                  <a:pt x="1072296" y="4908516"/>
                </a:lnTo>
                <a:lnTo>
                  <a:pt x="1040556" y="4900942"/>
                </a:lnTo>
                <a:cubicBezTo>
                  <a:pt x="1043081" y="4892646"/>
                  <a:pt x="1066165" y="4893728"/>
                  <a:pt x="1051737" y="4881104"/>
                </a:cubicBezTo>
                <a:cubicBezTo>
                  <a:pt x="1038753" y="4875695"/>
                  <a:pt x="1046688" y="4889039"/>
                  <a:pt x="1040196" y="4889040"/>
                </a:cubicBezTo>
                <a:lnTo>
                  <a:pt x="1027571" y="4869923"/>
                </a:lnTo>
                <a:lnTo>
                  <a:pt x="1040556" y="4865234"/>
                </a:lnTo>
                <a:lnTo>
                  <a:pt x="1020718" y="4839988"/>
                </a:lnTo>
                <a:lnTo>
                  <a:pt x="1023605" y="4838545"/>
                </a:lnTo>
                <a:lnTo>
                  <a:pt x="1014588" y="4829889"/>
                </a:lnTo>
                <a:lnTo>
                  <a:pt x="1017834" y="4827363"/>
                </a:lnTo>
                <a:cubicBezTo>
                  <a:pt x="1028653" y="4830248"/>
                  <a:pt x="1022884" y="4841429"/>
                  <a:pt x="1035507" y="4842512"/>
                </a:cubicBezTo>
                <a:cubicBezTo>
                  <a:pt x="1046327" y="4845397"/>
                  <a:pt x="1055345" y="4841069"/>
                  <a:pt x="1064001" y="4838544"/>
                </a:cubicBezTo>
                <a:cubicBezTo>
                  <a:pt x="1050655" y="4827002"/>
                  <a:pt x="1070854" y="4810773"/>
                  <a:pt x="1059312" y="4801756"/>
                </a:cubicBezTo>
                <a:cubicBezTo>
                  <a:pt x="1055344" y="4835660"/>
                  <a:pt x="1019636" y="4798509"/>
                  <a:pt x="1003407" y="4822675"/>
                </a:cubicBezTo>
                <a:cubicBezTo>
                  <a:pt x="999439" y="4819068"/>
                  <a:pt x="989341" y="4817265"/>
                  <a:pt x="991503" y="4810773"/>
                </a:cubicBezTo>
                <a:lnTo>
                  <a:pt x="1003768" y="4812936"/>
                </a:lnTo>
                <a:cubicBezTo>
                  <a:pt x="1004128" y="4811132"/>
                  <a:pt x="1005209" y="4808248"/>
                  <a:pt x="1001963" y="4805723"/>
                </a:cubicBezTo>
                <a:lnTo>
                  <a:pt x="995832" y="4804640"/>
                </a:lnTo>
                <a:cubicBezTo>
                  <a:pt x="1013506" y="4807527"/>
                  <a:pt x="1014227" y="4783000"/>
                  <a:pt x="1034785" y="4792378"/>
                </a:cubicBezTo>
                <a:cubicBezTo>
                  <a:pt x="1047049" y="4790575"/>
                  <a:pt x="1040918" y="4780476"/>
                  <a:pt x="1035868" y="4775787"/>
                </a:cubicBezTo>
                <a:cubicBezTo>
                  <a:pt x="1034064" y="4772541"/>
                  <a:pt x="1027933" y="4771458"/>
                  <a:pt x="1026490" y="4767131"/>
                </a:cubicBezTo>
                <a:cubicBezTo>
                  <a:pt x="1022523" y="4767490"/>
                  <a:pt x="1021441" y="4770377"/>
                  <a:pt x="1020718" y="4773262"/>
                </a:cubicBezTo>
                <a:cubicBezTo>
                  <a:pt x="1012063" y="4771819"/>
                  <a:pt x="995471" y="4771097"/>
                  <a:pt x="1000161" y="4759917"/>
                </a:cubicBezTo>
                <a:lnTo>
                  <a:pt x="976717" y="4755950"/>
                </a:lnTo>
                <a:lnTo>
                  <a:pt x="983209" y="4743325"/>
                </a:lnTo>
                <a:cubicBezTo>
                  <a:pt x="991143" y="4742604"/>
                  <a:pt x="992946" y="4749818"/>
                  <a:pt x="1001243" y="4748374"/>
                </a:cubicBezTo>
                <a:lnTo>
                  <a:pt x="1011702" y="4743326"/>
                </a:lnTo>
                <a:cubicBezTo>
                  <a:pt x="1006653" y="4734670"/>
                  <a:pt x="997635" y="4729980"/>
                  <a:pt x="984652" y="4729619"/>
                </a:cubicBezTo>
                <a:cubicBezTo>
                  <a:pt x="978160" y="4729620"/>
                  <a:pt x="980324" y="4735029"/>
                  <a:pt x="979602" y="4737915"/>
                </a:cubicBezTo>
                <a:lnTo>
                  <a:pt x="957601" y="4724930"/>
                </a:lnTo>
                <a:cubicBezTo>
                  <a:pt x="973110" y="4707979"/>
                  <a:pt x="1010259" y="4744046"/>
                  <a:pt x="996553" y="4711947"/>
                </a:cubicBezTo>
                <a:lnTo>
                  <a:pt x="1007013" y="4706897"/>
                </a:lnTo>
                <a:cubicBezTo>
                  <a:pt x="1003046" y="4685256"/>
                  <a:pt x="957601" y="4702207"/>
                  <a:pt x="965896" y="4678765"/>
                </a:cubicBezTo>
                <a:lnTo>
                  <a:pt x="959765" y="4677682"/>
                </a:lnTo>
                <a:cubicBezTo>
                  <a:pt x="959765" y="4669748"/>
                  <a:pt x="964453" y="4670468"/>
                  <a:pt x="971306" y="4669748"/>
                </a:cubicBezTo>
                <a:lnTo>
                  <a:pt x="977437" y="4670829"/>
                </a:lnTo>
                <a:lnTo>
                  <a:pt x="972748" y="4687059"/>
                </a:lnTo>
                <a:cubicBezTo>
                  <a:pt x="995111" y="4682011"/>
                  <a:pt x="1001243" y="4700766"/>
                  <a:pt x="1021802" y="4688502"/>
                </a:cubicBezTo>
                <a:cubicBezTo>
                  <a:pt x="1025408" y="4689946"/>
                  <a:pt x="1024326" y="4692830"/>
                  <a:pt x="1023604" y="4695717"/>
                </a:cubicBezTo>
                <a:lnTo>
                  <a:pt x="1019997" y="4694995"/>
                </a:lnTo>
                <a:cubicBezTo>
                  <a:pt x="1017473" y="4698241"/>
                  <a:pt x="1021441" y="4706896"/>
                  <a:pt x="1027571" y="4713028"/>
                </a:cubicBezTo>
                <a:cubicBezTo>
                  <a:pt x="1035507" y="4708700"/>
                  <a:pt x="1054262" y="4719882"/>
                  <a:pt x="1052098" y="4705454"/>
                </a:cubicBezTo>
                <a:cubicBezTo>
                  <a:pt x="1047048" y="4690666"/>
                  <a:pt x="1036589" y="4708700"/>
                  <a:pt x="1027212" y="4701126"/>
                </a:cubicBezTo>
                <a:cubicBezTo>
                  <a:pt x="1038032" y="4694994"/>
                  <a:pt x="1030457" y="4685977"/>
                  <a:pt x="1031540" y="4678042"/>
                </a:cubicBezTo>
                <a:cubicBezTo>
                  <a:pt x="1040196" y="4679486"/>
                  <a:pt x="1035507" y="4690666"/>
                  <a:pt x="1046327" y="4689584"/>
                </a:cubicBezTo>
                <a:lnTo>
                  <a:pt x="1053902" y="4685977"/>
                </a:lnTo>
                <a:cubicBezTo>
                  <a:pt x="1045245" y="4672272"/>
                  <a:pt x="1039113" y="4661452"/>
                  <a:pt x="1019997" y="4656042"/>
                </a:cubicBezTo>
                <a:lnTo>
                  <a:pt x="1011702" y="4662534"/>
                </a:lnTo>
                <a:lnTo>
                  <a:pt x="1023965" y="4673715"/>
                </a:lnTo>
                <a:cubicBezTo>
                  <a:pt x="1013144" y="4683813"/>
                  <a:pt x="1003407" y="4676960"/>
                  <a:pt x="995471" y="4673715"/>
                </a:cubicBezTo>
                <a:cubicBezTo>
                  <a:pt x="1007734" y="4667944"/>
                  <a:pt x="994751" y="4658926"/>
                  <a:pt x="989701" y="4653877"/>
                </a:cubicBezTo>
                <a:cubicBezTo>
                  <a:pt x="981406" y="4651353"/>
                  <a:pt x="970584" y="4652434"/>
                  <a:pt x="965896" y="4646663"/>
                </a:cubicBezTo>
                <a:cubicBezTo>
                  <a:pt x="970584" y="4652434"/>
                  <a:pt x="977438" y="4642696"/>
                  <a:pt x="981765" y="4637647"/>
                </a:cubicBezTo>
                <a:cubicBezTo>
                  <a:pt x="971307" y="4627909"/>
                  <a:pt x="942813" y="4619252"/>
                  <a:pt x="952551" y="4608793"/>
                </a:cubicBezTo>
                <a:lnTo>
                  <a:pt x="955437" y="4612399"/>
                </a:lnTo>
                <a:cubicBezTo>
                  <a:pt x="966978" y="4608432"/>
                  <a:pt x="972389" y="4608432"/>
                  <a:pt x="984290" y="4607349"/>
                </a:cubicBezTo>
                <a:cubicBezTo>
                  <a:pt x="965174" y="4604824"/>
                  <a:pt x="982127" y="4587874"/>
                  <a:pt x="964092" y="4582824"/>
                </a:cubicBezTo>
                <a:lnTo>
                  <a:pt x="916123" y="4564429"/>
                </a:lnTo>
                <a:cubicBezTo>
                  <a:pt x="917565" y="4560462"/>
                  <a:pt x="932353" y="4567314"/>
                  <a:pt x="930189" y="4556855"/>
                </a:cubicBezTo>
                <a:cubicBezTo>
                  <a:pt x="926222" y="4553249"/>
                  <a:pt x="917205" y="4552526"/>
                  <a:pt x="917926" y="4545674"/>
                </a:cubicBezTo>
                <a:lnTo>
                  <a:pt x="934877" y="4541707"/>
                </a:lnTo>
                <a:lnTo>
                  <a:pt x="932713" y="4531246"/>
                </a:lnTo>
                <a:cubicBezTo>
                  <a:pt x="945697" y="4535575"/>
                  <a:pt x="951830" y="4523312"/>
                  <a:pt x="953632" y="4512851"/>
                </a:cubicBezTo>
                <a:cubicBezTo>
                  <a:pt x="956158" y="4513213"/>
                  <a:pt x="960126" y="4513934"/>
                  <a:pt x="961568" y="4517181"/>
                </a:cubicBezTo>
                <a:cubicBezTo>
                  <a:pt x="967700" y="4515016"/>
                  <a:pt x="969863" y="4511409"/>
                  <a:pt x="971307" y="4506720"/>
                </a:cubicBezTo>
                <a:cubicBezTo>
                  <a:pt x="958683" y="4506360"/>
                  <a:pt x="943894" y="4507802"/>
                  <a:pt x="931271" y="4501671"/>
                </a:cubicBezTo>
                <a:cubicBezTo>
                  <a:pt x="938124" y="4495900"/>
                  <a:pt x="929828" y="4489409"/>
                  <a:pt x="924057" y="4486522"/>
                </a:cubicBezTo>
                <a:cubicBezTo>
                  <a:pt x="903859" y="4489046"/>
                  <a:pt x="900614" y="4473538"/>
                  <a:pt x="901696" y="4465603"/>
                </a:cubicBezTo>
                <a:cubicBezTo>
                  <a:pt x="910352" y="4467046"/>
                  <a:pt x="920812" y="4471013"/>
                  <a:pt x="924778" y="4462717"/>
                </a:cubicBezTo>
                <a:cubicBezTo>
                  <a:pt x="918287" y="4449733"/>
                  <a:pt x="903138" y="4461996"/>
                  <a:pt x="894120" y="4452259"/>
                </a:cubicBezTo>
                <a:cubicBezTo>
                  <a:pt x="885104" y="4442880"/>
                  <a:pt x="909631" y="4443962"/>
                  <a:pt x="895202" y="4435667"/>
                </a:cubicBezTo>
                <a:cubicBezTo>
                  <a:pt x="883301" y="4444323"/>
                  <a:pt x="872481" y="4432782"/>
                  <a:pt x="871037" y="4424486"/>
                </a:cubicBezTo>
                <a:cubicBezTo>
                  <a:pt x="871760" y="4418715"/>
                  <a:pt x="888350" y="4419796"/>
                  <a:pt x="880055" y="4412222"/>
                </a:cubicBezTo>
                <a:cubicBezTo>
                  <a:pt x="887267" y="4418355"/>
                  <a:pt x="892678" y="4404287"/>
                  <a:pt x="894842" y="4397796"/>
                </a:cubicBezTo>
                <a:cubicBezTo>
                  <a:pt x="881859" y="4392746"/>
                  <a:pt x="872842" y="4379040"/>
                  <a:pt x="868153" y="4369302"/>
                </a:cubicBezTo>
                <a:cubicBezTo>
                  <a:pt x="862381" y="4367499"/>
                  <a:pt x="858414" y="4358842"/>
                  <a:pt x="850840" y="4366416"/>
                </a:cubicBezTo>
                <a:cubicBezTo>
                  <a:pt x="845430" y="4363532"/>
                  <a:pt x="850118" y="4360286"/>
                  <a:pt x="850118" y="4356318"/>
                </a:cubicBezTo>
                <a:cubicBezTo>
                  <a:pt x="858775" y="4352711"/>
                  <a:pt x="870317" y="4353793"/>
                  <a:pt x="875006" y="4346580"/>
                </a:cubicBezTo>
                <a:cubicBezTo>
                  <a:pt x="865989" y="4341890"/>
                  <a:pt x="848314" y="4339726"/>
                  <a:pt x="853365" y="4327824"/>
                </a:cubicBezTo>
                <a:cubicBezTo>
                  <a:pt x="864185" y="4321693"/>
                  <a:pt x="869956" y="4337562"/>
                  <a:pt x="880416" y="4328546"/>
                </a:cubicBezTo>
                <a:cubicBezTo>
                  <a:pt x="871038" y="4316642"/>
                  <a:pt x="865266" y="4323857"/>
                  <a:pt x="853725" y="4313758"/>
                </a:cubicBezTo>
                <a:cubicBezTo>
                  <a:pt x="852643" y="4299691"/>
                  <a:pt x="842183" y="4292116"/>
                  <a:pt x="832806" y="4279493"/>
                </a:cubicBezTo>
                <a:lnTo>
                  <a:pt x="815493" y="4276607"/>
                </a:lnTo>
                <a:cubicBezTo>
                  <a:pt x="817657" y="4274083"/>
                  <a:pt x="818739" y="4270116"/>
                  <a:pt x="824510" y="4268312"/>
                </a:cubicBezTo>
                <a:cubicBezTo>
                  <a:pt x="836413" y="4268312"/>
                  <a:pt x="843266" y="4284542"/>
                  <a:pt x="854808" y="4271558"/>
                </a:cubicBezTo>
                <a:cubicBezTo>
                  <a:pt x="857693" y="4261099"/>
                  <a:pt x="846873" y="4258214"/>
                  <a:pt x="837856" y="4253525"/>
                </a:cubicBezTo>
                <a:cubicBezTo>
                  <a:pt x="809001" y="4254246"/>
                  <a:pt x="813329" y="4275165"/>
                  <a:pt x="790607" y="4276968"/>
                </a:cubicBezTo>
                <a:lnTo>
                  <a:pt x="785917" y="4271197"/>
                </a:lnTo>
                <a:cubicBezTo>
                  <a:pt x="789524" y="4268672"/>
                  <a:pt x="800345" y="4266870"/>
                  <a:pt x="798902" y="4258573"/>
                </a:cubicBezTo>
                <a:cubicBezTo>
                  <a:pt x="799262" y="4261459"/>
                  <a:pt x="803230" y="4262180"/>
                  <a:pt x="806837" y="4262903"/>
                </a:cubicBezTo>
                <a:cubicBezTo>
                  <a:pt x="830642" y="4248474"/>
                  <a:pt x="775098" y="4234770"/>
                  <a:pt x="812246" y="4223228"/>
                </a:cubicBezTo>
                <a:cubicBezTo>
                  <a:pt x="813329" y="4215653"/>
                  <a:pt x="815132" y="4203029"/>
                  <a:pt x="807918" y="4198701"/>
                </a:cubicBezTo>
                <a:lnTo>
                  <a:pt x="809799" y="4196091"/>
                </a:lnTo>
                <a:lnTo>
                  <a:pt x="817882" y="4184859"/>
                </a:lnTo>
                <a:cubicBezTo>
                  <a:pt x="819912" y="4178683"/>
                  <a:pt x="821625" y="4172010"/>
                  <a:pt x="825953" y="4168044"/>
                </a:cubicBezTo>
                <a:cubicBezTo>
                  <a:pt x="816936" y="4154699"/>
                  <a:pt x="808640" y="4148207"/>
                  <a:pt x="789884" y="4140993"/>
                </a:cubicBezTo>
                <a:cubicBezTo>
                  <a:pt x="781951" y="4141715"/>
                  <a:pt x="771491" y="4150009"/>
                  <a:pt x="764999" y="4141714"/>
                </a:cubicBezTo>
                <a:cubicBezTo>
                  <a:pt x="740112" y="4129451"/>
                  <a:pt x="785918" y="4124402"/>
                  <a:pt x="770770" y="4113941"/>
                </a:cubicBezTo>
                <a:cubicBezTo>
                  <a:pt x="774375" y="4101318"/>
                  <a:pt x="804312" y="4105647"/>
                  <a:pt x="793131" y="4090859"/>
                </a:cubicBezTo>
                <a:lnTo>
                  <a:pt x="779787" y="4091579"/>
                </a:lnTo>
                <a:cubicBezTo>
                  <a:pt x="775458" y="4079677"/>
                  <a:pt x="805034" y="4063086"/>
                  <a:pt x="781229" y="4055872"/>
                </a:cubicBezTo>
                <a:cubicBezTo>
                  <a:pt x="779426" y="4040364"/>
                  <a:pt x="782310" y="4047937"/>
                  <a:pt x="798540" y="4041806"/>
                </a:cubicBezTo>
                <a:cubicBezTo>
                  <a:pt x="795655" y="4034592"/>
                  <a:pt x="782311" y="4035315"/>
                  <a:pt x="783393" y="4027380"/>
                </a:cubicBezTo>
                <a:cubicBezTo>
                  <a:pt x="782671" y="4042166"/>
                  <a:pt x="764999" y="4032068"/>
                  <a:pt x="755982" y="4036397"/>
                </a:cubicBezTo>
                <a:lnTo>
                  <a:pt x="746243" y="4025575"/>
                </a:lnTo>
                <a:cubicBezTo>
                  <a:pt x="759589" y="4028101"/>
                  <a:pt x="769326" y="4008623"/>
                  <a:pt x="784835" y="4022330"/>
                </a:cubicBezTo>
                <a:cubicBezTo>
                  <a:pt x="792410" y="4018722"/>
                  <a:pt x="786277" y="4012591"/>
                  <a:pt x="793130" y="4006820"/>
                </a:cubicBezTo>
                <a:cubicBezTo>
                  <a:pt x="789884" y="4001050"/>
                  <a:pt x="770048" y="4005739"/>
                  <a:pt x="777261" y="3994917"/>
                </a:cubicBezTo>
                <a:cubicBezTo>
                  <a:pt x="781228" y="3994558"/>
                  <a:pt x="786639" y="3998525"/>
                  <a:pt x="790606" y="3994196"/>
                </a:cubicBezTo>
                <a:cubicBezTo>
                  <a:pt x="793130" y="3990589"/>
                  <a:pt x="792771" y="3982654"/>
                  <a:pt x="784474" y="3984098"/>
                </a:cubicBezTo>
                <a:cubicBezTo>
                  <a:pt x="778704" y="3981933"/>
                  <a:pt x="773294" y="3982295"/>
                  <a:pt x="768244" y="3986261"/>
                </a:cubicBezTo>
                <a:cubicBezTo>
                  <a:pt x="774375" y="3992393"/>
                  <a:pt x="764276" y="3995639"/>
                  <a:pt x="758146" y="3998524"/>
                </a:cubicBezTo>
                <a:lnTo>
                  <a:pt x="737587" y="3984819"/>
                </a:lnTo>
                <a:lnTo>
                  <a:pt x="751293" y="3978326"/>
                </a:lnTo>
                <a:lnTo>
                  <a:pt x="734701" y="3960293"/>
                </a:lnTo>
                <a:cubicBezTo>
                  <a:pt x="748407" y="3966784"/>
                  <a:pt x="762113" y="3968227"/>
                  <a:pt x="776179" y="3960654"/>
                </a:cubicBezTo>
                <a:cubicBezTo>
                  <a:pt x="770770" y="3934684"/>
                  <a:pt x="716668" y="3924226"/>
                  <a:pt x="728570" y="3897535"/>
                </a:cubicBezTo>
                <a:lnTo>
                  <a:pt x="719914" y="3896092"/>
                </a:lnTo>
                <a:cubicBezTo>
                  <a:pt x="727849" y="3895732"/>
                  <a:pt x="728931" y="3887797"/>
                  <a:pt x="730734" y="3881305"/>
                </a:cubicBezTo>
                <a:cubicBezTo>
                  <a:pt x="719192" y="3871206"/>
                  <a:pt x="709093" y="3866517"/>
                  <a:pt x="714504" y="3852451"/>
                </a:cubicBezTo>
                <a:lnTo>
                  <a:pt x="733259" y="3850647"/>
                </a:lnTo>
                <a:cubicBezTo>
                  <a:pt x="704405" y="3842712"/>
                  <a:pt x="735422" y="3821072"/>
                  <a:pt x="736144" y="3810251"/>
                </a:cubicBezTo>
                <a:lnTo>
                  <a:pt x="738307" y="3803759"/>
                </a:lnTo>
                <a:lnTo>
                  <a:pt x="722798" y="3803038"/>
                </a:lnTo>
                <a:cubicBezTo>
                  <a:pt x="734702" y="3798349"/>
                  <a:pt x="723160" y="3779233"/>
                  <a:pt x="731455" y="3773822"/>
                </a:cubicBezTo>
                <a:lnTo>
                  <a:pt x="706928" y="3772380"/>
                </a:lnTo>
                <a:cubicBezTo>
                  <a:pt x="708733" y="3753624"/>
                  <a:pt x="757785" y="3768052"/>
                  <a:pt x="732538" y="3747853"/>
                </a:cubicBezTo>
                <a:lnTo>
                  <a:pt x="715225" y="3744969"/>
                </a:lnTo>
                <a:cubicBezTo>
                  <a:pt x="714864" y="3728738"/>
                  <a:pt x="736866" y="3733788"/>
                  <a:pt x="745521" y="3735230"/>
                </a:cubicBezTo>
                <a:cubicBezTo>
                  <a:pt x="759589" y="3715032"/>
                  <a:pt x="728209" y="3719360"/>
                  <a:pt x="718832" y="3711786"/>
                </a:cubicBezTo>
                <a:cubicBezTo>
                  <a:pt x="705847" y="3716475"/>
                  <a:pt x="722798" y="3724409"/>
                  <a:pt x="720274" y="3729099"/>
                </a:cubicBezTo>
                <a:cubicBezTo>
                  <a:pt x="708733" y="3729099"/>
                  <a:pt x="702601" y="3722967"/>
                  <a:pt x="694666" y="3719721"/>
                </a:cubicBezTo>
                <a:cubicBezTo>
                  <a:pt x="692863" y="3704211"/>
                  <a:pt x="717750" y="3716475"/>
                  <a:pt x="718110" y="3702769"/>
                </a:cubicBezTo>
                <a:lnTo>
                  <a:pt x="702239" y="3694834"/>
                </a:lnTo>
                <a:cubicBezTo>
                  <a:pt x="718109" y="3693752"/>
                  <a:pt x="730013" y="3680768"/>
                  <a:pt x="716667" y="3668504"/>
                </a:cubicBezTo>
                <a:cubicBezTo>
                  <a:pt x="709093" y="3672111"/>
                  <a:pt x="700075" y="3667783"/>
                  <a:pt x="692502" y="3666340"/>
                </a:cubicBezTo>
                <a:cubicBezTo>
                  <a:pt x="686731" y="3647586"/>
                  <a:pt x="728569" y="3650832"/>
                  <a:pt x="736144" y="3634240"/>
                </a:cubicBezTo>
                <a:cubicBezTo>
                  <a:pt x="726766" y="3630273"/>
                  <a:pt x="739751" y="3621616"/>
                  <a:pt x="727126" y="3620535"/>
                </a:cubicBezTo>
                <a:lnTo>
                  <a:pt x="710536" y="3636765"/>
                </a:lnTo>
                <a:cubicBezTo>
                  <a:pt x="707650" y="3629190"/>
                  <a:pt x="711256" y="3620895"/>
                  <a:pt x="704405" y="3613682"/>
                </a:cubicBezTo>
                <a:cubicBezTo>
                  <a:pt x="693584" y="3610795"/>
                  <a:pt x="677715" y="3620894"/>
                  <a:pt x="672304" y="3607911"/>
                </a:cubicBezTo>
                <a:lnTo>
                  <a:pt x="675551" y="3606467"/>
                </a:lnTo>
                <a:lnTo>
                  <a:pt x="664009" y="3592401"/>
                </a:lnTo>
                <a:cubicBezTo>
                  <a:pt x="658237" y="3595648"/>
                  <a:pt x="653549" y="3599615"/>
                  <a:pt x="655353" y="3603943"/>
                </a:cubicBezTo>
                <a:cubicBezTo>
                  <a:pt x="650664" y="3601058"/>
                  <a:pt x="644893" y="3601779"/>
                  <a:pt x="645253" y="3594205"/>
                </a:cubicBezTo>
                <a:lnTo>
                  <a:pt x="647418" y="3586631"/>
                </a:lnTo>
                <a:lnTo>
                  <a:pt x="653548" y="3587713"/>
                </a:lnTo>
                <a:cubicBezTo>
                  <a:pt x="651385" y="3590237"/>
                  <a:pt x="653549" y="3591680"/>
                  <a:pt x="654631" y="3592762"/>
                </a:cubicBezTo>
                <a:cubicBezTo>
                  <a:pt x="656434" y="3579055"/>
                  <a:pt x="674108" y="3585188"/>
                  <a:pt x="678075" y="3575809"/>
                </a:cubicBezTo>
                <a:cubicBezTo>
                  <a:pt x="669780" y="3568236"/>
                  <a:pt x="643449" y="3582663"/>
                  <a:pt x="645613" y="3562104"/>
                </a:cubicBezTo>
                <a:cubicBezTo>
                  <a:pt x="644532" y="3557055"/>
                  <a:pt x="649942" y="3552004"/>
                  <a:pt x="657517" y="3552366"/>
                </a:cubicBezTo>
                <a:lnTo>
                  <a:pt x="672303" y="3554890"/>
                </a:lnTo>
                <a:cubicBezTo>
                  <a:pt x="678796" y="3550923"/>
                  <a:pt x="673746" y="3541184"/>
                  <a:pt x="664008" y="3539382"/>
                </a:cubicBezTo>
                <a:cubicBezTo>
                  <a:pt x="662205" y="3541907"/>
                  <a:pt x="658238" y="3541184"/>
                  <a:pt x="654631" y="3540463"/>
                </a:cubicBezTo>
                <a:cubicBezTo>
                  <a:pt x="661123" y="3540825"/>
                  <a:pt x="670861" y="3534333"/>
                  <a:pt x="671944" y="3526758"/>
                </a:cubicBezTo>
                <a:lnTo>
                  <a:pt x="676992" y="3527479"/>
                </a:lnTo>
                <a:cubicBezTo>
                  <a:pt x="695027" y="3515577"/>
                  <a:pt x="657517" y="3506199"/>
                  <a:pt x="680961" y="3497182"/>
                </a:cubicBezTo>
                <a:cubicBezTo>
                  <a:pt x="675190" y="3482034"/>
                  <a:pt x="663648" y="3498985"/>
                  <a:pt x="653188" y="3494297"/>
                </a:cubicBezTo>
                <a:cubicBezTo>
                  <a:pt x="684568" y="3484919"/>
                  <a:pt x="660763" y="3460754"/>
                  <a:pt x="674469" y="3445245"/>
                </a:cubicBezTo>
                <a:cubicBezTo>
                  <a:pt x="670501" y="3440917"/>
                  <a:pt x="666173" y="3445966"/>
                  <a:pt x="662566" y="3441277"/>
                </a:cubicBezTo>
                <a:lnTo>
                  <a:pt x="666894" y="3427211"/>
                </a:lnTo>
                <a:cubicBezTo>
                  <a:pt x="671582" y="3429014"/>
                  <a:pt x="673747" y="3425407"/>
                  <a:pt x="676633" y="3425047"/>
                </a:cubicBezTo>
                <a:cubicBezTo>
                  <a:pt x="669058" y="3410980"/>
                  <a:pt x="652466" y="3423964"/>
                  <a:pt x="640925" y="3422883"/>
                </a:cubicBezTo>
                <a:cubicBezTo>
                  <a:pt x="644532" y="3419637"/>
                  <a:pt x="669058" y="3398717"/>
                  <a:pt x="645974" y="3392945"/>
                </a:cubicBezTo>
                <a:lnTo>
                  <a:pt x="650303" y="3391504"/>
                </a:lnTo>
                <a:cubicBezTo>
                  <a:pt x="652828" y="3395832"/>
                  <a:pt x="659681" y="3403045"/>
                  <a:pt x="669419" y="3396913"/>
                </a:cubicBezTo>
                <a:cubicBezTo>
                  <a:pt x="670862" y="3388258"/>
                  <a:pt x="652466" y="3392946"/>
                  <a:pt x="662205" y="3381765"/>
                </a:cubicBezTo>
                <a:cubicBezTo>
                  <a:pt x="665452" y="3383208"/>
                  <a:pt x="669419" y="3378880"/>
                  <a:pt x="672303" y="3378519"/>
                </a:cubicBezTo>
                <a:cubicBezTo>
                  <a:pt x="664369" y="3370223"/>
                  <a:pt x="667255" y="3359764"/>
                  <a:pt x="680960" y="3358321"/>
                </a:cubicBezTo>
                <a:cubicBezTo>
                  <a:pt x="662205" y="3355796"/>
                  <a:pt x="664009" y="3337402"/>
                  <a:pt x="653188" y="3329467"/>
                </a:cubicBezTo>
                <a:cubicBezTo>
                  <a:pt x="657517" y="3320090"/>
                  <a:pt x="665091" y="3337401"/>
                  <a:pt x="679878" y="3331992"/>
                </a:cubicBezTo>
                <a:lnTo>
                  <a:pt x="663647" y="3295202"/>
                </a:lnTo>
                <a:cubicBezTo>
                  <a:pt x="665452" y="3301695"/>
                  <a:pt x="676993" y="3298809"/>
                  <a:pt x="679517" y="3294121"/>
                </a:cubicBezTo>
                <a:cubicBezTo>
                  <a:pt x="686371" y="3271398"/>
                  <a:pt x="665451" y="3262741"/>
                  <a:pt x="665812" y="3243987"/>
                </a:cubicBezTo>
                <a:cubicBezTo>
                  <a:pt x="655352" y="3243987"/>
                  <a:pt x="646695" y="3237855"/>
                  <a:pt x="645614" y="3228477"/>
                </a:cubicBezTo>
                <a:cubicBezTo>
                  <a:pt x="650302" y="3229198"/>
                  <a:pt x="665811" y="3234970"/>
                  <a:pt x="670501" y="3227756"/>
                </a:cubicBezTo>
                <a:cubicBezTo>
                  <a:pt x="679157" y="3216214"/>
                  <a:pt x="658599" y="3215493"/>
                  <a:pt x="664370" y="3204672"/>
                </a:cubicBezTo>
                <a:cubicBezTo>
                  <a:pt x="672304" y="3204312"/>
                  <a:pt x="681681" y="3207558"/>
                  <a:pt x="687453" y="3201787"/>
                </a:cubicBezTo>
                <a:cubicBezTo>
                  <a:pt x="675910" y="3192770"/>
                  <a:pt x="660401" y="3183753"/>
                  <a:pt x="662205" y="3173293"/>
                </a:cubicBezTo>
                <a:cubicBezTo>
                  <a:pt x="667254" y="3169325"/>
                  <a:pt x="675551" y="3175817"/>
                  <a:pt x="681320" y="3169686"/>
                </a:cubicBezTo>
                <a:lnTo>
                  <a:pt x="662205" y="3151291"/>
                </a:lnTo>
                <a:cubicBezTo>
                  <a:pt x="657517" y="3153456"/>
                  <a:pt x="653549" y="3154538"/>
                  <a:pt x="653188" y="3159587"/>
                </a:cubicBezTo>
                <a:cubicBezTo>
                  <a:pt x="653548" y="3153456"/>
                  <a:pt x="647778" y="3147685"/>
                  <a:pt x="652467" y="3140471"/>
                </a:cubicBezTo>
                <a:lnTo>
                  <a:pt x="671944" y="3140833"/>
                </a:lnTo>
                <a:lnTo>
                  <a:pt x="651746" y="3125322"/>
                </a:lnTo>
                <a:lnTo>
                  <a:pt x="680600" y="3111618"/>
                </a:lnTo>
                <a:lnTo>
                  <a:pt x="673386" y="3105486"/>
                </a:lnTo>
                <a:cubicBezTo>
                  <a:pt x="671221" y="3095026"/>
                  <a:pt x="692501" y="3101878"/>
                  <a:pt x="682764" y="3091058"/>
                </a:cubicBezTo>
                <a:lnTo>
                  <a:pt x="677714" y="3090337"/>
                </a:lnTo>
                <a:lnTo>
                  <a:pt x="682041" y="3076271"/>
                </a:lnTo>
                <a:cubicBezTo>
                  <a:pt x="701519" y="3075549"/>
                  <a:pt x="683846" y="3060401"/>
                  <a:pt x="707651" y="3059680"/>
                </a:cubicBezTo>
                <a:lnTo>
                  <a:pt x="695026" y="3049581"/>
                </a:lnTo>
                <a:cubicBezTo>
                  <a:pt x="703682" y="3047055"/>
                  <a:pt x="712700" y="3051745"/>
                  <a:pt x="718832" y="3056794"/>
                </a:cubicBezTo>
                <a:lnTo>
                  <a:pt x="720996" y="3058958"/>
                </a:lnTo>
                <a:cubicBezTo>
                  <a:pt x="740112" y="3055351"/>
                  <a:pt x="713782" y="3042728"/>
                  <a:pt x="730013" y="3036596"/>
                </a:cubicBezTo>
                <a:cubicBezTo>
                  <a:pt x="740112" y="3037316"/>
                  <a:pt x="767524" y="3037316"/>
                  <a:pt x="756342" y="3053186"/>
                </a:cubicBezTo>
                <a:cubicBezTo>
                  <a:pt x="756703" y="3056073"/>
                  <a:pt x="751293" y="3060401"/>
                  <a:pt x="757064" y="3063286"/>
                </a:cubicBezTo>
                <a:cubicBezTo>
                  <a:pt x="800706" y="3047777"/>
                  <a:pt x="728930" y="3031186"/>
                  <a:pt x="776180" y="3020726"/>
                </a:cubicBezTo>
                <a:cubicBezTo>
                  <a:pt x="776540" y="3014595"/>
                  <a:pt x="767524" y="3010987"/>
                  <a:pt x="767884" y="3005217"/>
                </a:cubicBezTo>
                <a:cubicBezTo>
                  <a:pt x="775819" y="3000529"/>
                  <a:pt x="787360" y="3010628"/>
                  <a:pt x="793492" y="3002692"/>
                </a:cubicBezTo>
                <a:cubicBezTo>
                  <a:pt x="787722" y="2995840"/>
                  <a:pt x="767162" y="2995118"/>
                  <a:pt x="774736" y="2982495"/>
                </a:cubicBezTo>
                <a:cubicBezTo>
                  <a:pt x="778705" y="2978166"/>
                  <a:pt x="785196" y="2982133"/>
                  <a:pt x="790606" y="2982134"/>
                </a:cubicBezTo>
                <a:cubicBezTo>
                  <a:pt x="790245" y="2987182"/>
                  <a:pt x="795655" y="2991871"/>
                  <a:pt x="803230" y="2992232"/>
                </a:cubicBezTo>
                <a:cubicBezTo>
                  <a:pt x="829921" y="2981052"/>
                  <a:pt x="828116" y="2952919"/>
                  <a:pt x="857332" y="2946066"/>
                </a:cubicBezTo>
                <a:cubicBezTo>
                  <a:pt x="859136" y="2949312"/>
                  <a:pt x="862743" y="2950033"/>
                  <a:pt x="865267" y="2950394"/>
                </a:cubicBezTo>
                <a:cubicBezTo>
                  <a:pt x="857693" y="2957968"/>
                  <a:pt x="868152" y="2966985"/>
                  <a:pt x="874645" y="2970953"/>
                </a:cubicBezTo>
                <a:cubicBezTo>
                  <a:pt x="885464" y="2964821"/>
                  <a:pt x="891596" y="2952918"/>
                  <a:pt x="889072" y="2944623"/>
                </a:cubicBezTo>
                <a:cubicBezTo>
                  <a:pt x="889071" y="2930557"/>
                  <a:pt x="843265" y="2936328"/>
                  <a:pt x="862743" y="2919015"/>
                </a:cubicBezTo>
                <a:cubicBezTo>
                  <a:pt x="865988" y="2925868"/>
                  <a:pt x="877891" y="2929836"/>
                  <a:pt x="890514" y="2930918"/>
                </a:cubicBezTo>
                <a:lnTo>
                  <a:pt x="913959" y="2913245"/>
                </a:lnTo>
                <a:lnTo>
                  <a:pt x="918286" y="2928754"/>
                </a:lnTo>
                <a:cubicBezTo>
                  <a:pt x="924779" y="2924786"/>
                  <a:pt x="940649" y="2928754"/>
                  <a:pt x="937402" y="2917211"/>
                </a:cubicBezTo>
                <a:cubicBezTo>
                  <a:pt x="916122" y="2914327"/>
                  <a:pt x="941370" y="2903867"/>
                  <a:pt x="928025" y="2896653"/>
                </a:cubicBezTo>
                <a:lnTo>
                  <a:pt x="906745" y="2897734"/>
                </a:lnTo>
                <a:lnTo>
                  <a:pt x="910351" y="2903146"/>
                </a:lnTo>
                <a:lnTo>
                  <a:pt x="907466" y="2904587"/>
                </a:lnTo>
                <a:lnTo>
                  <a:pt x="902778" y="2898816"/>
                </a:lnTo>
                <a:cubicBezTo>
                  <a:pt x="909991" y="2895931"/>
                  <a:pt x="908908" y="2873930"/>
                  <a:pt x="929468" y="2874651"/>
                </a:cubicBezTo>
                <a:lnTo>
                  <a:pt x="915287" y="2859770"/>
                </a:lnTo>
                <a:lnTo>
                  <a:pt x="909540" y="2872985"/>
                </a:lnTo>
                <a:cubicBezTo>
                  <a:pt x="906204" y="2876636"/>
                  <a:pt x="901336" y="2878801"/>
                  <a:pt x="894482" y="2877539"/>
                </a:cubicBezTo>
                <a:lnTo>
                  <a:pt x="897729" y="2887998"/>
                </a:lnTo>
                <a:cubicBezTo>
                  <a:pt x="872842" y="2880424"/>
                  <a:pt x="884023" y="2899540"/>
                  <a:pt x="858776" y="2893409"/>
                </a:cubicBezTo>
                <a:cubicBezTo>
                  <a:pt x="850479" y="2886195"/>
                  <a:pt x="858414" y="2876817"/>
                  <a:pt x="862022" y="2869964"/>
                </a:cubicBezTo>
                <a:cubicBezTo>
                  <a:pt x="863825" y="2872489"/>
                  <a:pt x="867432" y="2874652"/>
                  <a:pt x="870317" y="2875735"/>
                </a:cubicBezTo>
                <a:cubicBezTo>
                  <a:pt x="875367" y="2858423"/>
                  <a:pt x="888711" y="2869964"/>
                  <a:pt x="897368" y="2854455"/>
                </a:cubicBezTo>
                <a:cubicBezTo>
                  <a:pt x="900254" y="2855357"/>
                  <a:pt x="902688" y="2857972"/>
                  <a:pt x="905438" y="2859685"/>
                </a:cubicBezTo>
                <a:lnTo>
                  <a:pt x="915039" y="2859510"/>
                </a:lnTo>
                <a:lnTo>
                  <a:pt x="903003" y="2846879"/>
                </a:lnTo>
                <a:cubicBezTo>
                  <a:pt x="892318" y="2839035"/>
                  <a:pt x="880055" y="2833173"/>
                  <a:pt x="867070" y="2831009"/>
                </a:cubicBezTo>
                <a:lnTo>
                  <a:pt x="872481" y="2821993"/>
                </a:lnTo>
                <a:cubicBezTo>
                  <a:pt x="970946" y="2797467"/>
                  <a:pt x="1009899" y="2710904"/>
                  <a:pt x="1094658" y="2674835"/>
                </a:cubicBezTo>
                <a:cubicBezTo>
                  <a:pt x="1152005" y="2653194"/>
                  <a:pt x="1181581" y="2611357"/>
                  <a:pt x="1215846" y="2574568"/>
                </a:cubicBezTo>
                <a:cubicBezTo>
                  <a:pt x="1264899" y="2550402"/>
                  <a:pt x="1308180" y="2517941"/>
                  <a:pt x="1342445" y="2486201"/>
                </a:cubicBezTo>
                <a:cubicBezTo>
                  <a:pt x="1363002" y="2482955"/>
                  <a:pt x="1391496" y="2491972"/>
                  <a:pt x="1404120" y="2476102"/>
                </a:cubicBezTo>
                <a:cubicBezTo>
                  <a:pt x="1404842" y="2477184"/>
                  <a:pt x="1407366" y="2478627"/>
                  <a:pt x="1406645" y="2480431"/>
                </a:cubicBezTo>
                <a:lnTo>
                  <a:pt x="1399071" y="2484037"/>
                </a:lnTo>
                <a:cubicBezTo>
                  <a:pt x="1405924" y="2491251"/>
                  <a:pt x="1426122" y="2489087"/>
                  <a:pt x="1438746" y="2486201"/>
                </a:cubicBezTo>
                <a:cubicBezTo>
                  <a:pt x="1444155" y="2473217"/>
                  <a:pt x="1461829" y="2487283"/>
                  <a:pt x="1471566" y="2489807"/>
                </a:cubicBezTo>
                <a:lnTo>
                  <a:pt x="1476256" y="2495578"/>
                </a:lnTo>
                <a:cubicBezTo>
                  <a:pt x="1493929" y="2492694"/>
                  <a:pt x="1474453" y="2479348"/>
                  <a:pt x="1491044" y="2476101"/>
                </a:cubicBezTo>
                <a:cubicBezTo>
                  <a:pt x="1498258" y="2477544"/>
                  <a:pt x="1486354" y="2486201"/>
                  <a:pt x="1497897" y="2487283"/>
                </a:cubicBezTo>
                <a:cubicBezTo>
                  <a:pt x="1499699" y="2468528"/>
                  <a:pt x="1531078" y="2481152"/>
                  <a:pt x="1523504" y="2462757"/>
                </a:cubicBezTo>
                <a:lnTo>
                  <a:pt x="1547309" y="2478987"/>
                </a:lnTo>
                <a:lnTo>
                  <a:pt x="1558851" y="2471053"/>
                </a:lnTo>
                <a:cubicBezTo>
                  <a:pt x="1556327" y="2469610"/>
                  <a:pt x="1555966" y="2467807"/>
                  <a:pt x="1553080" y="2468167"/>
                </a:cubicBezTo>
                <a:lnTo>
                  <a:pt x="1554523" y="2463478"/>
                </a:lnTo>
                <a:cubicBezTo>
                  <a:pt x="1557409" y="2467085"/>
                  <a:pt x="1558850" y="2470332"/>
                  <a:pt x="1565343" y="2470332"/>
                </a:cubicBezTo>
                <a:cubicBezTo>
                  <a:pt x="1571114" y="2469249"/>
                  <a:pt x="1568228" y="2464921"/>
                  <a:pt x="1570754" y="2461315"/>
                </a:cubicBezTo>
                <a:cubicBezTo>
                  <a:pt x="1581213" y="2460232"/>
                  <a:pt x="1576164" y="2469248"/>
                  <a:pt x="1580131" y="2472855"/>
                </a:cubicBezTo>
                <a:cubicBezTo>
                  <a:pt x="1598164" y="2460232"/>
                  <a:pt x="1598525" y="2486201"/>
                  <a:pt x="1616198" y="2474298"/>
                </a:cubicBezTo>
                <a:cubicBezTo>
                  <a:pt x="1630626" y="2486562"/>
                  <a:pt x="1655152" y="2483677"/>
                  <a:pt x="1673185" y="2484037"/>
                </a:cubicBezTo>
                <a:cubicBezTo>
                  <a:pt x="1679678" y="2476102"/>
                  <a:pt x="1662726" y="2476101"/>
                  <a:pt x="1664890" y="2468528"/>
                </a:cubicBezTo>
                <a:cubicBezTo>
                  <a:pt x="1659120" y="2478627"/>
                  <a:pt x="1644692" y="2482955"/>
                  <a:pt x="1631708" y="2474660"/>
                </a:cubicBezTo>
                <a:cubicBezTo>
                  <a:pt x="1628823" y="2471053"/>
                  <a:pt x="1629904" y="2467085"/>
                  <a:pt x="1629543" y="2464200"/>
                </a:cubicBezTo>
                <a:cubicBezTo>
                  <a:pt x="1636037" y="2464200"/>
                  <a:pt x="1636037" y="2477184"/>
                  <a:pt x="1647218" y="2474299"/>
                </a:cubicBezTo>
                <a:cubicBezTo>
                  <a:pt x="1653348" y="2470332"/>
                  <a:pt x="1638561" y="2463839"/>
                  <a:pt x="1654792" y="2461674"/>
                </a:cubicBezTo>
                <a:lnTo>
                  <a:pt x="1660923" y="2462757"/>
                </a:lnTo>
                <a:cubicBezTo>
                  <a:pt x="1659120" y="2464200"/>
                  <a:pt x="1661284" y="2465643"/>
                  <a:pt x="1662005" y="2467807"/>
                </a:cubicBezTo>
                <a:lnTo>
                  <a:pt x="1681843" y="2454461"/>
                </a:lnTo>
                <a:cubicBezTo>
                  <a:pt x="1688334" y="2450493"/>
                  <a:pt x="1678957" y="2441838"/>
                  <a:pt x="1687252" y="2436428"/>
                </a:cubicBezTo>
                <a:lnTo>
                  <a:pt x="1693383" y="2437510"/>
                </a:lnTo>
                <a:lnTo>
                  <a:pt x="1692663" y="2439313"/>
                </a:lnTo>
                <a:cubicBezTo>
                  <a:pt x="1698434" y="2446527"/>
                  <a:pt x="1701319" y="2432821"/>
                  <a:pt x="1709614" y="2435345"/>
                </a:cubicBezTo>
                <a:lnTo>
                  <a:pt x="1711058" y="2430657"/>
                </a:lnTo>
                <a:lnTo>
                  <a:pt x="1736305" y="2437870"/>
                </a:lnTo>
                <a:cubicBezTo>
                  <a:pt x="1741714" y="2428852"/>
                  <a:pt x="1757585" y="2431738"/>
                  <a:pt x="1762995" y="2422721"/>
                </a:cubicBezTo>
                <a:cubicBezTo>
                  <a:pt x="1760471" y="2418393"/>
                  <a:pt x="1748208" y="2420918"/>
                  <a:pt x="1747847" y="2412984"/>
                </a:cubicBezTo>
                <a:cubicBezTo>
                  <a:pt x="1763717" y="2415869"/>
                  <a:pt x="1770930" y="2387376"/>
                  <a:pt x="1788243" y="2403246"/>
                </a:cubicBezTo>
                <a:cubicBezTo>
                  <a:pt x="1792209" y="2399999"/>
                  <a:pt x="1801227" y="2399639"/>
                  <a:pt x="1800506" y="2393507"/>
                </a:cubicBezTo>
                <a:lnTo>
                  <a:pt x="1795456" y="2388817"/>
                </a:lnTo>
                <a:cubicBezTo>
                  <a:pt x="1784275" y="2399998"/>
                  <a:pt x="1779947" y="2380162"/>
                  <a:pt x="1772734" y="2381965"/>
                </a:cubicBezTo>
                <a:lnTo>
                  <a:pt x="1774176" y="2377276"/>
                </a:lnTo>
                <a:cubicBezTo>
                  <a:pt x="1779226" y="2381244"/>
                  <a:pt x="1784275" y="2385933"/>
                  <a:pt x="1793652" y="2385571"/>
                </a:cubicBezTo>
                <a:cubicBezTo>
                  <a:pt x="1801949" y="2384129"/>
                  <a:pt x="1792210" y="2377637"/>
                  <a:pt x="1792571" y="2376555"/>
                </a:cubicBezTo>
                <a:cubicBezTo>
                  <a:pt x="1810605" y="2372588"/>
                  <a:pt x="1815293" y="2357439"/>
                  <a:pt x="1825752" y="2348422"/>
                </a:cubicBezTo>
                <a:cubicBezTo>
                  <a:pt x="1824671" y="2343373"/>
                  <a:pt x="1816375" y="2344815"/>
                  <a:pt x="1811326" y="2344093"/>
                </a:cubicBezTo>
                <a:cubicBezTo>
                  <a:pt x="1809523" y="2344093"/>
                  <a:pt x="1808802" y="2344815"/>
                  <a:pt x="1808080" y="2345897"/>
                </a:cubicBezTo>
                <a:cubicBezTo>
                  <a:pt x="1808441" y="2341209"/>
                  <a:pt x="1808440" y="2335077"/>
                  <a:pt x="1819622" y="2337602"/>
                </a:cubicBezTo>
                <a:cubicBezTo>
                  <a:pt x="1829360" y="2339404"/>
                  <a:pt x="1829720" y="2347340"/>
                  <a:pt x="1840540" y="2341208"/>
                </a:cubicBezTo>
                <a:cubicBezTo>
                  <a:pt x="1835492" y="2331469"/>
                  <a:pt x="1859657" y="2333634"/>
                  <a:pt x="1852083" y="2324256"/>
                </a:cubicBezTo>
                <a:cubicBezTo>
                  <a:pt x="1873723" y="2327143"/>
                  <a:pt x="1877690" y="2300812"/>
                  <a:pt x="1901856" y="2302256"/>
                </a:cubicBezTo>
                <a:lnTo>
                  <a:pt x="1898971" y="2294680"/>
                </a:lnTo>
                <a:cubicBezTo>
                  <a:pt x="1903660" y="2291435"/>
                  <a:pt x="1913398" y="2294321"/>
                  <a:pt x="1916644" y="2287827"/>
                </a:cubicBezTo>
                <a:cubicBezTo>
                  <a:pt x="1891397" y="2280615"/>
                  <a:pt x="1869396" y="2276646"/>
                  <a:pt x="1847755" y="2287828"/>
                </a:cubicBezTo>
                <a:cubicBezTo>
                  <a:pt x="1840901" y="2280615"/>
                  <a:pt x="1864346" y="2276647"/>
                  <a:pt x="1849558" y="2269072"/>
                </a:cubicBezTo>
                <a:cubicBezTo>
                  <a:pt x="1862543" y="2265106"/>
                  <a:pt x="1866149" y="2278811"/>
                  <a:pt x="1879854" y="2272319"/>
                </a:cubicBezTo>
                <a:cubicBezTo>
                  <a:pt x="1882380" y="2272319"/>
                  <a:pt x="1883821" y="2271598"/>
                  <a:pt x="1885265" y="2270516"/>
                </a:cubicBezTo>
                <a:cubicBezTo>
                  <a:pt x="1900414" y="2275205"/>
                  <a:pt x="1915923" y="2282778"/>
                  <a:pt x="1929989" y="2283140"/>
                </a:cubicBezTo>
                <a:cubicBezTo>
                  <a:pt x="1926743" y="2276647"/>
                  <a:pt x="1904381" y="2272680"/>
                  <a:pt x="1920612" y="2262580"/>
                </a:cubicBezTo>
                <a:cubicBezTo>
                  <a:pt x="1933596" y="2270876"/>
                  <a:pt x="1941170" y="2255367"/>
                  <a:pt x="1953073" y="2258253"/>
                </a:cubicBezTo>
                <a:cubicBezTo>
                  <a:pt x="2022684" y="2243465"/>
                  <a:pt x="2089047" y="2208119"/>
                  <a:pt x="2168397" y="2217136"/>
                </a:cubicBezTo>
                <a:cubicBezTo>
                  <a:pt x="2175251" y="2212447"/>
                  <a:pt x="2189316" y="2208839"/>
                  <a:pt x="2194005" y="2214610"/>
                </a:cubicBezTo>
                <a:lnTo>
                  <a:pt x="2195449" y="2209922"/>
                </a:lnTo>
                <a:cubicBezTo>
                  <a:pt x="2199055" y="2210282"/>
                  <a:pt x="2202661" y="2212086"/>
                  <a:pt x="2205907" y="2209561"/>
                </a:cubicBezTo>
                <a:lnTo>
                  <a:pt x="2207350" y="2204872"/>
                </a:lnTo>
                <a:cubicBezTo>
                  <a:pt x="2220695" y="2213168"/>
                  <a:pt x="2243058" y="2195134"/>
                  <a:pt x="2255321" y="2210283"/>
                </a:cubicBezTo>
                <a:lnTo>
                  <a:pt x="2265058" y="2199822"/>
                </a:lnTo>
                <a:cubicBezTo>
                  <a:pt x="2290215" y="2216865"/>
                  <a:pt x="2333227" y="2210779"/>
                  <a:pt x="2369441" y="2218386"/>
                </a:cubicBezTo>
                <a:lnTo>
                  <a:pt x="2395668" y="2229132"/>
                </a:lnTo>
                <a:lnTo>
                  <a:pt x="2402932" y="2231281"/>
                </a:lnTo>
                <a:lnTo>
                  <a:pt x="2402504" y="2231923"/>
                </a:lnTo>
                <a:lnTo>
                  <a:pt x="2426552" y="2232375"/>
                </a:lnTo>
                <a:lnTo>
                  <a:pt x="2439899" y="2225544"/>
                </a:lnTo>
                <a:lnTo>
                  <a:pt x="2427745" y="2212078"/>
                </a:lnTo>
                <a:cubicBezTo>
                  <a:pt x="2423164" y="2205809"/>
                  <a:pt x="2420717" y="2198872"/>
                  <a:pt x="2423958" y="2189665"/>
                </a:cubicBezTo>
                <a:lnTo>
                  <a:pt x="2387079" y="2191645"/>
                </a:lnTo>
                <a:cubicBezTo>
                  <a:pt x="2386465" y="2197561"/>
                  <a:pt x="2396816" y="2211387"/>
                  <a:pt x="2377177" y="2216737"/>
                </a:cubicBezTo>
                <a:cubicBezTo>
                  <a:pt x="2351526" y="2195255"/>
                  <a:pt x="2400550" y="2171142"/>
                  <a:pt x="2384898" y="2148235"/>
                </a:cubicBezTo>
                <a:lnTo>
                  <a:pt x="2375098" y="2171493"/>
                </a:lnTo>
                <a:cubicBezTo>
                  <a:pt x="2364998" y="2172204"/>
                  <a:pt x="2349494" y="2165671"/>
                  <a:pt x="2362145" y="2157309"/>
                </a:cubicBezTo>
                <a:cubicBezTo>
                  <a:pt x="2368879" y="2153435"/>
                  <a:pt x="2363526" y="2146548"/>
                  <a:pt x="2370413" y="2143744"/>
                </a:cubicBezTo>
                <a:cubicBezTo>
                  <a:pt x="2354650" y="2148177"/>
                  <a:pt x="2338941" y="2142766"/>
                  <a:pt x="2336090" y="2127871"/>
                </a:cubicBezTo>
                <a:cubicBezTo>
                  <a:pt x="2339355" y="2125219"/>
                  <a:pt x="2338846" y="2119100"/>
                  <a:pt x="2344305" y="2116498"/>
                </a:cubicBezTo>
                <a:cubicBezTo>
                  <a:pt x="2326962" y="2114964"/>
                  <a:pt x="2330333" y="2100276"/>
                  <a:pt x="2322633" y="2092266"/>
                </a:cubicBezTo>
                <a:cubicBezTo>
                  <a:pt x="2328041" y="2089309"/>
                  <a:pt x="2330747" y="2077627"/>
                  <a:pt x="2343346" y="2079110"/>
                </a:cubicBezTo>
                <a:lnTo>
                  <a:pt x="2348803" y="2084162"/>
                </a:lnTo>
                <a:cubicBezTo>
                  <a:pt x="2350693" y="2069318"/>
                  <a:pt x="2367737" y="2048310"/>
                  <a:pt x="2343154" y="2036876"/>
                </a:cubicBezTo>
                <a:cubicBezTo>
                  <a:pt x="2339939" y="2039885"/>
                  <a:pt x="2336471" y="2038558"/>
                  <a:pt x="2333921" y="2038557"/>
                </a:cubicBezTo>
                <a:cubicBezTo>
                  <a:pt x="2324846" y="2023455"/>
                  <a:pt x="2352241" y="2008620"/>
                  <a:pt x="2336943" y="1993315"/>
                </a:cubicBezTo>
                <a:cubicBezTo>
                  <a:pt x="2330870" y="2006933"/>
                  <a:pt x="2326480" y="2019581"/>
                  <a:pt x="2306280" y="2021003"/>
                </a:cubicBezTo>
                <a:cubicBezTo>
                  <a:pt x="2298578" y="2020644"/>
                  <a:pt x="2298325" y="2013759"/>
                  <a:pt x="2299091" y="2008913"/>
                </a:cubicBezTo>
                <a:cubicBezTo>
                  <a:pt x="2304448" y="2008149"/>
                  <a:pt x="2311743" y="2000549"/>
                  <a:pt x="2317097" y="2007439"/>
                </a:cubicBezTo>
                <a:cubicBezTo>
                  <a:pt x="2335007" y="1987396"/>
                  <a:pt x="2307878" y="1958111"/>
                  <a:pt x="2329255" y="1941948"/>
                </a:cubicBezTo>
                <a:cubicBezTo>
                  <a:pt x="2332928" y="1942153"/>
                  <a:pt x="2336805" y="1941235"/>
                  <a:pt x="2339048" y="1944195"/>
                </a:cubicBezTo>
                <a:lnTo>
                  <a:pt x="2341701" y="1942358"/>
                </a:lnTo>
                <a:cubicBezTo>
                  <a:pt x="2340736" y="1930474"/>
                  <a:pt x="2321301" y="1934702"/>
                  <a:pt x="2329822" y="1920371"/>
                </a:cubicBezTo>
                <a:cubicBezTo>
                  <a:pt x="2333853" y="1920526"/>
                  <a:pt x="2337270" y="1921496"/>
                  <a:pt x="2339056" y="1918691"/>
                </a:cubicBezTo>
                <a:lnTo>
                  <a:pt x="2339823" y="1913847"/>
                </a:lnTo>
                <a:cubicBezTo>
                  <a:pt x="2368487" y="1915588"/>
                  <a:pt x="2349045" y="1945320"/>
                  <a:pt x="2373323" y="1952059"/>
                </a:cubicBezTo>
                <a:cubicBezTo>
                  <a:pt x="2380160" y="1946347"/>
                  <a:pt x="2390259" y="1945636"/>
                  <a:pt x="2388120" y="1935740"/>
                </a:cubicBezTo>
                <a:cubicBezTo>
                  <a:pt x="2366496" y="1927166"/>
                  <a:pt x="2385219" y="1912838"/>
                  <a:pt x="2358439" y="1914105"/>
                </a:cubicBezTo>
                <a:lnTo>
                  <a:pt x="2359973" y="1904413"/>
                </a:lnTo>
                <a:cubicBezTo>
                  <a:pt x="2369716" y="1898653"/>
                  <a:pt x="2377416" y="1906664"/>
                  <a:pt x="2385985" y="1907992"/>
                </a:cubicBezTo>
                <a:cubicBezTo>
                  <a:pt x="2378846" y="1903910"/>
                  <a:pt x="2386346" y="1895191"/>
                  <a:pt x="2389103" y="1886417"/>
                </a:cubicBezTo>
                <a:lnTo>
                  <a:pt x="2395378" y="1881878"/>
                </a:lnTo>
                <a:cubicBezTo>
                  <a:pt x="2383492" y="1885396"/>
                  <a:pt x="2374926" y="1876418"/>
                  <a:pt x="2373653" y="1867489"/>
                </a:cubicBezTo>
                <a:cubicBezTo>
                  <a:pt x="2372533" y="1859634"/>
                  <a:pt x="2378247" y="1853718"/>
                  <a:pt x="2387276" y="1853160"/>
                </a:cubicBezTo>
                <a:cubicBezTo>
                  <a:pt x="2390949" y="1853364"/>
                  <a:pt x="2394621" y="1853570"/>
                  <a:pt x="2396865" y="1856530"/>
                </a:cubicBezTo>
                <a:cubicBezTo>
                  <a:pt x="2409059" y="1842404"/>
                  <a:pt x="2378094" y="1855197"/>
                  <a:pt x="2379831" y="1844385"/>
                </a:cubicBezTo>
                <a:cubicBezTo>
                  <a:pt x="2370601" y="1838416"/>
                  <a:pt x="2358817" y="1842646"/>
                  <a:pt x="2349073" y="1848405"/>
                </a:cubicBezTo>
                <a:cubicBezTo>
                  <a:pt x="2349738" y="1842848"/>
                  <a:pt x="2351779" y="1836725"/>
                  <a:pt x="2344792" y="1833714"/>
                </a:cubicBezTo>
                <a:cubicBezTo>
                  <a:pt x="2322398" y="1840185"/>
                  <a:pt x="2298271" y="1842167"/>
                  <a:pt x="2274042" y="1843437"/>
                </a:cubicBezTo>
                <a:cubicBezTo>
                  <a:pt x="2279095" y="1832879"/>
                  <a:pt x="2255734" y="1830017"/>
                  <a:pt x="2266347" y="1817575"/>
                </a:cubicBezTo>
                <a:cubicBezTo>
                  <a:pt x="2308424" y="1831612"/>
                  <a:pt x="2327256" y="1797597"/>
                  <a:pt x="2360615" y="1793932"/>
                </a:cubicBezTo>
                <a:cubicBezTo>
                  <a:pt x="2355110" y="1780874"/>
                  <a:pt x="2385253" y="1790419"/>
                  <a:pt x="2380665" y="1778686"/>
                </a:cubicBezTo>
                <a:cubicBezTo>
                  <a:pt x="2402551" y="1768644"/>
                  <a:pt x="2438152" y="1775590"/>
                  <a:pt x="2445708" y="1749374"/>
                </a:cubicBezTo>
                <a:lnTo>
                  <a:pt x="2451932" y="1749581"/>
                </a:lnTo>
                <a:lnTo>
                  <a:pt x="2450296" y="1761107"/>
                </a:lnTo>
                <a:cubicBezTo>
                  <a:pt x="2489010" y="1764332"/>
                  <a:pt x="2526811" y="1745830"/>
                  <a:pt x="2569096" y="1751095"/>
                </a:cubicBezTo>
                <a:lnTo>
                  <a:pt x="2569914" y="1744053"/>
                </a:lnTo>
                <a:cubicBezTo>
                  <a:pt x="2594140" y="1750436"/>
                  <a:pt x="2606588" y="1743198"/>
                  <a:pt x="2634694" y="1741013"/>
                </a:cubicBezTo>
                <a:cubicBezTo>
                  <a:pt x="2689628" y="1745568"/>
                  <a:pt x="2695810" y="1712259"/>
                  <a:pt x="2750642" y="1716102"/>
                </a:cubicBezTo>
                <a:cubicBezTo>
                  <a:pt x="2763547" y="1714627"/>
                  <a:pt x="2788844" y="1723406"/>
                  <a:pt x="2802008" y="1710963"/>
                </a:cubicBezTo>
                <a:cubicBezTo>
                  <a:pt x="2808992" y="1724177"/>
                  <a:pt x="2823993" y="1706737"/>
                  <a:pt x="2836132" y="1710107"/>
                </a:cubicBezTo>
                <a:cubicBezTo>
                  <a:pt x="2845823" y="1711642"/>
                  <a:pt x="2858933" y="1709043"/>
                  <a:pt x="2863576" y="1703279"/>
                </a:cubicBezTo>
                <a:cubicBezTo>
                  <a:pt x="2835825" y="1713067"/>
                  <a:pt x="2854196" y="1683486"/>
                  <a:pt x="2837161" y="1678991"/>
                </a:cubicBezTo>
                <a:cubicBezTo>
                  <a:pt x="2830840" y="1662770"/>
                  <a:pt x="2834520" y="1637472"/>
                  <a:pt x="2804835" y="1633689"/>
                </a:cubicBezTo>
                <a:lnTo>
                  <a:pt x="2800247" y="1621957"/>
                </a:lnTo>
                <a:cubicBezTo>
                  <a:pt x="2794585" y="1625676"/>
                  <a:pt x="2797388" y="1632564"/>
                  <a:pt x="2795295" y="1638326"/>
                </a:cubicBezTo>
                <a:cubicBezTo>
                  <a:pt x="2797894" y="1646338"/>
                  <a:pt x="2818246" y="1645984"/>
                  <a:pt x="2808144" y="1654348"/>
                </a:cubicBezTo>
                <a:cubicBezTo>
                  <a:pt x="2831811" y="1656801"/>
                  <a:pt x="2817422" y="1675977"/>
                  <a:pt x="2827263" y="1686233"/>
                </a:cubicBezTo>
                <a:cubicBezTo>
                  <a:pt x="2826242" y="1691842"/>
                  <a:pt x="2821394" y="1698727"/>
                  <a:pt x="2813845" y="1699440"/>
                </a:cubicBezTo>
                <a:cubicBezTo>
                  <a:pt x="2800737" y="1694388"/>
                  <a:pt x="2792935" y="1688212"/>
                  <a:pt x="2774366" y="1693410"/>
                </a:cubicBezTo>
                <a:lnTo>
                  <a:pt x="2774060" y="1696369"/>
                </a:lnTo>
                <a:cubicBezTo>
                  <a:pt x="2772020" y="1692287"/>
                  <a:pt x="2779216" y="1678873"/>
                  <a:pt x="2765750" y="1676421"/>
                </a:cubicBezTo>
                <a:lnTo>
                  <a:pt x="2759528" y="1676217"/>
                </a:lnTo>
                <a:cubicBezTo>
                  <a:pt x="2763665" y="1656682"/>
                  <a:pt x="2748677" y="1630767"/>
                  <a:pt x="2748684" y="1605262"/>
                </a:cubicBezTo>
                <a:lnTo>
                  <a:pt x="2749961" y="1596335"/>
                </a:lnTo>
                <a:cubicBezTo>
                  <a:pt x="2745727" y="1592203"/>
                  <a:pt x="2733945" y="1593883"/>
                  <a:pt x="2727975" y="1600562"/>
                </a:cubicBezTo>
                <a:cubicBezTo>
                  <a:pt x="2732105" y="1606533"/>
                  <a:pt x="2731592" y="1618264"/>
                  <a:pt x="2744190" y="1619746"/>
                </a:cubicBezTo>
                <a:cubicBezTo>
                  <a:pt x="2735464" y="1635198"/>
                  <a:pt x="2747902" y="1661114"/>
                  <a:pt x="2744532" y="1675805"/>
                </a:cubicBezTo>
                <a:cubicBezTo>
                  <a:pt x="2741624" y="1678406"/>
                  <a:pt x="2737951" y="1678200"/>
                  <a:pt x="2735401" y="1678200"/>
                </a:cubicBezTo>
                <a:cubicBezTo>
                  <a:pt x="2724337" y="1659373"/>
                  <a:pt x="2731079" y="1629996"/>
                  <a:pt x="2721239" y="1612087"/>
                </a:cubicBezTo>
                <a:lnTo>
                  <a:pt x="2706550" y="1608718"/>
                </a:lnTo>
                <a:cubicBezTo>
                  <a:pt x="2723847" y="1586941"/>
                  <a:pt x="2699010" y="1576276"/>
                  <a:pt x="2702127" y="1554701"/>
                </a:cubicBezTo>
                <a:cubicBezTo>
                  <a:pt x="2681264" y="1559131"/>
                  <a:pt x="2697745" y="1541843"/>
                  <a:pt x="2686932" y="1537556"/>
                </a:cubicBezTo>
                <a:cubicBezTo>
                  <a:pt x="2688158" y="1530825"/>
                  <a:pt x="2705807" y="1529402"/>
                  <a:pt x="2701118" y="1519506"/>
                </a:cubicBezTo>
                <a:lnTo>
                  <a:pt x="2686173" y="1516899"/>
                </a:lnTo>
                <a:cubicBezTo>
                  <a:pt x="2704693" y="1503694"/>
                  <a:pt x="2671641" y="1496747"/>
                  <a:pt x="2684600" y="1485428"/>
                </a:cubicBezTo>
                <a:cubicBezTo>
                  <a:pt x="2662874" y="1471035"/>
                  <a:pt x="2682721" y="1456913"/>
                  <a:pt x="2667321" y="1440893"/>
                </a:cubicBezTo>
                <a:cubicBezTo>
                  <a:pt x="2672067" y="1433293"/>
                  <a:pt x="2663449" y="1423956"/>
                  <a:pt x="2658096" y="1417069"/>
                </a:cubicBezTo>
                <a:cubicBezTo>
                  <a:pt x="2650853" y="1414822"/>
                  <a:pt x="2654472" y="1424872"/>
                  <a:pt x="2646005" y="1421706"/>
                </a:cubicBezTo>
                <a:cubicBezTo>
                  <a:pt x="2646567" y="1417985"/>
                  <a:pt x="2642491" y="1402170"/>
                  <a:pt x="2657180" y="1405541"/>
                </a:cubicBezTo>
                <a:lnTo>
                  <a:pt x="2664170" y="1400901"/>
                </a:lnTo>
                <a:lnTo>
                  <a:pt x="2652593" y="1393808"/>
                </a:lnTo>
                <a:cubicBezTo>
                  <a:pt x="2649742" y="1371262"/>
                  <a:pt x="2646180" y="1343716"/>
                  <a:pt x="2645319" y="1324895"/>
                </a:cubicBezTo>
                <a:cubicBezTo>
                  <a:pt x="2628443" y="1295967"/>
                  <a:pt x="2633297" y="1263580"/>
                  <a:pt x="2618627" y="1234781"/>
                </a:cubicBezTo>
                <a:cubicBezTo>
                  <a:pt x="2615262" y="1223967"/>
                  <a:pt x="2632858" y="1232388"/>
                  <a:pt x="2633065" y="1223616"/>
                </a:cubicBezTo>
                <a:cubicBezTo>
                  <a:pt x="2592411" y="1227225"/>
                  <a:pt x="2630473" y="1190103"/>
                  <a:pt x="2602012" y="1187238"/>
                </a:cubicBezTo>
                <a:cubicBezTo>
                  <a:pt x="2619567" y="1154496"/>
                  <a:pt x="2577901" y="1130562"/>
                  <a:pt x="2588774" y="1099502"/>
                </a:cubicBezTo>
                <a:cubicBezTo>
                  <a:pt x="2558833" y="1096483"/>
                  <a:pt x="2600411" y="1071246"/>
                  <a:pt x="2572053" y="1066546"/>
                </a:cubicBezTo>
                <a:lnTo>
                  <a:pt x="2576239" y="1055020"/>
                </a:lnTo>
                <a:lnTo>
                  <a:pt x="2567465" y="1054813"/>
                </a:lnTo>
                <a:cubicBezTo>
                  <a:pt x="2589097" y="1037884"/>
                  <a:pt x="2553700" y="1029815"/>
                  <a:pt x="2565846" y="1007681"/>
                </a:cubicBezTo>
                <a:cubicBezTo>
                  <a:pt x="2550648" y="998189"/>
                  <a:pt x="2572074" y="990035"/>
                  <a:pt x="2575953" y="981467"/>
                </a:cubicBezTo>
                <a:cubicBezTo>
                  <a:pt x="2564831" y="987789"/>
                  <a:pt x="2560142" y="977891"/>
                  <a:pt x="2549329" y="973604"/>
                </a:cubicBezTo>
                <a:cubicBezTo>
                  <a:pt x="2535864" y="971152"/>
                  <a:pt x="2556323" y="951111"/>
                  <a:pt x="2537451" y="951616"/>
                </a:cubicBezTo>
                <a:cubicBezTo>
                  <a:pt x="2533170" y="936925"/>
                  <a:pt x="2541130" y="926318"/>
                  <a:pt x="2534402" y="912339"/>
                </a:cubicBezTo>
                <a:cubicBezTo>
                  <a:pt x="2518332" y="919731"/>
                  <a:pt x="2531037" y="901525"/>
                  <a:pt x="2524255" y="897391"/>
                </a:cubicBezTo>
                <a:cubicBezTo>
                  <a:pt x="2536399" y="882909"/>
                  <a:pt x="2508655" y="867190"/>
                  <a:pt x="2515187" y="856786"/>
                </a:cubicBezTo>
                <a:cubicBezTo>
                  <a:pt x="2522537" y="839344"/>
                  <a:pt x="2495759" y="835511"/>
                  <a:pt x="2494540" y="816740"/>
                </a:cubicBezTo>
                <a:cubicBezTo>
                  <a:pt x="2485768" y="808883"/>
                  <a:pt x="2486747" y="777411"/>
                  <a:pt x="2466395" y="777762"/>
                </a:cubicBezTo>
                <a:lnTo>
                  <a:pt x="2460938" y="772711"/>
                </a:lnTo>
                <a:cubicBezTo>
                  <a:pt x="2463693" y="771589"/>
                  <a:pt x="2480524" y="777205"/>
                  <a:pt x="2486698" y="769402"/>
                </a:cubicBezTo>
                <a:cubicBezTo>
                  <a:pt x="2471196" y="755218"/>
                  <a:pt x="2464722" y="740476"/>
                  <a:pt x="2464167" y="718695"/>
                </a:cubicBezTo>
                <a:cubicBezTo>
                  <a:pt x="2467537" y="704005"/>
                  <a:pt x="2446832" y="691656"/>
                  <a:pt x="2449438" y="674161"/>
                </a:cubicBezTo>
                <a:cubicBezTo>
                  <a:pt x="2420675" y="656402"/>
                  <a:pt x="2456337" y="628001"/>
                  <a:pt x="2424512" y="614322"/>
                </a:cubicBezTo>
                <a:cubicBezTo>
                  <a:pt x="2426811" y="599786"/>
                  <a:pt x="2414166" y="582643"/>
                  <a:pt x="2414119" y="566984"/>
                </a:cubicBezTo>
                <a:cubicBezTo>
                  <a:pt x="2422333" y="563262"/>
                  <a:pt x="2412949" y="558772"/>
                  <a:pt x="2413511" y="555048"/>
                </a:cubicBezTo>
                <a:cubicBezTo>
                  <a:pt x="2403463" y="553566"/>
                  <a:pt x="2402649" y="542752"/>
                  <a:pt x="2401173" y="534948"/>
                </a:cubicBezTo>
                <a:cubicBezTo>
                  <a:pt x="2423061" y="514704"/>
                  <a:pt x="2378939" y="514436"/>
                  <a:pt x="2397308" y="492508"/>
                </a:cubicBezTo>
                <a:cubicBezTo>
                  <a:pt x="2386038" y="482456"/>
                  <a:pt x="2377676" y="472354"/>
                  <a:pt x="2376150" y="456543"/>
                </a:cubicBezTo>
                <a:cubicBezTo>
                  <a:pt x="2365394" y="434759"/>
                  <a:pt x="2365296" y="418742"/>
                  <a:pt x="2361222" y="395278"/>
                </a:cubicBezTo>
                <a:cubicBezTo>
                  <a:pt x="2373415" y="388804"/>
                  <a:pt x="2354595" y="379463"/>
                  <a:pt x="2358883" y="368651"/>
                </a:cubicBezTo>
                <a:cubicBezTo>
                  <a:pt x="2338023" y="362881"/>
                  <a:pt x="2362001" y="347076"/>
                  <a:pt x="2338743" y="342376"/>
                </a:cubicBezTo>
                <a:cubicBezTo>
                  <a:pt x="2328239" y="327480"/>
                  <a:pt x="2345992" y="319119"/>
                  <a:pt x="2347272" y="302542"/>
                </a:cubicBezTo>
                <a:cubicBezTo>
                  <a:pt x="2331256" y="300089"/>
                  <a:pt x="2335955" y="276831"/>
                  <a:pt x="2315043" y="273255"/>
                </a:cubicBezTo>
                <a:cubicBezTo>
                  <a:pt x="2313157" y="270245"/>
                  <a:pt x="2303466" y="266162"/>
                  <a:pt x="2308314" y="259276"/>
                </a:cubicBezTo>
                <a:cubicBezTo>
                  <a:pt x="2312651" y="256472"/>
                  <a:pt x="2324892" y="258006"/>
                  <a:pt x="2322292" y="249999"/>
                </a:cubicBezTo>
                <a:cubicBezTo>
                  <a:pt x="2305613" y="250553"/>
                  <a:pt x="2309645" y="240507"/>
                  <a:pt x="2299088" y="235453"/>
                </a:cubicBezTo>
                <a:lnTo>
                  <a:pt x="2309750" y="231019"/>
                </a:lnTo>
                <a:lnTo>
                  <a:pt x="2306180" y="228977"/>
                </a:lnTo>
                <a:cubicBezTo>
                  <a:pt x="2310162" y="221124"/>
                  <a:pt x="2311075" y="237752"/>
                  <a:pt x="2319290" y="226380"/>
                </a:cubicBezTo>
                <a:cubicBezTo>
                  <a:pt x="2322561" y="205877"/>
                  <a:pt x="2259871" y="210806"/>
                  <a:pt x="2292115" y="181435"/>
                </a:cubicBezTo>
                <a:cubicBezTo>
                  <a:pt x="2260900" y="179693"/>
                  <a:pt x="2283912" y="152002"/>
                  <a:pt x="2272184" y="138736"/>
                </a:cubicBezTo>
                <a:cubicBezTo>
                  <a:pt x="2277284" y="138738"/>
                  <a:pt x="2280244" y="133945"/>
                  <a:pt x="2284581" y="131139"/>
                </a:cubicBezTo>
                <a:cubicBezTo>
                  <a:pt x="2276829" y="125323"/>
                  <a:pt x="2253875" y="125317"/>
                  <a:pt x="2261071" y="111903"/>
                </a:cubicBezTo>
                <a:cubicBezTo>
                  <a:pt x="2266530" y="109304"/>
                  <a:pt x="2275099" y="110632"/>
                  <a:pt x="2277396" y="103747"/>
                </a:cubicBezTo>
                <a:cubicBezTo>
                  <a:pt x="2262045" y="98284"/>
                  <a:pt x="2256231" y="93284"/>
                  <a:pt x="2253071" y="81347"/>
                </a:cubicBezTo>
                <a:lnTo>
                  <a:pt x="2257204" y="79665"/>
                </a:lnTo>
                <a:cubicBezTo>
                  <a:pt x="2227620" y="76597"/>
                  <a:pt x="2254303" y="56762"/>
                  <a:pt x="2251959" y="47988"/>
                </a:cubicBezTo>
                <a:lnTo>
                  <a:pt x="2268948" y="36823"/>
                </a:lnTo>
                <a:cubicBezTo>
                  <a:pt x="2268181" y="41668"/>
                  <a:pt x="2280777" y="50802"/>
                  <a:pt x="2275623" y="60645"/>
                </a:cubicBezTo>
                <a:cubicBezTo>
                  <a:pt x="2270828" y="60236"/>
                  <a:pt x="2268838" y="64163"/>
                  <a:pt x="2264961" y="65079"/>
                </a:cubicBezTo>
                <a:cubicBezTo>
                  <a:pt x="2259501" y="75331"/>
                  <a:pt x="2270416" y="77782"/>
                  <a:pt x="2277657" y="80028"/>
                </a:cubicBezTo>
                <a:cubicBezTo>
                  <a:pt x="2285207" y="79316"/>
                  <a:pt x="2292449" y="81563"/>
                  <a:pt x="2297093" y="75800"/>
                </a:cubicBezTo>
                <a:cubicBezTo>
                  <a:pt x="2295056" y="64067"/>
                  <a:pt x="2306893" y="52543"/>
                  <a:pt x="2289093" y="45245"/>
                </a:cubicBezTo>
                <a:cubicBezTo>
                  <a:pt x="2280982" y="47129"/>
                  <a:pt x="2283280" y="40244"/>
                  <a:pt x="2281394" y="37234"/>
                </a:cubicBezTo>
                <a:lnTo>
                  <a:pt x="2281853" y="35346"/>
                </a:lnTo>
                <a:cubicBezTo>
                  <a:pt x="2288280" y="34430"/>
                  <a:pt x="2292972" y="36676"/>
                  <a:pt x="2296082" y="40605"/>
                </a:cubicBezTo>
                <a:cubicBezTo>
                  <a:pt x="2302614" y="30201"/>
                  <a:pt x="2292009" y="17140"/>
                  <a:pt x="2275431" y="18410"/>
                </a:cubicBezTo>
                <a:cubicBezTo>
                  <a:pt x="2267626" y="19888"/>
                  <a:pt x="2265329" y="26773"/>
                  <a:pt x="2255230" y="27484"/>
                </a:cubicBezTo>
                <a:lnTo>
                  <a:pt x="2254927" y="12590"/>
                </a:lnTo>
                <a:lnTo>
                  <a:pt x="2235081" y="26714"/>
                </a:lnTo>
                <a:cubicBezTo>
                  <a:pt x="2235592" y="23908"/>
                  <a:pt x="2236384" y="18604"/>
                  <a:pt x="2236431" y="12859"/>
                </a:cubicBezTo>
                <a:close/>
                <a:moveTo>
                  <a:pt x="2063332" y="0"/>
                </a:moveTo>
                <a:lnTo>
                  <a:pt x="2077936" y="0"/>
                </a:lnTo>
                <a:lnTo>
                  <a:pt x="2076605" y="16524"/>
                </a:lnTo>
                <a:lnTo>
                  <a:pt x="2079154" y="16524"/>
                </a:lnTo>
                <a:lnTo>
                  <a:pt x="2077519" y="28051"/>
                </a:lnTo>
                <a:cubicBezTo>
                  <a:pt x="2070072" y="26927"/>
                  <a:pt x="2061759" y="24833"/>
                  <a:pt x="2061505" y="17947"/>
                </a:cubicBezTo>
                <a:cubicBezTo>
                  <a:pt x="2064134" y="12108"/>
                  <a:pt x="2064378" y="6153"/>
                  <a:pt x="2063391" y="191"/>
                </a:cubicBezTo>
                <a:close/>
                <a:moveTo>
                  <a:pt x="1903546" y="0"/>
                </a:moveTo>
                <a:lnTo>
                  <a:pt x="1910561" y="0"/>
                </a:lnTo>
                <a:lnTo>
                  <a:pt x="1913505" y="3301"/>
                </a:lnTo>
                <a:cubicBezTo>
                  <a:pt x="1916405" y="8307"/>
                  <a:pt x="1916518" y="14211"/>
                  <a:pt x="1909146" y="22549"/>
                </a:cubicBezTo>
                <a:lnTo>
                  <a:pt x="1900372" y="22342"/>
                </a:lnTo>
                <a:cubicBezTo>
                  <a:pt x="1898053" y="16297"/>
                  <a:pt x="1901804" y="10024"/>
                  <a:pt x="1903520" y="4815"/>
                </a:cubicBezTo>
                <a:close/>
              </a:path>
            </a:pathLst>
          </a:custGeom>
          <a:blipFill>
            <a:blip r:embed="rId6">
              <a:grayscl/>
            </a:blip>
            <a:stretch>
              <a:fillRect/>
            </a:stretch>
          </a:blipFill>
          <a:ln w="38100">
            <a:noFill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5" name="爱设计-8">
            <a:extLst>
              <a:ext uri="{FF2B5EF4-FFF2-40B4-BE49-F238E27FC236}">
                <a16:creationId xmlns:a16="http://schemas.microsoft.com/office/drawing/2014/main" id="{A970793C-ED82-FB7F-A921-2F1F772E24A2}"/>
              </a:ext>
            </a:extLst>
          </p:cNvPr>
          <p:cNvSpPr txBox="1"/>
          <p:nvPr/>
        </p:nvSpPr>
        <p:spPr>
          <a:xfrm>
            <a:off x="950144" y="2619673"/>
            <a:ext cx="4164241" cy="253305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just">
              <a:lnSpc>
                <a:spcPct val="130000"/>
              </a:lnSpc>
              <a:buSzPct val="25000"/>
            </a:pPr>
            <a:r>
              <a:rPr lang="zh-CN" altLang="en-US" sz="1400" dirty="0"/>
              <a:t>爱设计个人版是一款多端在线拖拽式作图</a:t>
            </a:r>
            <a:r>
              <a:rPr lang="en-US" altLang="zh-CN" sz="1400" dirty="0"/>
              <a:t>/</a:t>
            </a:r>
            <a:r>
              <a:rPr lang="zh-CN" altLang="en-US" sz="1400" dirty="0"/>
              <a:t>视频工具，同时具备创意资产云端存储，管理和多终端分发的功能。平台接入了战略投资方</a:t>
            </a:r>
            <a:r>
              <a:rPr lang="en-US" altLang="zh-CN" sz="1400" dirty="0"/>
              <a:t>A</a:t>
            </a:r>
            <a:r>
              <a:rPr lang="zh-CN" altLang="en-US" sz="1400" dirty="0"/>
              <a:t>股上市公司「视觉中国」亿级图片模版</a:t>
            </a:r>
            <a:endParaRPr lang="en-US" altLang="zh-CN" sz="1400" dirty="0"/>
          </a:p>
          <a:p>
            <a:pPr algn="just">
              <a:lnSpc>
                <a:spcPct val="130000"/>
              </a:lnSpc>
              <a:buSzPct val="25000"/>
            </a:pPr>
            <a:endParaRPr lang="en-US" altLang="zh-CN" sz="1400" dirty="0"/>
          </a:p>
          <a:p>
            <a:pPr algn="just">
              <a:lnSpc>
                <a:spcPct val="130000"/>
              </a:lnSpc>
              <a:buSzPct val="25000"/>
            </a:pPr>
            <a:r>
              <a:rPr lang="zh-CN" altLang="en-US" sz="1400" dirty="0"/>
              <a:t>爱设计企业版整合创意供应链和设计服务流程，建立了以企业内容中台为核心，集“创意供给、内容存储、在线编辑、营销协作、品牌资产管理云”五大功能于一体的服务体系</a:t>
            </a:r>
          </a:p>
        </p:txBody>
      </p:sp>
      <p:sp>
        <p:nvSpPr>
          <p:cNvPr id="16" name="爱设计-9">
            <a:extLst>
              <a:ext uri="{FF2B5EF4-FFF2-40B4-BE49-F238E27FC236}">
                <a16:creationId xmlns:a16="http://schemas.microsoft.com/office/drawing/2014/main" id="{52005B85-E837-5296-F315-562B33B0D37A}"/>
              </a:ext>
            </a:extLst>
          </p:cNvPr>
          <p:cNvSpPr/>
          <p:nvPr/>
        </p:nvSpPr>
        <p:spPr>
          <a:xfrm>
            <a:off x="1047788" y="5559905"/>
            <a:ext cx="1748923" cy="404431"/>
          </a:xfrm>
          <a:prstGeom prst="round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508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r>
              <a:rPr lang="en-US" altLang="zh-CN" sz="1400" b="1" dirty="0">
                <a:solidFill>
                  <a:schemeClr val="bg1"/>
                </a:solidFill>
              </a:rPr>
              <a:t>…</a:t>
            </a:r>
            <a:r>
              <a:rPr lang="zh-CN" altLang="en-US" sz="1400" b="1" dirty="0">
                <a:solidFill>
                  <a:schemeClr val="bg1"/>
                </a:solidFill>
              </a:rPr>
              <a:t> </a:t>
            </a:r>
            <a:r>
              <a:rPr lang="en-US" altLang="zh-CN" sz="1400" b="1" dirty="0">
                <a:solidFill>
                  <a:schemeClr val="bg1"/>
                </a:solidFill>
              </a:rPr>
              <a:t>…</a:t>
            </a:r>
          </a:p>
        </p:txBody>
      </p:sp>
      <p:sp>
        <p:nvSpPr>
          <p:cNvPr id="18" name="爱设计-10">
            <a:extLst>
              <a:ext uri="{FF2B5EF4-FFF2-40B4-BE49-F238E27FC236}">
                <a16:creationId xmlns:a16="http://schemas.microsoft.com/office/drawing/2014/main" id="{D75DA1C3-D6DD-567F-B77A-C23508301C0A}"/>
              </a:ext>
            </a:extLst>
          </p:cNvPr>
          <p:cNvSpPr/>
          <p:nvPr/>
        </p:nvSpPr>
        <p:spPr>
          <a:xfrm>
            <a:off x="3110029" y="5559905"/>
            <a:ext cx="1748923" cy="404431"/>
          </a:xfrm>
          <a:prstGeom prst="roundRect">
            <a:avLst/>
          </a:prstGeom>
          <a:solidFill>
            <a:schemeClr val="accent2"/>
          </a:solidFill>
          <a:ln w="57150" cap="rnd">
            <a:noFill/>
            <a:prstDash val="solid"/>
            <a:round/>
          </a:ln>
          <a:effectLst>
            <a:outerShdw blurRad="50800" dist="50800" dir="540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r>
              <a:rPr lang="en-US" altLang="zh-CN" sz="1400" b="1" dirty="0">
                <a:solidFill>
                  <a:schemeClr val="bg1"/>
                </a:solidFill>
              </a:rPr>
              <a:t>… …</a:t>
            </a:r>
          </a:p>
        </p:txBody>
      </p:sp>
      <p:sp>
        <p:nvSpPr>
          <p:cNvPr id="20" name="爱设计-11">
            <a:extLst>
              <a:ext uri="{FF2B5EF4-FFF2-40B4-BE49-F238E27FC236}">
                <a16:creationId xmlns:a16="http://schemas.microsoft.com/office/drawing/2014/main" id="{08FE28B6-9EFA-5A72-7527-D97F67843F56}"/>
              </a:ext>
            </a:extLst>
          </p:cNvPr>
          <p:cNvSpPr/>
          <p:nvPr/>
        </p:nvSpPr>
        <p:spPr>
          <a:xfrm>
            <a:off x="1477448" y="1867505"/>
            <a:ext cx="4164241" cy="6797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b" anchorCtr="0">
            <a:spAutoFit/>
          </a:bodyPr>
          <a:lstStyle/>
          <a:p>
            <a:r>
              <a:rPr kumimoji="1" lang="zh-CN" altLang="en-US" sz="30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在线设计与协作平台</a:t>
            </a:r>
            <a:endParaRPr kumimoji="1" lang="en-US" altLang="zh-CN" sz="3000" dirty="0">
              <a:solidFill>
                <a:schemeClr val="accent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pic>
        <p:nvPicPr>
          <p:cNvPr id="21" name="爱设计-12" descr="前引号">
            <a:extLst>
              <a:ext uri="{FF2B5EF4-FFF2-40B4-BE49-F238E27FC236}">
                <a16:creationId xmlns:a16="http://schemas.microsoft.com/office/drawing/2014/main" id="{01D58918-829C-379F-5929-B90E50A50D8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47009" y="1705273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7024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爱设计-1">
            <a:extLst>
              <a:ext uri="{FF2B5EF4-FFF2-40B4-BE49-F238E27FC236}">
                <a16:creationId xmlns:a16="http://schemas.microsoft.com/office/drawing/2014/main" id="{4B46BA2D-AADF-8046-33BB-CA4D6671409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2667000" y="-2667000"/>
            <a:ext cx="6857999" cy="12192001"/>
          </a:xfrm>
          <a:prstGeom prst="rect">
            <a:avLst/>
          </a:prstGeom>
        </p:spPr>
      </p:pic>
      <p:pic>
        <p:nvPicPr>
          <p:cNvPr id="17" name="爱设计-2">
            <a:extLst>
              <a:ext uri="{FF2B5EF4-FFF2-40B4-BE49-F238E27FC236}">
                <a16:creationId xmlns:a16="http://schemas.microsoft.com/office/drawing/2014/main" id="{978CBD65-499C-2F5D-CE01-522CDC66C7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2667000" y="-2667001"/>
            <a:ext cx="6857998" cy="12192001"/>
          </a:xfrm>
          <a:prstGeom prst="rect">
            <a:avLst/>
          </a:prstGeom>
        </p:spPr>
      </p:pic>
      <p:pic>
        <p:nvPicPr>
          <p:cNvPr id="13" name="爱设计-3">
            <a:extLst>
              <a:ext uri="{FF2B5EF4-FFF2-40B4-BE49-F238E27FC236}">
                <a16:creationId xmlns:a16="http://schemas.microsoft.com/office/drawing/2014/main" id="{701586F2-F001-5BB5-D5E3-FB39F77772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" y="357426"/>
            <a:ext cx="1955036" cy="847932"/>
          </a:xfrm>
          <a:prstGeom prst="rect">
            <a:avLst/>
          </a:prstGeom>
        </p:spPr>
      </p:pic>
      <p:pic>
        <p:nvPicPr>
          <p:cNvPr id="11" name="爱设计-4">
            <a:extLst>
              <a:ext uri="{FF2B5EF4-FFF2-40B4-BE49-F238E27FC236}">
                <a16:creationId xmlns:a16="http://schemas.microsoft.com/office/drawing/2014/main" id="{4D4D9F23-D2DD-5142-E191-8DC9319358B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439197" y="1419860"/>
            <a:ext cx="1752802" cy="847932"/>
          </a:xfrm>
          <a:prstGeom prst="rect">
            <a:avLst/>
          </a:prstGeom>
        </p:spPr>
      </p:pic>
      <p:grpSp>
        <p:nvGrpSpPr>
          <p:cNvPr id="90" name="爱设计-5">
            <a:extLst>
              <a:ext uri="{FF2B5EF4-FFF2-40B4-BE49-F238E27FC236}">
                <a16:creationId xmlns:a16="http://schemas.microsoft.com/office/drawing/2014/main" id="{8FE34A18-1116-D899-17BB-5E796D04AFF9}"/>
              </a:ext>
            </a:extLst>
          </p:cNvPr>
          <p:cNvGrpSpPr/>
          <p:nvPr/>
        </p:nvGrpSpPr>
        <p:grpSpPr>
          <a:xfrm>
            <a:off x="10073640" y="606860"/>
            <a:ext cx="1527345" cy="190734"/>
            <a:chOff x="10273028" y="1093083"/>
            <a:chExt cx="979654" cy="122339"/>
          </a:xfrm>
          <a:solidFill>
            <a:schemeClr val="accent1"/>
          </a:solidFill>
        </p:grpSpPr>
        <p:sp>
          <p:nvSpPr>
            <p:cNvPr id="92" name="爱设计-5-1">
              <a:extLst>
                <a:ext uri="{FF2B5EF4-FFF2-40B4-BE49-F238E27FC236}">
                  <a16:creationId xmlns:a16="http://schemas.microsoft.com/office/drawing/2014/main" id="{9E4416DA-B8A9-3E55-0651-033EB353413A}"/>
                </a:ext>
              </a:extLst>
            </p:cNvPr>
            <p:cNvSpPr/>
            <p:nvPr/>
          </p:nvSpPr>
          <p:spPr>
            <a:xfrm>
              <a:off x="10373640" y="1094110"/>
              <a:ext cx="119414" cy="119413"/>
            </a:xfrm>
            <a:custGeom>
              <a:avLst/>
              <a:gdLst>
                <a:gd name="connsiteX0" fmla="*/ 74486 w 149733"/>
                <a:gd name="connsiteY0" fmla="*/ 149732 h 149732"/>
                <a:gd name="connsiteX1" fmla="*/ 1 w 149733"/>
                <a:gd name="connsiteY1" fmla="*/ 74486 h 149732"/>
                <a:gd name="connsiteX2" fmla="*/ 75248 w 149733"/>
                <a:gd name="connsiteY2" fmla="*/ 1 h 149732"/>
                <a:gd name="connsiteX3" fmla="*/ 149733 w 149733"/>
                <a:gd name="connsiteY3" fmla="*/ 74866 h 149732"/>
                <a:gd name="connsiteX4" fmla="*/ 74868 w 149733"/>
                <a:gd name="connsiteY4" fmla="*/ 149733 h 149732"/>
                <a:gd name="connsiteX5" fmla="*/ 74486 w 149733"/>
                <a:gd name="connsiteY5" fmla="*/ 149732 h 149732"/>
                <a:gd name="connsiteX6" fmla="*/ 74486 w 149733"/>
                <a:gd name="connsiteY6" fmla="*/ 25907 h 149732"/>
                <a:gd name="connsiteX7" fmla="*/ 24956 w 149733"/>
                <a:gd name="connsiteY7" fmla="*/ 75247 h 149732"/>
                <a:gd name="connsiteX8" fmla="*/ 74295 w 149733"/>
                <a:gd name="connsiteY8" fmla="*/ 124776 h 149732"/>
                <a:gd name="connsiteX9" fmla="*/ 123825 w 149733"/>
                <a:gd name="connsiteY9" fmla="*/ 75437 h 149732"/>
                <a:gd name="connsiteX10" fmla="*/ 123825 w 149733"/>
                <a:gd name="connsiteY10" fmla="*/ 75247 h 149732"/>
                <a:gd name="connsiteX11" fmla="*/ 74677 w 149733"/>
                <a:gd name="connsiteY11" fmla="*/ 25527 h 149732"/>
                <a:gd name="connsiteX12" fmla="*/ 74486 w 149733"/>
                <a:gd name="connsiteY12" fmla="*/ 2552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733" h="149732">
                  <a:moveTo>
                    <a:pt x="74486" y="149732"/>
                  </a:moveTo>
                  <a:cubicBezTo>
                    <a:pt x="33138" y="149522"/>
                    <a:pt x="-209" y="115833"/>
                    <a:pt x="1" y="74486"/>
                  </a:cubicBezTo>
                  <a:cubicBezTo>
                    <a:pt x="211" y="33138"/>
                    <a:pt x="33900" y="-209"/>
                    <a:pt x="75248" y="1"/>
                  </a:cubicBezTo>
                  <a:cubicBezTo>
                    <a:pt x="116446" y="211"/>
                    <a:pt x="149733" y="33667"/>
                    <a:pt x="149733" y="74866"/>
                  </a:cubicBezTo>
                  <a:cubicBezTo>
                    <a:pt x="149734" y="116213"/>
                    <a:pt x="116215" y="149732"/>
                    <a:pt x="74868" y="149733"/>
                  </a:cubicBezTo>
                  <a:cubicBezTo>
                    <a:pt x="74740" y="149733"/>
                    <a:pt x="74613" y="149733"/>
                    <a:pt x="74486" y="149732"/>
                  </a:cubicBezTo>
                  <a:close/>
                  <a:moveTo>
                    <a:pt x="74486" y="25907"/>
                  </a:moveTo>
                  <a:cubicBezTo>
                    <a:pt x="47184" y="25855"/>
                    <a:pt x="25008" y="47945"/>
                    <a:pt x="24956" y="75247"/>
                  </a:cubicBezTo>
                  <a:cubicBezTo>
                    <a:pt x="24903" y="102549"/>
                    <a:pt x="46993" y="124724"/>
                    <a:pt x="74295" y="124776"/>
                  </a:cubicBezTo>
                  <a:cubicBezTo>
                    <a:pt x="101597" y="124829"/>
                    <a:pt x="123772" y="102739"/>
                    <a:pt x="123825" y="75437"/>
                  </a:cubicBezTo>
                  <a:cubicBezTo>
                    <a:pt x="123825" y="75373"/>
                    <a:pt x="123825" y="75310"/>
                    <a:pt x="123825" y="75247"/>
                  </a:cubicBezTo>
                  <a:cubicBezTo>
                    <a:pt x="123983" y="47945"/>
                    <a:pt x="101979" y="25685"/>
                    <a:pt x="74677" y="25527"/>
                  </a:cubicBezTo>
                  <a:cubicBezTo>
                    <a:pt x="74613" y="25526"/>
                    <a:pt x="74549" y="25526"/>
                    <a:pt x="74486" y="25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3" name="爱设计-5-2">
              <a:extLst>
                <a:ext uri="{FF2B5EF4-FFF2-40B4-BE49-F238E27FC236}">
                  <a16:creationId xmlns:a16="http://schemas.microsoft.com/office/drawing/2014/main" id="{F1B219A7-AD5E-DD10-11AA-7FE9E6E66510}"/>
                </a:ext>
              </a:extLst>
            </p:cNvPr>
            <p:cNvSpPr/>
            <p:nvPr/>
          </p:nvSpPr>
          <p:spPr>
            <a:xfrm>
              <a:off x="10617177" y="1096768"/>
              <a:ext cx="95286" cy="115318"/>
            </a:xfrm>
            <a:custGeom>
              <a:avLst/>
              <a:gdLst>
                <a:gd name="connsiteX0" fmla="*/ 93726 w 119479"/>
                <a:gd name="connsiteY0" fmla="*/ 143732 h 144598"/>
                <a:gd name="connsiteX1" fmla="*/ 88106 w 119479"/>
                <a:gd name="connsiteY1" fmla="*/ 140113 h 144598"/>
                <a:gd name="connsiteX2" fmla="*/ 68390 w 119479"/>
                <a:gd name="connsiteY2" fmla="*/ 98870 h 144598"/>
                <a:gd name="connsiteX3" fmla="*/ 62770 w 119479"/>
                <a:gd name="connsiteY3" fmla="*/ 95345 h 144598"/>
                <a:gd name="connsiteX4" fmla="*/ 31814 w 119479"/>
                <a:gd name="connsiteY4" fmla="*/ 95345 h 144598"/>
                <a:gd name="connsiteX5" fmla="*/ 25432 w 119479"/>
                <a:gd name="connsiteY5" fmla="*/ 101536 h 144598"/>
                <a:gd name="connsiteX6" fmla="*/ 25432 w 119479"/>
                <a:gd name="connsiteY6" fmla="*/ 101632 h 144598"/>
                <a:gd name="connsiteX7" fmla="*/ 25432 w 119479"/>
                <a:gd name="connsiteY7" fmla="*/ 137351 h 144598"/>
                <a:gd name="connsiteX8" fmla="*/ 19241 w 119479"/>
                <a:gd name="connsiteY8" fmla="*/ 143732 h 144598"/>
                <a:gd name="connsiteX9" fmla="*/ 19145 w 119479"/>
                <a:gd name="connsiteY9" fmla="*/ 143732 h 144598"/>
                <a:gd name="connsiteX10" fmla="*/ 6286 w 119479"/>
                <a:gd name="connsiteY10" fmla="*/ 143732 h 144598"/>
                <a:gd name="connsiteX11" fmla="*/ 0 w 119479"/>
                <a:gd name="connsiteY11" fmla="*/ 137351 h 144598"/>
                <a:gd name="connsiteX12" fmla="*/ 0 w 119479"/>
                <a:gd name="connsiteY12" fmla="*/ 6287 h 144598"/>
                <a:gd name="connsiteX13" fmla="*/ 6286 w 119479"/>
                <a:gd name="connsiteY13" fmla="*/ 0 h 144598"/>
                <a:gd name="connsiteX14" fmla="*/ 70485 w 119479"/>
                <a:gd name="connsiteY14" fmla="*/ 0 h 144598"/>
                <a:gd name="connsiteX15" fmla="*/ 104394 w 119479"/>
                <a:gd name="connsiteY15" fmla="*/ 13335 h 144598"/>
                <a:gd name="connsiteX16" fmla="*/ 119444 w 119479"/>
                <a:gd name="connsiteY16" fmla="*/ 46006 h 144598"/>
                <a:gd name="connsiteX17" fmla="*/ 96869 w 119479"/>
                <a:gd name="connsiteY17" fmla="*/ 88392 h 144598"/>
                <a:gd name="connsiteX18" fmla="*/ 94583 w 119479"/>
                <a:gd name="connsiteY18" fmla="*/ 96298 h 144598"/>
                <a:gd name="connsiteX19" fmla="*/ 113062 w 119479"/>
                <a:gd name="connsiteY19" fmla="*/ 135065 h 144598"/>
                <a:gd name="connsiteX20" fmla="*/ 110926 w 119479"/>
                <a:gd name="connsiteY20" fmla="*/ 143695 h 144598"/>
                <a:gd name="connsiteX21" fmla="*/ 107347 w 119479"/>
                <a:gd name="connsiteY21" fmla="*/ 144590 h 144598"/>
                <a:gd name="connsiteX22" fmla="*/ 31814 w 119479"/>
                <a:gd name="connsiteY22" fmla="*/ 25813 h 144598"/>
                <a:gd name="connsiteX23" fmla="*/ 25432 w 119479"/>
                <a:gd name="connsiteY23" fmla="*/ 32003 h 144598"/>
                <a:gd name="connsiteX24" fmla="*/ 25432 w 119479"/>
                <a:gd name="connsiteY24" fmla="*/ 32099 h 144598"/>
                <a:gd name="connsiteX25" fmla="*/ 25432 w 119479"/>
                <a:gd name="connsiteY25" fmla="*/ 63246 h 144598"/>
                <a:gd name="connsiteX26" fmla="*/ 31718 w 119479"/>
                <a:gd name="connsiteY26" fmla="*/ 69533 h 144598"/>
                <a:gd name="connsiteX27" fmla="*/ 31813 w 119479"/>
                <a:gd name="connsiteY27" fmla="*/ 69533 h 144598"/>
                <a:gd name="connsiteX28" fmla="*/ 70771 w 119479"/>
                <a:gd name="connsiteY28" fmla="*/ 69533 h 144598"/>
                <a:gd name="connsiteX29" fmla="*/ 93440 w 119479"/>
                <a:gd name="connsiteY29" fmla="*/ 48387 h 144598"/>
                <a:gd name="connsiteX30" fmla="*/ 72404 w 119479"/>
                <a:gd name="connsiteY30" fmla="*/ 25826 h 144598"/>
                <a:gd name="connsiteX31" fmla="*/ 71533 w 119479"/>
                <a:gd name="connsiteY31" fmla="*/ 25813 h 14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479" h="144598">
                  <a:moveTo>
                    <a:pt x="93726" y="143732"/>
                  </a:moveTo>
                  <a:cubicBezTo>
                    <a:pt x="91313" y="143704"/>
                    <a:pt x="89130" y="142298"/>
                    <a:pt x="88106" y="140113"/>
                  </a:cubicBezTo>
                  <a:lnTo>
                    <a:pt x="68390" y="98870"/>
                  </a:lnTo>
                  <a:cubicBezTo>
                    <a:pt x="67357" y="96706"/>
                    <a:pt x="65167" y="95333"/>
                    <a:pt x="62770" y="95345"/>
                  </a:cubicBezTo>
                  <a:lnTo>
                    <a:pt x="31814" y="95345"/>
                  </a:lnTo>
                  <a:cubicBezTo>
                    <a:pt x="28342" y="95293"/>
                    <a:pt x="25485" y="98064"/>
                    <a:pt x="25432" y="101536"/>
                  </a:cubicBezTo>
                  <a:cubicBezTo>
                    <a:pt x="25432" y="101568"/>
                    <a:pt x="25432" y="101600"/>
                    <a:pt x="25432" y="101632"/>
                  </a:cubicBezTo>
                  <a:lnTo>
                    <a:pt x="25432" y="137351"/>
                  </a:lnTo>
                  <a:cubicBezTo>
                    <a:pt x="25484" y="140822"/>
                    <a:pt x="22713" y="143679"/>
                    <a:pt x="19241" y="143732"/>
                  </a:cubicBezTo>
                  <a:cubicBezTo>
                    <a:pt x="19209" y="143732"/>
                    <a:pt x="19177" y="143732"/>
                    <a:pt x="19145" y="143732"/>
                  </a:cubicBezTo>
                  <a:lnTo>
                    <a:pt x="6286" y="143732"/>
                  </a:lnTo>
                  <a:cubicBezTo>
                    <a:pt x="2799" y="143680"/>
                    <a:pt x="0" y="140838"/>
                    <a:pt x="0" y="137351"/>
                  </a:cubicBezTo>
                  <a:lnTo>
                    <a:pt x="0" y="6287"/>
                  </a:lnTo>
                  <a:cubicBezTo>
                    <a:pt x="51" y="2836"/>
                    <a:pt x="2836" y="51"/>
                    <a:pt x="6286" y="0"/>
                  </a:cubicBezTo>
                  <a:lnTo>
                    <a:pt x="70485" y="0"/>
                  </a:lnTo>
                  <a:cubicBezTo>
                    <a:pt x="83070" y="-15"/>
                    <a:pt x="95191" y="4751"/>
                    <a:pt x="104394" y="13335"/>
                  </a:cubicBezTo>
                  <a:cubicBezTo>
                    <a:pt x="113565" y="21784"/>
                    <a:pt x="118983" y="33545"/>
                    <a:pt x="119444" y="46006"/>
                  </a:cubicBezTo>
                  <a:cubicBezTo>
                    <a:pt x="120114" y="63172"/>
                    <a:pt x="111488" y="79369"/>
                    <a:pt x="96869" y="88392"/>
                  </a:cubicBezTo>
                  <a:cubicBezTo>
                    <a:pt x="94175" y="90038"/>
                    <a:pt x="93183" y="93468"/>
                    <a:pt x="94583" y="96298"/>
                  </a:cubicBezTo>
                  <a:lnTo>
                    <a:pt x="113062" y="135065"/>
                  </a:lnTo>
                  <a:cubicBezTo>
                    <a:pt x="114855" y="138037"/>
                    <a:pt x="113899" y="141901"/>
                    <a:pt x="110926" y="143695"/>
                  </a:cubicBezTo>
                  <a:cubicBezTo>
                    <a:pt x="109849" y="144344"/>
                    <a:pt x="108603" y="144656"/>
                    <a:pt x="107347" y="144590"/>
                  </a:cubicBezTo>
                  <a:close/>
                  <a:moveTo>
                    <a:pt x="31814" y="25813"/>
                  </a:moveTo>
                  <a:cubicBezTo>
                    <a:pt x="28342" y="25760"/>
                    <a:pt x="25485" y="28532"/>
                    <a:pt x="25432" y="32003"/>
                  </a:cubicBezTo>
                  <a:cubicBezTo>
                    <a:pt x="25432" y="32035"/>
                    <a:pt x="25432" y="32067"/>
                    <a:pt x="25432" y="32099"/>
                  </a:cubicBezTo>
                  <a:lnTo>
                    <a:pt x="25432" y="63246"/>
                  </a:lnTo>
                  <a:cubicBezTo>
                    <a:pt x="25431" y="66718"/>
                    <a:pt x="28246" y="69533"/>
                    <a:pt x="31718" y="69533"/>
                  </a:cubicBezTo>
                  <a:cubicBezTo>
                    <a:pt x="31749" y="69533"/>
                    <a:pt x="31781" y="69533"/>
                    <a:pt x="31813" y="69533"/>
                  </a:cubicBezTo>
                  <a:lnTo>
                    <a:pt x="70771" y="69533"/>
                  </a:lnTo>
                  <a:cubicBezTo>
                    <a:pt x="82756" y="69655"/>
                    <a:pt x="92730" y="60352"/>
                    <a:pt x="93440" y="48387"/>
                  </a:cubicBezTo>
                  <a:cubicBezTo>
                    <a:pt x="93861" y="36348"/>
                    <a:pt x="84443" y="26247"/>
                    <a:pt x="72404" y="25826"/>
                  </a:cubicBezTo>
                  <a:cubicBezTo>
                    <a:pt x="72113" y="25816"/>
                    <a:pt x="71823" y="25811"/>
                    <a:pt x="71533" y="258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4" name="爱设计-5-3">
              <a:extLst>
                <a:ext uri="{FF2B5EF4-FFF2-40B4-BE49-F238E27FC236}">
                  <a16:creationId xmlns:a16="http://schemas.microsoft.com/office/drawing/2014/main" id="{5D23914A-58D9-7069-48DA-13B5C80F9299}"/>
                </a:ext>
              </a:extLst>
            </p:cNvPr>
            <p:cNvSpPr/>
            <p:nvPr/>
          </p:nvSpPr>
          <p:spPr>
            <a:xfrm>
              <a:off x="10273028" y="1096768"/>
              <a:ext cx="106346" cy="114628"/>
            </a:xfrm>
            <a:custGeom>
              <a:avLst/>
              <a:gdLst>
                <a:gd name="connsiteX0" fmla="*/ 59960 w 133348"/>
                <a:gd name="connsiteY0" fmla="*/ 143732 h 143732"/>
                <a:gd name="connsiteX1" fmla="*/ 53673 w 133348"/>
                <a:gd name="connsiteY1" fmla="*/ 137446 h 143732"/>
                <a:gd name="connsiteX2" fmla="*/ 53673 w 133348"/>
                <a:gd name="connsiteY2" fmla="*/ 85820 h 143732"/>
                <a:gd name="connsiteX3" fmla="*/ 51959 w 133348"/>
                <a:gd name="connsiteY3" fmla="*/ 80391 h 143732"/>
                <a:gd name="connsiteX4" fmla="*/ 905 w 133348"/>
                <a:gd name="connsiteY4" fmla="*/ 10001 h 143732"/>
                <a:gd name="connsiteX5" fmla="*/ 3040 w 133348"/>
                <a:gd name="connsiteY5" fmla="*/ 1371 h 143732"/>
                <a:gd name="connsiteX6" fmla="*/ 5953 w 133348"/>
                <a:gd name="connsiteY6" fmla="*/ 476 h 143732"/>
                <a:gd name="connsiteX7" fmla="*/ 18716 w 133348"/>
                <a:gd name="connsiteY7" fmla="*/ 476 h 143732"/>
                <a:gd name="connsiteX8" fmla="*/ 23479 w 133348"/>
                <a:gd name="connsiteY8" fmla="*/ 2667 h 143732"/>
                <a:gd name="connsiteX9" fmla="*/ 61579 w 133348"/>
                <a:gd name="connsiteY9" fmla="*/ 56483 h 143732"/>
                <a:gd name="connsiteX10" fmla="*/ 66722 w 133348"/>
                <a:gd name="connsiteY10" fmla="*/ 59055 h 143732"/>
                <a:gd name="connsiteX11" fmla="*/ 71771 w 133348"/>
                <a:gd name="connsiteY11" fmla="*/ 56483 h 143732"/>
                <a:gd name="connsiteX12" fmla="*/ 109871 w 133348"/>
                <a:gd name="connsiteY12" fmla="*/ 2667 h 143732"/>
                <a:gd name="connsiteX13" fmla="*/ 115014 w 133348"/>
                <a:gd name="connsiteY13" fmla="*/ 0 h 143732"/>
                <a:gd name="connsiteX14" fmla="*/ 127397 w 133348"/>
                <a:gd name="connsiteY14" fmla="*/ 0 h 143732"/>
                <a:gd name="connsiteX15" fmla="*/ 133340 w 133348"/>
                <a:gd name="connsiteY15" fmla="*/ 6612 h 143732"/>
                <a:gd name="connsiteX16" fmla="*/ 132445 w 133348"/>
                <a:gd name="connsiteY16" fmla="*/ 9525 h 143732"/>
                <a:gd name="connsiteX17" fmla="*/ 81200 w 133348"/>
                <a:gd name="connsiteY17" fmla="*/ 80391 h 143732"/>
                <a:gd name="connsiteX18" fmla="*/ 79486 w 133348"/>
                <a:gd name="connsiteY18" fmla="*/ 85820 h 143732"/>
                <a:gd name="connsiteX19" fmla="*/ 79486 w 133348"/>
                <a:gd name="connsiteY19" fmla="*/ 137446 h 143732"/>
                <a:gd name="connsiteX20" fmla="*/ 73199 w 133348"/>
                <a:gd name="connsiteY20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48" h="143732">
                  <a:moveTo>
                    <a:pt x="59960" y="143732"/>
                  </a:moveTo>
                  <a:cubicBezTo>
                    <a:pt x="56509" y="143681"/>
                    <a:pt x="53724" y="140896"/>
                    <a:pt x="53673" y="137446"/>
                  </a:cubicBezTo>
                  <a:lnTo>
                    <a:pt x="53673" y="85820"/>
                  </a:lnTo>
                  <a:cubicBezTo>
                    <a:pt x="53708" y="83872"/>
                    <a:pt x="53106" y="81966"/>
                    <a:pt x="51959" y="80391"/>
                  </a:cubicBezTo>
                  <a:lnTo>
                    <a:pt x="905" y="10001"/>
                  </a:lnTo>
                  <a:cubicBezTo>
                    <a:pt x="-889" y="7028"/>
                    <a:pt x="67" y="3164"/>
                    <a:pt x="3040" y="1371"/>
                  </a:cubicBezTo>
                  <a:cubicBezTo>
                    <a:pt x="3923" y="838"/>
                    <a:pt x="4923" y="531"/>
                    <a:pt x="5953" y="476"/>
                  </a:cubicBezTo>
                  <a:lnTo>
                    <a:pt x="18716" y="476"/>
                  </a:lnTo>
                  <a:cubicBezTo>
                    <a:pt x="20547" y="478"/>
                    <a:pt x="22286" y="1278"/>
                    <a:pt x="23479" y="2667"/>
                  </a:cubicBezTo>
                  <a:lnTo>
                    <a:pt x="61579" y="56483"/>
                  </a:lnTo>
                  <a:cubicBezTo>
                    <a:pt x="62788" y="58108"/>
                    <a:pt x="64697" y="59063"/>
                    <a:pt x="66722" y="59055"/>
                  </a:cubicBezTo>
                  <a:cubicBezTo>
                    <a:pt x="68722" y="59063"/>
                    <a:pt x="70602" y="58105"/>
                    <a:pt x="71771" y="56483"/>
                  </a:cubicBezTo>
                  <a:lnTo>
                    <a:pt x="109871" y="2667"/>
                  </a:lnTo>
                  <a:cubicBezTo>
                    <a:pt x="111049" y="994"/>
                    <a:pt x="112968" y="-1"/>
                    <a:pt x="115014" y="0"/>
                  </a:cubicBezTo>
                  <a:lnTo>
                    <a:pt x="127397" y="0"/>
                  </a:lnTo>
                  <a:cubicBezTo>
                    <a:pt x="130864" y="185"/>
                    <a:pt x="133524" y="3145"/>
                    <a:pt x="133340" y="6612"/>
                  </a:cubicBezTo>
                  <a:cubicBezTo>
                    <a:pt x="133285" y="7642"/>
                    <a:pt x="132978" y="8642"/>
                    <a:pt x="132445" y="9525"/>
                  </a:cubicBezTo>
                  <a:lnTo>
                    <a:pt x="81200" y="80391"/>
                  </a:lnTo>
                  <a:cubicBezTo>
                    <a:pt x="80053" y="81966"/>
                    <a:pt x="79451" y="83872"/>
                    <a:pt x="79486" y="85820"/>
                  </a:cubicBezTo>
                  <a:lnTo>
                    <a:pt x="79486" y="137446"/>
                  </a:lnTo>
                  <a:cubicBezTo>
                    <a:pt x="79435" y="140896"/>
                    <a:pt x="76650" y="143681"/>
                    <a:pt x="73199" y="1437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5" name="爱设计-5-4">
              <a:extLst>
                <a:ext uri="{FF2B5EF4-FFF2-40B4-BE49-F238E27FC236}">
                  <a16:creationId xmlns:a16="http://schemas.microsoft.com/office/drawing/2014/main" id="{A2BE4E3D-CB3A-5051-163F-314077A59F3B}"/>
                </a:ext>
              </a:extLst>
            </p:cNvPr>
            <p:cNvSpPr/>
            <p:nvPr/>
          </p:nvSpPr>
          <p:spPr>
            <a:xfrm>
              <a:off x="10501942" y="1096768"/>
              <a:ext cx="105056" cy="114628"/>
            </a:xfrm>
            <a:custGeom>
              <a:avLst/>
              <a:gdLst>
                <a:gd name="connsiteX0" fmla="*/ 65913 w 131730"/>
                <a:gd name="connsiteY0" fmla="*/ 143732 h 143732"/>
                <a:gd name="connsiteX1" fmla="*/ 0 w 131730"/>
                <a:gd name="connsiteY1" fmla="*/ 77819 h 143732"/>
                <a:gd name="connsiteX2" fmla="*/ 0 w 131730"/>
                <a:gd name="connsiteY2" fmla="*/ 6287 h 143732"/>
                <a:gd name="connsiteX3" fmla="*/ 6286 w 131730"/>
                <a:gd name="connsiteY3" fmla="*/ 0 h 143732"/>
                <a:gd name="connsiteX4" fmla="*/ 19431 w 131730"/>
                <a:gd name="connsiteY4" fmla="*/ 0 h 143732"/>
                <a:gd name="connsiteX5" fmla="*/ 25717 w 131730"/>
                <a:gd name="connsiteY5" fmla="*/ 6287 h 143732"/>
                <a:gd name="connsiteX6" fmla="*/ 25717 w 131730"/>
                <a:gd name="connsiteY6" fmla="*/ 77343 h 143732"/>
                <a:gd name="connsiteX7" fmla="*/ 63909 w 131730"/>
                <a:gd name="connsiteY7" fmla="*/ 119447 h 143732"/>
                <a:gd name="connsiteX8" fmla="*/ 106013 w 131730"/>
                <a:gd name="connsiteY8" fmla="*/ 81255 h 143732"/>
                <a:gd name="connsiteX9" fmla="*/ 106013 w 131730"/>
                <a:gd name="connsiteY9" fmla="*/ 77343 h 143732"/>
                <a:gd name="connsiteX10" fmla="*/ 106013 w 131730"/>
                <a:gd name="connsiteY10" fmla="*/ 6287 h 143732"/>
                <a:gd name="connsiteX11" fmla="*/ 112300 w 131730"/>
                <a:gd name="connsiteY11" fmla="*/ 0 h 143732"/>
                <a:gd name="connsiteX12" fmla="*/ 125444 w 131730"/>
                <a:gd name="connsiteY12" fmla="*/ 0 h 143732"/>
                <a:gd name="connsiteX13" fmla="*/ 131731 w 131730"/>
                <a:gd name="connsiteY13" fmla="*/ 6287 h 143732"/>
                <a:gd name="connsiteX14" fmla="*/ 131731 w 131730"/>
                <a:gd name="connsiteY14" fmla="*/ 77819 h 143732"/>
                <a:gd name="connsiteX15" fmla="*/ 66008 w 131730"/>
                <a:gd name="connsiteY15" fmla="*/ 143732 h 143732"/>
                <a:gd name="connsiteX16" fmla="*/ 65913 w 131730"/>
                <a:gd name="connsiteY16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30" h="143732">
                  <a:moveTo>
                    <a:pt x="65913" y="143732"/>
                  </a:moveTo>
                  <a:cubicBezTo>
                    <a:pt x="29510" y="143732"/>
                    <a:pt x="0" y="114222"/>
                    <a:pt x="0" y="77819"/>
                  </a:cubicBezTo>
                  <a:lnTo>
                    <a:pt x="0" y="6287"/>
                  </a:lnTo>
                  <a:cubicBezTo>
                    <a:pt x="0" y="2815"/>
                    <a:pt x="2815" y="0"/>
                    <a:pt x="6286" y="0"/>
                  </a:cubicBezTo>
                  <a:lnTo>
                    <a:pt x="19431" y="0"/>
                  </a:lnTo>
                  <a:cubicBezTo>
                    <a:pt x="22903" y="0"/>
                    <a:pt x="25717" y="2815"/>
                    <a:pt x="25717" y="6287"/>
                  </a:cubicBezTo>
                  <a:lnTo>
                    <a:pt x="25717" y="77343"/>
                  </a:lnTo>
                  <a:cubicBezTo>
                    <a:pt x="24637" y="99516"/>
                    <a:pt x="41736" y="118367"/>
                    <a:pt x="63909" y="119447"/>
                  </a:cubicBezTo>
                  <a:cubicBezTo>
                    <a:pt x="86082" y="120527"/>
                    <a:pt x="104933" y="103428"/>
                    <a:pt x="106013" y="81255"/>
                  </a:cubicBezTo>
                  <a:cubicBezTo>
                    <a:pt x="106077" y="79952"/>
                    <a:pt x="106077" y="78646"/>
                    <a:pt x="106013" y="77343"/>
                  </a:cubicBezTo>
                  <a:lnTo>
                    <a:pt x="106013" y="6287"/>
                  </a:lnTo>
                  <a:cubicBezTo>
                    <a:pt x="106064" y="2836"/>
                    <a:pt x="108849" y="51"/>
                    <a:pt x="112300" y="0"/>
                  </a:cubicBezTo>
                  <a:lnTo>
                    <a:pt x="125444" y="0"/>
                  </a:lnTo>
                  <a:cubicBezTo>
                    <a:pt x="128916" y="0"/>
                    <a:pt x="131731" y="2815"/>
                    <a:pt x="131731" y="6287"/>
                  </a:cubicBezTo>
                  <a:lnTo>
                    <a:pt x="131731" y="77819"/>
                  </a:lnTo>
                  <a:cubicBezTo>
                    <a:pt x="131783" y="114169"/>
                    <a:pt x="102358" y="143680"/>
                    <a:pt x="66008" y="143732"/>
                  </a:cubicBezTo>
                  <a:cubicBezTo>
                    <a:pt x="65977" y="143732"/>
                    <a:pt x="65945" y="143732"/>
                    <a:pt x="65913" y="1437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6" name="爱设计-5-5">
              <a:extLst>
                <a:ext uri="{FF2B5EF4-FFF2-40B4-BE49-F238E27FC236}">
                  <a16:creationId xmlns:a16="http://schemas.microsoft.com/office/drawing/2014/main" id="{BE7CBAA7-4448-9DF2-27E7-0BC983BED956}"/>
                </a:ext>
              </a:extLst>
            </p:cNvPr>
            <p:cNvSpPr/>
            <p:nvPr/>
          </p:nvSpPr>
          <p:spPr>
            <a:xfrm>
              <a:off x="10782851" y="1095780"/>
              <a:ext cx="93055" cy="116375"/>
            </a:xfrm>
            <a:custGeom>
              <a:avLst/>
              <a:gdLst>
                <a:gd name="connsiteX0" fmla="*/ 6287 w 116682"/>
                <a:gd name="connsiteY0" fmla="*/ 145923 h 145923"/>
                <a:gd name="connsiteX1" fmla="*/ 1 w 116682"/>
                <a:gd name="connsiteY1" fmla="*/ 139829 h 145923"/>
                <a:gd name="connsiteX2" fmla="*/ 1 w 116682"/>
                <a:gd name="connsiteY2" fmla="*/ 139637 h 145923"/>
                <a:gd name="connsiteX3" fmla="*/ 1 w 116682"/>
                <a:gd name="connsiteY3" fmla="*/ 6287 h 145923"/>
                <a:gd name="connsiteX4" fmla="*/ 6287 w 116682"/>
                <a:gd name="connsiteY4" fmla="*/ 0 h 145923"/>
                <a:gd name="connsiteX5" fmla="*/ 20003 w 116682"/>
                <a:gd name="connsiteY5" fmla="*/ 0 h 145923"/>
                <a:gd name="connsiteX6" fmla="*/ 26290 w 116682"/>
                <a:gd name="connsiteY6" fmla="*/ 6287 h 145923"/>
                <a:gd name="connsiteX7" fmla="*/ 26290 w 116682"/>
                <a:gd name="connsiteY7" fmla="*/ 114395 h 145923"/>
                <a:gd name="connsiteX8" fmla="*/ 32576 w 116682"/>
                <a:gd name="connsiteY8" fmla="*/ 120682 h 145923"/>
                <a:gd name="connsiteX9" fmla="*/ 110396 w 116682"/>
                <a:gd name="connsiteY9" fmla="*/ 120682 h 145923"/>
                <a:gd name="connsiteX10" fmla="*/ 116682 w 116682"/>
                <a:gd name="connsiteY10" fmla="*/ 126968 h 145923"/>
                <a:gd name="connsiteX11" fmla="*/ 116682 w 116682"/>
                <a:gd name="connsiteY11" fmla="*/ 139637 h 145923"/>
                <a:gd name="connsiteX12" fmla="*/ 110588 w 116682"/>
                <a:gd name="connsiteY12" fmla="*/ 145923 h 145923"/>
                <a:gd name="connsiteX13" fmla="*/ 110396 w 116682"/>
                <a:gd name="connsiteY13" fmla="*/ 145923 h 1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82" h="145923">
                  <a:moveTo>
                    <a:pt x="6287" y="145923"/>
                  </a:moveTo>
                  <a:cubicBezTo>
                    <a:pt x="2868" y="145976"/>
                    <a:pt x="54" y="143248"/>
                    <a:pt x="1" y="139829"/>
                  </a:cubicBezTo>
                  <a:cubicBezTo>
                    <a:pt x="0" y="139765"/>
                    <a:pt x="0" y="139701"/>
                    <a:pt x="1" y="139637"/>
                  </a:cubicBezTo>
                  <a:lnTo>
                    <a:pt x="1" y="6287"/>
                  </a:lnTo>
                  <a:cubicBezTo>
                    <a:pt x="1" y="2815"/>
                    <a:pt x="2815" y="0"/>
                    <a:pt x="6287" y="0"/>
                  </a:cubicBezTo>
                  <a:lnTo>
                    <a:pt x="20003" y="0"/>
                  </a:lnTo>
                  <a:cubicBezTo>
                    <a:pt x="23475" y="0"/>
                    <a:pt x="26290" y="2815"/>
                    <a:pt x="26290" y="6287"/>
                  </a:cubicBezTo>
                  <a:lnTo>
                    <a:pt x="26290" y="114395"/>
                  </a:lnTo>
                  <a:cubicBezTo>
                    <a:pt x="26290" y="117867"/>
                    <a:pt x="29104" y="120682"/>
                    <a:pt x="32576" y="120682"/>
                  </a:cubicBezTo>
                  <a:lnTo>
                    <a:pt x="110396" y="120682"/>
                  </a:lnTo>
                  <a:cubicBezTo>
                    <a:pt x="113868" y="120682"/>
                    <a:pt x="116682" y="123496"/>
                    <a:pt x="116682" y="126968"/>
                  </a:cubicBezTo>
                  <a:lnTo>
                    <a:pt x="116682" y="139637"/>
                  </a:lnTo>
                  <a:cubicBezTo>
                    <a:pt x="116735" y="143055"/>
                    <a:pt x="114007" y="145870"/>
                    <a:pt x="110588" y="145923"/>
                  </a:cubicBezTo>
                  <a:cubicBezTo>
                    <a:pt x="110524" y="145924"/>
                    <a:pt x="110460" y="145924"/>
                    <a:pt x="110396" y="1459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7" name="爱设计-5-6">
              <a:extLst>
                <a:ext uri="{FF2B5EF4-FFF2-40B4-BE49-F238E27FC236}">
                  <a16:creationId xmlns:a16="http://schemas.microsoft.com/office/drawing/2014/main" id="{2A989EDD-0E42-A083-3C8E-2321DE64BEFC}"/>
                </a:ext>
              </a:extLst>
            </p:cNvPr>
            <p:cNvSpPr/>
            <p:nvPr/>
          </p:nvSpPr>
          <p:spPr>
            <a:xfrm>
              <a:off x="11133572" y="1096312"/>
              <a:ext cx="119110" cy="119110"/>
            </a:xfrm>
            <a:custGeom>
              <a:avLst/>
              <a:gdLst>
                <a:gd name="connsiteX0" fmla="*/ 74867 w 149352"/>
                <a:gd name="connsiteY0" fmla="*/ 149352 h 149352"/>
                <a:gd name="connsiteX1" fmla="*/ 0 w 149352"/>
                <a:gd name="connsiteY1" fmla="*/ 74867 h 149352"/>
                <a:gd name="connsiteX2" fmla="*/ 74486 w 149352"/>
                <a:gd name="connsiteY2" fmla="*/ 0 h 149352"/>
                <a:gd name="connsiteX3" fmla="*/ 149352 w 149352"/>
                <a:gd name="connsiteY3" fmla="*/ 74486 h 149352"/>
                <a:gd name="connsiteX4" fmla="*/ 149352 w 149352"/>
                <a:gd name="connsiteY4" fmla="*/ 74676 h 149352"/>
                <a:gd name="connsiteX5" fmla="*/ 74867 w 149352"/>
                <a:gd name="connsiteY5" fmla="*/ 149352 h 149352"/>
                <a:gd name="connsiteX6" fmla="*/ 74867 w 149352"/>
                <a:gd name="connsiteY6" fmla="*/ 25527 h 149352"/>
                <a:gd name="connsiteX7" fmla="*/ 25527 w 149352"/>
                <a:gd name="connsiteY7" fmla="*/ 74676 h 149352"/>
                <a:gd name="connsiteX8" fmla="*/ 74676 w 149352"/>
                <a:gd name="connsiteY8" fmla="*/ 124015 h 149352"/>
                <a:gd name="connsiteX9" fmla="*/ 124015 w 149352"/>
                <a:gd name="connsiteY9" fmla="*/ 74866 h 149352"/>
                <a:gd name="connsiteX10" fmla="*/ 124016 w 149352"/>
                <a:gd name="connsiteY10" fmla="*/ 74771 h 149352"/>
                <a:gd name="connsiteX11" fmla="*/ 74866 w 149352"/>
                <a:gd name="connsiteY11" fmla="*/ 25432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52" h="149352">
                  <a:moveTo>
                    <a:pt x="74867" y="149352"/>
                  </a:moveTo>
                  <a:cubicBezTo>
                    <a:pt x="33624" y="149457"/>
                    <a:pt x="105" y="116109"/>
                    <a:pt x="0" y="74867"/>
                  </a:cubicBezTo>
                  <a:cubicBezTo>
                    <a:pt x="-105" y="33624"/>
                    <a:pt x="33243" y="105"/>
                    <a:pt x="74486" y="0"/>
                  </a:cubicBezTo>
                  <a:cubicBezTo>
                    <a:pt x="115728" y="-105"/>
                    <a:pt x="149247" y="33243"/>
                    <a:pt x="149352" y="74486"/>
                  </a:cubicBezTo>
                  <a:cubicBezTo>
                    <a:pt x="149352" y="74549"/>
                    <a:pt x="149352" y="74612"/>
                    <a:pt x="149352" y="74676"/>
                  </a:cubicBezTo>
                  <a:cubicBezTo>
                    <a:pt x="149300" y="115822"/>
                    <a:pt x="116013" y="149195"/>
                    <a:pt x="74867" y="149352"/>
                  </a:cubicBezTo>
                  <a:close/>
                  <a:moveTo>
                    <a:pt x="74867" y="25527"/>
                  </a:moveTo>
                  <a:cubicBezTo>
                    <a:pt x="47670" y="25474"/>
                    <a:pt x="25580" y="47479"/>
                    <a:pt x="25527" y="74676"/>
                  </a:cubicBezTo>
                  <a:cubicBezTo>
                    <a:pt x="25474" y="101873"/>
                    <a:pt x="47479" y="123963"/>
                    <a:pt x="74676" y="124015"/>
                  </a:cubicBezTo>
                  <a:cubicBezTo>
                    <a:pt x="101873" y="124068"/>
                    <a:pt x="123963" y="102063"/>
                    <a:pt x="124015" y="74866"/>
                  </a:cubicBezTo>
                  <a:cubicBezTo>
                    <a:pt x="124016" y="74835"/>
                    <a:pt x="124016" y="74803"/>
                    <a:pt x="124016" y="74771"/>
                  </a:cubicBezTo>
                  <a:cubicBezTo>
                    <a:pt x="124016" y="47596"/>
                    <a:pt x="102042" y="25537"/>
                    <a:pt x="74866" y="25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8" name="爱设计-5-7">
              <a:extLst>
                <a:ext uri="{FF2B5EF4-FFF2-40B4-BE49-F238E27FC236}">
                  <a16:creationId xmlns:a16="http://schemas.microsoft.com/office/drawing/2014/main" id="{9999365A-99FB-E6F6-2A0B-1AC2949C566B}"/>
                </a:ext>
              </a:extLst>
            </p:cNvPr>
            <p:cNvSpPr/>
            <p:nvPr/>
          </p:nvSpPr>
          <p:spPr>
            <a:xfrm>
              <a:off x="10880009" y="1094261"/>
              <a:ext cx="119109" cy="119109"/>
            </a:xfrm>
            <a:custGeom>
              <a:avLst/>
              <a:gdLst>
                <a:gd name="connsiteX0" fmla="*/ 74676 w 149351"/>
                <a:gd name="connsiteY0" fmla="*/ 149352 h 149351"/>
                <a:gd name="connsiteX1" fmla="*/ 0 w 149351"/>
                <a:gd name="connsiteY1" fmla="*/ 74676 h 149351"/>
                <a:gd name="connsiteX2" fmla="*/ 74676 w 149351"/>
                <a:gd name="connsiteY2" fmla="*/ 0 h 149351"/>
                <a:gd name="connsiteX3" fmla="*/ 149352 w 149351"/>
                <a:gd name="connsiteY3" fmla="*/ 74676 h 149351"/>
                <a:gd name="connsiteX4" fmla="*/ 74676 w 149351"/>
                <a:gd name="connsiteY4" fmla="*/ 149352 h 149351"/>
                <a:gd name="connsiteX5" fmla="*/ 74676 w 149351"/>
                <a:gd name="connsiteY5" fmla="*/ 25527 h 149351"/>
                <a:gd name="connsiteX6" fmla="*/ 25910 w 149351"/>
                <a:gd name="connsiteY6" fmla="*/ 75245 h 149351"/>
                <a:gd name="connsiteX7" fmla="*/ 75629 w 149351"/>
                <a:gd name="connsiteY7" fmla="*/ 124011 h 149351"/>
                <a:gd name="connsiteX8" fmla="*/ 124396 w 149351"/>
                <a:gd name="connsiteY8" fmla="*/ 74676 h 149351"/>
                <a:gd name="connsiteX9" fmla="*/ 75251 w 149351"/>
                <a:gd name="connsiteY9" fmla="*/ 25524 h 149351"/>
                <a:gd name="connsiteX10" fmla="*/ 74676 w 149351"/>
                <a:gd name="connsiteY10" fmla="*/ 25527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351" h="149351">
                  <a:moveTo>
                    <a:pt x="74676" y="149352"/>
                  </a:moveTo>
                  <a:cubicBezTo>
                    <a:pt x="33434" y="149352"/>
                    <a:pt x="0" y="115918"/>
                    <a:pt x="0" y="74676"/>
                  </a:cubicBezTo>
                  <a:cubicBezTo>
                    <a:pt x="0" y="33434"/>
                    <a:pt x="33434" y="0"/>
                    <a:pt x="74676" y="0"/>
                  </a:cubicBezTo>
                  <a:cubicBezTo>
                    <a:pt x="115918" y="0"/>
                    <a:pt x="149352" y="33434"/>
                    <a:pt x="149352" y="74676"/>
                  </a:cubicBezTo>
                  <a:cubicBezTo>
                    <a:pt x="149352" y="115918"/>
                    <a:pt x="115918" y="149352"/>
                    <a:pt x="74676" y="149352"/>
                  </a:cubicBezTo>
                  <a:close/>
                  <a:moveTo>
                    <a:pt x="74676" y="25527"/>
                  </a:moveTo>
                  <a:cubicBezTo>
                    <a:pt x="47480" y="25790"/>
                    <a:pt x="25647" y="48050"/>
                    <a:pt x="25910" y="75245"/>
                  </a:cubicBezTo>
                  <a:cubicBezTo>
                    <a:pt x="26173" y="102441"/>
                    <a:pt x="48433" y="124274"/>
                    <a:pt x="75629" y="124011"/>
                  </a:cubicBezTo>
                  <a:cubicBezTo>
                    <a:pt x="102675" y="123749"/>
                    <a:pt x="124447" y="101723"/>
                    <a:pt x="124396" y="74676"/>
                  </a:cubicBezTo>
                  <a:cubicBezTo>
                    <a:pt x="124398" y="47532"/>
                    <a:pt x="102395" y="25525"/>
                    <a:pt x="75251" y="25524"/>
                  </a:cubicBezTo>
                  <a:cubicBezTo>
                    <a:pt x="75059" y="25524"/>
                    <a:pt x="74868" y="25525"/>
                    <a:pt x="74676" y="255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9" name="爱设计-5-8">
              <a:extLst>
                <a:ext uri="{FF2B5EF4-FFF2-40B4-BE49-F238E27FC236}">
                  <a16:creationId xmlns:a16="http://schemas.microsoft.com/office/drawing/2014/main" id="{E3F3C614-CE56-64E2-7365-B6563113C430}"/>
                </a:ext>
              </a:extLst>
            </p:cNvPr>
            <p:cNvSpPr/>
            <p:nvPr/>
          </p:nvSpPr>
          <p:spPr>
            <a:xfrm>
              <a:off x="11007398" y="1093083"/>
              <a:ext cx="120880" cy="119110"/>
            </a:xfrm>
            <a:custGeom>
              <a:avLst/>
              <a:gdLst>
                <a:gd name="connsiteX0" fmla="*/ 145638 w 151572"/>
                <a:gd name="connsiteY0" fmla="*/ 64438 h 149352"/>
                <a:gd name="connsiteX1" fmla="*/ 145066 w 151572"/>
                <a:gd name="connsiteY1" fmla="*/ 64438 h 149352"/>
                <a:gd name="connsiteX2" fmla="*/ 145066 w 151572"/>
                <a:gd name="connsiteY2" fmla="*/ 64438 h 149352"/>
                <a:gd name="connsiteX3" fmla="*/ 87916 w 151572"/>
                <a:gd name="connsiteY3" fmla="*/ 64438 h 149352"/>
                <a:gd name="connsiteX4" fmla="*/ 81630 w 151572"/>
                <a:gd name="connsiteY4" fmla="*/ 70724 h 149352"/>
                <a:gd name="connsiteX5" fmla="*/ 81630 w 151572"/>
                <a:gd name="connsiteY5" fmla="*/ 83583 h 149352"/>
                <a:gd name="connsiteX6" fmla="*/ 87916 w 151572"/>
                <a:gd name="connsiteY6" fmla="*/ 89869 h 149352"/>
                <a:gd name="connsiteX7" fmla="*/ 115443 w 151572"/>
                <a:gd name="connsiteY7" fmla="*/ 89869 h 149352"/>
                <a:gd name="connsiteX8" fmla="*/ 119539 w 151572"/>
                <a:gd name="connsiteY8" fmla="*/ 91584 h 149352"/>
                <a:gd name="connsiteX9" fmla="*/ 120492 w 151572"/>
                <a:gd name="connsiteY9" fmla="*/ 96632 h 149352"/>
                <a:gd name="connsiteX10" fmla="*/ 120492 w 151572"/>
                <a:gd name="connsiteY10" fmla="*/ 96632 h 149352"/>
                <a:gd name="connsiteX11" fmla="*/ 120492 w 151572"/>
                <a:gd name="connsiteY11" fmla="*/ 96632 h 149352"/>
                <a:gd name="connsiteX12" fmla="*/ 103632 w 151572"/>
                <a:gd name="connsiteY12" fmla="*/ 117873 h 149352"/>
                <a:gd name="connsiteX13" fmla="*/ 102870 w 151572"/>
                <a:gd name="connsiteY13" fmla="*/ 117873 h 149352"/>
                <a:gd name="connsiteX14" fmla="*/ 100299 w 151572"/>
                <a:gd name="connsiteY14" fmla="*/ 119206 h 149352"/>
                <a:gd name="connsiteX15" fmla="*/ 100299 w 151572"/>
                <a:gd name="connsiteY15" fmla="*/ 119206 h 149352"/>
                <a:gd name="connsiteX16" fmla="*/ 99156 w 151572"/>
                <a:gd name="connsiteY16" fmla="*/ 119778 h 149352"/>
                <a:gd name="connsiteX17" fmla="*/ 99156 w 151572"/>
                <a:gd name="connsiteY17" fmla="*/ 119778 h 149352"/>
                <a:gd name="connsiteX18" fmla="*/ 98108 w 151572"/>
                <a:gd name="connsiteY18" fmla="*/ 120254 h 149352"/>
                <a:gd name="connsiteX19" fmla="*/ 98108 w 151572"/>
                <a:gd name="connsiteY19" fmla="*/ 120254 h 149352"/>
                <a:gd name="connsiteX20" fmla="*/ 96965 w 151572"/>
                <a:gd name="connsiteY20" fmla="*/ 120254 h 149352"/>
                <a:gd name="connsiteX21" fmla="*/ 96965 w 151572"/>
                <a:gd name="connsiteY21" fmla="*/ 120254 h 149352"/>
                <a:gd name="connsiteX22" fmla="*/ 91345 w 151572"/>
                <a:gd name="connsiteY22" fmla="*/ 122254 h 149352"/>
                <a:gd name="connsiteX23" fmla="*/ 91345 w 151572"/>
                <a:gd name="connsiteY23" fmla="*/ 122254 h 149352"/>
                <a:gd name="connsiteX24" fmla="*/ 90012 w 151572"/>
                <a:gd name="connsiteY24" fmla="*/ 122254 h 149352"/>
                <a:gd name="connsiteX25" fmla="*/ 90012 w 151572"/>
                <a:gd name="connsiteY25" fmla="*/ 122254 h 149352"/>
                <a:gd name="connsiteX26" fmla="*/ 88678 w 151572"/>
                <a:gd name="connsiteY26" fmla="*/ 122254 h 149352"/>
                <a:gd name="connsiteX27" fmla="*/ 88678 w 151572"/>
                <a:gd name="connsiteY27" fmla="*/ 122254 h 149352"/>
                <a:gd name="connsiteX28" fmla="*/ 81344 w 151572"/>
                <a:gd name="connsiteY28" fmla="*/ 123302 h 149352"/>
                <a:gd name="connsiteX29" fmla="*/ 71819 w 151572"/>
                <a:gd name="connsiteY29" fmla="*/ 123302 h 149352"/>
                <a:gd name="connsiteX30" fmla="*/ 70581 w 151572"/>
                <a:gd name="connsiteY30" fmla="*/ 123302 h 149352"/>
                <a:gd name="connsiteX31" fmla="*/ 70581 w 151572"/>
                <a:gd name="connsiteY31" fmla="*/ 123302 h 149352"/>
                <a:gd name="connsiteX32" fmla="*/ 66580 w 151572"/>
                <a:gd name="connsiteY32" fmla="*/ 122540 h 149352"/>
                <a:gd name="connsiteX33" fmla="*/ 66580 w 151572"/>
                <a:gd name="connsiteY33" fmla="*/ 122540 h 149352"/>
                <a:gd name="connsiteX34" fmla="*/ 29259 w 151572"/>
                <a:gd name="connsiteY34" fmla="*/ 63743 h 149352"/>
                <a:gd name="connsiteX35" fmla="*/ 63246 w 151572"/>
                <a:gd name="connsiteY35" fmla="*/ 27290 h 149352"/>
                <a:gd name="connsiteX36" fmla="*/ 63246 w 151572"/>
                <a:gd name="connsiteY36" fmla="*/ 27290 h 149352"/>
                <a:gd name="connsiteX37" fmla="*/ 72009 w 151572"/>
                <a:gd name="connsiteY37" fmla="*/ 25480 h 149352"/>
                <a:gd name="connsiteX38" fmla="*/ 72009 w 151572"/>
                <a:gd name="connsiteY38" fmla="*/ 25480 h 149352"/>
                <a:gd name="connsiteX39" fmla="*/ 75438 w 151572"/>
                <a:gd name="connsiteY39" fmla="*/ 25480 h 149352"/>
                <a:gd name="connsiteX40" fmla="*/ 77534 w 151572"/>
                <a:gd name="connsiteY40" fmla="*/ 25480 h 149352"/>
                <a:gd name="connsiteX41" fmla="*/ 108966 w 151572"/>
                <a:gd name="connsiteY41" fmla="*/ 36815 h 149352"/>
                <a:gd name="connsiteX42" fmla="*/ 109538 w 151572"/>
                <a:gd name="connsiteY42" fmla="*/ 37387 h 149352"/>
                <a:gd name="connsiteX43" fmla="*/ 109538 w 151572"/>
                <a:gd name="connsiteY43" fmla="*/ 37387 h 149352"/>
                <a:gd name="connsiteX44" fmla="*/ 112395 w 151572"/>
                <a:gd name="connsiteY44" fmla="*/ 40054 h 149352"/>
                <a:gd name="connsiteX45" fmla="*/ 120396 w 151572"/>
                <a:gd name="connsiteY45" fmla="*/ 40720 h 149352"/>
                <a:gd name="connsiteX46" fmla="*/ 131064 w 151572"/>
                <a:gd name="connsiteY46" fmla="*/ 33291 h 149352"/>
                <a:gd name="connsiteX47" fmla="*/ 132781 w 151572"/>
                <a:gd name="connsiteY47" fmla="*/ 24705 h 149352"/>
                <a:gd name="connsiteX48" fmla="*/ 132588 w 151572"/>
                <a:gd name="connsiteY48" fmla="*/ 24433 h 149352"/>
                <a:gd name="connsiteX49" fmla="*/ 122016 w 151572"/>
                <a:gd name="connsiteY49" fmla="*/ 14908 h 149352"/>
                <a:gd name="connsiteX50" fmla="*/ 77343 w 151572"/>
                <a:gd name="connsiteY50" fmla="*/ 49 h 149352"/>
                <a:gd name="connsiteX51" fmla="*/ 77343 w 151572"/>
                <a:gd name="connsiteY51" fmla="*/ 49 h 149352"/>
                <a:gd name="connsiteX52" fmla="*/ 49 w 151572"/>
                <a:gd name="connsiteY52" fmla="*/ 72010 h 149352"/>
                <a:gd name="connsiteX53" fmla="*/ 72010 w 151572"/>
                <a:gd name="connsiteY53" fmla="*/ 149305 h 149352"/>
                <a:gd name="connsiteX54" fmla="*/ 77344 w 151572"/>
                <a:gd name="connsiteY54" fmla="*/ 149305 h 149352"/>
                <a:gd name="connsiteX55" fmla="*/ 84487 w 151572"/>
                <a:gd name="connsiteY55" fmla="*/ 149305 h 149352"/>
                <a:gd name="connsiteX56" fmla="*/ 86202 w 151572"/>
                <a:gd name="connsiteY56" fmla="*/ 149305 h 149352"/>
                <a:gd name="connsiteX57" fmla="*/ 87440 w 151572"/>
                <a:gd name="connsiteY57" fmla="*/ 149305 h 149352"/>
                <a:gd name="connsiteX58" fmla="*/ 88583 w 151572"/>
                <a:gd name="connsiteY58" fmla="*/ 149305 h 149352"/>
                <a:gd name="connsiteX59" fmla="*/ 89631 w 151572"/>
                <a:gd name="connsiteY59" fmla="*/ 149305 h 149352"/>
                <a:gd name="connsiteX60" fmla="*/ 91536 w 151572"/>
                <a:gd name="connsiteY60" fmla="*/ 149305 h 149352"/>
                <a:gd name="connsiteX61" fmla="*/ 92583 w 151572"/>
                <a:gd name="connsiteY61" fmla="*/ 149305 h 149352"/>
                <a:gd name="connsiteX62" fmla="*/ 93726 w 151572"/>
                <a:gd name="connsiteY62" fmla="*/ 149305 h 149352"/>
                <a:gd name="connsiteX63" fmla="*/ 94679 w 151572"/>
                <a:gd name="connsiteY63" fmla="*/ 149305 h 149352"/>
                <a:gd name="connsiteX64" fmla="*/ 96679 w 151572"/>
                <a:gd name="connsiteY64" fmla="*/ 149305 h 149352"/>
                <a:gd name="connsiteX65" fmla="*/ 97536 w 151572"/>
                <a:gd name="connsiteY65" fmla="*/ 149305 h 149352"/>
                <a:gd name="connsiteX66" fmla="*/ 98775 w 151572"/>
                <a:gd name="connsiteY66" fmla="*/ 149305 h 149352"/>
                <a:gd name="connsiteX67" fmla="*/ 99632 w 151572"/>
                <a:gd name="connsiteY67" fmla="*/ 149305 h 149352"/>
                <a:gd name="connsiteX68" fmla="*/ 101727 w 151572"/>
                <a:gd name="connsiteY68" fmla="*/ 148543 h 149352"/>
                <a:gd name="connsiteX69" fmla="*/ 102489 w 151572"/>
                <a:gd name="connsiteY69" fmla="*/ 148543 h 149352"/>
                <a:gd name="connsiteX70" fmla="*/ 103728 w 151572"/>
                <a:gd name="connsiteY70" fmla="*/ 148543 h 149352"/>
                <a:gd name="connsiteX71" fmla="*/ 103728 w 151572"/>
                <a:gd name="connsiteY71" fmla="*/ 148543 h 149352"/>
                <a:gd name="connsiteX72" fmla="*/ 106299 w 151572"/>
                <a:gd name="connsiteY72" fmla="*/ 147591 h 149352"/>
                <a:gd name="connsiteX73" fmla="*/ 106966 w 151572"/>
                <a:gd name="connsiteY73" fmla="*/ 147591 h 149352"/>
                <a:gd name="connsiteX74" fmla="*/ 110967 w 151572"/>
                <a:gd name="connsiteY74" fmla="*/ 145686 h 149352"/>
                <a:gd name="connsiteX75" fmla="*/ 111538 w 151572"/>
                <a:gd name="connsiteY75" fmla="*/ 145686 h 149352"/>
                <a:gd name="connsiteX76" fmla="*/ 114015 w 151572"/>
                <a:gd name="connsiteY76" fmla="*/ 144257 h 149352"/>
                <a:gd name="connsiteX77" fmla="*/ 114015 w 151572"/>
                <a:gd name="connsiteY77" fmla="*/ 144257 h 149352"/>
                <a:gd name="connsiteX78" fmla="*/ 115253 w 151572"/>
                <a:gd name="connsiteY78" fmla="*/ 143495 h 149352"/>
                <a:gd name="connsiteX79" fmla="*/ 115729 w 151572"/>
                <a:gd name="connsiteY79" fmla="*/ 143495 h 149352"/>
                <a:gd name="connsiteX80" fmla="*/ 118110 w 151572"/>
                <a:gd name="connsiteY80" fmla="*/ 141971 h 149352"/>
                <a:gd name="connsiteX81" fmla="*/ 118110 w 151572"/>
                <a:gd name="connsiteY81" fmla="*/ 141971 h 149352"/>
                <a:gd name="connsiteX82" fmla="*/ 119349 w 151572"/>
                <a:gd name="connsiteY82" fmla="*/ 141114 h 149352"/>
                <a:gd name="connsiteX83" fmla="*/ 119349 w 151572"/>
                <a:gd name="connsiteY83" fmla="*/ 141114 h 149352"/>
                <a:gd name="connsiteX84" fmla="*/ 121730 w 151572"/>
                <a:gd name="connsiteY84" fmla="*/ 139399 h 149352"/>
                <a:gd name="connsiteX85" fmla="*/ 121730 w 151572"/>
                <a:gd name="connsiteY85" fmla="*/ 139399 h 149352"/>
                <a:gd name="connsiteX86" fmla="*/ 122968 w 151572"/>
                <a:gd name="connsiteY86" fmla="*/ 138352 h 149352"/>
                <a:gd name="connsiteX87" fmla="*/ 122968 w 151572"/>
                <a:gd name="connsiteY87" fmla="*/ 138352 h 149352"/>
                <a:gd name="connsiteX88" fmla="*/ 125349 w 151572"/>
                <a:gd name="connsiteY88" fmla="*/ 136351 h 149352"/>
                <a:gd name="connsiteX89" fmla="*/ 125349 w 151572"/>
                <a:gd name="connsiteY89" fmla="*/ 136351 h 149352"/>
                <a:gd name="connsiteX90" fmla="*/ 150400 w 151572"/>
                <a:gd name="connsiteY90" fmla="*/ 80630 h 149352"/>
                <a:gd name="connsiteX91" fmla="*/ 150400 w 151572"/>
                <a:gd name="connsiteY91" fmla="*/ 74248 h 149352"/>
                <a:gd name="connsiteX92" fmla="*/ 149006 w 151572"/>
                <a:gd name="connsiteY92" fmla="*/ 65604 h 149352"/>
                <a:gd name="connsiteX93" fmla="*/ 145638 w 151572"/>
                <a:gd name="connsiteY93" fmla="*/ 64438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51572" h="149352">
                  <a:moveTo>
                    <a:pt x="145638" y="64438"/>
                  </a:moveTo>
                  <a:lnTo>
                    <a:pt x="145066" y="64438"/>
                  </a:lnTo>
                  <a:lnTo>
                    <a:pt x="145066" y="64438"/>
                  </a:lnTo>
                  <a:lnTo>
                    <a:pt x="87916" y="64438"/>
                  </a:lnTo>
                  <a:cubicBezTo>
                    <a:pt x="84444" y="64438"/>
                    <a:pt x="81630" y="67252"/>
                    <a:pt x="81630" y="70724"/>
                  </a:cubicBezTo>
                  <a:lnTo>
                    <a:pt x="81630" y="83583"/>
                  </a:lnTo>
                  <a:cubicBezTo>
                    <a:pt x="81630" y="87055"/>
                    <a:pt x="84444" y="89869"/>
                    <a:pt x="87916" y="89869"/>
                  </a:cubicBezTo>
                  <a:lnTo>
                    <a:pt x="115443" y="89869"/>
                  </a:lnTo>
                  <a:cubicBezTo>
                    <a:pt x="116988" y="89843"/>
                    <a:pt x="118474" y="90465"/>
                    <a:pt x="119539" y="91584"/>
                  </a:cubicBezTo>
                  <a:cubicBezTo>
                    <a:pt x="120734" y="92976"/>
                    <a:pt x="121097" y="94900"/>
                    <a:pt x="120492" y="96632"/>
                  </a:cubicBezTo>
                  <a:lnTo>
                    <a:pt x="120492" y="96632"/>
                  </a:lnTo>
                  <a:lnTo>
                    <a:pt x="120492" y="96632"/>
                  </a:lnTo>
                  <a:cubicBezTo>
                    <a:pt x="116693" y="104984"/>
                    <a:pt x="110905" y="112278"/>
                    <a:pt x="103632" y="117873"/>
                  </a:cubicBezTo>
                  <a:lnTo>
                    <a:pt x="102870" y="117873"/>
                  </a:lnTo>
                  <a:lnTo>
                    <a:pt x="100299" y="119206"/>
                  </a:lnTo>
                  <a:lnTo>
                    <a:pt x="100299" y="119206"/>
                  </a:lnTo>
                  <a:lnTo>
                    <a:pt x="99156" y="119778"/>
                  </a:lnTo>
                  <a:lnTo>
                    <a:pt x="99156" y="119778"/>
                  </a:lnTo>
                  <a:lnTo>
                    <a:pt x="98108" y="120254"/>
                  </a:lnTo>
                  <a:lnTo>
                    <a:pt x="98108" y="120254"/>
                  </a:lnTo>
                  <a:lnTo>
                    <a:pt x="96965" y="120254"/>
                  </a:lnTo>
                  <a:lnTo>
                    <a:pt x="96965" y="120254"/>
                  </a:lnTo>
                  <a:lnTo>
                    <a:pt x="91345" y="122254"/>
                  </a:lnTo>
                  <a:lnTo>
                    <a:pt x="91345" y="122254"/>
                  </a:lnTo>
                  <a:lnTo>
                    <a:pt x="90012" y="122254"/>
                  </a:lnTo>
                  <a:lnTo>
                    <a:pt x="90012" y="122254"/>
                  </a:lnTo>
                  <a:lnTo>
                    <a:pt x="88678" y="122254"/>
                  </a:lnTo>
                  <a:lnTo>
                    <a:pt x="88678" y="122254"/>
                  </a:lnTo>
                  <a:cubicBezTo>
                    <a:pt x="86262" y="122783"/>
                    <a:pt x="83811" y="123133"/>
                    <a:pt x="81344" y="123302"/>
                  </a:cubicBezTo>
                  <a:lnTo>
                    <a:pt x="71819" y="123302"/>
                  </a:lnTo>
                  <a:lnTo>
                    <a:pt x="70581" y="123302"/>
                  </a:lnTo>
                  <a:lnTo>
                    <a:pt x="70581" y="123302"/>
                  </a:lnTo>
                  <a:lnTo>
                    <a:pt x="66580" y="122540"/>
                  </a:lnTo>
                  <a:lnTo>
                    <a:pt x="66580" y="122540"/>
                  </a:lnTo>
                  <a:cubicBezTo>
                    <a:pt x="40038" y="116609"/>
                    <a:pt x="23329" y="90285"/>
                    <a:pt x="29259" y="63743"/>
                  </a:cubicBezTo>
                  <a:cubicBezTo>
                    <a:pt x="33149" y="46333"/>
                    <a:pt x="46151" y="32388"/>
                    <a:pt x="63246" y="27290"/>
                  </a:cubicBezTo>
                  <a:lnTo>
                    <a:pt x="63246" y="27290"/>
                  </a:lnTo>
                  <a:cubicBezTo>
                    <a:pt x="66102" y="26405"/>
                    <a:pt x="69037" y="25799"/>
                    <a:pt x="72009" y="25480"/>
                  </a:cubicBezTo>
                  <a:lnTo>
                    <a:pt x="72009" y="25480"/>
                  </a:lnTo>
                  <a:lnTo>
                    <a:pt x="75438" y="25480"/>
                  </a:lnTo>
                  <a:lnTo>
                    <a:pt x="77534" y="25480"/>
                  </a:lnTo>
                  <a:cubicBezTo>
                    <a:pt x="89018" y="25448"/>
                    <a:pt x="100146" y="29461"/>
                    <a:pt x="108966" y="36815"/>
                  </a:cubicBezTo>
                  <a:lnTo>
                    <a:pt x="109538" y="37387"/>
                  </a:lnTo>
                  <a:lnTo>
                    <a:pt x="109538" y="37387"/>
                  </a:lnTo>
                  <a:lnTo>
                    <a:pt x="112395" y="40054"/>
                  </a:lnTo>
                  <a:cubicBezTo>
                    <a:pt x="114519" y="42249"/>
                    <a:pt x="117939" y="42534"/>
                    <a:pt x="120396" y="40720"/>
                  </a:cubicBezTo>
                  <a:lnTo>
                    <a:pt x="131064" y="33291"/>
                  </a:lnTo>
                  <a:cubicBezTo>
                    <a:pt x="133909" y="31394"/>
                    <a:pt x="134678" y="27550"/>
                    <a:pt x="132781" y="24705"/>
                  </a:cubicBezTo>
                  <a:cubicBezTo>
                    <a:pt x="132719" y="24612"/>
                    <a:pt x="132655" y="24522"/>
                    <a:pt x="132588" y="24433"/>
                  </a:cubicBezTo>
                  <a:cubicBezTo>
                    <a:pt x="129363" y="20941"/>
                    <a:pt x="125824" y="17753"/>
                    <a:pt x="122016" y="14908"/>
                  </a:cubicBezTo>
                  <a:cubicBezTo>
                    <a:pt x="109110" y="5280"/>
                    <a:pt x="93445" y="69"/>
                    <a:pt x="77343" y="49"/>
                  </a:cubicBezTo>
                  <a:lnTo>
                    <a:pt x="77343" y="49"/>
                  </a:lnTo>
                  <a:cubicBezTo>
                    <a:pt x="36127" y="-1424"/>
                    <a:pt x="1521" y="30794"/>
                    <a:pt x="49" y="72010"/>
                  </a:cubicBezTo>
                  <a:cubicBezTo>
                    <a:pt x="-1424" y="113226"/>
                    <a:pt x="30794" y="147833"/>
                    <a:pt x="72010" y="149305"/>
                  </a:cubicBezTo>
                  <a:cubicBezTo>
                    <a:pt x="73788" y="149369"/>
                    <a:pt x="75566" y="149369"/>
                    <a:pt x="77344" y="149305"/>
                  </a:cubicBezTo>
                  <a:lnTo>
                    <a:pt x="84487" y="149305"/>
                  </a:lnTo>
                  <a:lnTo>
                    <a:pt x="86202" y="149305"/>
                  </a:lnTo>
                  <a:lnTo>
                    <a:pt x="87440" y="149305"/>
                  </a:lnTo>
                  <a:lnTo>
                    <a:pt x="88583" y="149305"/>
                  </a:lnTo>
                  <a:lnTo>
                    <a:pt x="89631" y="149305"/>
                  </a:lnTo>
                  <a:lnTo>
                    <a:pt x="91536" y="149305"/>
                  </a:lnTo>
                  <a:lnTo>
                    <a:pt x="92583" y="149305"/>
                  </a:lnTo>
                  <a:lnTo>
                    <a:pt x="93726" y="149305"/>
                  </a:lnTo>
                  <a:lnTo>
                    <a:pt x="94679" y="149305"/>
                  </a:lnTo>
                  <a:lnTo>
                    <a:pt x="96679" y="149305"/>
                  </a:lnTo>
                  <a:lnTo>
                    <a:pt x="97536" y="149305"/>
                  </a:lnTo>
                  <a:lnTo>
                    <a:pt x="98775" y="149305"/>
                  </a:lnTo>
                  <a:lnTo>
                    <a:pt x="99632" y="149305"/>
                  </a:lnTo>
                  <a:lnTo>
                    <a:pt x="101727" y="148543"/>
                  </a:lnTo>
                  <a:lnTo>
                    <a:pt x="102489" y="148543"/>
                  </a:lnTo>
                  <a:lnTo>
                    <a:pt x="103728" y="148543"/>
                  </a:lnTo>
                  <a:lnTo>
                    <a:pt x="103728" y="148543"/>
                  </a:lnTo>
                  <a:lnTo>
                    <a:pt x="106299" y="147591"/>
                  </a:lnTo>
                  <a:lnTo>
                    <a:pt x="106966" y="147591"/>
                  </a:lnTo>
                  <a:lnTo>
                    <a:pt x="110967" y="145686"/>
                  </a:lnTo>
                  <a:lnTo>
                    <a:pt x="111538" y="145686"/>
                  </a:lnTo>
                  <a:lnTo>
                    <a:pt x="114015" y="144257"/>
                  </a:lnTo>
                  <a:lnTo>
                    <a:pt x="114015" y="144257"/>
                  </a:lnTo>
                  <a:lnTo>
                    <a:pt x="115253" y="143495"/>
                  </a:lnTo>
                  <a:lnTo>
                    <a:pt x="115729" y="143495"/>
                  </a:lnTo>
                  <a:lnTo>
                    <a:pt x="118110" y="141971"/>
                  </a:lnTo>
                  <a:lnTo>
                    <a:pt x="118110" y="141971"/>
                  </a:lnTo>
                  <a:lnTo>
                    <a:pt x="119349" y="141114"/>
                  </a:lnTo>
                  <a:lnTo>
                    <a:pt x="119349" y="141114"/>
                  </a:lnTo>
                  <a:cubicBezTo>
                    <a:pt x="120185" y="140604"/>
                    <a:pt x="120981" y="140031"/>
                    <a:pt x="121730" y="139399"/>
                  </a:cubicBezTo>
                  <a:lnTo>
                    <a:pt x="121730" y="139399"/>
                  </a:lnTo>
                  <a:lnTo>
                    <a:pt x="122968" y="138352"/>
                  </a:lnTo>
                  <a:lnTo>
                    <a:pt x="122968" y="138352"/>
                  </a:lnTo>
                  <a:lnTo>
                    <a:pt x="125349" y="136351"/>
                  </a:lnTo>
                  <a:lnTo>
                    <a:pt x="125349" y="136351"/>
                  </a:lnTo>
                  <a:cubicBezTo>
                    <a:pt x="141417" y="122313"/>
                    <a:pt x="150564" y="101966"/>
                    <a:pt x="150400" y="80630"/>
                  </a:cubicBezTo>
                  <a:lnTo>
                    <a:pt x="150400" y="74248"/>
                  </a:lnTo>
                  <a:cubicBezTo>
                    <a:pt x="152402" y="71476"/>
                    <a:pt x="151778" y="67606"/>
                    <a:pt x="149006" y="65604"/>
                  </a:cubicBezTo>
                  <a:cubicBezTo>
                    <a:pt x="148022" y="64894"/>
                    <a:pt x="146850" y="64488"/>
                    <a:pt x="145638" y="644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pic>
        <p:nvPicPr>
          <p:cNvPr id="60" name="爱设计-6">
            <a:extLst>
              <a:ext uri="{FF2B5EF4-FFF2-40B4-BE49-F238E27FC236}">
                <a16:creationId xmlns:a16="http://schemas.microsoft.com/office/drawing/2014/main" id="{B53E03F8-B6F0-63A5-0A0D-4D23A666E40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 flipV="1">
            <a:off x="5185410" y="0"/>
            <a:ext cx="1821180" cy="252789"/>
          </a:xfrm>
          <a:custGeom>
            <a:avLst/>
            <a:gdLst>
              <a:gd name="connsiteX0" fmla="*/ 0 w 6273328"/>
              <a:gd name="connsiteY0" fmla="*/ 0 h 433330"/>
              <a:gd name="connsiteX1" fmla="*/ 6273328 w 6273328"/>
              <a:gd name="connsiteY1" fmla="*/ 0 h 433330"/>
              <a:gd name="connsiteX2" fmla="*/ 6273328 w 6273328"/>
              <a:gd name="connsiteY2" fmla="*/ 433330 h 433330"/>
              <a:gd name="connsiteX3" fmla="*/ 0 w 6273328"/>
              <a:gd name="connsiteY3" fmla="*/ 433330 h 43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73328" h="433330">
                <a:moveTo>
                  <a:pt x="0" y="0"/>
                </a:moveTo>
                <a:lnTo>
                  <a:pt x="6273328" y="0"/>
                </a:lnTo>
                <a:lnTo>
                  <a:pt x="6273328" y="433330"/>
                </a:lnTo>
                <a:lnTo>
                  <a:pt x="0" y="433330"/>
                </a:lnTo>
                <a:close/>
              </a:path>
            </a:pathLst>
          </a:custGeom>
        </p:spPr>
      </p:pic>
      <p:sp>
        <p:nvSpPr>
          <p:cNvPr id="4" name="爱设计-7">
            <a:extLst>
              <a:ext uri="{FF2B5EF4-FFF2-40B4-BE49-F238E27FC236}">
                <a16:creationId xmlns:a16="http://schemas.microsoft.com/office/drawing/2014/main" id="{8745FE6D-BF9F-67C9-9D8C-8D0FF436FDC9}"/>
              </a:ext>
            </a:extLst>
          </p:cNvPr>
          <p:cNvSpPr txBox="1"/>
          <p:nvPr/>
        </p:nvSpPr>
        <p:spPr>
          <a:xfrm>
            <a:off x="4249499" y="1346398"/>
            <a:ext cx="3667601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5400000" scaled="0"/>
                </a:gradFill>
                <a:latin typeface="思源宋体 Heavy" panose="02020900000000000000" pitchFamily="18" charset="-122"/>
                <a:ea typeface="思源宋体 Heavy" panose="02020900000000000000" pitchFamily="18" charset="-122"/>
                <a:cs typeface="OPPOSans H" panose="00020600040101010101" pitchFamily="18" charset="-122"/>
              </a:rPr>
              <a:t>03</a:t>
            </a:r>
          </a:p>
        </p:txBody>
      </p:sp>
      <p:sp>
        <p:nvSpPr>
          <p:cNvPr id="6" name="爱设计-8">
            <a:extLst>
              <a:ext uri="{FF2B5EF4-FFF2-40B4-BE49-F238E27FC236}">
                <a16:creationId xmlns:a16="http://schemas.microsoft.com/office/drawing/2014/main" id="{3DB44546-524C-803F-C6B4-7A3DC0E5D89A}"/>
              </a:ext>
            </a:extLst>
          </p:cNvPr>
          <p:cNvSpPr txBox="1"/>
          <p:nvPr/>
        </p:nvSpPr>
        <p:spPr>
          <a:xfrm>
            <a:off x="2918361" y="2973189"/>
            <a:ext cx="63298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OPPOSans H" panose="00020600040101010101" pitchFamily="18" charset="-122"/>
              </a:rPr>
              <a:t>工作</a:t>
            </a:r>
            <a:r>
              <a:rPr lang="zh-CN" altLang="en-US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OPPOSans H" panose="00020600040101010101" pitchFamily="18" charset="-122"/>
              </a:rPr>
              <a:t>不足之处</a:t>
            </a:r>
          </a:p>
        </p:txBody>
      </p:sp>
      <p:sp>
        <p:nvSpPr>
          <p:cNvPr id="7" name="爱设计-9">
            <a:extLst>
              <a:ext uri="{FF2B5EF4-FFF2-40B4-BE49-F238E27FC236}">
                <a16:creationId xmlns:a16="http://schemas.microsoft.com/office/drawing/2014/main" id="{3C6A3A53-60AA-1CE2-A3FA-DA11AE0E8324}"/>
              </a:ext>
            </a:extLst>
          </p:cNvPr>
          <p:cNvSpPr txBox="1"/>
          <p:nvPr/>
        </p:nvSpPr>
        <p:spPr>
          <a:xfrm>
            <a:off x="3162298" y="4299014"/>
            <a:ext cx="58420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OPPOSans H" panose="00020600040101010101" pitchFamily="18" charset="-122"/>
              </a:rPr>
              <a:t>Work results show</a:t>
            </a:r>
          </a:p>
        </p:txBody>
      </p:sp>
      <p:pic>
        <p:nvPicPr>
          <p:cNvPr id="8" name="爱设计-10">
            <a:extLst>
              <a:ext uri="{FF2B5EF4-FFF2-40B4-BE49-F238E27FC236}">
                <a16:creationId xmlns:a16="http://schemas.microsoft.com/office/drawing/2014/main" id="{BA98390A-DF6A-4576-6C84-D048F0C12BA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82064" y="4650609"/>
            <a:ext cx="14016990" cy="2827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8436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爱设计-1">
            <a:extLst>
              <a:ext uri="{FF2B5EF4-FFF2-40B4-BE49-F238E27FC236}">
                <a16:creationId xmlns:a16="http://schemas.microsoft.com/office/drawing/2014/main" id="{7C799E43-0E4A-1D13-1EBF-3007C15AA4E2}"/>
              </a:ext>
            </a:extLst>
          </p:cNvPr>
          <p:cNvGrpSpPr/>
          <p:nvPr/>
        </p:nvGrpSpPr>
        <p:grpSpPr>
          <a:xfrm>
            <a:off x="-2" y="0"/>
            <a:ext cx="12192002" cy="6858001"/>
            <a:chOff x="-2" y="0"/>
            <a:chExt cx="12192002" cy="6858001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B415E8B-28AF-24DA-D21C-DB0A475B783C}"/>
                </a:ext>
              </a:extLst>
            </p:cNvPr>
            <p:cNvGrpSpPr/>
            <p:nvPr/>
          </p:nvGrpSpPr>
          <p:grpSpPr>
            <a:xfrm>
              <a:off x="-2" y="1"/>
              <a:ext cx="12192002" cy="6857999"/>
              <a:chOff x="-2" y="1"/>
              <a:chExt cx="12192002" cy="6857999"/>
            </a:xfrm>
          </p:grpSpPr>
          <p:pic>
            <p:nvPicPr>
              <p:cNvPr id="5" name="爱设计-1-1">
                <a:extLst>
                  <a:ext uri="{FF2B5EF4-FFF2-40B4-BE49-F238E27FC236}">
                    <a16:creationId xmlns:a16="http://schemas.microsoft.com/office/drawing/2014/main" id="{4B46BA2D-AADF-8046-33BB-CA4D667140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alphaModFix amt="7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6200000" flipH="1">
                <a:off x="2667000" y="-2667000"/>
                <a:ext cx="6857999" cy="12192001"/>
              </a:xfrm>
              <a:prstGeom prst="rect">
                <a:avLst/>
              </a:prstGeom>
            </p:spPr>
          </p:pic>
          <p:pic>
            <p:nvPicPr>
              <p:cNvPr id="17" name="爱设计-1-2">
                <a:extLst>
                  <a:ext uri="{FF2B5EF4-FFF2-40B4-BE49-F238E27FC236}">
                    <a16:creationId xmlns:a16="http://schemas.microsoft.com/office/drawing/2014/main" id="{978CBD65-499C-2F5D-CE01-522CDC66C7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alphaModFix amt="1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5400000" flipH="1">
                <a:off x="2667000" y="-2667001"/>
                <a:ext cx="6857998" cy="12192001"/>
              </a:xfrm>
              <a:prstGeom prst="rect">
                <a:avLst/>
              </a:prstGeom>
            </p:spPr>
          </p:pic>
          <p:grpSp>
            <p:nvGrpSpPr>
              <p:cNvPr id="90" name="组合 89">
                <a:extLst>
                  <a:ext uri="{FF2B5EF4-FFF2-40B4-BE49-F238E27FC236}">
                    <a16:creationId xmlns:a16="http://schemas.microsoft.com/office/drawing/2014/main" id="{8FE34A18-1116-D899-17BB-5E796D04AFF9}"/>
                  </a:ext>
                </a:extLst>
              </p:cNvPr>
              <p:cNvGrpSpPr/>
              <p:nvPr/>
            </p:nvGrpSpPr>
            <p:grpSpPr>
              <a:xfrm>
                <a:off x="10073640" y="606860"/>
                <a:ext cx="1527345" cy="190734"/>
                <a:chOff x="10273028" y="1093083"/>
                <a:chExt cx="979654" cy="122339"/>
              </a:xfrm>
              <a:solidFill>
                <a:schemeClr val="accent1"/>
              </a:solidFill>
            </p:grpSpPr>
            <p:sp>
              <p:nvSpPr>
                <p:cNvPr id="92" name="爱设计-1-3">
                  <a:extLst>
                    <a:ext uri="{FF2B5EF4-FFF2-40B4-BE49-F238E27FC236}">
                      <a16:creationId xmlns:a16="http://schemas.microsoft.com/office/drawing/2014/main" id="{9E4416DA-B8A9-3E55-0651-033EB353413A}"/>
                    </a:ext>
                  </a:extLst>
                </p:cNvPr>
                <p:cNvSpPr/>
                <p:nvPr/>
              </p:nvSpPr>
              <p:spPr>
                <a:xfrm>
                  <a:off x="10373640" y="1094110"/>
                  <a:ext cx="119414" cy="119413"/>
                </a:xfrm>
                <a:custGeom>
                  <a:avLst/>
                  <a:gdLst>
                    <a:gd name="connsiteX0" fmla="*/ 74486 w 149733"/>
                    <a:gd name="connsiteY0" fmla="*/ 149732 h 149732"/>
                    <a:gd name="connsiteX1" fmla="*/ 1 w 149733"/>
                    <a:gd name="connsiteY1" fmla="*/ 74486 h 149732"/>
                    <a:gd name="connsiteX2" fmla="*/ 75248 w 149733"/>
                    <a:gd name="connsiteY2" fmla="*/ 1 h 149732"/>
                    <a:gd name="connsiteX3" fmla="*/ 149733 w 149733"/>
                    <a:gd name="connsiteY3" fmla="*/ 74866 h 149732"/>
                    <a:gd name="connsiteX4" fmla="*/ 74868 w 149733"/>
                    <a:gd name="connsiteY4" fmla="*/ 149733 h 149732"/>
                    <a:gd name="connsiteX5" fmla="*/ 74486 w 149733"/>
                    <a:gd name="connsiteY5" fmla="*/ 149732 h 149732"/>
                    <a:gd name="connsiteX6" fmla="*/ 74486 w 149733"/>
                    <a:gd name="connsiteY6" fmla="*/ 25907 h 149732"/>
                    <a:gd name="connsiteX7" fmla="*/ 24956 w 149733"/>
                    <a:gd name="connsiteY7" fmla="*/ 75247 h 149732"/>
                    <a:gd name="connsiteX8" fmla="*/ 74295 w 149733"/>
                    <a:gd name="connsiteY8" fmla="*/ 124776 h 149732"/>
                    <a:gd name="connsiteX9" fmla="*/ 123825 w 149733"/>
                    <a:gd name="connsiteY9" fmla="*/ 75437 h 149732"/>
                    <a:gd name="connsiteX10" fmla="*/ 123825 w 149733"/>
                    <a:gd name="connsiteY10" fmla="*/ 75247 h 149732"/>
                    <a:gd name="connsiteX11" fmla="*/ 74677 w 149733"/>
                    <a:gd name="connsiteY11" fmla="*/ 25527 h 149732"/>
                    <a:gd name="connsiteX12" fmla="*/ 74486 w 149733"/>
                    <a:gd name="connsiteY12" fmla="*/ 25526 h 149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9733" h="149732">
                      <a:moveTo>
                        <a:pt x="74486" y="149732"/>
                      </a:moveTo>
                      <a:cubicBezTo>
                        <a:pt x="33138" y="149522"/>
                        <a:pt x="-209" y="115833"/>
                        <a:pt x="1" y="74486"/>
                      </a:cubicBezTo>
                      <a:cubicBezTo>
                        <a:pt x="211" y="33138"/>
                        <a:pt x="33900" y="-209"/>
                        <a:pt x="75248" y="1"/>
                      </a:cubicBezTo>
                      <a:cubicBezTo>
                        <a:pt x="116446" y="211"/>
                        <a:pt x="149733" y="33667"/>
                        <a:pt x="149733" y="74866"/>
                      </a:cubicBezTo>
                      <a:cubicBezTo>
                        <a:pt x="149734" y="116213"/>
                        <a:pt x="116215" y="149732"/>
                        <a:pt x="74868" y="149733"/>
                      </a:cubicBezTo>
                      <a:cubicBezTo>
                        <a:pt x="74740" y="149733"/>
                        <a:pt x="74613" y="149733"/>
                        <a:pt x="74486" y="149732"/>
                      </a:cubicBezTo>
                      <a:close/>
                      <a:moveTo>
                        <a:pt x="74486" y="25907"/>
                      </a:moveTo>
                      <a:cubicBezTo>
                        <a:pt x="47184" y="25855"/>
                        <a:pt x="25008" y="47945"/>
                        <a:pt x="24956" y="75247"/>
                      </a:cubicBezTo>
                      <a:cubicBezTo>
                        <a:pt x="24903" y="102549"/>
                        <a:pt x="46993" y="124724"/>
                        <a:pt x="74295" y="124776"/>
                      </a:cubicBezTo>
                      <a:cubicBezTo>
                        <a:pt x="101597" y="124829"/>
                        <a:pt x="123772" y="102739"/>
                        <a:pt x="123825" y="75437"/>
                      </a:cubicBezTo>
                      <a:cubicBezTo>
                        <a:pt x="123825" y="75373"/>
                        <a:pt x="123825" y="75310"/>
                        <a:pt x="123825" y="75247"/>
                      </a:cubicBezTo>
                      <a:cubicBezTo>
                        <a:pt x="123983" y="47945"/>
                        <a:pt x="101979" y="25685"/>
                        <a:pt x="74677" y="25527"/>
                      </a:cubicBezTo>
                      <a:cubicBezTo>
                        <a:pt x="74613" y="25526"/>
                        <a:pt x="74549" y="25526"/>
                        <a:pt x="74486" y="255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3" name="爱设计-1-4">
                  <a:extLst>
                    <a:ext uri="{FF2B5EF4-FFF2-40B4-BE49-F238E27FC236}">
                      <a16:creationId xmlns:a16="http://schemas.microsoft.com/office/drawing/2014/main" id="{F1B219A7-AD5E-DD10-11AA-7FE9E6E66510}"/>
                    </a:ext>
                  </a:extLst>
                </p:cNvPr>
                <p:cNvSpPr/>
                <p:nvPr/>
              </p:nvSpPr>
              <p:spPr>
                <a:xfrm>
                  <a:off x="10617177" y="1096768"/>
                  <a:ext cx="95286" cy="115318"/>
                </a:xfrm>
                <a:custGeom>
                  <a:avLst/>
                  <a:gdLst>
                    <a:gd name="connsiteX0" fmla="*/ 93726 w 119479"/>
                    <a:gd name="connsiteY0" fmla="*/ 143732 h 144598"/>
                    <a:gd name="connsiteX1" fmla="*/ 88106 w 119479"/>
                    <a:gd name="connsiteY1" fmla="*/ 140113 h 144598"/>
                    <a:gd name="connsiteX2" fmla="*/ 68390 w 119479"/>
                    <a:gd name="connsiteY2" fmla="*/ 98870 h 144598"/>
                    <a:gd name="connsiteX3" fmla="*/ 62770 w 119479"/>
                    <a:gd name="connsiteY3" fmla="*/ 95345 h 144598"/>
                    <a:gd name="connsiteX4" fmla="*/ 31814 w 119479"/>
                    <a:gd name="connsiteY4" fmla="*/ 95345 h 144598"/>
                    <a:gd name="connsiteX5" fmla="*/ 25432 w 119479"/>
                    <a:gd name="connsiteY5" fmla="*/ 101536 h 144598"/>
                    <a:gd name="connsiteX6" fmla="*/ 25432 w 119479"/>
                    <a:gd name="connsiteY6" fmla="*/ 101632 h 144598"/>
                    <a:gd name="connsiteX7" fmla="*/ 25432 w 119479"/>
                    <a:gd name="connsiteY7" fmla="*/ 137351 h 144598"/>
                    <a:gd name="connsiteX8" fmla="*/ 19241 w 119479"/>
                    <a:gd name="connsiteY8" fmla="*/ 143732 h 144598"/>
                    <a:gd name="connsiteX9" fmla="*/ 19145 w 119479"/>
                    <a:gd name="connsiteY9" fmla="*/ 143732 h 144598"/>
                    <a:gd name="connsiteX10" fmla="*/ 6286 w 119479"/>
                    <a:gd name="connsiteY10" fmla="*/ 143732 h 144598"/>
                    <a:gd name="connsiteX11" fmla="*/ 0 w 119479"/>
                    <a:gd name="connsiteY11" fmla="*/ 137351 h 144598"/>
                    <a:gd name="connsiteX12" fmla="*/ 0 w 119479"/>
                    <a:gd name="connsiteY12" fmla="*/ 6287 h 144598"/>
                    <a:gd name="connsiteX13" fmla="*/ 6286 w 119479"/>
                    <a:gd name="connsiteY13" fmla="*/ 0 h 144598"/>
                    <a:gd name="connsiteX14" fmla="*/ 70485 w 119479"/>
                    <a:gd name="connsiteY14" fmla="*/ 0 h 144598"/>
                    <a:gd name="connsiteX15" fmla="*/ 104394 w 119479"/>
                    <a:gd name="connsiteY15" fmla="*/ 13335 h 144598"/>
                    <a:gd name="connsiteX16" fmla="*/ 119444 w 119479"/>
                    <a:gd name="connsiteY16" fmla="*/ 46006 h 144598"/>
                    <a:gd name="connsiteX17" fmla="*/ 96869 w 119479"/>
                    <a:gd name="connsiteY17" fmla="*/ 88392 h 144598"/>
                    <a:gd name="connsiteX18" fmla="*/ 94583 w 119479"/>
                    <a:gd name="connsiteY18" fmla="*/ 96298 h 144598"/>
                    <a:gd name="connsiteX19" fmla="*/ 113062 w 119479"/>
                    <a:gd name="connsiteY19" fmla="*/ 135065 h 144598"/>
                    <a:gd name="connsiteX20" fmla="*/ 110926 w 119479"/>
                    <a:gd name="connsiteY20" fmla="*/ 143695 h 144598"/>
                    <a:gd name="connsiteX21" fmla="*/ 107347 w 119479"/>
                    <a:gd name="connsiteY21" fmla="*/ 144590 h 144598"/>
                    <a:gd name="connsiteX22" fmla="*/ 31814 w 119479"/>
                    <a:gd name="connsiteY22" fmla="*/ 25813 h 144598"/>
                    <a:gd name="connsiteX23" fmla="*/ 25432 w 119479"/>
                    <a:gd name="connsiteY23" fmla="*/ 32003 h 144598"/>
                    <a:gd name="connsiteX24" fmla="*/ 25432 w 119479"/>
                    <a:gd name="connsiteY24" fmla="*/ 32099 h 144598"/>
                    <a:gd name="connsiteX25" fmla="*/ 25432 w 119479"/>
                    <a:gd name="connsiteY25" fmla="*/ 63246 h 144598"/>
                    <a:gd name="connsiteX26" fmla="*/ 31718 w 119479"/>
                    <a:gd name="connsiteY26" fmla="*/ 69533 h 144598"/>
                    <a:gd name="connsiteX27" fmla="*/ 31813 w 119479"/>
                    <a:gd name="connsiteY27" fmla="*/ 69533 h 144598"/>
                    <a:gd name="connsiteX28" fmla="*/ 70771 w 119479"/>
                    <a:gd name="connsiteY28" fmla="*/ 69533 h 144598"/>
                    <a:gd name="connsiteX29" fmla="*/ 93440 w 119479"/>
                    <a:gd name="connsiteY29" fmla="*/ 48387 h 144598"/>
                    <a:gd name="connsiteX30" fmla="*/ 72404 w 119479"/>
                    <a:gd name="connsiteY30" fmla="*/ 25826 h 144598"/>
                    <a:gd name="connsiteX31" fmla="*/ 71533 w 119479"/>
                    <a:gd name="connsiteY31" fmla="*/ 25813 h 144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9479" h="144598">
                      <a:moveTo>
                        <a:pt x="93726" y="143732"/>
                      </a:moveTo>
                      <a:cubicBezTo>
                        <a:pt x="91313" y="143704"/>
                        <a:pt x="89130" y="142298"/>
                        <a:pt x="88106" y="140113"/>
                      </a:cubicBezTo>
                      <a:lnTo>
                        <a:pt x="68390" y="98870"/>
                      </a:lnTo>
                      <a:cubicBezTo>
                        <a:pt x="67357" y="96706"/>
                        <a:pt x="65167" y="95333"/>
                        <a:pt x="62770" y="95345"/>
                      </a:cubicBezTo>
                      <a:lnTo>
                        <a:pt x="31814" y="95345"/>
                      </a:lnTo>
                      <a:cubicBezTo>
                        <a:pt x="28342" y="95293"/>
                        <a:pt x="25485" y="98064"/>
                        <a:pt x="25432" y="101536"/>
                      </a:cubicBezTo>
                      <a:cubicBezTo>
                        <a:pt x="25432" y="101568"/>
                        <a:pt x="25432" y="101600"/>
                        <a:pt x="25432" y="101632"/>
                      </a:cubicBezTo>
                      <a:lnTo>
                        <a:pt x="25432" y="137351"/>
                      </a:lnTo>
                      <a:cubicBezTo>
                        <a:pt x="25484" y="140822"/>
                        <a:pt x="22713" y="143679"/>
                        <a:pt x="19241" y="143732"/>
                      </a:cubicBezTo>
                      <a:cubicBezTo>
                        <a:pt x="19209" y="143732"/>
                        <a:pt x="19177" y="143732"/>
                        <a:pt x="19145" y="143732"/>
                      </a:cubicBezTo>
                      <a:lnTo>
                        <a:pt x="6286" y="143732"/>
                      </a:lnTo>
                      <a:cubicBezTo>
                        <a:pt x="2799" y="143680"/>
                        <a:pt x="0" y="140838"/>
                        <a:pt x="0" y="137351"/>
                      </a:cubicBezTo>
                      <a:lnTo>
                        <a:pt x="0" y="6287"/>
                      </a:lnTo>
                      <a:cubicBezTo>
                        <a:pt x="51" y="2836"/>
                        <a:pt x="2836" y="51"/>
                        <a:pt x="6286" y="0"/>
                      </a:cubicBezTo>
                      <a:lnTo>
                        <a:pt x="70485" y="0"/>
                      </a:lnTo>
                      <a:cubicBezTo>
                        <a:pt x="83070" y="-15"/>
                        <a:pt x="95191" y="4751"/>
                        <a:pt x="104394" y="13335"/>
                      </a:cubicBezTo>
                      <a:cubicBezTo>
                        <a:pt x="113565" y="21784"/>
                        <a:pt x="118983" y="33545"/>
                        <a:pt x="119444" y="46006"/>
                      </a:cubicBezTo>
                      <a:cubicBezTo>
                        <a:pt x="120114" y="63172"/>
                        <a:pt x="111488" y="79369"/>
                        <a:pt x="96869" y="88392"/>
                      </a:cubicBezTo>
                      <a:cubicBezTo>
                        <a:pt x="94175" y="90038"/>
                        <a:pt x="93183" y="93468"/>
                        <a:pt x="94583" y="96298"/>
                      </a:cubicBezTo>
                      <a:lnTo>
                        <a:pt x="113062" y="135065"/>
                      </a:lnTo>
                      <a:cubicBezTo>
                        <a:pt x="114855" y="138037"/>
                        <a:pt x="113899" y="141901"/>
                        <a:pt x="110926" y="143695"/>
                      </a:cubicBezTo>
                      <a:cubicBezTo>
                        <a:pt x="109849" y="144344"/>
                        <a:pt x="108603" y="144656"/>
                        <a:pt x="107347" y="144590"/>
                      </a:cubicBezTo>
                      <a:close/>
                      <a:moveTo>
                        <a:pt x="31814" y="25813"/>
                      </a:moveTo>
                      <a:cubicBezTo>
                        <a:pt x="28342" y="25760"/>
                        <a:pt x="25485" y="28532"/>
                        <a:pt x="25432" y="32003"/>
                      </a:cubicBezTo>
                      <a:cubicBezTo>
                        <a:pt x="25432" y="32035"/>
                        <a:pt x="25432" y="32067"/>
                        <a:pt x="25432" y="32099"/>
                      </a:cubicBezTo>
                      <a:lnTo>
                        <a:pt x="25432" y="63246"/>
                      </a:lnTo>
                      <a:cubicBezTo>
                        <a:pt x="25431" y="66718"/>
                        <a:pt x="28246" y="69533"/>
                        <a:pt x="31718" y="69533"/>
                      </a:cubicBezTo>
                      <a:cubicBezTo>
                        <a:pt x="31749" y="69533"/>
                        <a:pt x="31781" y="69533"/>
                        <a:pt x="31813" y="69533"/>
                      </a:cubicBezTo>
                      <a:lnTo>
                        <a:pt x="70771" y="69533"/>
                      </a:lnTo>
                      <a:cubicBezTo>
                        <a:pt x="82756" y="69655"/>
                        <a:pt x="92730" y="60352"/>
                        <a:pt x="93440" y="48387"/>
                      </a:cubicBezTo>
                      <a:cubicBezTo>
                        <a:pt x="93861" y="36348"/>
                        <a:pt x="84443" y="26247"/>
                        <a:pt x="72404" y="25826"/>
                      </a:cubicBezTo>
                      <a:cubicBezTo>
                        <a:pt x="72113" y="25816"/>
                        <a:pt x="71823" y="25811"/>
                        <a:pt x="71533" y="258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4" name="爱设计-1-5">
                  <a:extLst>
                    <a:ext uri="{FF2B5EF4-FFF2-40B4-BE49-F238E27FC236}">
                      <a16:creationId xmlns:a16="http://schemas.microsoft.com/office/drawing/2014/main" id="{5D23914A-58D9-7069-48DA-13B5C80F9299}"/>
                    </a:ext>
                  </a:extLst>
                </p:cNvPr>
                <p:cNvSpPr/>
                <p:nvPr/>
              </p:nvSpPr>
              <p:spPr>
                <a:xfrm>
                  <a:off x="10273028" y="1096768"/>
                  <a:ext cx="106346" cy="114628"/>
                </a:xfrm>
                <a:custGeom>
                  <a:avLst/>
                  <a:gdLst>
                    <a:gd name="connsiteX0" fmla="*/ 59960 w 133348"/>
                    <a:gd name="connsiteY0" fmla="*/ 143732 h 143732"/>
                    <a:gd name="connsiteX1" fmla="*/ 53673 w 133348"/>
                    <a:gd name="connsiteY1" fmla="*/ 137446 h 143732"/>
                    <a:gd name="connsiteX2" fmla="*/ 53673 w 133348"/>
                    <a:gd name="connsiteY2" fmla="*/ 85820 h 143732"/>
                    <a:gd name="connsiteX3" fmla="*/ 51959 w 133348"/>
                    <a:gd name="connsiteY3" fmla="*/ 80391 h 143732"/>
                    <a:gd name="connsiteX4" fmla="*/ 905 w 133348"/>
                    <a:gd name="connsiteY4" fmla="*/ 10001 h 143732"/>
                    <a:gd name="connsiteX5" fmla="*/ 3040 w 133348"/>
                    <a:gd name="connsiteY5" fmla="*/ 1371 h 143732"/>
                    <a:gd name="connsiteX6" fmla="*/ 5953 w 133348"/>
                    <a:gd name="connsiteY6" fmla="*/ 476 h 143732"/>
                    <a:gd name="connsiteX7" fmla="*/ 18716 w 133348"/>
                    <a:gd name="connsiteY7" fmla="*/ 476 h 143732"/>
                    <a:gd name="connsiteX8" fmla="*/ 23479 w 133348"/>
                    <a:gd name="connsiteY8" fmla="*/ 2667 h 143732"/>
                    <a:gd name="connsiteX9" fmla="*/ 61579 w 133348"/>
                    <a:gd name="connsiteY9" fmla="*/ 56483 h 143732"/>
                    <a:gd name="connsiteX10" fmla="*/ 66722 w 133348"/>
                    <a:gd name="connsiteY10" fmla="*/ 59055 h 143732"/>
                    <a:gd name="connsiteX11" fmla="*/ 71771 w 133348"/>
                    <a:gd name="connsiteY11" fmla="*/ 56483 h 143732"/>
                    <a:gd name="connsiteX12" fmla="*/ 109871 w 133348"/>
                    <a:gd name="connsiteY12" fmla="*/ 2667 h 143732"/>
                    <a:gd name="connsiteX13" fmla="*/ 115014 w 133348"/>
                    <a:gd name="connsiteY13" fmla="*/ 0 h 143732"/>
                    <a:gd name="connsiteX14" fmla="*/ 127397 w 133348"/>
                    <a:gd name="connsiteY14" fmla="*/ 0 h 143732"/>
                    <a:gd name="connsiteX15" fmla="*/ 133340 w 133348"/>
                    <a:gd name="connsiteY15" fmla="*/ 6612 h 143732"/>
                    <a:gd name="connsiteX16" fmla="*/ 132445 w 133348"/>
                    <a:gd name="connsiteY16" fmla="*/ 9525 h 143732"/>
                    <a:gd name="connsiteX17" fmla="*/ 81200 w 133348"/>
                    <a:gd name="connsiteY17" fmla="*/ 80391 h 143732"/>
                    <a:gd name="connsiteX18" fmla="*/ 79486 w 133348"/>
                    <a:gd name="connsiteY18" fmla="*/ 85820 h 143732"/>
                    <a:gd name="connsiteX19" fmla="*/ 79486 w 133348"/>
                    <a:gd name="connsiteY19" fmla="*/ 137446 h 143732"/>
                    <a:gd name="connsiteX20" fmla="*/ 73199 w 133348"/>
                    <a:gd name="connsiteY20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33348" h="143732">
                      <a:moveTo>
                        <a:pt x="59960" y="143732"/>
                      </a:moveTo>
                      <a:cubicBezTo>
                        <a:pt x="56509" y="143681"/>
                        <a:pt x="53724" y="140896"/>
                        <a:pt x="53673" y="137446"/>
                      </a:cubicBezTo>
                      <a:lnTo>
                        <a:pt x="53673" y="85820"/>
                      </a:lnTo>
                      <a:cubicBezTo>
                        <a:pt x="53708" y="83872"/>
                        <a:pt x="53106" y="81966"/>
                        <a:pt x="51959" y="80391"/>
                      </a:cubicBezTo>
                      <a:lnTo>
                        <a:pt x="905" y="10001"/>
                      </a:lnTo>
                      <a:cubicBezTo>
                        <a:pt x="-889" y="7028"/>
                        <a:pt x="67" y="3164"/>
                        <a:pt x="3040" y="1371"/>
                      </a:cubicBezTo>
                      <a:cubicBezTo>
                        <a:pt x="3923" y="838"/>
                        <a:pt x="4923" y="531"/>
                        <a:pt x="5953" y="476"/>
                      </a:cubicBezTo>
                      <a:lnTo>
                        <a:pt x="18716" y="476"/>
                      </a:lnTo>
                      <a:cubicBezTo>
                        <a:pt x="20547" y="478"/>
                        <a:pt x="22286" y="1278"/>
                        <a:pt x="23479" y="2667"/>
                      </a:cubicBezTo>
                      <a:lnTo>
                        <a:pt x="61579" y="56483"/>
                      </a:lnTo>
                      <a:cubicBezTo>
                        <a:pt x="62788" y="58108"/>
                        <a:pt x="64697" y="59063"/>
                        <a:pt x="66722" y="59055"/>
                      </a:cubicBezTo>
                      <a:cubicBezTo>
                        <a:pt x="68722" y="59063"/>
                        <a:pt x="70602" y="58105"/>
                        <a:pt x="71771" y="56483"/>
                      </a:cubicBezTo>
                      <a:lnTo>
                        <a:pt x="109871" y="2667"/>
                      </a:lnTo>
                      <a:cubicBezTo>
                        <a:pt x="111049" y="994"/>
                        <a:pt x="112968" y="-1"/>
                        <a:pt x="115014" y="0"/>
                      </a:cubicBezTo>
                      <a:lnTo>
                        <a:pt x="127397" y="0"/>
                      </a:lnTo>
                      <a:cubicBezTo>
                        <a:pt x="130864" y="185"/>
                        <a:pt x="133524" y="3145"/>
                        <a:pt x="133340" y="6612"/>
                      </a:cubicBezTo>
                      <a:cubicBezTo>
                        <a:pt x="133285" y="7642"/>
                        <a:pt x="132978" y="8642"/>
                        <a:pt x="132445" y="9525"/>
                      </a:cubicBezTo>
                      <a:lnTo>
                        <a:pt x="81200" y="80391"/>
                      </a:lnTo>
                      <a:cubicBezTo>
                        <a:pt x="80053" y="81966"/>
                        <a:pt x="79451" y="83872"/>
                        <a:pt x="79486" y="85820"/>
                      </a:cubicBezTo>
                      <a:lnTo>
                        <a:pt x="79486" y="137446"/>
                      </a:lnTo>
                      <a:cubicBezTo>
                        <a:pt x="79435" y="140896"/>
                        <a:pt x="76650" y="143681"/>
                        <a:pt x="73199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5" name="爱设计-1-6">
                  <a:extLst>
                    <a:ext uri="{FF2B5EF4-FFF2-40B4-BE49-F238E27FC236}">
                      <a16:creationId xmlns:a16="http://schemas.microsoft.com/office/drawing/2014/main" id="{A2BE4E3D-CB3A-5051-163F-314077A59F3B}"/>
                    </a:ext>
                  </a:extLst>
                </p:cNvPr>
                <p:cNvSpPr/>
                <p:nvPr/>
              </p:nvSpPr>
              <p:spPr>
                <a:xfrm>
                  <a:off x="10501942" y="1096768"/>
                  <a:ext cx="105056" cy="114628"/>
                </a:xfrm>
                <a:custGeom>
                  <a:avLst/>
                  <a:gdLst>
                    <a:gd name="connsiteX0" fmla="*/ 65913 w 131730"/>
                    <a:gd name="connsiteY0" fmla="*/ 143732 h 143732"/>
                    <a:gd name="connsiteX1" fmla="*/ 0 w 131730"/>
                    <a:gd name="connsiteY1" fmla="*/ 77819 h 143732"/>
                    <a:gd name="connsiteX2" fmla="*/ 0 w 131730"/>
                    <a:gd name="connsiteY2" fmla="*/ 6287 h 143732"/>
                    <a:gd name="connsiteX3" fmla="*/ 6286 w 131730"/>
                    <a:gd name="connsiteY3" fmla="*/ 0 h 143732"/>
                    <a:gd name="connsiteX4" fmla="*/ 19431 w 131730"/>
                    <a:gd name="connsiteY4" fmla="*/ 0 h 143732"/>
                    <a:gd name="connsiteX5" fmla="*/ 25717 w 131730"/>
                    <a:gd name="connsiteY5" fmla="*/ 6287 h 143732"/>
                    <a:gd name="connsiteX6" fmla="*/ 25717 w 131730"/>
                    <a:gd name="connsiteY6" fmla="*/ 77343 h 143732"/>
                    <a:gd name="connsiteX7" fmla="*/ 63909 w 131730"/>
                    <a:gd name="connsiteY7" fmla="*/ 119447 h 143732"/>
                    <a:gd name="connsiteX8" fmla="*/ 106013 w 131730"/>
                    <a:gd name="connsiteY8" fmla="*/ 81255 h 143732"/>
                    <a:gd name="connsiteX9" fmla="*/ 106013 w 131730"/>
                    <a:gd name="connsiteY9" fmla="*/ 77343 h 143732"/>
                    <a:gd name="connsiteX10" fmla="*/ 106013 w 131730"/>
                    <a:gd name="connsiteY10" fmla="*/ 6287 h 143732"/>
                    <a:gd name="connsiteX11" fmla="*/ 112300 w 131730"/>
                    <a:gd name="connsiteY11" fmla="*/ 0 h 143732"/>
                    <a:gd name="connsiteX12" fmla="*/ 125444 w 131730"/>
                    <a:gd name="connsiteY12" fmla="*/ 0 h 143732"/>
                    <a:gd name="connsiteX13" fmla="*/ 131731 w 131730"/>
                    <a:gd name="connsiteY13" fmla="*/ 6287 h 143732"/>
                    <a:gd name="connsiteX14" fmla="*/ 131731 w 131730"/>
                    <a:gd name="connsiteY14" fmla="*/ 77819 h 143732"/>
                    <a:gd name="connsiteX15" fmla="*/ 66008 w 131730"/>
                    <a:gd name="connsiteY15" fmla="*/ 143732 h 143732"/>
                    <a:gd name="connsiteX16" fmla="*/ 65913 w 131730"/>
                    <a:gd name="connsiteY16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1730" h="143732">
                      <a:moveTo>
                        <a:pt x="65913" y="143732"/>
                      </a:moveTo>
                      <a:cubicBezTo>
                        <a:pt x="29510" y="143732"/>
                        <a:pt x="0" y="114222"/>
                        <a:pt x="0" y="77819"/>
                      </a:cubicBezTo>
                      <a:lnTo>
                        <a:pt x="0" y="6287"/>
                      </a:lnTo>
                      <a:cubicBezTo>
                        <a:pt x="0" y="2815"/>
                        <a:pt x="2815" y="0"/>
                        <a:pt x="6286" y="0"/>
                      </a:cubicBezTo>
                      <a:lnTo>
                        <a:pt x="19431" y="0"/>
                      </a:lnTo>
                      <a:cubicBezTo>
                        <a:pt x="22903" y="0"/>
                        <a:pt x="25717" y="2815"/>
                        <a:pt x="25717" y="6287"/>
                      </a:cubicBezTo>
                      <a:lnTo>
                        <a:pt x="25717" y="77343"/>
                      </a:lnTo>
                      <a:cubicBezTo>
                        <a:pt x="24637" y="99516"/>
                        <a:pt x="41736" y="118367"/>
                        <a:pt x="63909" y="119447"/>
                      </a:cubicBezTo>
                      <a:cubicBezTo>
                        <a:pt x="86082" y="120527"/>
                        <a:pt x="104933" y="103428"/>
                        <a:pt x="106013" y="81255"/>
                      </a:cubicBezTo>
                      <a:cubicBezTo>
                        <a:pt x="106077" y="79952"/>
                        <a:pt x="106077" y="78646"/>
                        <a:pt x="106013" y="77343"/>
                      </a:cubicBezTo>
                      <a:lnTo>
                        <a:pt x="106013" y="6287"/>
                      </a:lnTo>
                      <a:cubicBezTo>
                        <a:pt x="106064" y="2836"/>
                        <a:pt x="108849" y="51"/>
                        <a:pt x="112300" y="0"/>
                      </a:cubicBezTo>
                      <a:lnTo>
                        <a:pt x="125444" y="0"/>
                      </a:lnTo>
                      <a:cubicBezTo>
                        <a:pt x="128916" y="0"/>
                        <a:pt x="131731" y="2815"/>
                        <a:pt x="131731" y="6287"/>
                      </a:cubicBezTo>
                      <a:lnTo>
                        <a:pt x="131731" y="77819"/>
                      </a:lnTo>
                      <a:cubicBezTo>
                        <a:pt x="131783" y="114169"/>
                        <a:pt x="102358" y="143680"/>
                        <a:pt x="66008" y="143732"/>
                      </a:cubicBezTo>
                      <a:cubicBezTo>
                        <a:pt x="65977" y="143732"/>
                        <a:pt x="65945" y="143732"/>
                        <a:pt x="65913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6" name="爱设计-1-7">
                  <a:extLst>
                    <a:ext uri="{FF2B5EF4-FFF2-40B4-BE49-F238E27FC236}">
                      <a16:creationId xmlns:a16="http://schemas.microsoft.com/office/drawing/2014/main" id="{BE7CBAA7-4448-9DF2-27E7-0BC983BED956}"/>
                    </a:ext>
                  </a:extLst>
                </p:cNvPr>
                <p:cNvSpPr/>
                <p:nvPr/>
              </p:nvSpPr>
              <p:spPr>
                <a:xfrm>
                  <a:off x="10782851" y="1095780"/>
                  <a:ext cx="93055" cy="116375"/>
                </a:xfrm>
                <a:custGeom>
                  <a:avLst/>
                  <a:gdLst>
                    <a:gd name="connsiteX0" fmla="*/ 6287 w 116682"/>
                    <a:gd name="connsiteY0" fmla="*/ 145923 h 145923"/>
                    <a:gd name="connsiteX1" fmla="*/ 1 w 116682"/>
                    <a:gd name="connsiteY1" fmla="*/ 139829 h 145923"/>
                    <a:gd name="connsiteX2" fmla="*/ 1 w 116682"/>
                    <a:gd name="connsiteY2" fmla="*/ 139637 h 145923"/>
                    <a:gd name="connsiteX3" fmla="*/ 1 w 116682"/>
                    <a:gd name="connsiteY3" fmla="*/ 6287 h 145923"/>
                    <a:gd name="connsiteX4" fmla="*/ 6287 w 116682"/>
                    <a:gd name="connsiteY4" fmla="*/ 0 h 145923"/>
                    <a:gd name="connsiteX5" fmla="*/ 20003 w 116682"/>
                    <a:gd name="connsiteY5" fmla="*/ 0 h 145923"/>
                    <a:gd name="connsiteX6" fmla="*/ 26290 w 116682"/>
                    <a:gd name="connsiteY6" fmla="*/ 6287 h 145923"/>
                    <a:gd name="connsiteX7" fmla="*/ 26290 w 116682"/>
                    <a:gd name="connsiteY7" fmla="*/ 114395 h 145923"/>
                    <a:gd name="connsiteX8" fmla="*/ 32576 w 116682"/>
                    <a:gd name="connsiteY8" fmla="*/ 120682 h 145923"/>
                    <a:gd name="connsiteX9" fmla="*/ 110396 w 116682"/>
                    <a:gd name="connsiteY9" fmla="*/ 120682 h 145923"/>
                    <a:gd name="connsiteX10" fmla="*/ 116682 w 116682"/>
                    <a:gd name="connsiteY10" fmla="*/ 126968 h 145923"/>
                    <a:gd name="connsiteX11" fmla="*/ 116682 w 116682"/>
                    <a:gd name="connsiteY11" fmla="*/ 139637 h 145923"/>
                    <a:gd name="connsiteX12" fmla="*/ 110588 w 116682"/>
                    <a:gd name="connsiteY12" fmla="*/ 145923 h 145923"/>
                    <a:gd name="connsiteX13" fmla="*/ 110396 w 116682"/>
                    <a:gd name="connsiteY13" fmla="*/ 145923 h 145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6682" h="145923">
                      <a:moveTo>
                        <a:pt x="6287" y="145923"/>
                      </a:moveTo>
                      <a:cubicBezTo>
                        <a:pt x="2868" y="145976"/>
                        <a:pt x="54" y="143248"/>
                        <a:pt x="1" y="139829"/>
                      </a:cubicBezTo>
                      <a:cubicBezTo>
                        <a:pt x="0" y="139765"/>
                        <a:pt x="0" y="139701"/>
                        <a:pt x="1" y="139637"/>
                      </a:cubicBezTo>
                      <a:lnTo>
                        <a:pt x="1" y="6287"/>
                      </a:lnTo>
                      <a:cubicBezTo>
                        <a:pt x="1" y="2815"/>
                        <a:pt x="2815" y="0"/>
                        <a:pt x="6287" y="0"/>
                      </a:cubicBezTo>
                      <a:lnTo>
                        <a:pt x="20003" y="0"/>
                      </a:lnTo>
                      <a:cubicBezTo>
                        <a:pt x="23475" y="0"/>
                        <a:pt x="26290" y="2815"/>
                        <a:pt x="26290" y="6287"/>
                      </a:cubicBezTo>
                      <a:lnTo>
                        <a:pt x="26290" y="114395"/>
                      </a:lnTo>
                      <a:cubicBezTo>
                        <a:pt x="26290" y="117867"/>
                        <a:pt x="29104" y="120682"/>
                        <a:pt x="32576" y="120682"/>
                      </a:cubicBezTo>
                      <a:lnTo>
                        <a:pt x="110396" y="120682"/>
                      </a:lnTo>
                      <a:cubicBezTo>
                        <a:pt x="113868" y="120682"/>
                        <a:pt x="116682" y="123496"/>
                        <a:pt x="116682" y="126968"/>
                      </a:cubicBezTo>
                      <a:lnTo>
                        <a:pt x="116682" y="139637"/>
                      </a:lnTo>
                      <a:cubicBezTo>
                        <a:pt x="116735" y="143055"/>
                        <a:pt x="114007" y="145870"/>
                        <a:pt x="110588" y="145923"/>
                      </a:cubicBezTo>
                      <a:cubicBezTo>
                        <a:pt x="110524" y="145924"/>
                        <a:pt x="110460" y="145924"/>
                        <a:pt x="110396" y="1459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7" name="爱设计-1-8">
                  <a:extLst>
                    <a:ext uri="{FF2B5EF4-FFF2-40B4-BE49-F238E27FC236}">
                      <a16:creationId xmlns:a16="http://schemas.microsoft.com/office/drawing/2014/main" id="{2A989EDD-0E42-A083-3C8E-2321DE64BEFC}"/>
                    </a:ext>
                  </a:extLst>
                </p:cNvPr>
                <p:cNvSpPr/>
                <p:nvPr/>
              </p:nvSpPr>
              <p:spPr>
                <a:xfrm>
                  <a:off x="11133572" y="1096312"/>
                  <a:ext cx="119110" cy="119110"/>
                </a:xfrm>
                <a:custGeom>
                  <a:avLst/>
                  <a:gdLst>
                    <a:gd name="connsiteX0" fmla="*/ 74867 w 149352"/>
                    <a:gd name="connsiteY0" fmla="*/ 149352 h 149352"/>
                    <a:gd name="connsiteX1" fmla="*/ 0 w 149352"/>
                    <a:gd name="connsiteY1" fmla="*/ 74867 h 149352"/>
                    <a:gd name="connsiteX2" fmla="*/ 74486 w 149352"/>
                    <a:gd name="connsiteY2" fmla="*/ 0 h 149352"/>
                    <a:gd name="connsiteX3" fmla="*/ 149352 w 149352"/>
                    <a:gd name="connsiteY3" fmla="*/ 74486 h 149352"/>
                    <a:gd name="connsiteX4" fmla="*/ 149352 w 149352"/>
                    <a:gd name="connsiteY4" fmla="*/ 74676 h 149352"/>
                    <a:gd name="connsiteX5" fmla="*/ 74867 w 149352"/>
                    <a:gd name="connsiteY5" fmla="*/ 149352 h 149352"/>
                    <a:gd name="connsiteX6" fmla="*/ 74867 w 149352"/>
                    <a:gd name="connsiteY6" fmla="*/ 25527 h 149352"/>
                    <a:gd name="connsiteX7" fmla="*/ 25527 w 149352"/>
                    <a:gd name="connsiteY7" fmla="*/ 74676 h 149352"/>
                    <a:gd name="connsiteX8" fmla="*/ 74676 w 149352"/>
                    <a:gd name="connsiteY8" fmla="*/ 124015 h 149352"/>
                    <a:gd name="connsiteX9" fmla="*/ 124015 w 149352"/>
                    <a:gd name="connsiteY9" fmla="*/ 74866 h 149352"/>
                    <a:gd name="connsiteX10" fmla="*/ 124016 w 149352"/>
                    <a:gd name="connsiteY10" fmla="*/ 74771 h 149352"/>
                    <a:gd name="connsiteX11" fmla="*/ 74866 w 149352"/>
                    <a:gd name="connsiteY11" fmla="*/ 25432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9352" h="149352">
                      <a:moveTo>
                        <a:pt x="74867" y="149352"/>
                      </a:moveTo>
                      <a:cubicBezTo>
                        <a:pt x="33624" y="149457"/>
                        <a:pt x="105" y="116109"/>
                        <a:pt x="0" y="74867"/>
                      </a:cubicBezTo>
                      <a:cubicBezTo>
                        <a:pt x="-105" y="33624"/>
                        <a:pt x="33243" y="105"/>
                        <a:pt x="74486" y="0"/>
                      </a:cubicBezTo>
                      <a:cubicBezTo>
                        <a:pt x="115728" y="-105"/>
                        <a:pt x="149247" y="33243"/>
                        <a:pt x="149352" y="74486"/>
                      </a:cubicBezTo>
                      <a:cubicBezTo>
                        <a:pt x="149352" y="74549"/>
                        <a:pt x="149352" y="74612"/>
                        <a:pt x="149352" y="74676"/>
                      </a:cubicBezTo>
                      <a:cubicBezTo>
                        <a:pt x="149300" y="115822"/>
                        <a:pt x="116013" y="149195"/>
                        <a:pt x="74867" y="149352"/>
                      </a:cubicBezTo>
                      <a:close/>
                      <a:moveTo>
                        <a:pt x="74867" y="25527"/>
                      </a:moveTo>
                      <a:cubicBezTo>
                        <a:pt x="47670" y="25474"/>
                        <a:pt x="25580" y="47479"/>
                        <a:pt x="25527" y="74676"/>
                      </a:cubicBezTo>
                      <a:cubicBezTo>
                        <a:pt x="25474" y="101873"/>
                        <a:pt x="47479" y="123963"/>
                        <a:pt x="74676" y="124015"/>
                      </a:cubicBezTo>
                      <a:cubicBezTo>
                        <a:pt x="101873" y="124068"/>
                        <a:pt x="123963" y="102063"/>
                        <a:pt x="124015" y="74866"/>
                      </a:cubicBezTo>
                      <a:cubicBezTo>
                        <a:pt x="124016" y="74835"/>
                        <a:pt x="124016" y="74803"/>
                        <a:pt x="124016" y="74771"/>
                      </a:cubicBezTo>
                      <a:cubicBezTo>
                        <a:pt x="124016" y="47596"/>
                        <a:pt x="102042" y="25537"/>
                        <a:pt x="74866" y="254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8" name="爱设计-1-9">
                  <a:extLst>
                    <a:ext uri="{FF2B5EF4-FFF2-40B4-BE49-F238E27FC236}">
                      <a16:creationId xmlns:a16="http://schemas.microsoft.com/office/drawing/2014/main" id="{9999365A-99FB-E6F6-2A0B-1AC2949C566B}"/>
                    </a:ext>
                  </a:extLst>
                </p:cNvPr>
                <p:cNvSpPr/>
                <p:nvPr/>
              </p:nvSpPr>
              <p:spPr>
                <a:xfrm>
                  <a:off x="10880009" y="1094261"/>
                  <a:ext cx="119109" cy="119109"/>
                </a:xfrm>
                <a:custGeom>
                  <a:avLst/>
                  <a:gdLst>
                    <a:gd name="connsiteX0" fmla="*/ 74676 w 149351"/>
                    <a:gd name="connsiteY0" fmla="*/ 149352 h 149351"/>
                    <a:gd name="connsiteX1" fmla="*/ 0 w 149351"/>
                    <a:gd name="connsiteY1" fmla="*/ 74676 h 149351"/>
                    <a:gd name="connsiteX2" fmla="*/ 74676 w 149351"/>
                    <a:gd name="connsiteY2" fmla="*/ 0 h 149351"/>
                    <a:gd name="connsiteX3" fmla="*/ 149352 w 149351"/>
                    <a:gd name="connsiteY3" fmla="*/ 74676 h 149351"/>
                    <a:gd name="connsiteX4" fmla="*/ 74676 w 149351"/>
                    <a:gd name="connsiteY4" fmla="*/ 149352 h 149351"/>
                    <a:gd name="connsiteX5" fmla="*/ 74676 w 149351"/>
                    <a:gd name="connsiteY5" fmla="*/ 25527 h 149351"/>
                    <a:gd name="connsiteX6" fmla="*/ 25910 w 149351"/>
                    <a:gd name="connsiteY6" fmla="*/ 75245 h 149351"/>
                    <a:gd name="connsiteX7" fmla="*/ 75629 w 149351"/>
                    <a:gd name="connsiteY7" fmla="*/ 124011 h 149351"/>
                    <a:gd name="connsiteX8" fmla="*/ 124396 w 149351"/>
                    <a:gd name="connsiteY8" fmla="*/ 74676 h 149351"/>
                    <a:gd name="connsiteX9" fmla="*/ 75251 w 149351"/>
                    <a:gd name="connsiteY9" fmla="*/ 25524 h 149351"/>
                    <a:gd name="connsiteX10" fmla="*/ 74676 w 149351"/>
                    <a:gd name="connsiteY10" fmla="*/ 25527 h 149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9351" h="149351">
                      <a:moveTo>
                        <a:pt x="74676" y="149352"/>
                      </a:moveTo>
                      <a:cubicBezTo>
                        <a:pt x="33434" y="149352"/>
                        <a:pt x="0" y="115918"/>
                        <a:pt x="0" y="74676"/>
                      </a:cubicBezTo>
                      <a:cubicBezTo>
                        <a:pt x="0" y="33434"/>
                        <a:pt x="33434" y="0"/>
                        <a:pt x="74676" y="0"/>
                      </a:cubicBezTo>
                      <a:cubicBezTo>
                        <a:pt x="115918" y="0"/>
                        <a:pt x="149352" y="33434"/>
                        <a:pt x="149352" y="74676"/>
                      </a:cubicBezTo>
                      <a:cubicBezTo>
                        <a:pt x="149352" y="115918"/>
                        <a:pt x="115918" y="149352"/>
                        <a:pt x="74676" y="149352"/>
                      </a:cubicBezTo>
                      <a:close/>
                      <a:moveTo>
                        <a:pt x="74676" y="25527"/>
                      </a:moveTo>
                      <a:cubicBezTo>
                        <a:pt x="47480" y="25790"/>
                        <a:pt x="25647" y="48050"/>
                        <a:pt x="25910" y="75245"/>
                      </a:cubicBezTo>
                      <a:cubicBezTo>
                        <a:pt x="26173" y="102441"/>
                        <a:pt x="48433" y="124274"/>
                        <a:pt x="75629" y="124011"/>
                      </a:cubicBezTo>
                      <a:cubicBezTo>
                        <a:pt x="102675" y="123749"/>
                        <a:pt x="124447" y="101723"/>
                        <a:pt x="124396" y="74676"/>
                      </a:cubicBezTo>
                      <a:cubicBezTo>
                        <a:pt x="124398" y="47532"/>
                        <a:pt x="102395" y="25525"/>
                        <a:pt x="75251" y="25524"/>
                      </a:cubicBezTo>
                      <a:cubicBezTo>
                        <a:pt x="75059" y="25524"/>
                        <a:pt x="74868" y="25525"/>
                        <a:pt x="74676" y="2552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9" name="爱设计-1-10">
                  <a:extLst>
                    <a:ext uri="{FF2B5EF4-FFF2-40B4-BE49-F238E27FC236}">
                      <a16:creationId xmlns:a16="http://schemas.microsoft.com/office/drawing/2014/main" id="{E3F3C614-CE56-64E2-7365-B6563113C430}"/>
                    </a:ext>
                  </a:extLst>
                </p:cNvPr>
                <p:cNvSpPr/>
                <p:nvPr/>
              </p:nvSpPr>
              <p:spPr>
                <a:xfrm>
                  <a:off x="11007398" y="1093083"/>
                  <a:ext cx="120880" cy="119110"/>
                </a:xfrm>
                <a:custGeom>
                  <a:avLst/>
                  <a:gdLst>
                    <a:gd name="connsiteX0" fmla="*/ 145638 w 151572"/>
                    <a:gd name="connsiteY0" fmla="*/ 64438 h 149352"/>
                    <a:gd name="connsiteX1" fmla="*/ 145066 w 151572"/>
                    <a:gd name="connsiteY1" fmla="*/ 64438 h 149352"/>
                    <a:gd name="connsiteX2" fmla="*/ 145066 w 151572"/>
                    <a:gd name="connsiteY2" fmla="*/ 64438 h 149352"/>
                    <a:gd name="connsiteX3" fmla="*/ 87916 w 151572"/>
                    <a:gd name="connsiteY3" fmla="*/ 64438 h 149352"/>
                    <a:gd name="connsiteX4" fmla="*/ 81630 w 151572"/>
                    <a:gd name="connsiteY4" fmla="*/ 70724 h 149352"/>
                    <a:gd name="connsiteX5" fmla="*/ 81630 w 151572"/>
                    <a:gd name="connsiteY5" fmla="*/ 83583 h 149352"/>
                    <a:gd name="connsiteX6" fmla="*/ 87916 w 151572"/>
                    <a:gd name="connsiteY6" fmla="*/ 89869 h 149352"/>
                    <a:gd name="connsiteX7" fmla="*/ 115443 w 151572"/>
                    <a:gd name="connsiteY7" fmla="*/ 89869 h 149352"/>
                    <a:gd name="connsiteX8" fmla="*/ 119539 w 151572"/>
                    <a:gd name="connsiteY8" fmla="*/ 91584 h 149352"/>
                    <a:gd name="connsiteX9" fmla="*/ 120492 w 151572"/>
                    <a:gd name="connsiteY9" fmla="*/ 96632 h 149352"/>
                    <a:gd name="connsiteX10" fmla="*/ 120492 w 151572"/>
                    <a:gd name="connsiteY10" fmla="*/ 96632 h 149352"/>
                    <a:gd name="connsiteX11" fmla="*/ 120492 w 151572"/>
                    <a:gd name="connsiteY11" fmla="*/ 96632 h 149352"/>
                    <a:gd name="connsiteX12" fmla="*/ 103632 w 151572"/>
                    <a:gd name="connsiteY12" fmla="*/ 117873 h 149352"/>
                    <a:gd name="connsiteX13" fmla="*/ 102870 w 151572"/>
                    <a:gd name="connsiteY13" fmla="*/ 117873 h 149352"/>
                    <a:gd name="connsiteX14" fmla="*/ 100299 w 151572"/>
                    <a:gd name="connsiteY14" fmla="*/ 119206 h 149352"/>
                    <a:gd name="connsiteX15" fmla="*/ 100299 w 151572"/>
                    <a:gd name="connsiteY15" fmla="*/ 119206 h 149352"/>
                    <a:gd name="connsiteX16" fmla="*/ 99156 w 151572"/>
                    <a:gd name="connsiteY16" fmla="*/ 119778 h 149352"/>
                    <a:gd name="connsiteX17" fmla="*/ 99156 w 151572"/>
                    <a:gd name="connsiteY17" fmla="*/ 119778 h 149352"/>
                    <a:gd name="connsiteX18" fmla="*/ 98108 w 151572"/>
                    <a:gd name="connsiteY18" fmla="*/ 120254 h 149352"/>
                    <a:gd name="connsiteX19" fmla="*/ 98108 w 151572"/>
                    <a:gd name="connsiteY19" fmla="*/ 120254 h 149352"/>
                    <a:gd name="connsiteX20" fmla="*/ 96965 w 151572"/>
                    <a:gd name="connsiteY20" fmla="*/ 120254 h 149352"/>
                    <a:gd name="connsiteX21" fmla="*/ 96965 w 151572"/>
                    <a:gd name="connsiteY21" fmla="*/ 120254 h 149352"/>
                    <a:gd name="connsiteX22" fmla="*/ 91345 w 151572"/>
                    <a:gd name="connsiteY22" fmla="*/ 122254 h 149352"/>
                    <a:gd name="connsiteX23" fmla="*/ 91345 w 151572"/>
                    <a:gd name="connsiteY23" fmla="*/ 122254 h 149352"/>
                    <a:gd name="connsiteX24" fmla="*/ 90012 w 151572"/>
                    <a:gd name="connsiteY24" fmla="*/ 122254 h 149352"/>
                    <a:gd name="connsiteX25" fmla="*/ 90012 w 151572"/>
                    <a:gd name="connsiteY25" fmla="*/ 122254 h 149352"/>
                    <a:gd name="connsiteX26" fmla="*/ 88678 w 151572"/>
                    <a:gd name="connsiteY26" fmla="*/ 122254 h 149352"/>
                    <a:gd name="connsiteX27" fmla="*/ 88678 w 151572"/>
                    <a:gd name="connsiteY27" fmla="*/ 122254 h 149352"/>
                    <a:gd name="connsiteX28" fmla="*/ 81344 w 151572"/>
                    <a:gd name="connsiteY28" fmla="*/ 123302 h 149352"/>
                    <a:gd name="connsiteX29" fmla="*/ 71819 w 151572"/>
                    <a:gd name="connsiteY29" fmla="*/ 123302 h 149352"/>
                    <a:gd name="connsiteX30" fmla="*/ 70581 w 151572"/>
                    <a:gd name="connsiteY30" fmla="*/ 123302 h 149352"/>
                    <a:gd name="connsiteX31" fmla="*/ 70581 w 151572"/>
                    <a:gd name="connsiteY31" fmla="*/ 123302 h 149352"/>
                    <a:gd name="connsiteX32" fmla="*/ 66580 w 151572"/>
                    <a:gd name="connsiteY32" fmla="*/ 122540 h 149352"/>
                    <a:gd name="connsiteX33" fmla="*/ 66580 w 151572"/>
                    <a:gd name="connsiteY33" fmla="*/ 122540 h 149352"/>
                    <a:gd name="connsiteX34" fmla="*/ 29259 w 151572"/>
                    <a:gd name="connsiteY34" fmla="*/ 63743 h 149352"/>
                    <a:gd name="connsiteX35" fmla="*/ 63246 w 151572"/>
                    <a:gd name="connsiteY35" fmla="*/ 27290 h 149352"/>
                    <a:gd name="connsiteX36" fmla="*/ 63246 w 151572"/>
                    <a:gd name="connsiteY36" fmla="*/ 27290 h 149352"/>
                    <a:gd name="connsiteX37" fmla="*/ 72009 w 151572"/>
                    <a:gd name="connsiteY37" fmla="*/ 25480 h 149352"/>
                    <a:gd name="connsiteX38" fmla="*/ 72009 w 151572"/>
                    <a:gd name="connsiteY38" fmla="*/ 25480 h 149352"/>
                    <a:gd name="connsiteX39" fmla="*/ 75438 w 151572"/>
                    <a:gd name="connsiteY39" fmla="*/ 25480 h 149352"/>
                    <a:gd name="connsiteX40" fmla="*/ 77534 w 151572"/>
                    <a:gd name="connsiteY40" fmla="*/ 25480 h 149352"/>
                    <a:gd name="connsiteX41" fmla="*/ 108966 w 151572"/>
                    <a:gd name="connsiteY41" fmla="*/ 36815 h 149352"/>
                    <a:gd name="connsiteX42" fmla="*/ 109538 w 151572"/>
                    <a:gd name="connsiteY42" fmla="*/ 37387 h 149352"/>
                    <a:gd name="connsiteX43" fmla="*/ 109538 w 151572"/>
                    <a:gd name="connsiteY43" fmla="*/ 37387 h 149352"/>
                    <a:gd name="connsiteX44" fmla="*/ 112395 w 151572"/>
                    <a:gd name="connsiteY44" fmla="*/ 40054 h 149352"/>
                    <a:gd name="connsiteX45" fmla="*/ 120396 w 151572"/>
                    <a:gd name="connsiteY45" fmla="*/ 40720 h 149352"/>
                    <a:gd name="connsiteX46" fmla="*/ 131064 w 151572"/>
                    <a:gd name="connsiteY46" fmla="*/ 33291 h 149352"/>
                    <a:gd name="connsiteX47" fmla="*/ 132781 w 151572"/>
                    <a:gd name="connsiteY47" fmla="*/ 24705 h 149352"/>
                    <a:gd name="connsiteX48" fmla="*/ 132588 w 151572"/>
                    <a:gd name="connsiteY48" fmla="*/ 24433 h 149352"/>
                    <a:gd name="connsiteX49" fmla="*/ 122016 w 151572"/>
                    <a:gd name="connsiteY49" fmla="*/ 14908 h 149352"/>
                    <a:gd name="connsiteX50" fmla="*/ 77343 w 151572"/>
                    <a:gd name="connsiteY50" fmla="*/ 49 h 149352"/>
                    <a:gd name="connsiteX51" fmla="*/ 77343 w 151572"/>
                    <a:gd name="connsiteY51" fmla="*/ 49 h 149352"/>
                    <a:gd name="connsiteX52" fmla="*/ 49 w 151572"/>
                    <a:gd name="connsiteY52" fmla="*/ 72010 h 149352"/>
                    <a:gd name="connsiteX53" fmla="*/ 72010 w 151572"/>
                    <a:gd name="connsiteY53" fmla="*/ 149305 h 149352"/>
                    <a:gd name="connsiteX54" fmla="*/ 77344 w 151572"/>
                    <a:gd name="connsiteY54" fmla="*/ 149305 h 149352"/>
                    <a:gd name="connsiteX55" fmla="*/ 84487 w 151572"/>
                    <a:gd name="connsiteY55" fmla="*/ 149305 h 149352"/>
                    <a:gd name="connsiteX56" fmla="*/ 86202 w 151572"/>
                    <a:gd name="connsiteY56" fmla="*/ 149305 h 149352"/>
                    <a:gd name="connsiteX57" fmla="*/ 87440 w 151572"/>
                    <a:gd name="connsiteY57" fmla="*/ 149305 h 149352"/>
                    <a:gd name="connsiteX58" fmla="*/ 88583 w 151572"/>
                    <a:gd name="connsiteY58" fmla="*/ 149305 h 149352"/>
                    <a:gd name="connsiteX59" fmla="*/ 89631 w 151572"/>
                    <a:gd name="connsiteY59" fmla="*/ 149305 h 149352"/>
                    <a:gd name="connsiteX60" fmla="*/ 91536 w 151572"/>
                    <a:gd name="connsiteY60" fmla="*/ 149305 h 149352"/>
                    <a:gd name="connsiteX61" fmla="*/ 92583 w 151572"/>
                    <a:gd name="connsiteY61" fmla="*/ 149305 h 149352"/>
                    <a:gd name="connsiteX62" fmla="*/ 93726 w 151572"/>
                    <a:gd name="connsiteY62" fmla="*/ 149305 h 149352"/>
                    <a:gd name="connsiteX63" fmla="*/ 94679 w 151572"/>
                    <a:gd name="connsiteY63" fmla="*/ 149305 h 149352"/>
                    <a:gd name="connsiteX64" fmla="*/ 96679 w 151572"/>
                    <a:gd name="connsiteY64" fmla="*/ 149305 h 149352"/>
                    <a:gd name="connsiteX65" fmla="*/ 97536 w 151572"/>
                    <a:gd name="connsiteY65" fmla="*/ 149305 h 149352"/>
                    <a:gd name="connsiteX66" fmla="*/ 98775 w 151572"/>
                    <a:gd name="connsiteY66" fmla="*/ 149305 h 149352"/>
                    <a:gd name="connsiteX67" fmla="*/ 99632 w 151572"/>
                    <a:gd name="connsiteY67" fmla="*/ 149305 h 149352"/>
                    <a:gd name="connsiteX68" fmla="*/ 101727 w 151572"/>
                    <a:gd name="connsiteY68" fmla="*/ 148543 h 149352"/>
                    <a:gd name="connsiteX69" fmla="*/ 102489 w 151572"/>
                    <a:gd name="connsiteY69" fmla="*/ 148543 h 149352"/>
                    <a:gd name="connsiteX70" fmla="*/ 103728 w 151572"/>
                    <a:gd name="connsiteY70" fmla="*/ 148543 h 149352"/>
                    <a:gd name="connsiteX71" fmla="*/ 103728 w 151572"/>
                    <a:gd name="connsiteY71" fmla="*/ 148543 h 149352"/>
                    <a:gd name="connsiteX72" fmla="*/ 106299 w 151572"/>
                    <a:gd name="connsiteY72" fmla="*/ 147591 h 149352"/>
                    <a:gd name="connsiteX73" fmla="*/ 106966 w 151572"/>
                    <a:gd name="connsiteY73" fmla="*/ 147591 h 149352"/>
                    <a:gd name="connsiteX74" fmla="*/ 110967 w 151572"/>
                    <a:gd name="connsiteY74" fmla="*/ 145686 h 149352"/>
                    <a:gd name="connsiteX75" fmla="*/ 111538 w 151572"/>
                    <a:gd name="connsiteY75" fmla="*/ 145686 h 149352"/>
                    <a:gd name="connsiteX76" fmla="*/ 114015 w 151572"/>
                    <a:gd name="connsiteY76" fmla="*/ 144257 h 149352"/>
                    <a:gd name="connsiteX77" fmla="*/ 114015 w 151572"/>
                    <a:gd name="connsiteY77" fmla="*/ 144257 h 149352"/>
                    <a:gd name="connsiteX78" fmla="*/ 115253 w 151572"/>
                    <a:gd name="connsiteY78" fmla="*/ 143495 h 149352"/>
                    <a:gd name="connsiteX79" fmla="*/ 115729 w 151572"/>
                    <a:gd name="connsiteY79" fmla="*/ 143495 h 149352"/>
                    <a:gd name="connsiteX80" fmla="*/ 118110 w 151572"/>
                    <a:gd name="connsiteY80" fmla="*/ 141971 h 149352"/>
                    <a:gd name="connsiteX81" fmla="*/ 118110 w 151572"/>
                    <a:gd name="connsiteY81" fmla="*/ 141971 h 149352"/>
                    <a:gd name="connsiteX82" fmla="*/ 119349 w 151572"/>
                    <a:gd name="connsiteY82" fmla="*/ 141114 h 149352"/>
                    <a:gd name="connsiteX83" fmla="*/ 119349 w 151572"/>
                    <a:gd name="connsiteY83" fmla="*/ 141114 h 149352"/>
                    <a:gd name="connsiteX84" fmla="*/ 121730 w 151572"/>
                    <a:gd name="connsiteY84" fmla="*/ 139399 h 149352"/>
                    <a:gd name="connsiteX85" fmla="*/ 121730 w 151572"/>
                    <a:gd name="connsiteY85" fmla="*/ 139399 h 149352"/>
                    <a:gd name="connsiteX86" fmla="*/ 122968 w 151572"/>
                    <a:gd name="connsiteY86" fmla="*/ 138352 h 149352"/>
                    <a:gd name="connsiteX87" fmla="*/ 122968 w 151572"/>
                    <a:gd name="connsiteY87" fmla="*/ 138352 h 149352"/>
                    <a:gd name="connsiteX88" fmla="*/ 125349 w 151572"/>
                    <a:gd name="connsiteY88" fmla="*/ 136351 h 149352"/>
                    <a:gd name="connsiteX89" fmla="*/ 125349 w 151572"/>
                    <a:gd name="connsiteY89" fmla="*/ 136351 h 149352"/>
                    <a:gd name="connsiteX90" fmla="*/ 150400 w 151572"/>
                    <a:gd name="connsiteY90" fmla="*/ 80630 h 149352"/>
                    <a:gd name="connsiteX91" fmla="*/ 150400 w 151572"/>
                    <a:gd name="connsiteY91" fmla="*/ 74248 h 149352"/>
                    <a:gd name="connsiteX92" fmla="*/ 149006 w 151572"/>
                    <a:gd name="connsiteY92" fmla="*/ 65604 h 149352"/>
                    <a:gd name="connsiteX93" fmla="*/ 145638 w 151572"/>
                    <a:gd name="connsiteY93" fmla="*/ 64438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151572" h="149352">
                      <a:moveTo>
                        <a:pt x="145638" y="64438"/>
                      </a:moveTo>
                      <a:lnTo>
                        <a:pt x="145066" y="64438"/>
                      </a:lnTo>
                      <a:lnTo>
                        <a:pt x="145066" y="64438"/>
                      </a:lnTo>
                      <a:lnTo>
                        <a:pt x="87916" y="64438"/>
                      </a:lnTo>
                      <a:cubicBezTo>
                        <a:pt x="84444" y="64438"/>
                        <a:pt x="81630" y="67252"/>
                        <a:pt x="81630" y="70724"/>
                      </a:cubicBezTo>
                      <a:lnTo>
                        <a:pt x="81630" y="83583"/>
                      </a:lnTo>
                      <a:cubicBezTo>
                        <a:pt x="81630" y="87055"/>
                        <a:pt x="84444" y="89869"/>
                        <a:pt x="87916" y="89869"/>
                      </a:cubicBezTo>
                      <a:lnTo>
                        <a:pt x="115443" y="89869"/>
                      </a:lnTo>
                      <a:cubicBezTo>
                        <a:pt x="116988" y="89843"/>
                        <a:pt x="118474" y="90465"/>
                        <a:pt x="119539" y="91584"/>
                      </a:cubicBezTo>
                      <a:cubicBezTo>
                        <a:pt x="120734" y="92976"/>
                        <a:pt x="121097" y="94900"/>
                        <a:pt x="120492" y="96632"/>
                      </a:cubicBezTo>
                      <a:lnTo>
                        <a:pt x="120492" y="96632"/>
                      </a:lnTo>
                      <a:lnTo>
                        <a:pt x="120492" y="96632"/>
                      </a:lnTo>
                      <a:cubicBezTo>
                        <a:pt x="116693" y="104984"/>
                        <a:pt x="110905" y="112278"/>
                        <a:pt x="103632" y="117873"/>
                      </a:cubicBezTo>
                      <a:lnTo>
                        <a:pt x="102870" y="117873"/>
                      </a:lnTo>
                      <a:lnTo>
                        <a:pt x="100299" y="119206"/>
                      </a:lnTo>
                      <a:lnTo>
                        <a:pt x="100299" y="119206"/>
                      </a:lnTo>
                      <a:lnTo>
                        <a:pt x="99156" y="119778"/>
                      </a:lnTo>
                      <a:lnTo>
                        <a:pt x="99156" y="119778"/>
                      </a:lnTo>
                      <a:lnTo>
                        <a:pt x="98108" y="120254"/>
                      </a:lnTo>
                      <a:lnTo>
                        <a:pt x="98108" y="120254"/>
                      </a:lnTo>
                      <a:lnTo>
                        <a:pt x="96965" y="120254"/>
                      </a:lnTo>
                      <a:lnTo>
                        <a:pt x="96965" y="120254"/>
                      </a:lnTo>
                      <a:lnTo>
                        <a:pt x="91345" y="122254"/>
                      </a:lnTo>
                      <a:lnTo>
                        <a:pt x="91345" y="122254"/>
                      </a:lnTo>
                      <a:lnTo>
                        <a:pt x="90012" y="122254"/>
                      </a:lnTo>
                      <a:lnTo>
                        <a:pt x="90012" y="122254"/>
                      </a:lnTo>
                      <a:lnTo>
                        <a:pt x="88678" y="122254"/>
                      </a:lnTo>
                      <a:lnTo>
                        <a:pt x="88678" y="122254"/>
                      </a:lnTo>
                      <a:cubicBezTo>
                        <a:pt x="86262" y="122783"/>
                        <a:pt x="83811" y="123133"/>
                        <a:pt x="81344" y="123302"/>
                      </a:cubicBezTo>
                      <a:lnTo>
                        <a:pt x="71819" y="123302"/>
                      </a:lnTo>
                      <a:lnTo>
                        <a:pt x="70581" y="123302"/>
                      </a:lnTo>
                      <a:lnTo>
                        <a:pt x="70581" y="123302"/>
                      </a:lnTo>
                      <a:lnTo>
                        <a:pt x="66580" y="122540"/>
                      </a:lnTo>
                      <a:lnTo>
                        <a:pt x="66580" y="122540"/>
                      </a:lnTo>
                      <a:cubicBezTo>
                        <a:pt x="40038" y="116609"/>
                        <a:pt x="23329" y="90285"/>
                        <a:pt x="29259" y="63743"/>
                      </a:cubicBezTo>
                      <a:cubicBezTo>
                        <a:pt x="33149" y="46333"/>
                        <a:pt x="46151" y="32388"/>
                        <a:pt x="63246" y="27290"/>
                      </a:cubicBezTo>
                      <a:lnTo>
                        <a:pt x="63246" y="27290"/>
                      </a:lnTo>
                      <a:cubicBezTo>
                        <a:pt x="66102" y="26405"/>
                        <a:pt x="69037" y="25799"/>
                        <a:pt x="72009" y="25480"/>
                      </a:cubicBezTo>
                      <a:lnTo>
                        <a:pt x="72009" y="25480"/>
                      </a:lnTo>
                      <a:lnTo>
                        <a:pt x="75438" y="25480"/>
                      </a:lnTo>
                      <a:lnTo>
                        <a:pt x="77534" y="25480"/>
                      </a:lnTo>
                      <a:cubicBezTo>
                        <a:pt x="89018" y="25448"/>
                        <a:pt x="100146" y="29461"/>
                        <a:pt x="108966" y="36815"/>
                      </a:cubicBezTo>
                      <a:lnTo>
                        <a:pt x="109538" y="37387"/>
                      </a:lnTo>
                      <a:lnTo>
                        <a:pt x="109538" y="37387"/>
                      </a:lnTo>
                      <a:lnTo>
                        <a:pt x="112395" y="40054"/>
                      </a:lnTo>
                      <a:cubicBezTo>
                        <a:pt x="114519" y="42249"/>
                        <a:pt x="117939" y="42534"/>
                        <a:pt x="120396" y="40720"/>
                      </a:cubicBezTo>
                      <a:lnTo>
                        <a:pt x="131064" y="33291"/>
                      </a:lnTo>
                      <a:cubicBezTo>
                        <a:pt x="133909" y="31394"/>
                        <a:pt x="134678" y="27550"/>
                        <a:pt x="132781" y="24705"/>
                      </a:cubicBezTo>
                      <a:cubicBezTo>
                        <a:pt x="132719" y="24612"/>
                        <a:pt x="132655" y="24522"/>
                        <a:pt x="132588" y="24433"/>
                      </a:cubicBezTo>
                      <a:cubicBezTo>
                        <a:pt x="129363" y="20941"/>
                        <a:pt x="125824" y="17753"/>
                        <a:pt x="122016" y="14908"/>
                      </a:cubicBezTo>
                      <a:cubicBezTo>
                        <a:pt x="109110" y="5280"/>
                        <a:pt x="93445" y="69"/>
                        <a:pt x="77343" y="49"/>
                      </a:cubicBezTo>
                      <a:lnTo>
                        <a:pt x="77343" y="49"/>
                      </a:lnTo>
                      <a:cubicBezTo>
                        <a:pt x="36127" y="-1424"/>
                        <a:pt x="1521" y="30794"/>
                        <a:pt x="49" y="72010"/>
                      </a:cubicBezTo>
                      <a:cubicBezTo>
                        <a:pt x="-1424" y="113226"/>
                        <a:pt x="30794" y="147833"/>
                        <a:pt x="72010" y="149305"/>
                      </a:cubicBezTo>
                      <a:cubicBezTo>
                        <a:pt x="73788" y="149369"/>
                        <a:pt x="75566" y="149369"/>
                        <a:pt x="77344" y="149305"/>
                      </a:cubicBezTo>
                      <a:lnTo>
                        <a:pt x="84487" y="149305"/>
                      </a:lnTo>
                      <a:lnTo>
                        <a:pt x="86202" y="149305"/>
                      </a:lnTo>
                      <a:lnTo>
                        <a:pt x="87440" y="149305"/>
                      </a:lnTo>
                      <a:lnTo>
                        <a:pt x="88583" y="149305"/>
                      </a:lnTo>
                      <a:lnTo>
                        <a:pt x="89631" y="149305"/>
                      </a:lnTo>
                      <a:lnTo>
                        <a:pt x="91536" y="149305"/>
                      </a:lnTo>
                      <a:lnTo>
                        <a:pt x="92583" y="149305"/>
                      </a:lnTo>
                      <a:lnTo>
                        <a:pt x="93726" y="149305"/>
                      </a:lnTo>
                      <a:lnTo>
                        <a:pt x="94679" y="149305"/>
                      </a:lnTo>
                      <a:lnTo>
                        <a:pt x="96679" y="149305"/>
                      </a:lnTo>
                      <a:lnTo>
                        <a:pt x="97536" y="149305"/>
                      </a:lnTo>
                      <a:lnTo>
                        <a:pt x="98775" y="149305"/>
                      </a:lnTo>
                      <a:lnTo>
                        <a:pt x="99632" y="149305"/>
                      </a:lnTo>
                      <a:lnTo>
                        <a:pt x="101727" y="148543"/>
                      </a:lnTo>
                      <a:lnTo>
                        <a:pt x="102489" y="148543"/>
                      </a:lnTo>
                      <a:lnTo>
                        <a:pt x="103728" y="148543"/>
                      </a:lnTo>
                      <a:lnTo>
                        <a:pt x="103728" y="148543"/>
                      </a:lnTo>
                      <a:lnTo>
                        <a:pt x="106299" y="147591"/>
                      </a:lnTo>
                      <a:lnTo>
                        <a:pt x="106966" y="147591"/>
                      </a:lnTo>
                      <a:lnTo>
                        <a:pt x="110967" y="145686"/>
                      </a:lnTo>
                      <a:lnTo>
                        <a:pt x="111538" y="145686"/>
                      </a:lnTo>
                      <a:lnTo>
                        <a:pt x="114015" y="144257"/>
                      </a:lnTo>
                      <a:lnTo>
                        <a:pt x="114015" y="144257"/>
                      </a:lnTo>
                      <a:lnTo>
                        <a:pt x="115253" y="143495"/>
                      </a:lnTo>
                      <a:lnTo>
                        <a:pt x="115729" y="143495"/>
                      </a:lnTo>
                      <a:lnTo>
                        <a:pt x="118110" y="141971"/>
                      </a:lnTo>
                      <a:lnTo>
                        <a:pt x="118110" y="141971"/>
                      </a:lnTo>
                      <a:lnTo>
                        <a:pt x="119349" y="141114"/>
                      </a:lnTo>
                      <a:lnTo>
                        <a:pt x="119349" y="141114"/>
                      </a:lnTo>
                      <a:cubicBezTo>
                        <a:pt x="120185" y="140604"/>
                        <a:pt x="120981" y="140031"/>
                        <a:pt x="121730" y="139399"/>
                      </a:cubicBezTo>
                      <a:lnTo>
                        <a:pt x="121730" y="139399"/>
                      </a:lnTo>
                      <a:lnTo>
                        <a:pt x="122968" y="138352"/>
                      </a:lnTo>
                      <a:lnTo>
                        <a:pt x="122968" y="138352"/>
                      </a:lnTo>
                      <a:lnTo>
                        <a:pt x="125349" y="136351"/>
                      </a:lnTo>
                      <a:lnTo>
                        <a:pt x="125349" y="136351"/>
                      </a:lnTo>
                      <a:cubicBezTo>
                        <a:pt x="141417" y="122313"/>
                        <a:pt x="150564" y="101966"/>
                        <a:pt x="150400" y="80630"/>
                      </a:cubicBezTo>
                      <a:lnTo>
                        <a:pt x="150400" y="74248"/>
                      </a:lnTo>
                      <a:cubicBezTo>
                        <a:pt x="152402" y="71476"/>
                        <a:pt x="151778" y="67606"/>
                        <a:pt x="149006" y="65604"/>
                      </a:cubicBezTo>
                      <a:cubicBezTo>
                        <a:pt x="148022" y="64894"/>
                        <a:pt x="146850" y="64488"/>
                        <a:pt x="145638" y="644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A557267D-1519-ACE0-B953-F70B08ADD3AB}"/>
                </a:ext>
              </a:extLst>
            </p:cNvPr>
            <p:cNvGrpSpPr/>
            <p:nvPr/>
          </p:nvGrpSpPr>
          <p:grpSpPr>
            <a:xfrm>
              <a:off x="5185410" y="0"/>
              <a:ext cx="1821180" cy="6858001"/>
              <a:chOff x="5173980" y="-2"/>
              <a:chExt cx="1821180" cy="6858001"/>
            </a:xfrm>
          </p:grpSpPr>
          <p:pic>
            <p:nvPicPr>
              <p:cNvPr id="59" name="爱设计-1-11">
                <a:extLst>
                  <a:ext uri="{FF2B5EF4-FFF2-40B4-BE49-F238E27FC236}">
                    <a16:creationId xmlns:a16="http://schemas.microsoft.com/office/drawing/2014/main" id="{1B287F04-1893-E3B3-D7AD-4016D42CF35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238750" y="6605210"/>
                <a:ext cx="1756410" cy="252789"/>
              </a:xfrm>
              <a:custGeom>
                <a:avLst/>
                <a:gdLst>
                  <a:gd name="connsiteX0" fmla="*/ 0 w 6273328"/>
                  <a:gd name="connsiteY0" fmla="*/ 0 h 433330"/>
                  <a:gd name="connsiteX1" fmla="*/ 6273328 w 6273328"/>
                  <a:gd name="connsiteY1" fmla="*/ 0 h 433330"/>
                  <a:gd name="connsiteX2" fmla="*/ 6273328 w 6273328"/>
                  <a:gd name="connsiteY2" fmla="*/ 433330 h 433330"/>
                  <a:gd name="connsiteX3" fmla="*/ 0 w 6273328"/>
                  <a:gd name="connsiteY3" fmla="*/ 433330 h 433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73328" h="433330">
                    <a:moveTo>
                      <a:pt x="0" y="0"/>
                    </a:moveTo>
                    <a:lnTo>
                      <a:pt x="6273328" y="0"/>
                    </a:lnTo>
                    <a:lnTo>
                      <a:pt x="6273328" y="433330"/>
                    </a:lnTo>
                    <a:lnTo>
                      <a:pt x="0" y="433330"/>
                    </a:lnTo>
                    <a:close/>
                  </a:path>
                </a:pathLst>
              </a:custGeom>
            </p:spPr>
          </p:pic>
          <p:pic>
            <p:nvPicPr>
              <p:cNvPr id="60" name="爱设计-1-12">
                <a:extLst>
                  <a:ext uri="{FF2B5EF4-FFF2-40B4-BE49-F238E27FC236}">
                    <a16:creationId xmlns:a16="http://schemas.microsoft.com/office/drawing/2014/main" id="{B53E03F8-B6F0-63A5-0A0D-4D23A666E40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 flipV="1">
                <a:off x="5173980" y="-2"/>
                <a:ext cx="1821180" cy="252789"/>
              </a:xfrm>
              <a:custGeom>
                <a:avLst/>
                <a:gdLst>
                  <a:gd name="connsiteX0" fmla="*/ 0 w 6273328"/>
                  <a:gd name="connsiteY0" fmla="*/ 0 h 433330"/>
                  <a:gd name="connsiteX1" fmla="*/ 6273328 w 6273328"/>
                  <a:gd name="connsiteY1" fmla="*/ 0 h 433330"/>
                  <a:gd name="connsiteX2" fmla="*/ 6273328 w 6273328"/>
                  <a:gd name="connsiteY2" fmla="*/ 433330 h 433330"/>
                  <a:gd name="connsiteX3" fmla="*/ 0 w 6273328"/>
                  <a:gd name="connsiteY3" fmla="*/ 433330 h 433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73328" h="433330">
                    <a:moveTo>
                      <a:pt x="0" y="0"/>
                    </a:moveTo>
                    <a:lnTo>
                      <a:pt x="6273328" y="0"/>
                    </a:lnTo>
                    <a:lnTo>
                      <a:pt x="6273328" y="433330"/>
                    </a:lnTo>
                    <a:lnTo>
                      <a:pt x="0" y="433330"/>
                    </a:lnTo>
                    <a:close/>
                  </a:path>
                </a:pathLst>
              </a:custGeom>
            </p:spPr>
          </p:pic>
        </p:grpSp>
        <p:grpSp>
          <p:nvGrpSpPr>
            <p:cNvPr id="3" name="爱设计-1">
              <a:extLst>
                <a:ext uri="{FF2B5EF4-FFF2-40B4-BE49-F238E27FC236}">
                  <a16:creationId xmlns:a16="http://schemas.microsoft.com/office/drawing/2014/main" id="{F202EDE8-8E85-214A-3E32-F3DB7F57D49E}"/>
                </a:ext>
              </a:extLst>
            </p:cNvPr>
            <p:cNvGrpSpPr/>
            <p:nvPr/>
          </p:nvGrpSpPr>
          <p:grpSpPr>
            <a:xfrm>
              <a:off x="557834" y="512941"/>
              <a:ext cx="7242256" cy="795457"/>
              <a:chOff x="557834" y="512941"/>
              <a:chExt cx="7242256" cy="795457"/>
            </a:xfrm>
          </p:grpSpPr>
          <p:sp>
            <p:nvSpPr>
              <p:cNvPr id="4" name="爱设计-1-13">
                <a:extLst>
                  <a:ext uri="{FF2B5EF4-FFF2-40B4-BE49-F238E27FC236}">
                    <a16:creationId xmlns:a16="http://schemas.microsoft.com/office/drawing/2014/main" id="{9F1296BD-9CF7-D2CF-6AFF-00BD9F1960C3}"/>
                  </a:ext>
                </a:extLst>
              </p:cNvPr>
              <p:cNvSpPr txBox="1"/>
              <p:nvPr/>
            </p:nvSpPr>
            <p:spPr>
              <a:xfrm>
                <a:off x="557834" y="512941"/>
                <a:ext cx="7242256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Heavy" panose="02020900000000000000" pitchFamily="18" charset="-122"/>
                    <a:ea typeface="思源宋体 Heavy" panose="02020900000000000000" pitchFamily="18" charset="-122"/>
                    <a:cs typeface="OPPOSans B" panose="00020600040101010101" pitchFamily="18" charset="-122"/>
                    <a:sym typeface="OPPOSans B" panose="00020600040101010101" pitchFamily="18" charset="-122"/>
                  </a:rPr>
                  <a:t>演示，</a:t>
                </a:r>
                <a:r>
                  <a:rPr kumimoji="0" lang="zh-CN" altLang="en-US" sz="3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思源宋体 Heavy" panose="02020900000000000000" pitchFamily="18" charset="-122"/>
                    <a:ea typeface="思源宋体 Heavy" panose="02020900000000000000" pitchFamily="18" charset="-122"/>
                    <a:cs typeface="OPPOSans B" panose="00020600040101010101" pitchFamily="18" charset="-122"/>
                    <a:sym typeface="OPPOSans B" panose="00020600040101010101" pitchFamily="18" charset="-122"/>
                  </a:rPr>
                  <a:t>就用</a:t>
                </a:r>
                <a:r>
                  <a:rPr kumimoji="0" lang="zh-CN" altLang="en-US" sz="3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思源宋体 Heavy" panose="02020900000000000000" pitchFamily="18" charset="-122"/>
                    <a:ea typeface="思源宋体 Heavy" panose="02020900000000000000" pitchFamily="18" charset="-122"/>
                    <a:cs typeface="OPPOSans B" panose="00020600040101010101" pitchFamily="18" charset="-122"/>
                    <a:sym typeface="OPPOSans B" panose="00020600040101010101" pitchFamily="18" charset="-122"/>
                  </a:rPr>
                  <a:t>爱设计</a:t>
                </a:r>
              </a:p>
            </p:txBody>
          </p:sp>
          <p:sp>
            <p:nvSpPr>
              <p:cNvPr id="6" name="爱设计-1-14">
                <a:extLst>
                  <a:ext uri="{FF2B5EF4-FFF2-40B4-BE49-F238E27FC236}">
                    <a16:creationId xmlns:a16="http://schemas.microsoft.com/office/drawing/2014/main" id="{7491AE9D-2CAC-F33F-E509-58A3ABD2EC20}"/>
                  </a:ext>
                </a:extLst>
              </p:cNvPr>
              <p:cNvSpPr txBox="1"/>
              <p:nvPr/>
            </p:nvSpPr>
            <p:spPr>
              <a:xfrm>
                <a:off x="557834" y="1000621"/>
                <a:ext cx="2563318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cs typeface="OPPOSans B" panose="00020600040101010101" pitchFamily="18" charset="-122"/>
                    <a:sym typeface="OPPOSans B" panose="00020600040101010101" pitchFamily="18" charset="-122"/>
                  </a:rPr>
                  <a:t>ISHEJI PowerPoint Design</a:t>
                </a:r>
              </a:p>
            </p:txBody>
          </p:sp>
        </p:grpSp>
      </p:grpSp>
      <p:grpSp>
        <p:nvGrpSpPr>
          <p:cNvPr id="40" name="爱设计-2">
            <a:extLst>
              <a:ext uri="{FF2B5EF4-FFF2-40B4-BE49-F238E27FC236}">
                <a16:creationId xmlns:a16="http://schemas.microsoft.com/office/drawing/2014/main" id="{3BC8547B-FA57-3F1E-E362-4E33EF82F37D}"/>
              </a:ext>
            </a:extLst>
          </p:cNvPr>
          <p:cNvGrpSpPr/>
          <p:nvPr/>
        </p:nvGrpSpPr>
        <p:grpSpPr>
          <a:xfrm>
            <a:off x="6402741" y="1275561"/>
            <a:ext cx="4835275" cy="4645179"/>
            <a:chOff x="1271941" y="1488921"/>
            <a:chExt cx="4835275" cy="4645179"/>
          </a:xfrm>
        </p:grpSpPr>
        <p:pic>
          <p:nvPicPr>
            <p:cNvPr id="41" name="爱设计-2-1">
              <a:extLst>
                <a:ext uri="{FF2B5EF4-FFF2-40B4-BE49-F238E27FC236}">
                  <a16:creationId xmlns:a16="http://schemas.microsoft.com/office/drawing/2014/main" id="{87245282-6BAC-66AF-EF88-B6286CE0DE77}"/>
                </a:ext>
              </a:extLst>
            </p:cNvPr>
            <p:cNvPicPr>
              <a:picLocks/>
            </p:cNvPicPr>
            <p:nvPr/>
          </p:nvPicPr>
          <p:blipFill>
            <a:blip r:embed="rId6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71941" y="2303956"/>
              <a:ext cx="2229925" cy="3828164"/>
            </a:xfrm>
            <a:prstGeom prst="rect">
              <a:avLst/>
            </a:prstGeom>
          </p:spPr>
        </p:pic>
        <p:pic>
          <p:nvPicPr>
            <p:cNvPr id="42" name="爱设计-2-2">
              <a:extLst>
                <a:ext uri="{FF2B5EF4-FFF2-40B4-BE49-F238E27FC236}">
                  <a16:creationId xmlns:a16="http://schemas.microsoft.com/office/drawing/2014/main" id="{F98DB833-00B6-4609-D6F4-8F2E5348F539}"/>
                </a:ext>
              </a:extLst>
            </p:cNvPr>
            <p:cNvPicPr>
              <a:picLocks/>
            </p:cNvPicPr>
            <p:nvPr/>
          </p:nvPicPr>
          <p:blipFill>
            <a:blip r:embed="rId7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54167" y="1488921"/>
              <a:ext cx="2353049" cy="4645179"/>
            </a:xfrm>
            <a:prstGeom prst="rect">
              <a:avLst/>
            </a:prstGeom>
          </p:spPr>
        </p:pic>
      </p:grpSp>
      <p:sp>
        <p:nvSpPr>
          <p:cNvPr id="43" name="爱设计-3">
            <a:extLst>
              <a:ext uri="{FF2B5EF4-FFF2-40B4-BE49-F238E27FC236}">
                <a16:creationId xmlns:a16="http://schemas.microsoft.com/office/drawing/2014/main" id="{7A86A09F-B002-064A-06D9-8FF9BBCBC1A9}"/>
              </a:ext>
            </a:extLst>
          </p:cNvPr>
          <p:cNvSpPr/>
          <p:nvPr/>
        </p:nvSpPr>
        <p:spPr>
          <a:xfrm>
            <a:off x="680720" y="2058610"/>
            <a:ext cx="4917440" cy="3862130"/>
          </a:xfrm>
          <a:prstGeom prst="rect">
            <a:avLst/>
          </a:prstGeom>
          <a:noFill/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爱设计-4">
            <a:extLst>
              <a:ext uri="{FF2B5EF4-FFF2-40B4-BE49-F238E27FC236}">
                <a16:creationId xmlns:a16="http://schemas.microsoft.com/office/drawing/2014/main" id="{D6E0D3B3-81F8-4577-4857-800A0E5D38F6}"/>
              </a:ext>
            </a:extLst>
          </p:cNvPr>
          <p:cNvSpPr/>
          <p:nvPr/>
        </p:nvSpPr>
        <p:spPr>
          <a:xfrm>
            <a:off x="658495" y="1984218"/>
            <a:ext cx="4960619" cy="58239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爱设计-5">
            <a:extLst>
              <a:ext uri="{FF2B5EF4-FFF2-40B4-BE49-F238E27FC236}">
                <a16:creationId xmlns:a16="http://schemas.microsoft.com/office/drawing/2014/main" id="{50E89801-F8DE-5144-9BAF-F10A8D17799C}"/>
              </a:ext>
            </a:extLst>
          </p:cNvPr>
          <p:cNvSpPr txBox="1"/>
          <p:nvPr/>
        </p:nvSpPr>
        <p:spPr>
          <a:xfrm>
            <a:off x="957327" y="2087760"/>
            <a:ext cx="3050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在线设计与协作平台</a:t>
            </a:r>
          </a:p>
        </p:txBody>
      </p:sp>
      <p:sp>
        <p:nvSpPr>
          <p:cNvPr id="46" name="爱设计-6">
            <a:extLst>
              <a:ext uri="{FF2B5EF4-FFF2-40B4-BE49-F238E27FC236}">
                <a16:creationId xmlns:a16="http://schemas.microsoft.com/office/drawing/2014/main" id="{C70985FC-5B7F-7153-F2D0-5610C73F1D9D}"/>
              </a:ext>
            </a:extLst>
          </p:cNvPr>
          <p:cNvSpPr/>
          <p:nvPr/>
        </p:nvSpPr>
        <p:spPr>
          <a:xfrm>
            <a:off x="1022198" y="2917963"/>
            <a:ext cx="993140" cy="28236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85000"/>
                  <a:lumOff val="1500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爱设计-7">
            <a:extLst>
              <a:ext uri="{FF2B5EF4-FFF2-40B4-BE49-F238E27FC236}">
                <a16:creationId xmlns:a16="http://schemas.microsoft.com/office/drawing/2014/main" id="{6202D276-6DA1-C2E0-BD1F-3CB6A344EFB7}"/>
              </a:ext>
            </a:extLst>
          </p:cNvPr>
          <p:cNvSpPr txBox="1"/>
          <p:nvPr/>
        </p:nvSpPr>
        <p:spPr>
          <a:xfrm>
            <a:off x="1214832" y="2914153"/>
            <a:ext cx="6078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</a:t>
            </a:r>
          </a:p>
        </p:txBody>
      </p:sp>
      <p:sp>
        <p:nvSpPr>
          <p:cNvPr id="48" name="爱设计-8">
            <a:extLst>
              <a:ext uri="{FF2B5EF4-FFF2-40B4-BE49-F238E27FC236}">
                <a16:creationId xmlns:a16="http://schemas.microsoft.com/office/drawing/2014/main" id="{6155A8E2-2334-802E-0030-6E586F2CEAEE}"/>
              </a:ext>
            </a:extLst>
          </p:cNvPr>
          <p:cNvSpPr/>
          <p:nvPr/>
        </p:nvSpPr>
        <p:spPr>
          <a:xfrm>
            <a:off x="1022198" y="3604240"/>
            <a:ext cx="993140" cy="28236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85000"/>
                  <a:lumOff val="1500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爱设计-9">
            <a:extLst>
              <a:ext uri="{FF2B5EF4-FFF2-40B4-BE49-F238E27FC236}">
                <a16:creationId xmlns:a16="http://schemas.microsoft.com/office/drawing/2014/main" id="{FE1D6A47-80ED-45A2-7E7A-4D38635B0F50}"/>
              </a:ext>
            </a:extLst>
          </p:cNvPr>
          <p:cNvSpPr txBox="1"/>
          <p:nvPr/>
        </p:nvSpPr>
        <p:spPr>
          <a:xfrm>
            <a:off x="1214832" y="3594530"/>
            <a:ext cx="6078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智能</a:t>
            </a:r>
          </a:p>
        </p:txBody>
      </p:sp>
      <p:sp>
        <p:nvSpPr>
          <p:cNvPr id="50" name="爱设计-10">
            <a:extLst>
              <a:ext uri="{FF2B5EF4-FFF2-40B4-BE49-F238E27FC236}">
                <a16:creationId xmlns:a16="http://schemas.microsoft.com/office/drawing/2014/main" id="{DCCD6739-5F9A-FB94-30CE-B70998E4424E}"/>
              </a:ext>
            </a:extLst>
          </p:cNvPr>
          <p:cNvSpPr/>
          <p:nvPr/>
        </p:nvSpPr>
        <p:spPr>
          <a:xfrm>
            <a:off x="1022198" y="4289697"/>
            <a:ext cx="993140" cy="28236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85000"/>
                  <a:lumOff val="1500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爱设计-11">
            <a:extLst>
              <a:ext uri="{FF2B5EF4-FFF2-40B4-BE49-F238E27FC236}">
                <a16:creationId xmlns:a16="http://schemas.microsoft.com/office/drawing/2014/main" id="{2772F17C-B259-F1C7-3989-54F5D3B68880}"/>
              </a:ext>
            </a:extLst>
          </p:cNvPr>
          <p:cNvSpPr txBox="1"/>
          <p:nvPr/>
        </p:nvSpPr>
        <p:spPr>
          <a:xfrm>
            <a:off x="1214832" y="4274907"/>
            <a:ext cx="6078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</a:t>
            </a:r>
          </a:p>
        </p:txBody>
      </p:sp>
      <p:sp>
        <p:nvSpPr>
          <p:cNvPr id="52" name="爱设计-12">
            <a:extLst>
              <a:ext uri="{FF2B5EF4-FFF2-40B4-BE49-F238E27FC236}">
                <a16:creationId xmlns:a16="http://schemas.microsoft.com/office/drawing/2014/main" id="{629EB469-DF56-0E03-39C2-74C71CF732EB}"/>
              </a:ext>
            </a:extLst>
          </p:cNvPr>
          <p:cNvSpPr/>
          <p:nvPr/>
        </p:nvSpPr>
        <p:spPr>
          <a:xfrm>
            <a:off x="1022198" y="4967534"/>
            <a:ext cx="993140" cy="28236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85000"/>
                  <a:lumOff val="1500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爱设计-13">
            <a:extLst>
              <a:ext uri="{FF2B5EF4-FFF2-40B4-BE49-F238E27FC236}">
                <a16:creationId xmlns:a16="http://schemas.microsoft.com/office/drawing/2014/main" id="{E9CA1D41-DB53-43F8-DC12-935E3A00F546}"/>
              </a:ext>
            </a:extLst>
          </p:cNvPr>
          <p:cNvSpPr txBox="1"/>
          <p:nvPr/>
        </p:nvSpPr>
        <p:spPr>
          <a:xfrm>
            <a:off x="1214832" y="4955284"/>
            <a:ext cx="6078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资产</a:t>
            </a:r>
          </a:p>
        </p:txBody>
      </p:sp>
      <p:sp>
        <p:nvSpPr>
          <p:cNvPr id="54" name="爱设计-14">
            <a:extLst>
              <a:ext uri="{FF2B5EF4-FFF2-40B4-BE49-F238E27FC236}">
                <a16:creationId xmlns:a16="http://schemas.microsoft.com/office/drawing/2014/main" id="{57E9B970-FE0F-408D-9739-F4B656E5A44B}"/>
              </a:ext>
            </a:extLst>
          </p:cNvPr>
          <p:cNvSpPr txBox="1"/>
          <p:nvPr/>
        </p:nvSpPr>
        <p:spPr>
          <a:xfrm>
            <a:off x="2129857" y="2900607"/>
            <a:ext cx="3260820" cy="354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内容智能中台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55" name="爱设计-15">
            <a:extLst>
              <a:ext uri="{FF2B5EF4-FFF2-40B4-BE49-F238E27FC236}">
                <a16:creationId xmlns:a16="http://schemas.microsoft.com/office/drawing/2014/main" id="{12563B89-763F-B470-EAEF-3DAC9FA97D99}"/>
              </a:ext>
            </a:extLst>
          </p:cNvPr>
          <p:cNvSpPr txBox="1"/>
          <p:nvPr/>
        </p:nvSpPr>
        <p:spPr>
          <a:xfrm>
            <a:off x="2129857" y="3589881"/>
            <a:ext cx="3260820" cy="354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以优质内容作为营销输出核心</a:t>
            </a:r>
          </a:p>
        </p:txBody>
      </p:sp>
      <p:sp>
        <p:nvSpPr>
          <p:cNvPr id="56" name="爱设计-16">
            <a:extLst>
              <a:ext uri="{FF2B5EF4-FFF2-40B4-BE49-F238E27FC236}">
                <a16:creationId xmlns:a16="http://schemas.microsoft.com/office/drawing/2014/main" id="{D4FF4D49-2BBB-D355-208A-AEABD8E2F29E}"/>
              </a:ext>
            </a:extLst>
          </p:cNvPr>
          <p:cNvSpPr txBox="1"/>
          <p:nvPr/>
        </p:nvSpPr>
        <p:spPr>
          <a:xfrm>
            <a:off x="2129857" y="4274907"/>
            <a:ext cx="3260820" cy="354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承载品牌内核</a:t>
            </a:r>
          </a:p>
        </p:txBody>
      </p:sp>
      <p:sp>
        <p:nvSpPr>
          <p:cNvPr id="57" name="爱设计-17">
            <a:extLst>
              <a:ext uri="{FF2B5EF4-FFF2-40B4-BE49-F238E27FC236}">
                <a16:creationId xmlns:a16="http://schemas.microsoft.com/office/drawing/2014/main" id="{7C36C793-5DE4-3794-4197-DE51B1A3A8AF}"/>
              </a:ext>
            </a:extLst>
          </p:cNvPr>
          <p:cNvSpPr txBox="1"/>
          <p:nvPr/>
        </p:nvSpPr>
        <p:spPr>
          <a:xfrm>
            <a:off x="2129857" y="4955284"/>
            <a:ext cx="3260820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基于全社交媒体平台进行全域流量整合营销，借助数据中台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KolRank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标准化</a:t>
            </a:r>
          </a:p>
        </p:txBody>
      </p:sp>
    </p:spTree>
    <p:extLst>
      <p:ext uri="{BB962C8B-B14F-4D97-AF65-F5344CB8AC3E}">
        <p14:creationId xmlns:p14="http://schemas.microsoft.com/office/powerpoint/2010/main" val="9900029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爱设计-1">
            <a:extLst>
              <a:ext uri="{FF2B5EF4-FFF2-40B4-BE49-F238E27FC236}">
                <a16:creationId xmlns:a16="http://schemas.microsoft.com/office/drawing/2014/main" id="{7C799E43-0E4A-1D13-1EBF-3007C15AA4E2}"/>
              </a:ext>
            </a:extLst>
          </p:cNvPr>
          <p:cNvGrpSpPr/>
          <p:nvPr/>
        </p:nvGrpSpPr>
        <p:grpSpPr>
          <a:xfrm>
            <a:off x="-2" y="0"/>
            <a:ext cx="12192002" cy="6858001"/>
            <a:chOff x="-2" y="0"/>
            <a:chExt cx="12192002" cy="6858001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B415E8B-28AF-24DA-D21C-DB0A475B783C}"/>
                </a:ext>
              </a:extLst>
            </p:cNvPr>
            <p:cNvGrpSpPr/>
            <p:nvPr/>
          </p:nvGrpSpPr>
          <p:grpSpPr>
            <a:xfrm>
              <a:off x="-2" y="1"/>
              <a:ext cx="12192002" cy="6857999"/>
              <a:chOff x="-2" y="1"/>
              <a:chExt cx="12192002" cy="6857999"/>
            </a:xfrm>
          </p:grpSpPr>
          <p:pic>
            <p:nvPicPr>
              <p:cNvPr id="5" name="爱设计-1-1">
                <a:extLst>
                  <a:ext uri="{FF2B5EF4-FFF2-40B4-BE49-F238E27FC236}">
                    <a16:creationId xmlns:a16="http://schemas.microsoft.com/office/drawing/2014/main" id="{4B46BA2D-AADF-8046-33BB-CA4D667140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alphaModFix amt="7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6200000" flipH="1">
                <a:off x="2667000" y="-2667000"/>
                <a:ext cx="6857999" cy="12192001"/>
              </a:xfrm>
              <a:prstGeom prst="rect">
                <a:avLst/>
              </a:prstGeom>
            </p:spPr>
          </p:pic>
          <p:pic>
            <p:nvPicPr>
              <p:cNvPr id="17" name="爱设计-1-2">
                <a:extLst>
                  <a:ext uri="{FF2B5EF4-FFF2-40B4-BE49-F238E27FC236}">
                    <a16:creationId xmlns:a16="http://schemas.microsoft.com/office/drawing/2014/main" id="{978CBD65-499C-2F5D-CE01-522CDC66C7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alphaModFix amt="1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5400000" flipH="1">
                <a:off x="2667000" y="-2667001"/>
                <a:ext cx="6857998" cy="12192001"/>
              </a:xfrm>
              <a:prstGeom prst="rect">
                <a:avLst/>
              </a:prstGeom>
            </p:spPr>
          </p:pic>
          <p:grpSp>
            <p:nvGrpSpPr>
              <p:cNvPr id="90" name="组合 89">
                <a:extLst>
                  <a:ext uri="{FF2B5EF4-FFF2-40B4-BE49-F238E27FC236}">
                    <a16:creationId xmlns:a16="http://schemas.microsoft.com/office/drawing/2014/main" id="{8FE34A18-1116-D899-17BB-5E796D04AFF9}"/>
                  </a:ext>
                </a:extLst>
              </p:cNvPr>
              <p:cNvGrpSpPr/>
              <p:nvPr/>
            </p:nvGrpSpPr>
            <p:grpSpPr>
              <a:xfrm>
                <a:off x="10073640" y="606860"/>
                <a:ext cx="1527345" cy="190734"/>
                <a:chOff x="10273028" y="1093083"/>
                <a:chExt cx="979654" cy="122339"/>
              </a:xfrm>
              <a:solidFill>
                <a:schemeClr val="accent1"/>
              </a:solidFill>
            </p:grpSpPr>
            <p:sp>
              <p:nvSpPr>
                <p:cNvPr id="92" name="爱设计-1-3">
                  <a:extLst>
                    <a:ext uri="{FF2B5EF4-FFF2-40B4-BE49-F238E27FC236}">
                      <a16:creationId xmlns:a16="http://schemas.microsoft.com/office/drawing/2014/main" id="{9E4416DA-B8A9-3E55-0651-033EB353413A}"/>
                    </a:ext>
                  </a:extLst>
                </p:cNvPr>
                <p:cNvSpPr/>
                <p:nvPr/>
              </p:nvSpPr>
              <p:spPr>
                <a:xfrm>
                  <a:off x="10373640" y="1094110"/>
                  <a:ext cx="119414" cy="119413"/>
                </a:xfrm>
                <a:custGeom>
                  <a:avLst/>
                  <a:gdLst>
                    <a:gd name="connsiteX0" fmla="*/ 74486 w 149733"/>
                    <a:gd name="connsiteY0" fmla="*/ 149732 h 149732"/>
                    <a:gd name="connsiteX1" fmla="*/ 1 w 149733"/>
                    <a:gd name="connsiteY1" fmla="*/ 74486 h 149732"/>
                    <a:gd name="connsiteX2" fmla="*/ 75248 w 149733"/>
                    <a:gd name="connsiteY2" fmla="*/ 1 h 149732"/>
                    <a:gd name="connsiteX3" fmla="*/ 149733 w 149733"/>
                    <a:gd name="connsiteY3" fmla="*/ 74866 h 149732"/>
                    <a:gd name="connsiteX4" fmla="*/ 74868 w 149733"/>
                    <a:gd name="connsiteY4" fmla="*/ 149733 h 149732"/>
                    <a:gd name="connsiteX5" fmla="*/ 74486 w 149733"/>
                    <a:gd name="connsiteY5" fmla="*/ 149732 h 149732"/>
                    <a:gd name="connsiteX6" fmla="*/ 74486 w 149733"/>
                    <a:gd name="connsiteY6" fmla="*/ 25907 h 149732"/>
                    <a:gd name="connsiteX7" fmla="*/ 24956 w 149733"/>
                    <a:gd name="connsiteY7" fmla="*/ 75247 h 149732"/>
                    <a:gd name="connsiteX8" fmla="*/ 74295 w 149733"/>
                    <a:gd name="connsiteY8" fmla="*/ 124776 h 149732"/>
                    <a:gd name="connsiteX9" fmla="*/ 123825 w 149733"/>
                    <a:gd name="connsiteY9" fmla="*/ 75437 h 149732"/>
                    <a:gd name="connsiteX10" fmla="*/ 123825 w 149733"/>
                    <a:gd name="connsiteY10" fmla="*/ 75247 h 149732"/>
                    <a:gd name="connsiteX11" fmla="*/ 74677 w 149733"/>
                    <a:gd name="connsiteY11" fmla="*/ 25527 h 149732"/>
                    <a:gd name="connsiteX12" fmla="*/ 74486 w 149733"/>
                    <a:gd name="connsiteY12" fmla="*/ 25526 h 149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9733" h="149732">
                      <a:moveTo>
                        <a:pt x="74486" y="149732"/>
                      </a:moveTo>
                      <a:cubicBezTo>
                        <a:pt x="33138" y="149522"/>
                        <a:pt x="-209" y="115833"/>
                        <a:pt x="1" y="74486"/>
                      </a:cubicBezTo>
                      <a:cubicBezTo>
                        <a:pt x="211" y="33138"/>
                        <a:pt x="33900" y="-209"/>
                        <a:pt x="75248" y="1"/>
                      </a:cubicBezTo>
                      <a:cubicBezTo>
                        <a:pt x="116446" y="211"/>
                        <a:pt x="149733" y="33667"/>
                        <a:pt x="149733" y="74866"/>
                      </a:cubicBezTo>
                      <a:cubicBezTo>
                        <a:pt x="149734" y="116213"/>
                        <a:pt x="116215" y="149732"/>
                        <a:pt x="74868" y="149733"/>
                      </a:cubicBezTo>
                      <a:cubicBezTo>
                        <a:pt x="74740" y="149733"/>
                        <a:pt x="74613" y="149733"/>
                        <a:pt x="74486" y="149732"/>
                      </a:cubicBezTo>
                      <a:close/>
                      <a:moveTo>
                        <a:pt x="74486" y="25907"/>
                      </a:moveTo>
                      <a:cubicBezTo>
                        <a:pt x="47184" y="25855"/>
                        <a:pt x="25008" y="47945"/>
                        <a:pt x="24956" y="75247"/>
                      </a:cubicBezTo>
                      <a:cubicBezTo>
                        <a:pt x="24903" y="102549"/>
                        <a:pt x="46993" y="124724"/>
                        <a:pt x="74295" y="124776"/>
                      </a:cubicBezTo>
                      <a:cubicBezTo>
                        <a:pt x="101597" y="124829"/>
                        <a:pt x="123772" y="102739"/>
                        <a:pt x="123825" y="75437"/>
                      </a:cubicBezTo>
                      <a:cubicBezTo>
                        <a:pt x="123825" y="75373"/>
                        <a:pt x="123825" y="75310"/>
                        <a:pt x="123825" y="75247"/>
                      </a:cubicBezTo>
                      <a:cubicBezTo>
                        <a:pt x="123983" y="47945"/>
                        <a:pt x="101979" y="25685"/>
                        <a:pt x="74677" y="25527"/>
                      </a:cubicBezTo>
                      <a:cubicBezTo>
                        <a:pt x="74613" y="25526"/>
                        <a:pt x="74549" y="25526"/>
                        <a:pt x="74486" y="255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3" name="爱设计-1-4">
                  <a:extLst>
                    <a:ext uri="{FF2B5EF4-FFF2-40B4-BE49-F238E27FC236}">
                      <a16:creationId xmlns:a16="http://schemas.microsoft.com/office/drawing/2014/main" id="{F1B219A7-AD5E-DD10-11AA-7FE9E6E66510}"/>
                    </a:ext>
                  </a:extLst>
                </p:cNvPr>
                <p:cNvSpPr/>
                <p:nvPr/>
              </p:nvSpPr>
              <p:spPr>
                <a:xfrm>
                  <a:off x="10617177" y="1096768"/>
                  <a:ext cx="95286" cy="115318"/>
                </a:xfrm>
                <a:custGeom>
                  <a:avLst/>
                  <a:gdLst>
                    <a:gd name="connsiteX0" fmla="*/ 93726 w 119479"/>
                    <a:gd name="connsiteY0" fmla="*/ 143732 h 144598"/>
                    <a:gd name="connsiteX1" fmla="*/ 88106 w 119479"/>
                    <a:gd name="connsiteY1" fmla="*/ 140113 h 144598"/>
                    <a:gd name="connsiteX2" fmla="*/ 68390 w 119479"/>
                    <a:gd name="connsiteY2" fmla="*/ 98870 h 144598"/>
                    <a:gd name="connsiteX3" fmla="*/ 62770 w 119479"/>
                    <a:gd name="connsiteY3" fmla="*/ 95345 h 144598"/>
                    <a:gd name="connsiteX4" fmla="*/ 31814 w 119479"/>
                    <a:gd name="connsiteY4" fmla="*/ 95345 h 144598"/>
                    <a:gd name="connsiteX5" fmla="*/ 25432 w 119479"/>
                    <a:gd name="connsiteY5" fmla="*/ 101536 h 144598"/>
                    <a:gd name="connsiteX6" fmla="*/ 25432 w 119479"/>
                    <a:gd name="connsiteY6" fmla="*/ 101632 h 144598"/>
                    <a:gd name="connsiteX7" fmla="*/ 25432 w 119479"/>
                    <a:gd name="connsiteY7" fmla="*/ 137351 h 144598"/>
                    <a:gd name="connsiteX8" fmla="*/ 19241 w 119479"/>
                    <a:gd name="connsiteY8" fmla="*/ 143732 h 144598"/>
                    <a:gd name="connsiteX9" fmla="*/ 19145 w 119479"/>
                    <a:gd name="connsiteY9" fmla="*/ 143732 h 144598"/>
                    <a:gd name="connsiteX10" fmla="*/ 6286 w 119479"/>
                    <a:gd name="connsiteY10" fmla="*/ 143732 h 144598"/>
                    <a:gd name="connsiteX11" fmla="*/ 0 w 119479"/>
                    <a:gd name="connsiteY11" fmla="*/ 137351 h 144598"/>
                    <a:gd name="connsiteX12" fmla="*/ 0 w 119479"/>
                    <a:gd name="connsiteY12" fmla="*/ 6287 h 144598"/>
                    <a:gd name="connsiteX13" fmla="*/ 6286 w 119479"/>
                    <a:gd name="connsiteY13" fmla="*/ 0 h 144598"/>
                    <a:gd name="connsiteX14" fmla="*/ 70485 w 119479"/>
                    <a:gd name="connsiteY14" fmla="*/ 0 h 144598"/>
                    <a:gd name="connsiteX15" fmla="*/ 104394 w 119479"/>
                    <a:gd name="connsiteY15" fmla="*/ 13335 h 144598"/>
                    <a:gd name="connsiteX16" fmla="*/ 119444 w 119479"/>
                    <a:gd name="connsiteY16" fmla="*/ 46006 h 144598"/>
                    <a:gd name="connsiteX17" fmla="*/ 96869 w 119479"/>
                    <a:gd name="connsiteY17" fmla="*/ 88392 h 144598"/>
                    <a:gd name="connsiteX18" fmla="*/ 94583 w 119479"/>
                    <a:gd name="connsiteY18" fmla="*/ 96298 h 144598"/>
                    <a:gd name="connsiteX19" fmla="*/ 113062 w 119479"/>
                    <a:gd name="connsiteY19" fmla="*/ 135065 h 144598"/>
                    <a:gd name="connsiteX20" fmla="*/ 110926 w 119479"/>
                    <a:gd name="connsiteY20" fmla="*/ 143695 h 144598"/>
                    <a:gd name="connsiteX21" fmla="*/ 107347 w 119479"/>
                    <a:gd name="connsiteY21" fmla="*/ 144590 h 144598"/>
                    <a:gd name="connsiteX22" fmla="*/ 31814 w 119479"/>
                    <a:gd name="connsiteY22" fmla="*/ 25813 h 144598"/>
                    <a:gd name="connsiteX23" fmla="*/ 25432 w 119479"/>
                    <a:gd name="connsiteY23" fmla="*/ 32003 h 144598"/>
                    <a:gd name="connsiteX24" fmla="*/ 25432 w 119479"/>
                    <a:gd name="connsiteY24" fmla="*/ 32099 h 144598"/>
                    <a:gd name="connsiteX25" fmla="*/ 25432 w 119479"/>
                    <a:gd name="connsiteY25" fmla="*/ 63246 h 144598"/>
                    <a:gd name="connsiteX26" fmla="*/ 31718 w 119479"/>
                    <a:gd name="connsiteY26" fmla="*/ 69533 h 144598"/>
                    <a:gd name="connsiteX27" fmla="*/ 31813 w 119479"/>
                    <a:gd name="connsiteY27" fmla="*/ 69533 h 144598"/>
                    <a:gd name="connsiteX28" fmla="*/ 70771 w 119479"/>
                    <a:gd name="connsiteY28" fmla="*/ 69533 h 144598"/>
                    <a:gd name="connsiteX29" fmla="*/ 93440 w 119479"/>
                    <a:gd name="connsiteY29" fmla="*/ 48387 h 144598"/>
                    <a:gd name="connsiteX30" fmla="*/ 72404 w 119479"/>
                    <a:gd name="connsiteY30" fmla="*/ 25826 h 144598"/>
                    <a:gd name="connsiteX31" fmla="*/ 71533 w 119479"/>
                    <a:gd name="connsiteY31" fmla="*/ 25813 h 144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9479" h="144598">
                      <a:moveTo>
                        <a:pt x="93726" y="143732"/>
                      </a:moveTo>
                      <a:cubicBezTo>
                        <a:pt x="91313" y="143704"/>
                        <a:pt x="89130" y="142298"/>
                        <a:pt x="88106" y="140113"/>
                      </a:cubicBezTo>
                      <a:lnTo>
                        <a:pt x="68390" y="98870"/>
                      </a:lnTo>
                      <a:cubicBezTo>
                        <a:pt x="67357" y="96706"/>
                        <a:pt x="65167" y="95333"/>
                        <a:pt x="62770" y="95345"/>
                      </a:cubicBezTo>
                      <a:lnTo>
                        <a:pt x="31814" y="95345"/>
                      </a:lnTo>
                      <a:cubicBezTo>
                        <a:pt x="28342" y="95293"/>
                        <a:pt x="25485" y="98064"/>
                        <a:pt x="25432" y="101536"/>
                      </a:cubicBezTo>
                      <a:cubicBezTo>
                        <a:pt x="25432" y="101568"/>
                        <a:pt x="25432" y="101600"/>
                        <a:pt x="25432" y="101632"/>
                      </a:cubicBezTo>
                      <a:lnTo>
                        <a:pt x="25432" y="137351"/>
                      </a:lnTo>
                      <a:cubicBezTo>
                        <a:pt x="25484" y="140822"/>
                        <a:pt x="22713" y="143679"/>
                        <a:pt x="19241" y="143732"/>
                      </a:cubicBezTo>
                      <a:cubicBezTo>
                        <a:pt x="19209" y="143732"/>
                        <a:pt x="19177" y="143732"/>
                        <a:pt x="19145" y="143732"/>
                      </a:cubicBezTo>
                      <a:lnTo>
                        <a:pt x="6286" y="143732"/>
                      </a:lnTo>
                      <a:cubicBezTo>
                        <a:pt x="2799" y="143680"/>
                        <a:pt x="0" y="140838"/>
                        <a:pt x="0" y="137351"/>
                      </a:cubicBezTo>
                      <a:lnTo>
                        <a:pt x="0" y="6287"/>
                      </a:lnTo>
                      <a:cubicBezTo>
                        <a:pt x="51" y="2836"/>
                        <a:pt x="2836" y="51"/>
                        <a:pt x="6286" y="0"/>
                      </a:cubicBezTo>
                      <a:lnTo>
                        <a:pt x="70485" y="0"/>
                      </a:lnTo>
                      <a:cubicBezTo>
                        <a:pt x="83070" y="-15"/>
                        <a:pt x="95191" y="4751"/>
                        <a:pt x="104394" y="13335"/>
                      </a:cubicBezTo>
                      <a:cubicBezTo>
                        <a:pt x="113565" y="21784"/>
                        <a:pt x="118983" y="33545"/>
                        <a:pt x="119444" y="46006"/>
                      </a:cubicBezTo>
                      <a:cubicBezTo>
                        <a:pt x="120114" y="63172"/>
                        <a:pt x="111488" y="79369"/>
                        <a:pt x="96869" y="88392"/>
                      </a:cubicBezTo>
                      <a:cubicBezTo>
                        <a:pt x="94175" y="90038"/>
                        <a:pt x="93183" y="93468"/>
                        <a:pt x="94583" y="96298"/>
                      </a:cubicBezTo>
                      <a:lnTo>
                        <a:pt x="113062" y="135065"/>
                      </a:lnTo>
                      <a:cubicBezTo>
                        <a:pt x="114855" y="138037"/>
                        <a:pt x="113899" y="141901"/>
                        <a:pt x="110926" y="143695"/>
                      </a:cubicBezTo>
                      <a:cubicBezTo>
                        <a:pt x="109849" y="144344"/>
                        <a:pt x="108603" y="144656"/>
                        <a:pt x="107347" y="144590"/>
                      </a:cubicBezTo>
                      <a:close/>
                      <a:moveTo>
                        <a:pt x="31814" y="25813"/>
                      </a:moveTo>
                      <a:cubicBezTo>
                        <a:pt x="28342" y="25760"/>
                        <a:pt x="25485" y="28532"/>
                        <a:pt x="25432" y="32003"/>
                      </a:cubicBezTo>
                      <a:cubicBezTo>
                        <a:pt x="25432" y="32035"/>
                        <a:pt x="25432" y="32067"/>
                        <a:pt x="25432" y="32099"/>
                      </a:cubicBezTo>
                      <a:lnTo>
                        <a:pt x="25432" y="63246"/>
                      </a:lnTo>
                      <a:cubicBezTo>
                        <a:pt x="25431" y="66718"/>
                        <a:pt x="28246" y="69533"/>
                        <a:pt x="31718" y="69533"/>
                      </a:cubicBezTo>
                      <a:cubicBezTo>
                        <a:pt x="31749" y="69533"/>
                        <a:pt x="31781" y="69533"/>
                        <a:pt x="31813" y="69533"/>
                      </a:cubicBezTo>
                      <a:lnTo>
                        <a:pt x="70771" y="69533"/>
                      </a:lnTo>
                      <a:cubicBezTo>
                        <a:pt x="82756" y="69655"/>
                        <a:pt x="92730" y="60352"/>
                        <a:pt x="93440" y="48387"/>
                      </a:cubicBezTo>
                      <a:cubicBezTo>
                        <a:pt x="93861" y="36348"/>
                        <a:pt x="84443" y="26247"/>
                        <a:pt x="72404" y="25826"/>
                      </a:cubicBezTo>
                      <a:cubicBezTo>
                        <a:pt x="72113" y="25816"/>
                        <a:pt x="71823" y="25811"/>
                        <a:pt x="71533" y="258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4" name="爱设计-1-5">
                  <a:extLst>
                    <a:ext uri="{FF2B5EF4-FFF2-40B4-BE49-F238E27FC236}">
                      <a16:creationId xmlns:a16="http://schemas.microsoft.com/office/drawing/2014/main" id="{5D23914A-58D9-7069-48DA-13B5C80F9299}"/>
                    </a:ext>
                  </a:extLst>
                </p:cNvPr>
                <p:cNvSpPr/>
                <p:nvPr/>
              </p:nvSpPr>
              <p:spPr>
                <a:xfrm>
                  <a:off x="10273028" y="1096768"/>
                  <a:ext cx="106346" cy="114628"/>
                </a:xfrm>
                <a:custGeom>
                  <a:avLst/>
                  <a:gdLst>
                    <a:gd name="connsiteX0" fmla="*/ 59960 w 133348"/>
                    <a:gd name="connsiteY0" fmla="*/ 143732 h 143732"/>
                    <a:gd name="connsiteX1" fmla="*/ 53673 w 133348"/>
                    <a:gd name="connsiteY1" fmla="*/ 137446 h 143732"/>
                    <a:gd name="connsiteX2" fmla="*/ 53673 w 133348"/>
                    <a:gd name="connsiteY2" fmla="*/ 85820 h 143732"/>
                    <a:gd name="connsiteX3" fmla="*/ 51959 w 133348"/>
                    <a:gd name="connsiteY3" fmla="*/ 80391 h 143732"/>
                    <a:gd name="connsiteX4" fmla="*/ 905 w 133348"/>
                    <a:gd name="connsiteY4" fmla="*/ 10001 h 143732"/>
                    <a:gd name="connsiteX5" fmla="*/ 3040 w 133348"/>
                    <a:gd name="connsiteY5" fmla="*/ 1371 h 143732"/>
                    <a:gd name="connsiteX6" fmla="*/ 5953 w 133348"/>
                    <a:gd name="connsiteY6" fmla="*/ 476 h 143732"/>
                    <a:gd name="connsiteX7" fmla="*/ 18716 w 133348"/>
                    <a:gd name="connsiteY7" fmla="*/ 476 h 143732"/>
                    <a:gd name="connsiteX8" fmla="*/ 23479 w 133348"/>
                    <a:gd name="connsiteY8" fmla="*/ 2667 h 143732"/>
                    <a:gd name="connsiteX9" fmla="*/ 61579 w 133348"/>
                    <a:gd name="connsiteY9" fmla="*/ 56483 h 143732"/>
                    <a:gd name="connsiteX10" fmla="*/ 66722 w 133348"/>
                    <a:gd name="connsiteY10" fmla="*/ 59055 h 143732"/>
                    <a:gd name="connsiteX11" fmla="*/ 71771 w 133348"/>
                    <a:gd name="connsiteY11" fmla="*/ 56483 h 143732"/>
                    <a:gd name="connsiteX12" fmla="*/ 109871 w 133348"/>
                    <a:gd name="connsiteY12" fmla="*/ 2667 h 143732"/>
                    <a:gd name="connsiteX13" fmla="*/ 115014 w 133348"/>
                    <a:gd name="connsiteY13" fmla="*/ 0 h 143732"/>
                    <a:gd name="connsiteX14" fmla="*/ 127397 w 133348"/>
                    <a:gd name="connsiteY14" fmla="*/ 0 h 143732"/>
                    <a:gd name="connsiteX15" fmla="*/ 133340 w 133348"/>
                    <a:gd name="connsiteY15" fmla="*/ 6612 h 143732"/>
                    <a:gd name="connsiteX16" fmla="*/ 132445 w 133348"/>
                    <a:gd name="connsiteY16" fmla="*/ 9525 h 143732"/>
                    <a:gd name="connsiteX17" fmla="*/ 81200 w 133348"/>
                    <a:gd name="connsiteY17" fmla="*/ 80391 h 143732"/>
                    <a:gd name="connsiteX18" fmla="*/ 79486 w 133348"/>
                    <a:gd name="connsiteY18" fmla="*/ 85820 h 143732"/>
                    <a:gd name="connsiteX19" fmla="*/ 79486 w 133348"/>
                    <a:gd name="connsiteY19" fmla="*/ 137446 h 143732"/>
                    <a:gd name="connsiteX20" fmla="*/ 73199 w 133348"/>
                    <a:gd name="connsiteY20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33348" h="143732">
                      <a:moveTo>
                        <a:pt x="59960" y="143732"/>
                      </a:moveTo>
                      <a:cubicBezTo>
                        <a:pt x="56509" y="143681"/>
                        <a:pt x="53724" y="140896"/>
                        <a:pt x="53673" y="137446"/>
                      </a:cubicBezTo>
                      <a:lnTo>
                        <a:pt x="53673" y="85820"/>
                      </a:lnTo>
                      <a:cubicBezTo>
                        <a:pt x="53708" y="83872"/>
                        <a:pt x="53106" y="81966"/>
                        <a:pt x="51959" y="80391"/>
                      </a:cubicBezTo>
                      <a:lnTo>
                        <a:pt x="905" y="10001"/>
                      </a:lnTo>
                      <a:cubicBezTo>
                        <a:pt x="-889" y="7028"/>
                        <a:pt x="67" y="3164"/>
                        <a:pt x="3040" y="1371"/>
                      </a:cubicBezTo>
                      <a:cubicBezTo>
                        <a:pt x="3923" y="838"/>
                        <a:pt x="4923" y="531"/>
                        <a:pt x="5953" y="476"/>
                      </a:cubicBezTo>
                      <a:lnTo>
                        <a:pt x="18716" y="476"/>
                      </a:lnTo>
                      <a:cubicBezTo>
                        <a:pt x="20547" y="478"/>
                        <a:pt x="22286" y="1278"/>
                        <a:pt x="23479" y="2667"/>
                      </a:cubicBezTo>
                      <a:lnTo>
                        <a:pt x="61579" y="56483"/>
                      </a:lnTo>
                      <a:cubicBezTo>
                        <a:pt x="62788" y="58108"/>
                        <a:pt x="64697" y="59063"/>
                        <a:pt x="66722" y="59055"/>
                      </a:cubicBezTo>
                      <a:cubicBezTo>
                        <a:pt x="68722" y="59063"/>
                        <a:pt x="70602" y="58105"/>
                        <a:pt x="71771" y="56483"/>
                      </a:cubicBezTo>
                      <a:lnTo>
                        <a:pt x="109871" y="2667"/>
                      </a:lnTo>
                      <a:cubicBezTo>
                        <a:pt x="111049" y="994"/>
                        <a:pt x="112968" y="-1"/>
                        <a:pt x="115014" y="0"/>
                      </a:cubicBezTo>
                      <a:lnTo>
                        <a:pt x="127397" y="0"/>
                      </a:lnTo>
                      <a:cubicBezTo>
                        <a:pt x="130864" y="185"/>
                        <a:pt x="133524" y="3145"/>
                        <a:pt x="133340" y="6612"/>
                      </a:cubicBezTo>
                      <a:cubicBezTo>
                        <a:pt x="133285" y="7642"/>
                        <a:pt x="132978" y="8642"/>
                        <a:pt x="132445" y="9525"/>
                      </a:cubicBezTo>
                      <a:lnTo>
                        <a:pt x="81200" y="80391"/>
                      </a:lnTo>
                      <a:cubicBezTo>
                        <a:pt x="80053" y="81966"/>
                        <a:pt x="79451" y="83872"/>
                        <a:pt x="79486" y="85820"/>
                      </a:cubicBezTo>
                      <a:lnTo>
                        <a:pt x="79486" y="137446"/>
                      </a:lnTo>
                      <a:cubicBezTo>
                        <a:pt x="79435" y="140896"/>
                        <a:pt x="76650" y="143681"/>
                        <a:pt x="73199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5" name="爱设计-1-6">
                  <a:extLst>
                    <a:ext uri="{FF2B5EF4-FFF2-40B4-BE49-F238E27FC236}">
                      <a16:creationId xmlns:a16="http://schemas.microsoft.com/office/drawing/2014/main" id="{A2BE4E3D-CB3A-5051-163F-314077A59F3B}"/>
                    </a:ext>
                  </a:extLst>
                </p:cNvPr>
                <p:cNvSpPr/>
                <p:nvPr/>
              </p:nvSpPr>
              <p:spPr>
                <a:xfrm>
                  <a:off x="10501942" y="1096768"/>
                  <a:ext cx="105056" cy="114628"/>
                </a:xfrm>
                <a:custGeom>
                  <a:avLst/>
                  <a:gdLst>
                    <a:gd name="connsiteX0" fmla="*/ 65913 w 131730"/>
                    <a:gd name="connsiteY0" fmla="*/ 143732 h 143732"/>
                    <a:gd name="connsiteX1" fmla="*/ 0 w 131730"/>
                    <a:gd name="connsiteY1" fmla="*/ 77819 h 143732"/>
                    <a:gd name="connsiteX2" fmla="*/ 0 w 131730"/>
                    <a:gd name="connsiteY2" fmla="*/ 6287 h 143732"/>
                    <a:gd name="connsiteX3" fmla="*/ 6286 w 131730"/>
                    <a:gd name="connsiteY3" fmla="*/ 0 h 143732"/>
                    <a:gd name="connsiteX4" fmla="*/ 19431 w 131730"/>
                    <a:gd name="connsiteY4" fmla="*/ 0 h 143732"/>
                    <a:gd name="connsiteX5" fmla="*/ 25717 w 131730"/>
                    <a:gd name="connsiteY5" fmla="*/ 6287 h 143732"/>
                    <a:gd name="connsiteX6" fmla="*/ 25717 w 131730"/>
                    <a:gd name="connsiteY6" fmla="*/ 77343 h 143732"/>
                    <a:gd name="connsiteX7" fmla="*/ 63909 w 131730"/>
                    <a:gd name="connsiteY7" fmla="*/ 119447 h 143732"/>
                    <a:gd name="connsiteX8" fmla="*/ 106013 w 131730"/>
                    <a:gd name="connsiteY8" fmla="*/ 81255 h 143732"/>
                    <a:gd name="connsiteX9" fmla="*/ 106013 w 131730"/>
                    <a:gd name="connsiteY9" fmla="*/ 77343 h 143732"/>
                    <a:gd name="connsiteX10" fmla="*/ 106013 w 131730"/>
                    <a:gd name="connsiteY10" fmla="*/ 6287 h 143732"/>
                    <a:gd name="connsiteX11" fmla="*/ 112300 w 131730"/>
                    <a:gd name="connsiteY11" fmla="*/ 0 h 143732"/>
                    <a:gd name="connsiteX12" fmla="*/ 125444 w 131730"/>
                    <a:gd name="connsiteY12" fmla="*/ 0 h 143732"/>
                    <a:gd name="connsiteX13" fmla="*/ 131731 w 131730"/>
                    <a:gd name="connsiteY13" fmla="*/ 6287 h 143732"/>
                    <a:gd name="connsiteX14" fmla="*/ 131731 w 131730"/>
                    <a:gd name="connsiteY14" fmla="*/ 77819 h 143732"/>
                    <a:gd name="connsiteX15" fmla="*/ 66008 w 131730"/>
                    <a:gd name="connsiteY15" fmla="*/ 143732 h 143732"/>
                    <a:gd name="connsiteX16" fmla="*/ 65913 w 131730"/>
                    <a:gd name="connsiteY16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1730" h="143732">
                      <a:moveTo>
                        <a:pt x="65913" y="143732"/>
                      </a:moveTo>
                      <a:cubicBezTo>
                        <a:pt x="29510" y="143732"/>
                        <a:pt x="0" y="114222"/>
                        <a:pt x="0" y="77819"/>
                      </a:cubicBezTo>
                      <a:lnTo>
                        <a:pt x="0" y="6287"/>
                      </a:lnTo>
                      <a:cubicBezTo>
                        <a:pt x="0" y="2815"/>
                        <a:pt x="2815" y="0"/>
                        <a:pt x="6286" y="0"/>
                      </a:cubicBezTo>
                      <a:lnTo>
                        <a:pt x="19431" y="0"/>
                      </a:lnTo>
                      <a:cubicBezTo>
                        <a:pt x="22903" y="0"/>
                        <a:pt x="25717" y="2815"/>
                        <a:pt x="25717" y="6287"/>
                      </a:cubicBezTo>
                      <a:lnTo>
                        <a:pt x="25717" y="77343"/>
                      </a:lnTo>
                      <a:cubicBezTo>
                        <a:pt x="24637" y="99516"/>
                        <a:pt x="41736" y="118367"/>
                        <a:pt x="63909" y="119447"/>
                      </a:cubicBezTo>
                      <a:cubicBezTo>
                        <a:pt x="86082" y="120527"/>
                        <a:pt x="104933" y="103428"/>
                        <a:pt x="106013" y="81255"/>
                      </a:cubicBezTo>
                      <a:cubicBezTo>
                        <a:pt x="106077" y="79952"/>
                        <a:pt x="106077" y="78646"/>
                        <a:pt x="106013" y="77343"/>
                      </a:cubicBezTo>
                      <a:lnTo>
                        <a:pt x="106013" y="6287"/>
                      </a:lnTo>
                      <a:cubicBezTo>
                        <a:pt x="106064" y="2836"/>
                        <a:pt x="108849" y="51"/>
                        <a:pt x="112300" y="0"/>
                      </a:cubicBezTo>
                      <a:lnTo>
                        <a:pt x="125444" y="0"/>
                      </a:lnTo>
                      <a:cubicBezTo>
                        <a:pt x="128916" y="0"/>
                        <a:pt x="131731" y="2815"/>
                        <a:pt x="131731" y="6287"/>
                      </a:cubicBezTo>
                      <a:lnTo>
                        <a:pt x="131731" y="77819"/>
                      </a:lnTo>
                      <a:cubicBezTo>
                        <a:pt x="131783" y="114169"/>
                        <a:pt x="102358" y="143680"/>
                        <a:pt x="66008" y="143732"/>
                      </a:cubicBezTo>
                      <a:cubicBezTo>
                        <a:pt x="65977" y="143732"/>
                        <a:pt x="65945" y="143732"/>
                        <a:pt x="65913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6" name="爱设计-1-7">
                  <a:extLst>
                    <a:ext uri="{FF2B5EF4-FFF2-40B4-BE49-F238E27FC236}">
                      <a16:creationId xmlns:a16="http://schemas.microsoft.com/office/drawing/2014/main" id="{BE7CBAA7-4448-9DF2-27E7-0BC983BED956}"/>
                    </a:ext>
                  </a:extLst>
                </p:cNvPr>
                <p:cNvSpPr/>
                <p:nvPr/>
              </p:nvSpPr>
              <p:spPr>
                <a:xfrm>
                  <a:off x="10782851" y="1095780"/>
                  <a:ext cx="93055" cy="116375"/>
                </a:xfrm>
                <a:custGeom>
                  <a:avLst/>
                  <a:gdLst>
                    <a:gd name="connsiteX0" fmla="*/ 6287 w 116682"/>
                    <a:gd name="connsiteY0" fmla="*/ 145923 h 145923"/>
                    <a:gd name="connsiteX1" fmla="*/ 1 w 116682"/>
                    <a:gd name="connsiteY1" fmla="*/ 139829 h 145923"/>
                    <a:gd name="connsiteX2" fmla="*/ 1 w 116682"/>
                    <a:gd name="connsiteY2" fmla="*/ 139637 h 145923"/>
                    <a:gd name="connsiteX3" fmla="*/ 1 w 116682"/>
                    <a:gd name="connsiteY3" fmla="*/ 6287 h 145923"/>
                    <a:gd name="connsiteX4" fmla="*/ 6287 w 116682"/>
                    <a:gd name="connsiteY4" fmla="*/ 0 h 145923"/>
                    <a:gd name="connsiteX5" fmla="*/ 20003 w 116682"/>
                    <a:gd name="connsiteY5" fmla="*/ 0 h 145923"/>
                    <a:gd name="connsiteX6" fmla="*/ 26290 w 116682"/>
                    <a:gd name="connsiteY6" fmla="*/ 6287 h 145923"/>
                    <a:gd name="connsiteX7" fmla="*/ 26290 w 116682"/>
                    <a:gd name="connsiteY7" fmla="*/ 114395 h 145923"/>
                    <a:gd name="connsiteX8" fmla="*/ 32576 w 116682"/>
                    <a:gd name="connsiteY8" fmla="*/ 120682 h 145923"/>
                    <a:gd name="connsiteX9" fmla="*/ 110396 w 116682"/>
                    <a:gd name="connsiteY9" fmla="*/ 120682 h 145923"/>
                    <a:gd name="connsiteX10" fmla="*/ 116682 w 116682"/>
                    <a:gd name="connsiteY10" fmla="*/ 126968 h 145923"/>
                    <a:gd name="connsiteX11" fmla="*/ 116682 w 116682"/>
                    <a:gd name="connsiteY11" fmla="*/ 139637 h 145923"/>
                    <a:gd name="connsiteX12" fmla="*/ 110588 w 116682"/>
                    <a:gd name="connsiteY12" fmla="*/ 145923 h 145923"/>
                    <a:gd name="connsiteX13" fmla="*/ 110396 w 116682"/>
                    <a:gd name="connsiteY13" fmla="*/ 145923 h 145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6682" h="145923">
                      <a:moveTo>
                        <a:pt x="6287" y="145923"/>
                      </a:moveTo>
                      <a:cubicBezTo>
                        <a:pt x="2868" y="145976"/>
                        <a:pt x="54" y="143248"/>
                        <a:pt x="1" y="139829"/>
                      </a:cubicBezTo>
                      <a:cubicBezTo>
                        <a:pt x="0" y="139765"/>
                        <a:pt x="0" y="139701"/>
                        <a:pt x="1" y="139637"/>
                      </a:cubicBezTo>
                      <a:lnTo>
                        <a:pt x="1" y="6287"/>
                      </a:lnTo>
                      <a:cubicBezTo>
                        <a:pt x="1" y="2815"/>
                        <a:pt x="2815" y="0"/>
                        <a:pt x="6287" y="0"/>
                      </a:cubicBezTo>
                      <a:lnTo>
                        <a:pt x="20003" y="0"/>
                      </a:lnTo>
                      <a:cubicBezTo>
                        <a:pt x="23475" y="0"/>
                        <a:pt x="26290" y="2815"/>
                        <a:pt x="26290" y="6287"/>
                      </a:cubicBezTo>
                      <a:lnTo>
                        <a:pt x="26290" y="114395"/>
                      </a:lnTo>
                      <a:cubicBezTo>
                        <a:pt x="26290" y="117867"/>
                        <a:pt x="29104" y="120682"/>
                        <a:pt x="32576" y="120682"/>
                      </a:cubicBezTo>
                      <a:lnTo>
                        <a:pt x="110396" y="120682"/>
                      </a:lnTo>
                      <a:cubicBezTo>
                        <a:pt x="113868" y="120682"/>
                        <a:pt x="116682" y="123496"/>
                        <a:pt x="116682" y="126968"/>
                      </a:cubicBezTo>
                      <a:lnTo>
                        <a:pt x="116682" y="139637"/>
                      </a:lnTo>
                      <a:cubicBezTo>
                        <a:pt x="116735" y="143055"/>
                        <a:pt x="114007" y="145870"/>
                        <a:pt x="110588" y="145923"/>
                      </a:cubicBezTo>
                      <a:cubicBezTo>
                        <a:pt x="110524" y="145924"/>
                        <a:pt x="110460" y="145924"/>
                        <a:pt x="110396" y="1459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7" name="爱设计-1-8">
                  <a:extLst>
                    <a:ext uri="{FF2B5EF4-FFF2-40B4-BE49-F238E27FC236}">
                      <a16:creationId xmlns:a16="http://schemas.microsoft.com/office/drawing/2014/main" id="{2A989EDD-0E42-A083-3C8E-2321DE64BEFC}"/>
                    </a:ext>
                  </a:extLst>
                </p:cNvPr>
                <p:cNvSpPr/>
                <p:nvPr/>
              </p:nvSpPr>
              <p:spPr>
                <a:xfrm>
                  <a:off x="11133572" y="1096312"/>
                  <a:ext cx="119110" cy="119110"/>
                </a:xfrm>
                <a:custGeom>
                  <a:avLst/>
                  <a:gdLst>
                    <a:gd name="connsiteX0" fmla="*/ 74867 w 149352"/>
                    <a:gd name="connsiteY0" fmla="*/ 149352 h 149352"/>
                    <a:gd name="connsiteX1" fmla="*/ 0 w 149352"/>
                    <a:gd name="connsiteY1" fmla="*/ 74867 h 149352"/>
                    <a:gd name="connsiteX2" fmla="*/ 74486 w 149352"/>
                    <a:gd name="connsiteY2" fmla="*/ 0 h 149352"/>
                    <a:gd name="connsiteX3" fmla="*/ 149352 w 149352"/>
                    <a:gd name="connsiteY3" fmla="*/ 74486 h 149352"/>
                    <a:gd name="connsiteX4" fmla="*/ 149352 w 149352"/>
                    <a:gd name="connsiteY4" fmla="*/ 74676 h 149352"/>
                    <a:gd name="connsiteX5" fmla="*/ 74867 w 149352"/>
                    <a:gd name="connsiteY5" fmla="*/ 149352 h 149352"/>
                    <a:gd name="connsiteX6" fmla="*/ 74867 w 149352"/>
                    <a:gd name="connsiteY6" fmla="*/ 25527 h 149352"/>
                    <a:gd name="connsiteX7" fmla="*/ 25527 w 149352"/>
                    <a:gd name="connsiteY7" fmla="*/ 74676 h 149352"/>
                    <a:gd name="connsiteX8" fmla="*/ 74676 w 149352"/>
                    <a:gd name="connsiteY8" fmla="*/ 124015 h 149352"/>
                    <a:gd name="connsiteX9" fmla="*/ 124015 w 149352"/>
                    <a:gd name="connsiteY9" fmla="*/ 74866 h 149352"/>
                    <a:gd name="connsiteX10" fmla="*/ 124016 w 149352"/>
                    <a:gd name="connsiteY10" fmla="*/ 74771 h 149352"/>
                    <a:gd name="connsiteX11" fmla="*/ 74866 w 149352"/>
                    <a:gd name="connsiteY11" fmla="*/ 25432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9352" h="149352">
                      <a:moveTo>
                        <a:pt x="74867" y="149352"/>
                      </a:moveTo>
                      <a:cubicBezTo>
                        <a:pt x="33624" y="149457"/>
                        <a:pt x="105" y="116109"/>
                        <a:pt x="0" y="74867"/>
                      </a:cubicBezTo>
                      <a:cubicBezTo>
                        <a:pt x="-105" y="33624"/>
                        <a:pt x="33243" y="105"/>
                        <a:pt x="74486" y="0"/>
                      </a:cubicBezTo>
                      <a:cubicBezTo>
                        <a:pt x="115728" y="-105"/>
                        <a:pt x="149247" y="33243"/>
                        <a:pt x="149352" y="74486"/>
                      </a:cubicBezTo>
                      <a:cubicBezTo>
                        <a:pt x="149352" y="74549"/>
                        <a:pt x="149352" y="74612"/>
                        <a:pt x="149352" y="74676"/>
                      </a:cubicBezTo>
                      <a:cubicBezTo>
                        <a:pt x="149300" y="115822"/>
                        <a:pt x="116013" y="149195"/>
                        <a:pt x="74867" y="149352"/>
                      </a:cubicBezTo>
                      <a:close/>
                      <a:moveTo>
                        <a:pt x="74867" y="25527"/>
                      </a:moveTo>
                      <a:cubicBezTo>
                        <a:pt x="47670" y="25474"/>
                        <a:pt x="25580" y="47479"/>
                        <a:pt x="25527" y="74676"/>
                      </a:cubicBezTo>
                      <a:cubicBezTo>
                        <a:pt x="25474" y="101873"/>
                        <a:pt x="47479" y="123963"/>
                        <a:pt x="74676" y="124015"/>
                      </a:cubicBezTo>
                      <a:cubicBezTo>
                        <a:pt x="101873" y="124068"/>
                        <a:pt x="123963" y="102063"/>
                        <a:pt x="124015" y="74866"/>
                      </a:cubicBezTo>
                      <a:cubicBezTo>
                        <a:pt x="124016" y="74835"/>
                        <a:pt x="124016" y="74803"/>
                        <a:pt x="124016" y="74771"/>
                      </a:cubicBezTo>
                      <a:cubicBezTo>
                        <a:pt x="124016" y="47596"/>
                        <a:pt x="102042" y="25537"/>
                        <a:pt x="74866" y="254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8" name="爱设计-1-9">
                  <a:extLst>
                    <a:ext uri="{FF2B5EF4-FFF2-40B4-BE49-F238E27FC236}">
                      <a16:creationId xmlns:a16="http://schemas.microsoft.com/office/drawing/2014/main" id="{9999365A-99FB-E6F6-2A0B-1AC2949C566B}"/>
                    </a:ext>
                  </a:extLst>
                </p:cNvPr>
                <p:cNvSpPr/>
                <p:nvPr/>
              </p:nvSpPr>
              <p:spPr>
                <a:xfrm>
                  <a:off x="10880009" y="1094261"/>
                  <a:ext cx="119109" cy="119109"/>
                </a:xfrm>
                <a:custGeom>
                  <a:avLst/>
                  <a:gdLst>
                    <a:gd name="connsiteX0" fmla="*/ 74676 w 149351"/>
                    <a:gd name="connsiteY0" fmla="*/ 149352 h 149351"/>
                    <a:gd name="connsiteX1" fmla="*/ 0 w 149351"/>
                    <a:gd name="connsiteY1" fmla="*/ 74676 h 149351"/>
                    <a:gd name="connsiteX2" fmla="*/ 74676 w 149351"/>
                    <a:gd name="connsiteY2" fmla="*/ 0 h 149351"/>
                    <a:gd name="connsiteX3" fmla="*/ 149352 w 149351"/>
                    <a:gd name="connsiteY3" fmla="*/ 74676 h 149351"/>
                    <a:gd name="connsiteX4" fmla="*/ 74676 w 149351"/>
                    <a:gd name="connsiteY4" fmla="*/ 149352 h 149351"/>
                    <a:gd name="connsiteX5" fmla="*/ 74676 w 149351"/>
                    <a:gd name="connsiteY5" fmla="*/ 25527 h 149351"/>
                    <a:gd name="connsiteX6" fmla="*/ 25910 w 149351"/>
                    <a:gd name="connsiteY6" fmla="*/ 75245 h 149351"/>
                    <a:gd name="connsiteX7" fmla="*/ 75629 w 149351"/>
                    <a:gd name="connsiteY7" fmla="*/ 124011 h 149351"/>
                    <a:gd name="connsiteX8" fmla="*/ 124396 w 149351"/>
                    <a:gd name="connsiteY8" fmla="*/ 74676 h 149351"/>
                    <a:gd name="connsiteX9" fmla="*/ 75251 w 149351"/>
                    <a:gd name="connsiteY9" fmla="*/ 25524 h 149351"/>
                    <a:gd name="connsiteX10" fmla="*/ 74676 w 149351"/>
                    <a:gd name="connsiteY10" fmla="*/ 25527 h 149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9351" h="149351">
                      <a:moveTo>
                        <a:pt x="74676" y="149352"/>
                      </a:moveTo>
                      <a:cubicBezTo>
                        <a:pt x="33434" y="149352"/>
                        <a:pt x="0" y="115918"/>
                        <a:pt x="0" y="74676"/>
                      </a:cubicBezTo>
                      <a:cubicBezTo>
                        <a:pt x="0" y="33434"/>
                        <a:pt x="33434" y="0"/>
                        <a:pt x="74676" y="0"/>
                      </a:cubicBezTo>
                      <a:cubicBezTo>
                        <a:pt x="115918" y="0"/>
                        <a:pt x="149352" y="33434"/>
                        <a:pt x="149352" y="74676"/>
                      </a:cubicBezTo>
                      <a:cubicBezTo>
                        <a:pt x="149352" y="115918"/>
                        <a:pt x="115918" y="149352"/>
                        <a:pt x="74676" y="149352"/>
                      </a:cubicBezTo>
                      <a:close/>
                      <a:moveTo>
                        <a:pt x="74676" y="25527"/>
                      </a:moveTo>
                      <a:cubicBezTo>
                        <a:pt x="47480" y="25790"/>
                        <a:pt x="25647" y="48050"/>
                        <a:pt x="25910" y="75245"/>
                      </a:cubicBezTo>
                      <a:cubicBezTo>
                        <a:pt x="26173" y="102441"/>
                        <a:pt x="48433" y="124274"/>
                        <a:pt x="75629" y="124011"/>
                      </a:cubicBezTo>
                      <a:cubicBezTo>
                        <a:pt x="102675" y="123749"/>
                        <a:pt x="124447" y="101723"/>
                        <a:pt x="124396" y="74676"/>
                      </a:cubicBezTo>
                      <a:cubicBezTo>
                        <a:pt x="124398" y="47532"/>
                        <a:pt x="102395" y="25525"/>
                        <a:pt x="75251" y="25524"/>
                      </a:cubicBezTo>
                      <a:cubicBezTo>
                        <a:pt x="75059" y="25524"/>
                        <a:pt x="74868" y="25525"/>
                        <a:pt x="74676" y="2552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9" name="爱设计-1-10">
                  <a:extLst>
                    <a:ext uri="{FF2B5EF4-FFF2-40B4-BE49-F238E27FC236}">
                      <a16:creationId xmlns:a16="http://schemas.microsoft.com/office/drawing/2014/main" id="{E3F3C614-CE56-64E2-7365-B6563113C430}"/>
                    </a:ext>
                  </a:extLst>
                </p:cNvPr>
                <p:cNvSpPr/>
                <p:nvPr/>
              </p:nvSpPr>
              <p:spPr>
                <a:xfrm>
                  <a:off x="11007398" y="1093083"/>
                  <a:ext cx="120880" cy="119110"/>
                </a:xfrm>
                <a:custGeom>
                  <a:avLst/>
                  <a:gdLst>
                    <a:gd name="connsiteX0" fmla="*/ 145638 w 151572"/>
                    <a:gd name="connsiteY0" fmla="*/ 64438 h 149352"/>
                    <a:gd name="connsiteX1" fmla="*/ 145066 w 151572"/>
                    <a:gd name="connsiteY1" fmla="*/ 64438 h 149352"/>
                    <a:gd name="connsiteX2" fmla="*/ 145066 w 151572"/>
                    <a:gd name="connsiteY2" fmla="*/ 64438 h 149352"/>
                    <a:gd name="connsiteX3" fmla="*/ 87916 w 151572"/>
                    <a:gd name="connsiteY3" fmla="*/ 64438 h 149352"/>
                    <a:gd name="connsiteX4" fmla="*/ 81630 w 151572"/>
                    <a:gd name="connsiteY4" fmla="*/ 70724 h 149352"/>
                    <a:gd name="connsiteX5" fmla="*/ 81630 w 151572"/>
                    <a:gd name="connsiteY5" fmla="*/ 83583 h 149352"/>
                    <a:gd name="connsiteX6" fmla="*/ 87916 w 151572"/>
                    <a:gd name="connsiteY6" fmla="*/ 89869 h 149352"/>
                    <a:gd name="connsiteX7" fmla="*/ 115443 w 151572"/>
                    <a:gd name="connsiteY7" fmla="*/ 89869 h 149352"/>
                    <a:gd name="connsiteX8" fmla="*/ 119539 w 151572"/>
                    <a:gd name="connsiteY8" fmla="*/ 91584 h 149352"/>
                    <a:gd name="connsiteX9" fmla="*/ 120492 w 151572"/>
                    <a:gd name="connsiteY9" fmla="*/ 96632 h 149352"/>
                    <a:gd name="connsiteX10" fmla="*/ 120492 w 151572"/>
                    <a:gd name="connsiteY10" fmla="*/ 96632 h 149352"/>
                    <a:gd name="connsiteX11" fmla="*/ 120492 w 151572"/>
                    <a:gd name="connsiteY11" fmla="*/ 96632 h 149352"/>
                    <a:gd name="connsiteX12" fmla="*/ 103632 w 151572"/>
                    <a:gd name="connsiteY12" fmla="*/ 117873 h 149352"/>
                    <a:gd name="connsiteX13" fmla="*/ 102870 w 151572"/>
                    <a:gd name="connsiteY13" fmla="*/ 117873 h 149352"/>
                    <a:gd name="connsiteX14" fmla="*/ 100299 w 151572"/>
                    <a:gd name="connsiteY14" fmla="*/ 119206 h 149352"/>
                    <a:gd name="connsiteX15" fmla="*/ 100299 w 151572"/>
                    <a:gd name="connsiteY15" fmla="*/ 119206 h 149352"/>
                    <a:gd name="connsiteX16" fmla="*/ 99156 w 151572"/>
                    <a:gd name="connsiteY16" fmla="*/ 119778 h 149352"/>
                    <a:gd name="connsiteX17" fmla="*/ 99156 w 151572"/>
                    <a:gd name="connsiteY17" fmla="*/ 119778 h 149352"/>
                    <a:gd name="connsiteX18" fmla="*/ 98108 w 151572"/>
                    <a:gd name="connsiteY18" fmla="*/ 120254 h 149352"/>
                    <a:gd name="connsiteX19" fmla="*/ 98108 w 151572"/>
                    <a:gd name="connsiteY19" fmla="*/ 120254 h 149352"/>
                    <a:gd name="connsiteX20" fmla="*/ 96965 w 151572"/>
                    <a:gd name="connsiteY20" fmla="*/ 120254 h 149352"/>
                    <a:gd name="connsiteX21" fmla="*/ 96965 w 151572"/>
                    <a:gd name="connsiteY21" fmla="*/ 120254 h 149352"/>
                    <a:gd name="connsiteX22" fmla="*/ 91345 w 151572"/>
                    <a:gd name="connsiteY22" fmla="*/ 122254 h 149352"/>
                    <a:gd name="connsiteX23" fmla="*/ 91345 w 151572"/>
                    <a:gd name="connsiteY23" fmla="*/ 122254 h 149352"/>
                    <a:gd name="connsiteX24" fmla="*/ 90012 w 151572"/>
                    <a:gd name="connsiteY24" fmla="*/ 122254 h 149352"/>
                    <a:gd name="connsiteX25" fmla="*/ 90012 w 151572"/>
                    <a:gd name="connsiteY25" fmla="*/ 122254 h 149352"/>
                    <a:gd name="connsiteX26" fmla="*/ 88678 w 151572"/>
                    <a:gd name="connsiteY26" fmla="*/ 122254 h 149352"/>
                    <a:gd name="connsiteX27" fmla="*/ 88678 w 151572"/>
                    <a:gd name="connsiteY27" fmla="*/ 122254 h 149352"/>
                    <a:gd name="connsiteX28" fmla="*/ 81344 w 151572"/>
                    <a:gd name="connsiteY28" fmla="*/ 123302 h 149352"/>
                    <a:gd name="connsiteX29" fmla="*/ 71819 w 151572"/>
                    <a:gd name="connsiteY29" fmla="*/ 123302 h 149352"/>
                    <a:gd name="connsiteX30" fmla="*/ 70581 w 151572"/>
                    <a:gd name="connsiteY30" fmla="*/ 123302 h 149352"/>
                    <a:gd name="connsiteX31" fmla="*/ 70581 w 151572"/>
                    <a:gd name="connsiteY31" fmla="*/ 123302 h 149352"/>
                    <a:gd name="connsiteX32" fmla="*/ 66580 w 151572"/>
                    <a:gd name="connsiteY32" fmla="*/ 122540 h 149352"/>
                    <a:gd name="connsiteX33" fmla="*/ 66580 w 151572"/>
                    <a:gd name="connsiteY33" fmla="*/ 122540 h 149352"/>
                    <a:gd name="connsiteX34" fmla="*/ 29259 w 151572"/>
                    <a:gd name="connsiteY34" fmla="*/ 63743 h 149352"/>
                    <a:gd name="connsiteX35" fmla="*/ 63246 w 151572"/>
                    <a:gd name="connsiteY35" fmla="*/ 27290 h 149352"/>
                    <a:gd name="connsiteX36" fmla="*/ 63246 w 151572"/>
                    <a:gd name="connsiteY36" fmla="*/ 27290 h 149352"/>
                    <a:gd name="connsiteX37" fmla="*/ 72009 w 151572"/>
                    <a:gd name="connsiteY37" fmla="*/ 25480 h 149352"/>
                    <a:gd name="connsiteX38" fmla="*/ 72009 w 151572"/>
                    <a:gd name="connsiteY38" fmla="*/ 25480 h 149352"/>
                    <a:gd name="connsiteX39" fmla="*/ 75438 w 151572"/>
                    <a:gd name="connsiteY39" fmla="*/ 25480 h 149352"/>
                    <a:gd name="connsiteX40" fmla="*/ 77534 w 151572"/>
                    <a:gd name="connsiteY40" fmla="*/ 25480 h 149352"/>
                    <a:gd name="connsiteX41" fmla="*/ 108966 w 151572"/>
                    <a:gd name="connsiteY41" fmla="*/ 36815 h 149352"/>
                    <a:gd name="connsiteX42" fmla="*/ 109538 w 151572"/>
                    <a:gd name="connsiteY42" fmla="*/ 37387 h 149352"/>
                    <a:gd name="connsiteX43" fmla="*/ 109538 w 151572"/>
                    <a:gd name="connsiteY43" fmla="*/ 37387 h 149352"/>
                    <a:gd name="connsiteX44" fmla="*/ 112395 w 151572"/>
                    <a:gd name="connsiteY44" fmla="*/ 40054 h 149352"/>
                    <a:gd name="connsiteX45" fmla="*/ 120396 w 151572"/>
                    <a:gd name="connsiteY45" fmla="*/ 40720 h 149352"/>
                    <a:gd name="connsiteX46" fmla="*/ 131064 w 151572"/>
                    <a:gd name="connsiteY46" fmla="*/ 33291 h 149352"/>
                    <a:gd name="connsiteX47" fmla="*/ 132781 w 151572"/>
                    <a:gd name="connsiteY47" fmla="*/ 24705 h 149352"/>
                    <a:gd name="connsiteX48" fmla="*/ 132588 w 151572"/>
                    <a:gd name="connsiteY48" fmla="*/ 24433 h 149352"/>
                    <a:gd name="connsiteX49" fmla="*/ 122016 w 151572"/>
                    <a:gd name="connsiteY49" fmla="*/ 14908 h 149352"/>
                    <a:gd name="connsiteX50" fmla="*/ 77343 w 151572"/>
                    <a:gd name="connsiteY50" fmla="*/ 49 h 149352"/>
                    <a:gd name="connsiteX51" fmla="*/ 77343 w 151572"/>
                    <a:gd name="connsiteY51" fmla="*/ 49 h 149352"/>
                    <a:gd name="connsiteX52" fmla="*/ 49 w 151572"/>
                    <a:gd name="connsiteY52" fmla="*/ 72010 h 149352"/>
                    <a:gd name="connsiteX53" fmla="*/ 72010 w 151572"/>
                    <a:gd name="connsiteY53" fmla="*/ 149305 h 149352"/>
                    <a:gd name="connsiteX54" fmla="*/ 77344 w 151572"/>
                    <a:gd name="connsiteY54" fmla="*/ 149305 h 149352"/>
                    <a:gd name="connsiteX55" fmla="*/ 84487 w 151572"/>
                    <a:gd name="connsiteY55" fmla="*/ 149305 h 149352"/>
                    <a:gd name="connsiteX56" fmla="*/ 86202 w 151572"/>
                    <a:gd name="connsiteY56" fmla="*/ 149305 h 149352"/>
                    <a:gd name="connsiteX57" fmla="*/ 87440 w 151572"/>
                    <a:gd name="connsiteY57" fmla="*/ 149305 h 149352"/>
                    <a:gd name="connsiteX58" fmla="*/ 88583 w 151572"/>
                    <a:gd name="connsiteY58" fmla="*/ 149305 h 149352"/>
                    <a:gd name="connsiteX59" fmla="*/ 89631 w 151572"/>
                    <a:gd name="connsiteY59" fmla="*/ 149305 h 149352"/>
                    <a:gd name="connsiteX60" fmla="*/ 91536 w 151572"/>
                    <a:gd name="connsiteY60" fmla="*/ 149305 h 149352"/>
                    <a:gd name="connsiteX61" fmla="*/ 92583 w 151572"/>
                    <a:gd name="connsiteY61" fmla="*/ 149305 h 149352"/>
                    <a:gd name="connsiteX62" fmla="*/ 93726 w 151572"/>
                    <a:gd name="connsiteY62" fmla="*/ 149305 h 149352"/>
                    <a:gd name="connsiteX63" fmla="*/ 94679 w 151572"/>
                    <a:gd name="connsiteY63" fmla="*/ 149305 h 149352"/>
                    <a:gd name="connsiteX64" fmla="*/ 96679 w 151572"/>
                    <a:gd name="connsiteY64" fmla="*/ 149305 h 149352"/>
                    <a:gd name="connsiteX65" fmla="*/ 97536 w 151572"/>
                    <a:gd name="connsiteY65" fmla="*/ 149305 h 149352"/>
                    <a:gd name="connsiteX66" fmla="*/ 98775 w 151572"/>
                    <a:gd name="connsiteY66" fmla="*/ 149305 h 149352"/>
                    <a:gd name="connsiteX67" fmla="*/ 99632 w 151572"/>
                    <a:gd name="connsiteY67" fmla="*/ 149305 h 149352"/>
                    <a:gd name="connsiteX68" fmla="*/ 101727 w 151572"/>
                    <a:gd name="connsiteY68" fmla="*/ 148543 h 149352"/>
                    <a:gd name="connsiteX69" fmla="*/ 102489 w 151572"/>
                    <a:gd name="connsiteY69" fmla="*/ 148543 h 149352"/>
                    <a:gd name="connsiteX70" fmla="*/ 103728 w 151572"/>
                    <a:gd name="connsiteY70" fmla="*/ 148543 h 149352"/>
                    <a:gd name="connsiteX71" fmla="*/ 103728 w 151572"/>
                    <a:gd name="connsiteY71" fmla="*/ 148543 h 149352"/>
                    <a:gd name="connsiteX72" fmla="*/ 106299 w 151572"/>
                    <a:gd name="connsiteY72" fmla="*/ 147591 h 149352"/>
                    <a:gd name="connsiteX73" fmla="*/ 106966 w 151572"/>
                    <a:gd name="connsiteY73" fmla="*/ 147591 h 149352"/>
                    <a:gd name="connsiteX74" fmla="*/ 110967 w 151572"/>
                    <a:gd name="connsiteY74" fmla="*/ 145686 h 149352"/>
                    <a:gd name="connsiteX75" fmla="*/ 111538 w 151572"/>
                    <a:gd name="connsiteY75" fmla="*/ 145686 h 149352"/>
                    <a:gd name="connsiteX76" fmla="*/ 114015 w 151572"/>
                    <a:gd name="connsiteY76" fmla="*/ 144257 h 149352"/>
                    <a:gd name="connsiteX77" fmla="*/ 114015 w 151572"/>
                    <a:gd name="connsiteY77" fmla="*/ 144257 h 149352"/>
                    <a:gd name="connsiteX78" fmla="*/ 115253 w 151572"/>
                    <a:gd name="connsiteY78" fmla="*/ 143495 h 149352"/>
                    <a:gd name="connsiteX79" fmla="*/ 115729 w 151572"/>
                    <a:gd name="connsiteY79" fmla="*/ 143495 h 149352"/>
                    <a:gd name="connsiteX80" fmla="*/ 118110 w 151572"/>
                    <a:gd name="connsiteY80" fmla="*/ 141971 h 149352"/>
                    <a:gd name="connsiteX81" fmla="*/ 118110 w 151572"/>
                    <a:gd name="connsiteY81" fmla="*/ 141971 h 149352"/>
                    <a:gd name="connsiteX82" fmla="*/ 119349 w 151572"/>
                    <a:gd name="connsiteY82" fmla="*/ 141114 h 149352"/>
                    <a:gd name="connsiteX83" fmla="*/ 119349 w 151572"/>
                    <a:gd name="connsiteY83" fmla="*/ 141114 h 149352"/>
                    <a:gd name="connsiteX84" fmla="*/ 121730 w 151572"/>
                    <a:gd name="connsiteY84" fmla="*/ 139399 h 149352"/>
                    <a:gd name="connsiteX85" fmla="*/ 121730 w 151572"/>
                    <a:gd name="connsiteY85" fmla="*/ 139399 h 149352"/>
                    <a:gd name="connsiteX86" fmla="*/ 122968 w 151572"/>
                    <a:gd name="connsiteY86" fmla="*/ 138352 h 149352"/>
                    <a:gd name="connsiteX87" fmla="*/ 122968 w 151572"/>
                    <a:gd name="connsiteY87" fmla="*/ 138352 h 149352"/>
                    <a:gd name="connsiteX88" fmla="*/ 125349 w 151572"/>
                    <a:gd name="connsiteY88" fmla="*/ 136351 h 149352"/>
                    <a:gd name="connsiteX89" fmla="*/ 125349 w 151572"/>
                    <a:gd name="connsiteY89" fmla="*/ 136351 h 149352"/>
                    <a:gd name="connsiteX90" fmla="*/ 150400 w 151572"/>
                    <a:gd name="connsiteY90" fmla="*/ 80630 h 149352"/>
                    <a:gd name="connsiteX91" fmla="*/ 150400 w 151572"/>
                    <a:gd name="connsiteY91" fmla="*/ 74248 h 149352"/>
                    <a:gd name="connsiteX92" fmla="*/ 149006 w 151572"/>
                    <a:gd name="connsiteY92" fmla="*/ 65604 h 149352"/>
                    <a:gd name="connsiteX93" fmla="*/ 145638 w 151572"/>
                    <a:gd name="connsiteY93" fmla="*/ 64438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151572" h="149352">
                      <a:moveTo>
                        <a:pt x="145638" y="64438"/>
                      </a:moveTo>
                      <a:lnTo>
                        <a:pt x="145066" y="64438"/>
                      </a:lnTo>
                      <a:lnTo>
                        <a:pt x="145066" y="64438"/>
                      </a:lnTo>
                      <a:lnTo>
                        <a:pt x="87916" y="64438"/>
                      </a:lnTo>
                      <a:cubicBezTo>
                        <a:pt x="84444" y="64438"/>
                        <a:pt x="81630" y="67252"/>
                        <a:pt x="81630" y="70724"/>
                      </a:cubicBezTo>
                      <a:lnTo>
                        <a:pt x="81630" y="83583"/>
                      </a:lnTo>
                      <a:cubicBezTo>
                        <a:pt x="81630" y="87055"/>
                        <a:pt x="84444" y="89869"/>
                        <a:pt x="87916" y="89869"/>
                      </a:cubicBezTo>
                      <a:lnTo>
                        <a:pt x="115443" y="89869"/>
                      </a:lnTo>
                      <a:cubicBezTo>
                        <a:pt x="116988" y="89843"/>
                        <a:pt x="118474" y="90465"/>
                        <a:pt x="119539" y="91584"/>
                      </a:cubicBezTo>
                      <a:cubicBezTo>
                        <a:pt x="120734" y="92976"/>
                        <a:pt x="121097" y="94900"/>
                        <a:pt x="120492" y="96632"/>
                      </a:cubicBezTo>
                      <a:lnTo>
                        <a:pt x="120492" y="96632"/>
                      </a:lnTo>
                      <a:lnTo>
                        <a:pt x="120492" y="96632"/>
                      </a:lnTo>
                      <a:cubicBezTo>
                        <a:pt x="116693" y="104984"/>
                        <a:pt x="110905" y="112278"/>
                        <a:pt x="103632" y="117873"/>
                      </a:cubicBezTo>
                      <a:lnTo>
                        <a:pt x="102870" y="117873"/>
                      </a:lnTo>
                      <a:lnTo>
                        <a:pt x="100299" y="119206"/>
                      </a:lnTo>
                      <a:lnTo>
                        <a:pt x="100299" y="119206"/>
                      </a:lnTo>
                      <a:lnTo>
                        <a:pt x="99156" y="119778"/>
                      </a:lnTo>
                      <a:lnTo>
                        <a:pt x="99156" y="119778"/>
                      </a:lnTo>
                      <a:lnTo>
                        <a:pt x="98108" y="120254"/>
                      </a:lnTo>
                      <a:lnTo>
                        <a:pt x="98108" y="120254"/>
                      </a:lnTo>
                      <a:lnTo>
                        <a:pt x="96965" y="120254"/>
                      </a:lnTo>
                      <a:lnTo>
                        <a:pt x="96965" y="120254"/>
                      </a:lnTo>
                      <a:lnTo>
                        <a:pt x="91345" y="122254"/>
                      </a:lnTo>
                      <a:lnTo>
                        <a:pt x="91345" y="122254"/>
                      </a:lnTo>
                      <a:lnTo>
                        <a:pt x="90012" y="122254"/>
                      </a:lnTo>
                      <a:lnTo>
                        <a:pt x="90012" y="122254"/>
                      </a:lnTo>
                      <a:lnTo>
                        <a:pt x="88678" y="122254"/>
                      </a:lnTo>
                      <a:lnTo>
                        <a:pt x="88678" y="122254"/>
                      </a:lnTo>
                      <a:cubicBezTo>
                        <a:pt x="86262" y="122783"/>
                        <a:pt x="83811" y="123133"/>
                        <a:pt x="81344" y="123302"/>
                      </a:cubicBezTo>
                      <a:lnTo>
                        <a:pt x="71819" y="123302"/>
                      </a:lnTo>
                      <a:lnTo>
                        <a:pt x="70581" y="123302"/>
                      </a:lnTo>
                      <a:lnTo>
                        <a:pt x="70581" y="123302"/>
                      </a:lnTo>
                      <a:lnTo>
                        <a:pt x="66580" y="122540"/>
                      </a:lnTo>
                      <a:lnTo>
                        <a:pt x="66580" y="122540"/>
                      </a:lnTo>
                      <a:cubicBezTo>
                        <a:pt x="40038" y="116609"/>
                        <a:pt x="23329" y="90285"/>
                        <a:pt x="29259" y="63743"/>
                      </a:cubicBezTo>
                      <a:cubicBezTo>
                        <a:pt x="33149" y="46333"/>
                        <a:pt x="46151" y="32388"/>
                        <a:pt x="63246" y="27290"/>
                      </a:cubicBezTo>
                      <a:lnTo>
                        <a:pt x="63246" y="27290"/>
                      </a:lnTo>
                      <a:cubicBezTo>
                        <a:pt x="66102" y="26405"/>
                        <a:pt x="69037" y="25799"/>
                        <a:pt x="72009" y="25480"/>
                      </a:cubicBezTo>
                      <a:lnTo>
                        <a:pt x="72009" y="25480"/>
                      </a:lnTo>
                      <a:lnTo>
                        <a:pt x="75438" y="25480"/>
                      </a:lnTo>
                      <a:lnTo>
                        <a:pt x="77534" y="25480"/>
                      </a:lnTo>
                      <a:cubicBezTo>
                        <a:pt x="89018" y="25448"/>
                        <a:pt x="100146" y="29461"/>
                        <a:pt x="108966" y="36815"/>
                      </a:cubicBezTo>
                      <a:lnTo>
                        <a:pt x="109538" y="37387"/>
                      </a:lnTo>
                      <a:lnTo>
                        <a:pt x="109538" y="37387"/>
                      </a:lnTo>
                      <a:lnTo>
                        <a:pt x="112395" y="40054"/>
                      </a:lnTo>
                      <a:cubicBezTo>
                        <a:pt x="114519" y="42249"/>
                        <a:pt x="117939" y="42534"/>
                        <a:pt x="120396" y="40720"/>
                      </a:cubicBezTo>
                      <a:lnTo>
                        <a:pt x="131064" y="33291"/>
                      </a:lnTo>
                      <a:cubicBezTo>
                        <a:pt x="133909" y="31394"/>
                        <a:pt x="134678" y="27550"/>
                        <a:pt x="132781" y="24705"/>
                      </a:cubicBezTo>
                      <a:cubicBezTo>
                        <a:pt x="132719" y="24612"/>
                        <a:pt x="132655" y="24522"/>
                        <a:pt x="132588" y="24433"/>
                      </a:cubicBezTo>
                      <a:cubicBezTo>
                        <a:pt x="129363" y="20941"/>
                        <a:pt x="125824" y="17753"/>
                        <a:pt x="122016" y="14908"/>
                      </a:cubicBezTo>
                      <a:cubicBezTo>
                        <a:pt x="109110" y="5280"/>
                        <a:pt x="93445" y="69"/>
                        <a:pt x="77343" y="49"/>
                      </a:cubicBezTo>
                      <a:lnTo>
                        <a:pt x="77343" y="49"/>
                      </a:lnTo>
                      <a:cubicBezTo>
                        <a:pt x="36127" y="-1424"/>
                        <a:pt x="1521" y="30794"/>
                        <a:pt x="49" y="72010"/>
                      </a:cubicBezTo>
                      <a:cubicBezTo>
                        <a:pt x="-1424" y="113226"/>
                        <a:pt x="30794" y="147833"/>
                        <a:pt x="72010" y="149305"/>
                      </a:cubicBezTo>
                      <a:cubicBezTo>
                        <a:pt x="73788" y="149369"/>
                        <a:pt x="75566" y="149369"/>
                        <a:pt x="77344" y="149305"/>
                      </a:cubicBezTo>
                      <a:lnTo>
                        <a:pt x="84487" y="149305"/>
                      </a:lnTo>
                      <a:lnTo>
                        <a:pt x="86202" y="149305"/>
                      </a:lnTo>
                      <a:lnTo>
                        <a:pt x="87440" y="149305"/>
                      </a:lnTo>
                      <a:lnTo>
                        <a:pt x="88583" y="149305"/>
                      </a:lnTo>
                      <a:lnTo>
                        <a:pt x="89631" y="149305"/>
                      </a:lnTo>
                      <a:lnTo>
                        <a:pt x="91536" y="149305"/>
                      </a:lnTo>
                      <a:lnTo>
                        <a:pt x="92583" y="149305"/>
                      </a:lnTo>
                      <a:lnTo>
                        <a:pt x="93726" y="149305"/>
                      </a:lnTo>
                      <a:lnTo>
                        <a:pt x="94679" y="149305"/>
                      </a:lnTo>
                      <a:lnTo>
                        <a:pt x="96679" y="149305"/>
                      </a:lnTo>
                      <a:lnTo>
                        <a:pt x="97536" y="149305"/>
                      </a:lnTo>
                      <a:lnTo>
                        <a:pt x="98775" y="149305"/>
                      </a:lnTo>
                      <a:lnTo>
                        <a:pt x="99632" y="149305"/>
                      </a:lnTo>
                      <a:lnTo>
                        <a:pt x="101727" y="148543"/>
                      </a:lnTo>
                      <a:lnTo>
                        <a:pt x="102489" y="148543"/>
                      </a:lnTo>
                      <a:lnTo>
                        <a:pt x="103728" y="148543"/>
                      </a:lnTo>
                      <a:lnTo>
                        <a:pt x="103728" y="148543"/>
                      </a:lnTo>
                      <a:lnTo>
                        <a:pt x="106299" y="147591"/>
                      </a:lnTo>
                      <a:lnTo>
                        <a:pt x="106966" y="147591"/>
                      </a:lnTo>
                      <a:lnTo>
                        <a:pt x="110967" y="145686"/>
                      </a:lnTo>
                      <a:lnTo>
                        <a:pt x="111538" y="145686"/>
                      </a:lnTo>
                      <a:lnTo>
                        <a:pt x="114015" y="144257"/>
                      </a:lnTo>
                      <a:lnTo>
                        <a:pt x="114015" y="144257"/>
                      </a:lnTo>
                      <a:lnTo>
                        <a:pt x="115253" y="143495"/>
                      </a:lnTo>
                      <a:lnTo>
                        <a:pt x="115729" y="143495"/>
                      </a:lnTo>
                      <a:lnTo>
                        <a:pt x="118110" y="141971"/>
                      </a:lnTo>
                      <a:lnTo>
                        <a:pt x="118110" y="141971"/>
                      </a:lnTo>
                      <a:lnTo>
                        <a:pt x="119349" y="141114"/>
                      </a:lnTo>
                      <a:lnTo>
                        <a:pt x="119349" y="141114"/>
                      </a:lnTo>
                      <a:cubicBezTo>
                        <a:pt x="120185" y="140604"/>
                        <a:pt x="120981" y="140031"/>
                        <a:pt x="121730" y="139399"/>
                      </a:cubicBezTo>
                      <a:lnTo>
                        <a:pt x="121730" y="139399"/>
                      </a:lnTo>
                      <a:lnTo>
                        <a:pt x="122968" y="138352"/>
                      </a:lnTo>
                      <a:lnTo>
                        <a:pt x="122968" y="138352"/>
                      </a:lnTo>
                      <a:lnTo>
                        <a:pt x="125349" y="136351"/>
                      </a:lnTo>
                      <a:lnTo>
                        <a:pt x="125349" y="136351"/>
                      </a:lnTo>
                      <a:cubicBezTo>
                        <a:pt x="141417" y="122313"/>
                        <a:pt x="150564" y="101966"/>
                        <a:pt x="150400" y="80630"/>
                      </a:cubicBezTo>
                      <a:lnTo>
                        <a:pt x="150400" y="74248"/>
                      </a:lnTo>
                      <a:cubicBezTo>
                        <a:pt x="152402" y="71476"/>
                        <a:pt x="151778" y="67606"/>
                        <a:pt x="149006" y="65604"/>
                      </a:cubicBezTo>
                      <a:cubicBezTo>
                        <a:pt x="148022" y="64894"/>
                        <a:pt x="146850" y="64488"/>
                        <a:pt x="145638" y="644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A557267D-1519-ACE0-B953-F70B08ADD3AB}"/>
                </a:ext>
              </a:extLst>
            </p:cNvPr>
            <p:cNvGrpSpPr/>
            <p:nvPr/>
          </p:nvGrpSpPr>
          <p:grpSpPr>
            <a:xfrm>
              <a:off x="5185410" y="0"/>
              <a:ext cx="1821180" cy="6858001"/>
              <a:chOff x="5173980" y="-2"/>
              <a:chExt cx="1821180" cy="6858001"/>
            </a:xfrm>
          </p:grpSpPr>
          <p:pic>
            <p:nvPicPr>
              <p:cNvPr id="59" name="爱设计-1-11">
                <a:extLst>
                  <a:ext uri="{FF2B5EF4-FFF2-40B4-BE49-F238E27FC236}">
                    <a16:creationId xmlns:a16="http://schemas.microsoft.com/office/drawing/2014/main" id="{1B287F04-1893-E3B3-D7AD-4016D42CF35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238750" y="6605210"/>
                <a:ext cx="1756410" cy="252789"/>
              </a:xfrm>
              <a:custGeom>
                <a:avLst/>
                <a:gdLst>
                  <a:gd name="connsiteX0" fmla="*/ 0 w 6273328"/>
                  <a:gd name="connsiteY0" fmla="*/ 0 h 433330"/>
                  <a:gd name="connsiteX1" fmla="*/ 6273328 w 6273328"/>
                  <a:gd name="connsiteY1" fmla="*/ 0 h 433330"/>
                  <a:gd name="connsiteX2" fmla="*/ 6273328 w 6273328"/>
                  <a:gd name="connsiteY2" fmla="*/ 433330 h 433330"/>
                  <a:gd name="connsiteX3" fmla="*/ 0 w 6273328"/>
                  <a:gd name="connsiteY3" fmla="*/ 433330 h 433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73328" h="433330">
                    <a:moveTo>
                      <a:pt x="0" y="0"/>
                    </a:moveTo>
                    <a:lnTo>
                      <a:pt x="6273328" y="0"/>
                    </a:lnTo>
                    <a:lnTo>
                      <a:pt x="6273328" y="433330"/>
                    </a:lnTo>
                    <a:lnTo>
                      <a:pt x="0" y="433330"/>
                    </a:lnTo>
                    <a:close/>
                  </a:path>
                </a:pathLst>
              </a:custGeom>
            </p:spPr>
          </p:pic>
          <p:pic>
            <p:nvPicPr>
              <p:cNvPr id="60" name="爱设计-1-12">
                <a:extLst>
                  <a:ext uri="{FF2B5EF4-FFF2-40B4-BE49-F238E27FC236}">
                    <a16:creationId xmlns:a16="http://schemas.microsoft.com/office/drawing/2014/main" id="{B53E03F8-B6F0-63A5-0A0D-4D23A666E40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 flipV="1">
                <a:off x="5173980" y="-2"/>
                <a:ext cx="1821180" cy="252789"/>
              </a:xfrm>
              <a:custGeom>
                <a:avLst/>
                <a:gdLst>
                  <a:gd name="connsiteX0" fmla="*/ 0 w 6273328"/>
                  <a:gd name="connsiteY0" fmla="*/ 0 h 433330"/>
                  <a:gd name="connsiteX1" fmla="*/ 6273328 w 6273328"/>
                  <a:gd name="connsiteY1" fmla="*/ 0 h 433330"/>
                  <a:gd name="connsiteX2" fmla="*/ 6273328 w 6273328"/>
                  <a:gd name="connsiteY2" fmla="*/ 433330 h 433330"/>
                  <a:gd name="connsiteX3" fmla="*/ 0 w 6273328"/>
                  <a:gd name="connsiteY3" fmla="*/ 433330 h 433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73328" h="433330">
                    <a:moveTo>
                      <a:pt x="0" y="0"/>
                    </a:moveTo>
                    <a:lnTo>
                      <a:pt x="6273328" y="0"/>
                    </a:lnTo>
                    <a:lnTo>
                      <a:pt x="6273328" y="433330"/>
                    </a:lnTo>
                    <a:lnTo>
                      <a:pt x="0" y="433330"/>
                    </a:lnTo>
                    <a:close/>
                  </a:path>
                </a:pathLst>
              </a:custGeom>
            </p:spPr>
          </p:pic>
        </p:grpSp>
        <p:grpSp>
          <p:nvGrpSpPr>
            <p:cNvPr id="3" name="爱设计-1">
              <a:extLst>
                <a:ext uri="{FF2B5EF4-FFF2-40B4-BE49-F238E27FC236}">
                  <a16:creationId xmlns:a16="http://schemas.microsoft.com/office/drawing/2014/main" id="{F202EDE8-8E85-214A-3E32-F3DB7F57D49E}"/>
                </a:ext>
              </a:extLst>
            </p:cNvPr>
            <p:cNvGrpSpPr/>
            <p:nvPr/>
          </p:nvGrpSpPr>
          <p:grpSpPr>
            <a:xfrm>
              <a:off x="557834" y="512941"/>
              <a:ext cx="7242256" cy="795457"/>
              <a:chOff x="557834" y="512941"/>
              <a:chExt cx="7242256" cy="795457"/>
            </a:xfrm>
          </p:grpSpPr>
          <p:sp>
            <p:nvSpPr>
              <p:cNvPr id="4" name="爱设计-1-13">
                <a:extLst>
                  <a:ext uri="{FF2B5EF4-FFF2-40B4-BE49-F238E27FC236}">
                    <a16:creationId xmlns:a16="http://schemas.microsoft.com/office/drawing/2014/main" id="{9F1296BD-9CF7-D2CF-6AFF-00BD9F1960C3}"/>
                  </a:ext>
                </a:extLst>
              </p:cNvPr>
              <p:cNvSpPr txBox="1"/>
              <p:nvPr/>
            </p:nvSpPr>
            <p:spPr>
              <a:xfrm>
                <a:off x="557834" y="512941"/>
                <a:ext cx="7242256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Heavy" panose="02020900000000000000" pitchFamily="18" charset="-122"/>
                    <a:ea typeface="思源宋体 Heavy" panose="02020900000000000000" pitchFamily="18" charset="-122"/>
                    <a:cs typeface="OPPOSans B" panose="00020600040101010101" pitchFamily="18" charset="-122"/>
                    <a:sym typeface="OPPOSans B" panose="00020600040101010101" pitchFamily="18" charset="-122"/>
                  </a:rPr>
                  <a:t>演示，</a:t>
                </a:r>
                <a:r>
                  <a:rPr kumimoji="0" lang="zh-CN" altLang="en-US" sz="3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思源宋体 Heavy" panose="02020900000000000000" pitchFamily="18" charset="-122"/>
                    <a:ea typeface="思源宋体 Heavy" panose="02020900000000000000" pitchFamily="18" charset="-122"/>
                    <a:cs typeface="OPPOSans B" panose="00020600040101010101" pitchFamily="18" charset="-122"/>
                    <a:sym typeface="OPPOSans B" panose="00020600040101010101" pitchFamily="18" charset="-122"/>
                  </a:rPr>
                  <a:t>就用</a:t>
                </a:r>
                <a:r>
                  <a:rPr kumimoji="0" lang="zh-CN" altLang="en-US" sz="3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思源宋体 Heavy" panose="02020900000000000000" pitchFamily="18" charset="-122"/>
                    <a:ea typeface="思源宋体 Heavy" panose="02020900000000000000" pitchFamily="18" charset="-122"/>
                    <a:cs typeface="OPPOSans B" panose="00020600040101010101" pitchFamily="18" charset="-122"/>
                    <a:sym typeface="OPPOSans B" panose="00020600040101010101" pitchFamily="18" charset="-122"/>
                  </a:rPr>
                  <a:t>爱设计</a:t>
                </a:r>
              </a:p>
            </p:txBody>
          </p:sp>
          <p:sp>
            <p:nvSpPr>
              <p:cNvPr id="6" name="爱设计-1-14">
                <a:extLst>
                  <a:ext uri="{FF2B5EF4-FFF2-40B4-BE49-F238E27FC236}">
                    <a16:creationId xmlns:a16="http://schemas.microsoft.com/office/drawing/2014/main" id="{7491AE9D-2CAC-F33F-E509-58A3ABD2EC20}"/>
                  </a:ext>
                </a:extLst>
              </p:cNvPr>
              <p:cNvSpPr txBox="1"/>
              <p:nvPr/>
            </p:nvSpPr>
            <p:spPr>
              <a:xfrm>
                <a:off x="557834" y="1000621"/>
                <a:ext cx="2563318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cs typeface="OPPOSans B" panose="00020600040101010101" pitchFamily="18" charset="-122"/>
                    <a:sym typeface="OPPOSans B" panose="00020600040101010101" pitchFamily="18" charset="-122"/>
                  </a:rPr>
                  <a:t>ISHEJI PowerPoint Design</a:t>
                </a:r>
              </a:p>
            </p:txBody>
          </p:sp>
        </p:grpSp>
      </p:grpSp>
      <p:sp>
        <p:nvSpPr>
          <p:cNvPr id="81" name="爱设计-2">
            <a:extLst>
              <a:ext uri="{FF2B5EF4-FFF2-40B4-BE49-F238E27FC236}">
                <a16:creationId xmlns:a16="http://schemas.microsoft.com/office/drawing/2014/main" id="{B3B21E21-779E-8121-51E8-4F15AE6D8557}"/>
              </a:ext>
            </a:extLst>
          </p:cNvPr>
          <p:cNvSpPr/>
          <p:nvPr/>
        </p:nvSpPr>
        <p:spPr>
          <a:xfrm>
            <a:off x="909797" y="4512099"/>
            <a:ext cx="720000" cy="7200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2" name="爱设计-3">
            <a:extLst>
              <a:ext uri="{FF2B5EF4-FFF2-40B4-BE49-F238E27FC236}">
                <a16:creationId xmlns:a16="http://schemas.microsoft.com/office/drawing/2014/main" id="{8B45D082-410C-B537-1CA8-EE268F35440B}"/>
              </a:ext>
            </a:extLst>
          </p:cNvPr>
          <p:cNvSpPr/>
          <p:nvPr/>
        </p:nvSpPr>
        <p:spPr>
          <a:xfrm>
            <a:off x="1388712" y="4656520"/>
            <a:ext cx="2274701" cy="43115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chemeClr val="accent1">
                <a:lumMod val="7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3" name="爱设计-4">
            <a:extLst>
              <a:ext uri="{FF2B5EF4-FFF2-40B4-BE49-F238E27FC236}">
                <a16:creationId xmlns:a16="http://schemas.microsoft.com/office/drawing/2014/main" id="{2B039CCA-DEE2-3E42-BF77-3984EEF6E891}"/>
              </a:ext>
            </a:extLst>
          </p:cNvPr>
          <p:cNvSpPr/>
          <p:nvPr/>
        </p:nvSpPr>
        <p:spPr>
          <a:xfrm>
            <a:off x="1019677" y="4639238"/>
            <a:ext cx="1241656" cy="46572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85000"/>
                  <a:lumOff val="15000"/>
                </a:schemeClr>
              </a:gs>
            </a:gsLst>
            <a:lin ang="2700000" scaled="0"/>
          </a:gradFill>
          <a:ln>
            <a:noFill/>
          </a:ln>
          <a:effectLst>
            <a:outerShdw blurRad="127000" sx="102000" sy="102000" algn="ctr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400" dirty="0">
                <a:latin typeface="+mj-ea"/>
                <a:ea typeface="+mj-ea"/>
              </a:rPr>
              <a:t>PART 01</a:t>
            </a:r>
          </a:p>
        </p:txBody>
      </p:sp>
      <p:sp>
        <p:nvSpPr>
          <p:cNvPr id="84" name="爱设计-5">
            <a:extLst>
              <a:ext uri="{FF2B5EF4-FFF2-40B4-BE49-F238E27FC236}">
                <a16:creationId xmlns:a16="http://schemas.microsoft.com/office/drawing/2014/main" id="{48248D46-CEB6-10F8-F73C-B7CDFC1EA33A}"/>
              </a:ext>
            </a:extLst>
          </p:cNvPr>
          <p:cNvSpPr/>
          <p:nvPr/>
        </p:nvSpPr>
        <p:spPr>
          <a:xfrm>
            <a:off x="2060283" y="4687433"/>
            <a:ext cx="1583858" cy="369332"/>
          </a:xfrm>
          <a:prstGeom prst="roundRect">
            <a:avLst>
              <a:gd name="adj" fmla="val 50000"/>
            </a:avLst>
          </a:prstGeom>
          <a:noFill/>
          <a:ln>
            <a:noFill/>
          </a:ln>
          <a:effectLst>
            <a:outerShdw blurRad="203200" dist="88900" dir="2700000" sx="98000" sy="98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</a:t>
            </a:r>
          </a:p>
        </p:txBody>
      </p:sp>
      <p:sp>
        <p:nvSpPr>
          <p:cNvPr id="85" name="爱设计-6">
            <a:extLst>
              <a:ext uri="{FF2B5EF4-FFF2-40B4-BE49-F238E27FC236}">
                <a16:creationId xmlns:a16="http://schemas.microsoft.com/office/drawing/2014/main" id="{9A8BC964-3AB1-FDF9-AD80-0A83DABE64B4}"/>
              </a:ext>
            </a:extLst>
          </p:cNvPr>
          <p:cNvSpPr txBox="1"/>
          <p:nvPr/>
        </p:nvSpPr>
        <p:spPr>
          <a:xfrm>
            <a:off x="1150061" y="5321327"/>
            <a:ext cx="2404511" cy="812773"/>
          </a:xfrm>
          <a:prstGeom prst="rect">
            <a:avLst/>
          </a:prstGeom>
        </p:spPr>
        <p:txBody>
          <a:bodyPr wrap="square" lIns="0" tIns="0" rIns="0" bIns="0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通过海报、文章、视频、音频、直播等形式创造优质内容，经由内容智能中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台分发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86" name="爱设计-7">
            <a:extLst>
              <a:ext uri="{FF2B5EF4-FFF2-40B4-BE49-F238E27FC236}">
                <a16:creationId xmlns:a16="http://schemas.microsoft.com/office/drawing/2014/main" id="{32C81778-2A6A-1FBA-DE7F-D37826B69CAD}"/>
              </a:ext>
            </a:extLst>
          </p:cNvPr>
          <p:cNvSpPr/>
          <p:nvPr/>
        </p:nvSpPr>
        <p:spPr>
          <a:xfrm>
            <a:off x="1019677" y="1764817"/>
            <a:ext cx="2624464" cy="2624400"/>
          </a:xfrm>
          <a:prstGeom prst="roundRect">
            <a:avLst>
              <a:gd name="adj" fmla="val 4000"/>
            </a:avLst>
          </a:prstGeom>
          <a:solidFill>
            <a:schemeClr val="accent1"/>
          </a:solidFill>
          <a:ln w="38100">
            <a:noFill/>
          </a:ln>
          <a:effectLst>
            <a:outerShdw blurRad="127000" dist="1016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dirty="0">
              <a:latin typeface="+mj-ea"/>
              <a:ea typeface="+mj-ea"/>
            </a:endParaRPr>
          </a:p>
        </p:txBody>
      </p:sp>
      <p:sp>
        <p:nvSpPr>
          <p:cNvPr id="87" name="爱设计-8">
            <a:extLst>
              <a:ext uri="{FF2B5EF4-FFF2-40B4-BE49-F238E27FC236}">
                <a16:creationId xmlns:a16="http://schemas.microsoft.com/office/drawing/2014/main" id="{2C4A0ADF-4207-0F7B-F33D-E88F50E8CD93}"/>
              </a:ext>
            </a:extLst>
          </p:cNvPr>
          <p:cNvSpPr>
            <a:spLocks/>
          </p:cNvSpPr>
          <p:nvPr/>
        </p:nvSpPr>
        <p:spPr>
          <a:xfrm>
            <a:off x="906622" y="1651592"/>
            <a:ext cx="2624464" cy="2624400"/>
          </a:xfrm>
          <a:prstGeom prst="roundRect">
            <a:avLst>
              <a:gd name="adj" fmla="val 4000"/>
            </a:avLst>
          </a:prstGeom>
          <a:blipFill dpi="0" rotWithShape="1">
            <a:blip r:embed="rId6">
              <a:grayscl/>
            </a:blip>
            <a:srcRect/>
            <a:tile tx="0" ty="0" sx="100000" sy="100000" flip="none" algn="tl"/>
          </a:blipFill>
          <a:ln w="38100">
            <a:noFill/>
          </a:ln>
          <a:effectLst>
            <a:outerShdw blurRad="127000" dist="1016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dirty="0">
              <a:latin typeface="+mj-ea"/>
              <a:ea typeface="+mj-ea"/>
            </a:endParaRPr>
          </a:p>
        </p:txBody>
      </p:sp>
      <p:sp>
        <p:nvSpPr>
          <p:cNvPr id="89" name="爱设计-9">
            <a:extLst>
              <a:ext uri="{FF2B5EF4-FFF2-40B4-BE49-F238E27FC236}">
                <a16:creationId xmlns:a16="http://schemas.microsoft.com/office/drawing/2014/main" id="{A561759A-39B0-FC0C-8928-0346B392F928}"/>
              </a:ext>
            </a:extLst>
          </p:cNvPr>
          <p:cNvSpPr/>
          <p:nvPr/>
        </p:nvSpPr>
        <p:spPr>
          <a:xfrm>
            <a:off x="4720780" y="4512099"/>
            <a:ext cx="720000" cy="7200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1" name="爱设计-10">
            <a:extLst>
              <a:ext uri="{FF2B5EF4-FFF2-40B4-BE49-F238E27FC236}">
                <a16:creationId xmlns:a16="http://schemas.microsoft.com/office/drawing/2014/main" id="{B3C9CB6F-A1EA-46F9-FAA6-10EEDD8354B6}"/>
              </a:ext>
            </a:extLst>
          </p:cNvPr>
          <p:cNvSpPr/>
          <p:nvPr/>
        </p:nvSpPr>
        <p:spPr>
          <a:xfrm>
            <a:off x="5199695" y="4656520"/>
            <a:ext cx="2274701" cy="43115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chemeClr val="accent1">
                <a:lumMod val="7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0" name="爱设计-11">
            <a:extLst>
              <a:ext uri="{FF2B5EF4-FFF2-40B4-BE49-F238E27FC236}">
                <a16:creationId xmlns:a16="http://schemas.microsoft.com/office/drawing/2014/main" id="{327C28DB-A693-B56F-3AEB-7EAAFA6E16B8}"/>
              </a:ext>
            </a:extLst>
          </p:cNvPr>
          <p:cNvSpPr/>
          <p:nvPr/>
        </p:nvSpPr>
        <p:spPr>
          <a:xfrm>
            <a:off x="4830660" y="4639238"/>
            <a:ext cx="1241656" cy="46572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85000"/>
                  <a:lumOff val="15000"/>
                </a:schemeClr>
              </a:gs>
            </a:gsLst>
            <a:lin ang="2700000" scaled="0"/>
          </a:gradFill>
          <a:ln>
            <a:noFill/>
          </a:ln>
          <a:effectLst>
            <a:outerShdw blurRad="127000" sx="102000" sy="102000" algn="ctr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400" dirty="0">
                <a:latin typeface="+mj-ea"/>
                <a:ea typeface="+mj-ea"/>
              </a:rPr>
              <a:t>PART 02</a:t>
            </a:r>
          </a:p>
        </p:txBody>
      </p:sp>
      <p:sp>
        <p:nvSpPr>
          <p:cNvPr id="101" name="爱设计-12">
            <a:extLst>
              <a:ext uri="{FF2B5EF4-FFF2-40B4-BE49-F238E27FC236}">
                <a16:creationId xmlns:a16="http://schemas.microsoft.com/office/drawing/2014/main" id="{A0A04DAF-5240-C1C3-D9C4-44B508E4F0DB}"/>
              </a:ext>
            </a:extLst>
          </p:cNvPr>
          <p:cNvSpPr/>
          <p:nvPr/>
        </p:nvSpPr>
        <p:spPr>
          <a:xfrm>
            <a:off x="5871266" y="4687433"/>
            <a:ext cx="1583858" cy="369332"/>
          </a:xfrm>
          <a:prstGeom prst="roundRect">
            <a:avLst>
              <a:gd name="adj" fmla="val 50000"/>
            </a:avLst>
          </a:prstGeom>
          <a:noFill/>
          <a:ln>
            <a:noFill/>
          </a:ln>
          <a:effectLst>
            <a:outerShdw blurRad="203200" dist="88900" dir="2700000" sx="98000" sy="98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02" name="爱设计-13">
            <a:extLst>
              <a:ext uri="{FF2B5EF4-FFF2-40B4-BE49-F238E27FC236}">
                <a16:creationId xmlns:a16="http://schemas.microsoft.com/office/drawing/2014/main" id="{7DC1D170-4995-0E0B-41F9-2D923AEDA66C}"/>
              </a:ext>
            </a:extLst>
          </p:cNvPr>
          <p:cNvSpPr txBox="1"/>
          <p:nvPr/>
        </p:nvSpPr>
        <p:spPr>
          <a:xfrm>
            <a:off x="4961044" y="5321327"/>
            <a:ext cx="2404511" cy="812773"/>
          </a:xfrm>
          <a:prstGeom prst="rect">
            <a:avLst/>
          </a:prstGeom>
        </p:spPr>
        <p:txBody>
          <a:bodyPr wrap="square" lIns="0" tIns="0" rIns="0" bIns="0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基于全社交媒体平台进行全域流量整合营销，借助数据中台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KolRank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提供标准化产品</a:t>
            </a:r>
          </a:p>
        </p:txBody>
      </p:sp>
      <p:sp>
        <p:nvSpPr>
          <p:cNvPr id="103" name="爱设计-14">
            <a:extLst>
              <a:ext uri="{FF2B5EF4-FFF2-40B4-BE49-F238E27FC236}">
                <a16:creationId xmlns:a16="http://schemas.microsoft.com/office/drawing/2014/main" id="{F04A1BF5-E6B8-582A-4E36-BE2641A3FE87}"/>
              </a:ext>
            </a:extLst>
          </p:cNvPr>
          <p:cNvSpPr/>
          <p:nvPr/>
        </p:nvSpPr>
        <p:spPr>
          <a:xfrm>
            <a:off x="4849932" y="1764817"/>
            <a:ext cx="2624464" cy="2624400"/>
          </a:xfrm>
          <a:prstGeom prst="roundRect">
            <a:avLst>
              <a:gd name="adj" fmla="val 4000"/>
            </a:avLst>
          </a:prstGeom>
          <a:solidFill>
            <a:schemeClr val="accent1"/>
          </a:solidFill>
          <a:ln w="38100">
            <a:noFill/>
          </a:ln>
          <a:effectLst>
            <a:outerShdw blurRad="127000" dist="1016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dirty="0">
              <a:latin typeface="+mj-ea"/>
              <a:ea typeface="+mj-ea"/>
            </a:endParaRPr>
          </a:p>
        </p:txBody>
      </p:sp>
      <p:sp>
        <p:nvSpPr>
          <p:cNvPr id="104" name="爱设计-15">
            <a:extLst>
              <a:ext uri="{FF2B5EF4-FFF2-40B4-BE49-F238E27FC236}">
                <a16:creationId xmlns:a16="http://schemas.microsoft.com/office/drawing/2014/main" id="{FB177B8A-6D18-620B-A988-964A8A1444DA}"/>
              </a:ext>
            </a:extLst>
          </p:cNvPr>
          <p:cNvSpPr/>
          <p:nvPr/>
        </p:nvSpPr>
        <p:spPr>
          <a:xfrm>
            <a:off x="4736877" y="1651592"/>
            <a:ext cx="2624464" cy="2624400"/>
          </a:xfrm>
          <a:prstGeom prst="roundRect">
            <a:avLst>
              <a:gd name="adj" fmla="val 4000"/>
            </a:avLst>
          </a:prstGeom>
          <a:blipFill dpi="0" rotWithShape="1">
            <a:blip r:embed="rId7">
              <a:grayscl/>
            </a:blip>
            <a:srcRect/>
            <a:tile tx="0" ty="0" sx="100000" sy="100000" flip="none" algn="tl"/>
          </a:blipFill>
          <a:ln w="38100">
            <a:noFill/>
          </a:ln>
          <a:effectLst>
            <a:outerShdw blurRad="127000" dist="1016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dirty="0">
              <a:latin typeface="+mj-ea"/>
              <a:ea typeface="+mj-ea"/>
            </a:endParaRPr>
          </a:p>
        </p:txBody>
      </p:sp>
      <p:sp>
        <p:nvSpPr>
          <p:cNvPr id="106" name="爱设计-16">
            <a:extLst>
              <a:ext uri="{FF2B5EF4-FFF2-40B4-BE49-F238E27FC236}">
                <a16:creationId xmlns:a16="http://schemas.microsoft.com/office/drawing/2014/main" id="{712DA076-C428-0159-9B4E-05D12C1E8EA3}"/>
              </a:ext>
            </a:extLst>
          </p:cNvPr>
          <p:cNvSpPr/>
          <p:nvPr/>
        </p:nvSpPr>
        <p:spPr>
          <a:xfrm>
            <a:off x="8531763" y="4512099"/>
            <a:ext cx="720000" cy="7200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7" name="爱设计-17">
            <a:extLst>
              <a:ext uri="{FF2B5EF4-FFF2-40B4-BE49-F238E27FC236}">
                <a16:creationId xmlns:a16="http://schemas.microsoft.com/office/drawing/2014/main" id="{4D3B32D3-1E6C-99A5-F2E7-D229EC8521B1}"/>
              </a:ext>
            </a:extLst>
          </p:cNvPr>
          <p:cNvSpPr/>
          <p:nvPr/>
        </p:nvSpPr>
        <p:spPr>
          <a:xfrm>
            <a:off x="9010678" y="4656520"/>
            <a:ext cx="2274701" cy="43115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chemeClr val="accent1">
                <a:lumMod val="7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8" name="爱设计-18">
            <a:extLst>
              <a:ext uri="{FF2B5EF4-FFF2-40B4-BE49-F238E27FC236}">
                <a16:creationId xmlns:a16="http://schemas.microsoft.com/office/drawing/2014/main" id="{393869AE-4F90-D451-184C-C5143F7D5197}"/>
              </a:ext>
            </a:extLst>
          </p:cNvPr>
          <p:cNvSpPr/>
          <p:nvPr/>
        </p:nvSpPr>
        <p:spPr>
          <a:xfrm>
            <a:off x="8641643" y="4639238"/>
            <a:ext cx="1241656" cy="46572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85000"/>
                  <a:lumOff val="15000"/>
                </a:schemeClr>
              </a:gs>
            </a:gsLst>
            <a:lin ang="2700000" scaled="0"/>
          </a:gradFill>
          <a:ln>
            <a:noFill/>
          </a:ln>
          <a:effectLst>
            <a:outerShdw blurRad="127000" sx="102000" sy="102000" algn="ctr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400" dirty="0">
                <a:latin typeface="+mj-ea"/>
                <a:ea typeface="+mj-ea"/>
              </a:rPr>
              <a:t>PART 03</a:t>
            </a:r>
          </a:p>
        </p:txBody>
      </p:sp>
      <p:sp>
        <p:nvSpPr>
          <p:cNvPr id="109" name="爱设计-19">
            <a:extLst>
              <a:ext uri="{FF2B5EF4-FFF2-40B4-BE49-F238E27FC236}">
                <a16:creationId xmlns:a16="http://schemas.microsoft.com/office/drawing/2014/main" id="{E0E02C3F-ADA3-9C61-B215-538F5E37EAFF}"/>
              </a:ext>
            </a:extLst>
          </p:cNvPr>
          <p:cNvSpPr/>
          <p:nvPr/>
        </p:nvSpPr>
        <p:spPr>
          <a:xfrm>
            <a:off x="9682249" y="4687433"/>
            <a:ext cx="1583858" cy="369332"/>
          </a:xfrm>
          <a:prstGeom prst="roundRect">
            <a:avLst>
              <a:gd name="adj" fmla="val 50000"/>
            </a:avLst>
          </a:prstGeom>
          <a:noFill/>
          <a:ln>
            <a:noFill/>
          </a:ln>
          <a:effectLst>
            <a:outerShdw blurRad="203200" dist="88900" dir="2700000" sx="98000" sy="98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10" name="爱设计-20">
            <a:extLst>
              <a:ext uri="{FF2B5EF4-FFF2-40B4-BE49-F238E27FC236}">
                <a16:creationId xmlns:a16="http://schemas.microsoft.com/office/drawing/2014/main" id="{743097BB-B470-D6B6-6163-50AFC9B3D82E}"/>
              </a:ext>
            </a:extLst>
          </p:cNvPr>
          <p:cNvSpPr txBox="1"/>
          <p:nvPr/>
        </p:nvSpPr>
        <p:spPr>
          <a:xfrm>
            <a:off x="8772027" y="5321327"/>
            <a:ext cx="2404511" cy="812773"/>
          </a:xfrm>
          <a:prstGeom prst="rect">
            <a:avLst/>
          </a:prstGeom>
        </p:spPr>
        <p:txBody>
          <a:bodyPr wrap="square" lIns="0" tIns="0" rIns="0" bIns="0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111" name="爱设计-21">
            <a:extLst>
              <a:ext uri="{FF2B5EF4-FFF2-40B4-BE49-F238E27FC236}">
                <a16:creationId xmlns:a16="http://schemas.microsoft.com/office/drawing/2014/main" id="{D58A43EE-051D-20E2-3C44-E7AC92B2A009}"/>
              </a:ext>
            </a:extLst>
          </p:cNvPr>
          <p:cNvSpPr/>
          <p:nvPr/>
        </p:nvSpPr>
        <p:spPr>
          <a:xfrm>
            <a:off x="8660915" y="1764817"/>
            <a:ext cx="2624464" cy="2624400"/>
          </a:xfrm>
          <a:prstGeom prst="roundRect">
            <a:avLst>
              <a:gd name="adj" fmla="val 4000"/>
            </a:avLst>
          </a:prstGeom>
          <a:solidFill>
            <a:schemeClr val="accent1"/>
          </a:solidFill>
          <a:ln w="38100">
            <a:noFill/>
          </a:ln>
          <a:effectLst>
            <a:outerShdw blurRad="127000" dist="1016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dirty="0">
              <a:latin typeface="+mj-ea"/>
              <a:ea typeface="+mj-ea"/>
            </a:endParaRPr>
          </a:p>
        </p:txBody>
      </p:sp>
      <p:sp>
        <p:nvSpPr>
          <p:cNvPr id="112" name="爱设计-22">
            <a:extLst>
              <a:ext uri="{FF2B5EF4-FFF2-40B4-BE49-F238E27FC236}">
                <a16:creationId xmlns:a16="http://schemas.microsoft.com/office/drawing/2014/main" id="{F7993EF9-1C96-D776-065A-42FDB0A40F98}"/>
              </a:ext>
            </a:extLst>
          </p:cNvPr>
          <p:cNvSpPr/>
          <p:nvPr/>
        </p:nvSpPr>
        <p:spPr>
          <a:xfrm>
            <a:off x="8547860" y="1651592"/>
            <a:ext cx="2624464" cy="2624400"/>
          </a:xfrm>
          <a:prstGeom prst="roundRect">
            <a:avLst>
              <a:gd name="adj" fmla="val 4000"/>
            </a:avLst>
          </a:prstGeom>
          <a:blipFill dpi="0" rotWithShape="1">
            <a:blip r:embed="rId8">
              <a:grayscl/>
            </a:blip>
            <a:srcRect/>
            <a:tile tx="0" ty="0" sx="100000" sy="100000" flip="none" algn="tl"/>
          </a:blipFill>
          <a:ln w="38100">
            <a:noFill/>
          </a:ln>
          <a:effectLst>
            <a:outerShdw blurRad="127000" dist="1016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5926246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爱设计-1">
            <a:extLst>
              <a:ext uri="{FF2B5EF4-FFF2-40B4-BE49-F238E27FC236}">
                <a16:creationId xmlns:a16="http://schemas.microsoft.com/office/drawing/2014/main" id="{7C799E43-0E4A-1D13-1EBF-3007C15AA4E2}"/>
              </a:ext>
            </a:extLst>
          </p:cNvPr>
          <p:cNvGrpSpPr/>
          <p:nvPr/>
        </p:nvGrpSpPr>
        <p:grpSpPr>
          <a:xfrm>
            <a:off x="-2" y="0"/>
            <a:ext cx="12192002" cy="6858001"/>
            <a:chOff x="-2" y="0"/>
            <a:chExt cx="12192002" cy="6858001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B415E8B-28AF-24DA-D21C-DB0A475B783C}"/>
                </a:ext>
              </a:extLst>
            </p:cNvPr>
            <p:cNvGrpSpPr/>
            <p:nvPr/>
          </p:nvGrpSpPr>
          <p:grpSpPr>
            <a:xfrm>
              <a:off x="-2" y="1"/>
              <a:ext cx="12192002" cy="6857999"/>
              <a:chOff x="-2" y="1"/>
              <a:chExt cx="12192002" cy="6857999"/>
            </a:xfrm>
          </p:grpSpPr>
          <p:pic>
            <p:nvPicPr>
              <p:cNvPr id="5" name="爱设计-1-1">
                <a:extLst>
                  <a:ext uri="{FF2B5EF4-FFF2-40B4-BE49-F238E27FC236}">
                    <a16:creationId xmlns:a16="http://schemas.microsoft.com/office/drawing/2014/main" id="{4B46BA2D-AADF-8046-33BB-CA4D667140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alphaModFix amt="7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6200000" flipH="1">
                <a:off x="2667000" y="-2667000"/>
                <a:ext cx="6857999" cy="12192001"/>
              </a:xfrm>
              <a:prstGeom prst="rect">
                <a:avLst/>
              </a:prstGeom>
            </p:spPr>
          </p:pic>
          <p:pic>
            <p:nvPicPr>
              <p:cNvPr id="17" name="爱设计-1-2">
                <a:extLst>
                  <a:ext uri="{FF2B5EF4-FFF2-40B4-BE49-F238E27FC236}">
                    <a16:creationId xmlns:a16="http://schemas.microsoft.com/office/drawing/2014/main" id="{978CBD65-499C-2F5D-CE01-522CDC66C7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alphaModFix amt="1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5400000" flipH="1">
                <a:off x="2667000" y="-2667001"/>
                <a:ext cx="6857998" cy="12192001"/>
              </a:xfrm>
              <a:prstGeom prst="rect">
                <a:avLst/>
              </a:prstGeom>
            </p:spPr>
          </p:pic>
          <p:grpSp>
            <p:nvGrpSpPr>
              <p:cNvPr id="90" name="组合 89">
                <a:extLst>
                  <a:ext uri="{FF2B5EF4-FFF2-40B4-BE49-F238E27FC236}">
                    <a16:creationId xmlns:a16="http://schemas.microsoft.com/office/drawing/2014/main" id="{8FE34A18-1116-D899-17BB-5E796D04AFF9}"/>
                  </a:ext>
                </a:extLst>
              </p:cNvPr>
              <p:cNvGrpSpPr/>
              <p:nvPr/>
            </p:nvGrpSpPr>
            <p:grpSpPr>
              <a:xfrm>
                <a:off x="10073640" y="606860"/>
                <a:ext cx="1527345" cy="190734"/>
                <a:chOff x="10273028" y="1093083"/>
                <a:chExt cx="979654" cy="122339"/>
              </a:xfrm>
              <a:solidFill>
                <a:schemeClr val="accent1"/>
              </a:solidFill>
            </p:grpSpPr>
            <p:sp>
              <p:nvSpPr>
                <p:cNvPr id="92" name="爱设计-1-3">
                  <a:extLst>
                    <a:ext uri="{FF2B5EF4-FFF2-40B4-BE49-F238E27FC236}">
                      <a16:creationId xmlns:a16="http://schemas.microsoft.com/office/drawing/2014/main" id="{9E4416DA-B8A9-3E55-0651-033EB353413A}"/>
                    </a:ext>
                  </a:extLst>
                </p:cNvPr>
                <p:cNvSpPr/>
                <p:nvPr/>
              </p:nvSpPr>
              <p:spPr>
                <a:xfrm>
                  <a:off x="10373640" y="1094110"/>
                  <a:ext cx="119414" cy="119413"/>
                </a:xfrm>
                <a:custGeom>
                  <a:avLst/>
                  <a:gdLst>
                    <a:gd name="connsiteX0" fmla="*/ 74486 w 149733"/>
                    <a:gd name="connsiteY0" fmla="*/ 149732 h 149732"/>
                    <a:gd name="connsiteX1" fmla="*/ 1 w 149733"/>
                    <a:gd name="connsiteY1" fmla="*/ 74486 h 149732"/>
                    <a:gd name="connsiteX2" fmla="*/ 75248 w 149733"/>
                    <a:gd name="connsiteY2" fmla="*/ 1 h 149732"/>
                    <a:gd name="connsiteX3" fmla="*/ 149733 w 149733"/>
                    <a:gd name="connsiteY3" fmla="*/ 74866 h 149732"/>
                    <a:gd name="connsiteX4" fmla="*/ 74868 w 149733"/>
                    <a:gd name="connsiteY4" fmla="*/ 149733 h 149732"/>
                    <a:gd name="connsiteX5" fmla="*/ 74486 w 149733"/>
                    <a:gd name="connsiteY5" fmla="*/ 149732 h 149732"/>
                    <a:gd name="connsiteX6" fmla="*/ 74486 w 149733"/>
                    <a:gd name="connsiteY6" fmla="*/ 25907 h 149732"/>
                    <a:gd name="connsiteX7" fmla="*/ 24956 w 149733"/>
                    <a:gd name="connsiteY7" fmla="*/ 75247 h 149732"/>
                    <a:gd name="connsiteX8" fmla="*/ 74295 w 149733"/>
                    <a:gd name="connsiteY8" fmla="*/ 124776 h 149732"/>
                    <a:gd name="connsiteX9" fmla="*/ 123825 w 149733"/>
                    <a:gd name="connsiteY9" fmla="*/ 75437 h 149732"/>
                    <a:gd name="connsiteX10" fmla="*/ 123825 w 149733"/>
                    <a:gd name="connsiteY10" fmla="*/ 75247 h 149732"/>
                    <a:gd name="connsiteX11" fmla="*/ 74677 w 149733"/>
                    <a:gd name="connsiteY11" fmla="*/ 25527 h 149732"/>
                    <a:gd name="connsiteX12" fmla="*/ 74486 w 149733"/>
                    <a:gd name="connsiteY12" fmla="*/ 25526 h 149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9733" h="149732">
                      <a:moveTo>
                        <a:pt x="74486" y="149732"/>
                      </a:moveTo>
                      <a:cubicBezTo>
                        <a:pt x="33138" y="149522"/>
                        <a:pt x="-209" y="115833"/>
                        <a:pt x="1" y="74486"/>
                      </a:cubicBezTo>
                      <a:cubicBezTo>
                        <a:pt x="211" y="33138"/>
                        <a:pt x="33900" y="-209"/>
                        <a:pt x="75248" y="1"/>
                      </a:cubicBezTo>
                      <a:cubicBezTo>
                        <a:pt x="116446" y="211"/>
                        <a:pt x="149733" y="33667"/>
                        <a:pt x="149733" y="74866"/>
                      </a:cubicBezTo>
                      <a:cubicBezTo>
                        <a:pt x="149734" y="116213"/>
                        <a:pt x="116215" y="149732"/>
                        <a:pt x="74868" y="149733"/>
                      </a:cubicBezTo>
                      <a:cubicBezTo>
                        <a:pt x="74740" y="149733"/>
                        <a:pt x="74613" y="149733"/>
                        <a:pt x="74486" y="149732"/>
                      </a:cubicBezTo>
                      <a:close/>
                      <a:moveTo>
                        <a:pt x="74486" y="25907"/>
                      </a:moveTo>
                      <a:cubicBezTo>
                        <a:pt x="47184" y="25855"/>
                        <a:pt x="25008" y="47945"/>
                        <a:pt x="24956" y="75247"/>
                      </a:cubicBezTo>
                      <a:cubicBezTo>
                        <a:pt x="24903" y="102549"/>
                        <a:pt x="46993" y="124724"/>
                        <a:pt x="74295" y="124776"/>
                      </a:cubicBezTo>
                      <a:cubicBezTo>
                        <a:pt x="101597" y="124829"/>
                        <a:pt x="123772" y="102739"/>
                        <a:pt x="123825" y="75437"/>
                      </a:cubicBezTo>
                      <a:cubicBezTo>
                        <a:pt x="123825" y="75373"/>
                        <a:pt x="123825" y="75310"/>
                        <a:pt x="123825" y="75247"/>
                      </a:cubicBezTo>
                      <a:cubicBezTo>
                        <a:pt x="123983" y="47945"/>
                        <a:pt x="101979" y="25685"/>
                        <a:pt x="74677" y="25527"/>
                      </a:cubicBezTo>
                      <a:cubicBezTo>
                        <a:pt x="74613" y="25526"/>
                        <a:pt x="74549" y="25526"/>
                        <a:pt x="74486" y="255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3" name="爱设计-1-4">
                  <a:extLst>
                    <a:ext uri="{FF2B5EF4-FFF2-40B4-BE49-F238E27FC236}">
                      <a16:creationId xmlns:a16="http://schemas.microsoft.com/office/drawing/2014/main" id="{F1B219A7-AD5E-DD10-11AA-7FE9E6E66510}"/>
                    </a:ext>
                  </a:extLst>
                </p:cNvPr>
                <p:cNvSpPr/>
                <p:nvPr/>
              </p:nvSpPr>
              <p:spPr>
                <a:xfrm>
                  <a:off x="10617177" y="1096768"/>
                  <a:ext cx="95286" cy="115318"/>
                </a:xfrm>
                <a:custGeom>
                  <a:avLst/>
                  <a:gdLst>
                    <a:gd name="connsiteX0" fmla="*/ 93726 w 119479"/>
                    <a:gd name="connsiteY0" fmla="*/ 143732 h 144598"/>
                    <a:gd name="connsiteX1" fmla="*/ 88106 w 119479"/>
                    <a:gd name="connsiteY1" fmla="*/ 140113 h 144598"/>
                    <a:gd name="connsiteX2" fmla="*/ 68390 w 119479"/>
                    <a:gd name="connsiteY2" fmla="*/ 98870 h 144598"/>
                    <a:gd name="connsiteX3" fmla="*/ 62770 w 119479"/>
                    <a:gd name="connsiteY3" fmla="*/ 95345 h 144598"/>
                    <a:gd name="connsiteX4" fmla="*/ 31814 w 119479"/>
                    <a:gd name="connsiteY4" fmla="*/ 95345 h 144598"/>
                    <a:gd name="connsiteX5" fmla="*/ 25432 w 119479"/>
                    <a:gd name="connsiteY5" fmla="*/ 101536 h 144598"/>
                    <a:gd name="connsiteX6" fmla="*/ 25432 w 119479"/>
                    <a:gd name="connsiteY6" fmla="*/ 101632 h 144598"/>
                    <a:gd name="connsiteX7" fmla="*/ 25432 w 119479"/>
                    <a:gd name="connsiteY7" fmla="*/ 137351 h 144598"/>
                    <a:gd name="connsiteX8" fmla="*/ 19241 w 119479"/>
                    <a:gd name="connsiteY8" fmla="*/ 143732 h 144598"/>
                    <a:gd name="connsiteX9" fmla="*/ 19145 w 119479"/>
                    <a:gd name="connsiteY9" fmla="*/ 143732 h 144598"/>
                    <a:gd name="connsiteX10" fmla="*/ 6286 w 119479"/>
                    <a:gd name="connsiteY10" fmla="*/ 143732 h 144598"/>
                    <a:gd name="connsiteX11" fmla="*/ 0 w 119479"/>
                    <a:gd name="connsiteY11" fmla="*/ 137351 h 144598"/>
                    <a:gd name="connsiteX12" fmla="*/ 0 w 119479"/>
                    <a:gd name="connsiteY12" fmla="*/ 6287 h 144598"/>
                    <a:gd name="connsiteX13" fmla="*/ 6286 w 119479"/>
                    <a:gd name="connsiteY13" fmla="*/ 0 h 144598"/>
                    <a:gd name="connsiteX14" fmla="*/ 70485 w 119479"/>
                    <a:gd name="connsiteY14" fmla="*/ 0 h 144598"/>
                    <a:gd name="connsiteX15" fmla="*/ 104394 w 119479"/>
                    <a:gd name="connsiteY15" fmla="*/ 13335 h 144598"/>
                    <a:gd name="connsiteX16" fmla="*/ 119444 w 119479"/>
                    <a:gd name="connsiteY16" fmla="*/ 46006 h 144598"/>
                    <a:gd name="connsiteX17" fmla="*/ 96869 w 119479"/>
                    <a:gd name="connsiteY17" fmla="*/ 88392 h 144598"/>
                    <a:gd name="connsiteX18" fmla="*/ 94583 w 119479"/>
                    <a:gd name="connsiteY18" fmla="*/ 96298 h 144598"/>
                    <a:gd name="connsiteX19" fmla="*/ 113062 w 119479"/>
                    <a:gd name="connsiteY19" fmla="*/ 135065 h 144598"/>
                    <a:gd name="connsiteX20" fmla="*/ 110926 w 119479"/>
                    <a:gd name="connsiteY20" fmla="*/ 143695 h 144598"/>
                    <a:gd name="connsiteX21" fmla="*/ 107347 w 119479"/>
                    <a:gd name="connsiteY21" fmla="*/ 144590 h 144598"/>
                    <a:gd name="connsiteX22" fmla="*/ 31814 w 119479"/>
                    <a:gd name="connsiteY22" fmla="*/ 25813 h 144598"/>
                    <a:gd name="connsiteX23" fmla="*/ 25432 w 119479"/>
                    <a:gd name="connsiteY23" fmla="*/ 32003 h 144598"/>
                    <a:gd name="connsiteX24" fmla="*/ 25432 w 119479"/>
                    <a:gd name="connsiteY24" fmla="*/ 32099 h 144598"/>
                    <a:gd name="connsiteX25" fmla="*/ 25432 w 119479"/>
                    <a:gd name="connsiteY25" fmla="*/ 63246 h 144598"/>
                    <a:gd name="connsiteX26" fmla="*/ 31718 w 119479"/>
                    <a:gd name="connsiteY26" fmla="*/ 69533 h 144598"/>
                    <a:gd name="connsiteX27" fmla="*/ 31813 w 119479"/>
                    <a:gd name="connsiteY27" fmla="*/ 69533 h 144598"/>
                    <a:gd name="connsiteX28" fmla="*/ 70771 w 119479"/>
                    <a:gd name="connsiteY28" fmla="*/ 69533 h 144598"/>
                    <a:gd name="connsiteX29" fmla="*/ 93440 w 119479"/>
                    <a:gd name="connsiteY29" fmla="*/ 48387 h 144598"/>
                    <a:gd name="connsiteX30" fmla="*/ 72404 w 119479"/>
                    <a:gd name="connsiteY30" fmla="*/ 25826 h 144598"/>
                    <a:gd name="connsiteX31" fmla="*/ 71533 w 119479"/>
                    <a:gd name="connsiteY31" fmla="*/ 25813 h 144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9479" h="144598">
                      <a:moveTo>
                        <a:pt x="93726" y="143732"/>
                      </a:moveTo>
                      <a:cubicBezTo>
                        <a:pt x="91313" y="143704"/>
                        <a:pt x="89130" y="142298"/>
                        <a:pt x="88106" y="140113"/>
                      </a:cubicBezTo>
                      <a:lnTo>
                        <a:pt x="68390" y="98870"/>
                      </a:lnTo>
                      <a:cubicBezTo>
                        <a:pt x="67357" y="96706"/>
                        <a:pt x="65167" y="95333"/>
                        <a:pt x="62770" y="95345"/>
                      </a:cubicBezTo>
                      <a:lnTo>
                        <a:pt x="31814" y="95345"/>
                      </a:lnTo>
                      <a:cubicBezTo>
                        <a:pt x="28342" y="95293"/>
                        <a:pt x="25485" y="98064"/>
                        <a:pt x="25432" y="101536"/>
                      </a:cubicBezTo>
                      <a:cubicBezTo>
                        <a:pt x="25432" y="101568"/>
                        <a:pt x="25432" y="101600"/>
                        <a:pt x="25432" y="101632"/>
                      </a:cubicBezTo>
                      <a:lnTo>
                        <a:pt x="25432" y="137351"/>
                      </a:lnTo>
                      <a:cubicBezTo>
                        <a:pt x="25484" y="140822"/>
                        <a:pt x="22713" y="143679"/>
                        <a:pt x="19241" y="143732"/>
                      </a:cubicBezTo>
                      <a:cubicBezTo>
                        <a:pt x="19209" y="143732"/>
                        <a:pt x="19177" y="143732"/>
                        <a:pt x="19145" y="143732"/>
                      </a:cubicBezTo>
                      <a:lnTo>
                        <a:pt x="6286" y="143732"/>
                      </a:lnTo>
                      <a:cubicBezTo>
                        <a:pt x="2799" y="143680"/>
                        <a:pt x="0" y="140838"/>
                        <a:pt x="0" y="137351"/>
                      </a:cubicBezTo>
                      <a:lnTo>
                        <a:pt x="0" y="6287"/>
                      </a:lnTo>
                      <a:cubicBezTo>
                        <a:pt x="51" y="2836"/>
                        <a:pt x="2836" y="51"/>
                        <a:pt x="6286" y="0"/>
                      </a:cubicBezTo>
                      <a:lnTo>
                        <a:pt x="70485" y="0"/>
                      </a:lnTo>
                      <a:cubicBezTo>
                        <a:pt x="83070" y="-15"/>
                        <a:pt x="95191" y="4751"/>
                        <a:pt x="104394" y="13335"/>
                      </a:cubicBezTo>
                      <a:cubicBezTo>
                        <a:pt x="113565" y="21784"/>
                        <a:pt x="118983" y="33545"/>
                        <a:pt x="119444" y="46006"/>
                      </a:cubicBezTo>
                      <a:cubicBezTo>
                        <a:pt x="120114" y="63172"/>
                        <a:pt x="111488" y="79369"/>
                        <a:pt x="96869" y="88392"/>
                      </a:cubicBezTo>
                      <a:cubicBezTo>
                        <a:pt x="94175" y="90038"/>
                        <a:pt x="93183" y="93468"/>
                        <a:pt x="94583" y="96298"/>
                      </a:cubicBezTo>
                      <a:lnTo>
                        <a:pt x="113062" y="135065"/>
                      </a:lnTo>
                      <a:cubicBezTo>
                        <a:pt x="114855" y="138037"/>
                        <a:pt x="113899" y="141901"/>
                        <a:pt x="110926" y="143695"/>
                      </a:cubicBezTo>
                      <a:cubicBezTo>
                        <a:pt x="109849" y="144344"/>
                        <a:pt x="108603" y="144656"/>
                        <a:pt x="107347" y="144590"/>
                      </a:cubicBezTo>
                      <a:close/>
                      <a:moveTo>
                        <a:pt x="31814" y="25813"/>
                      </a:moveTo>
                      <a:cubicBezTo>
                        <a:pt x="28342" y="25760"/>
                        <a:pt x="25485" y="28532"/>
                        <a:pt x="25432" y="32003"/>
                      </a:cubicBezTo>
                      <a:cubicBezTo>
                        <a:pt x="25432" y="32035"/>
                        <a:pt x="25432" y="32067"/>
                        <a:pt x="25432" y="32099"/>
                      </a:cubicBezTo>
                      <a:lnTo>
                        <a:pt x="25432" y="63246"/>
                      </a:lnTo>
                      <a:cubicBezTo>
                        <a:pt x="25431" y="66718"/>
                        <a:pt x="28246" y="69533"/>
                        <a:pt x="31718" y="69533"/>
                      </a:cubicBezTo>
                      <a:cubicBezTo>
                        <a:pt x="31749" y="69533"/>
                        <a:pt x="31781" y="69533"/>
                        <a:pt x="31813" y="69533"/>
                      </a:cubicBezTo>
                      <a:lnTo>
                        <a:pt x="70771" y="69533"/>
                      </a:lnTo>
                      <a:cubicBezTo>
                        <a:pt x="82756" y="69655"/>
                        <a:pt x="92730" y="60352"/>
                        <a:pt x="93440" y="48387"/>
                      </a:cubicBezTo>
                      <a:cubicBezTo>
                        <a:pt x="93861" y="36348"/>
                        <a:pt x="84443" y="26247"/>
                        <a:pt x="72404" y="25826"/>
                      </a:cubicBezTo>
                      <a:cubicBezTo>
                        <a:pt x="72113" y="25816"/>
                        <a:pt x="71823" y="25811"/>
                        <a:pt x="71533" y="258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4" name="爱设计-1-5">
                  <a:extLst>
                    <a:ext uri="{FF2B5EF4-FFF2-40B4-BE49-F238E27FC236}">
                      <a16:creationId xmlns:a16="http://schemas.microsoft.com/office/drawing/2014/main" id="{5D23914A-58D9-7069-48DA-13B5C80F9299}"/>
                    </a:ext>
                  </a:extLst>
                </p:cNvPr>
                <p:cNvSpPr/>
                <p:nvPr/>
              </p:nvSpPr>
              <p:spPr>
                <a:xfrm>
                  <a:off x="10273028" y="1096768"/>
                  <a:ext cx="106346" cy="114628"/>
                </a:xfrm>
                <a:custGeom>
                  <a:avLst/>
                  <a:gdLst>
                    <a:gd name="connsiteX0" fmla="*/ 59960 w 133348"/>
                    <a:gd name="connsiteY0" fmla="*/ 143732 h 143732"/>
                    <a:gd name="connsiteX1" fmla="*/ 53673 w 133348"/>
                    <a:gd name="connsiteY1" fmla="*/ 137446 h 143732"/>
                    <a:gd name="connsiteX2" fmla="*/ 53673 w 133348"/>
                    <a:gd name="connsiteY2" fmla="*/ 85820 h 143732"/>
                    <a:gd name="connsiteX3" fmla="*/ 51959 w 133348"/>
                    <a:gd name="connsiteY3" fmla="*/ 80391 h 143732"/>
                    <a:gd name="connsiteX4" fmla="*/ 905 w 133348"/>
                    <a:gd name="connsiteY4" fmla="*/ 10001 h 143732"/>
                    <a:gd name="connsiteX5" fmla="*/ 3040 w 133348"/>
                    <a:gd name="connsiteY5" fmla="*/ 1371 h 143732"/>
                    <a:gd name="connsiteX6" fmla="*/ 5953 w 133348"/>
                    <a:gd name="connsiteY6" fmla="*/ 476 h 143732"/>
                    <a:gd name="connsiteX7" fmla="*/ 18716 w 133348"/>
                    <a:gd name="connsiteY7" fmla="*/ 476 h 143732"/>
                    <a:gd name="connsiteX8" fmla="*/ 23479 w 133348"/>
                    <a:gd name="connsiteY8" fmla="*/ 2667 h 143732"/>
                    <a:gd name="connsiteX9" fmla="*/ 61579 w 133348"/>
                    <a:gd name="connsiteY9" fmla="*/ 56483 h 143732"/>
                    <a:gd name="connsiteX10" fmla="*/ 66722 w 133348"/>
                    <a:gd name="connsiteY10" fmla="*/ 59055 h 143732"/>
                    <a:gd name="connsiteX11" fmla="*/ 71771 w 133348"/>
                    <a:gd name="connsiteY11" fmla="*/ 56483 h 143732"/>
                    <a:gd name="connsiteX12" fmla="*/ 109871 w 133348"/>
                    <a:gd name="connsiteY12" fmla="*/ 2667 h 143732"/>
                    <a:gd name="connsiteX13" fmla="*/ 115014 w 133348"/>
                    <a:gd name="connsiteY13" fmla="*/ 0 h 143732"/>
                    <a:gd name="connsiteX14" fmla="*/ 127397 w 133348"/>
                    <a:gd name="connsiteY14" fmla="*/ 0 h 143732"/>
                    <a:gd name="connsiteX15" fmla="*/ 133340 w 133348"/>
                    <a:gd name="connsiteY15" fmla="*/ 6612 h 143732"/>
                    <a:gd name="connsiteX16" fmla="*/ 132445 w 133348"/>
                    <a:gd name="connsiteY16" fmla="*/ 9525 h 143732"/>
                    <a:gd name="connsiteX17" fmla="*/ 81200 w 133348"/>
                    <a:gd name="connsiteY17" fmla="*/ 80391 h 143732"/>
                    <a:gd name="connsiteX18" fmla="*/ 79486 w 133348"/>
                    <a:gd name="connsiteY18" fmla="*/ 85820 h 143732"/>
                    <a:gd name="connsiteX19" fmla="*/ 79486 w 133348"/>
                    <a:gd name="connsiteY19" fmla="*/ 137446 h 143732"/>
                    <a:gd name="connsiteX20" fmla="*/ 73199 w 133348"/>
                    <a:gd name="connsiteY20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33348" h="143732">
                      <a:moveTo>
                        <a:pt x="59960" y="143732"/>
                      </a:moveTo>
                      <a:cubicBezTo>
                        <a:pt x="56509" y="143681"/>
                        <a:pt x="53724" y="140896"/>
                        <a:pt x="53673" y="137446"/>
                      </a:cubicBezTo>
                      <a:lnTo>
                        <a:pt x="53673" y="85820"/>
                      </a:lnTo>
                      <a:cubicBezTo>
                        <a:pt x="53708" y="83872"/>
                        <a:pt x="53106" y="81966"/>
                        <a:pt x="51959" y="80391"/>
                      </a:cubicBezTo>
                      <a:lnTo>
                        <a:pt x="905" y="10001"/>
                      </a:lnTo>
                      <a:cubicBezTo>
                        <a:pt x="-889" y="7028"/>
                        <a:pt x="67" y="3164"/>
                        <a:pt x="3040" y="1371"/>
                      </a:cubicBezTo>
                      <a:cubicBezTo>
                        <a:pt x="3923" y="838"/>
                        <a:pt x="4923" y="531"/>
                        <a:pt x="5953" y="476"/>
                      </a:cubicBezTo>
                      <a:lnTo>
                        <a:pt x="18716" y="476"/>
                      </a:lnTo>
                      <a:cubicBezTo>
                        <a:pt x="20547" y="478"/>
                        <a:pt x="22286" y="1278"/>
                        <a:pt x="23479" y="2667"/>
                      </a:cubicBezTo>
                      <a:lnTo>
                        <a:pt x="61579" y="56483"/>
                      </a:lnTo>
                      <a:cubicBezTo>
                        <a:pt x="62788" y="58108"/>
                        <a:pt x="64697" y="59063"/>
                        <a:pt x="66722" y="59055"/>
                      </a:cubicBezTo>
                      <a:cubicBezTo>
                        <a:pt x="68722" y="59063"/>
                        <a:pt x="70602" y="58105"/>
                        <a:pt x="71771" y="56483"/>
                      </a:cubicBezTo>
                      <a:lnTo>
                        <a:pt x="109871" y="2667"/>
                      </a:lnTo>
                      <a:cubicBezTo>
                        <a:pt x="111049" y="994"/>
                        <a:pt x="112968" y="-1"/>
                        <a:pt x="115014" y="0"/>
                      </a:cubicBezTo>
                      <a:lnTo>
                        <a:pt x="127397" y="0"/>
                      </a:lnTo>
                      <a:cubicBezTo>
                        <a:pt x="130864" y="185"/>
                        <a:pt x="133524" y="3145"/>
                        <a:pt x="133340" y="6612"/>
                      </a:cubicBezTo>
                      <a:cubicBezTo>
                        <a:pt x="133285" y="7642"/>
                        <a:pt x="132978" y="8642"/>
                        <a:pt x="132445" y="9525"/>
                      </a:cubicBezTo>
                      <a:lnTo>
                        <a:pt x="81200" y="80391"/>
                      </a:lnTo>
                      <a:cubicBezTo>
                        <a:pt x="80053" y="81966"/>
                        <a:pt x="79451" y="83872"/>
                        <a:pt x="79486" y="85820"/>
                      </a:cubicBezTo>
                      <a:lnTo>
                        <a:pt x="79486" y="137446"/>
                      </a:lnTo>
                      <a:cubicBezTo>
                        <a:pt x="79435" y="140896"/>
                        <a:pt x="76650" y="143681"/>
                        <a:pt x="73199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5" name="爱设计-1-6">
                  <a:extLst>
                    <a:ext uri="{FF2B5EF4-FFF2-40B4-BE49-F238E27FC236}">
                      <a16:creationId xmlns:a16="http://schemas.microsoft.com/office/drawing/2014/main" id="{A2BE4E3D-CB3A-5051-163F-314077A59F3B}"/>
                    </a:ext>
                  </a:extLst>
                </p:cNvPr>
                <p:cNvSpPr/>
                <p:nvPr/>
              </p:nvSpPr>
              <p:spPr>
                <a:xfrm>
                  <a:off x="10501942" y="1096768"/>
                  <a:ext cx="105056" cy="114628"/>
                </a:xfrm>
                <a:custGeom>
                  <a:avLst/>
                  <a:gdLst>
                    <a:gd name="connsiteX0" fmla="*/ 65913 w 131730"/>
                    <a:gd name="connsiteY0" fmla="*/ 143732 h 143732"/>
                    <a:gd name="connsiteX1" fmla="*/ 0 w 131730"/>
                    <a:gd name="connsiteY1" fmla="*/ 77819 h 143732"/>
                    <a:gd name="connsiteX2" fmla="*/ 0 w 131730"/>
                    <a:gd name="connsiteY2" fmla="*/ 6287 h 143732"/>
                    <a:gd name="connsiteX3" fmla="*/ 6286 w 131730"/>
                    <a:gd name="connsiteY3" fmla="*/ 0 h 143732"/>
                    <a:gd name="connsiteX4" fmla="*/ 19431 w 131730"/>
                    <a:gd name="connsiteY4" fmla="*/ 0 h 143732"/>
                    <a:gd name="connsiteX5" fmla="*/ 25717 w 131730"/>
                    <a:gd name="connsiteY5" fmla="*/ 6287 h 143732"/>
                    <a:gd name="connsiteX6" fmla="*/ 25717 w 131730"/>
                    <a:gd name="connsiteY6" fmla="*/ 77343 h 143732"/>
                    <a:gd name="connsiteX7" fmla="*/ 63909 w 131730"/>
                    <a:gd name="connsiteY7" fmla="*/ 119447 h 143732"/>
                    <a:gd name="connsiteX8" fmla="*/ 106013 w 131730"/>
                    <a:gd name="connsiteY8" fmla="*/ 81255 h 143732"/>
                    <a:gd name="connsiteX9" fmla="*/ 106013 w 131730"/>
                    <a:gd name="connsiteY9" fmla="*/ 77343 h 143732"/>
                    <a:gd name="connsiteX10" fmla="*/ 106013 w 131730"/>
                    <a:gd name="connsiteY10" fmla="*/ 6287 h 143732"/>
                    <a:gd name="connsiteX11" fmla="*/ 112300 w 131730"/>
                    <a:gd name="connsiteY11" fmla="*/ 0 h 143732"/>
                    <a:gd name="connsiteX12" fmla="*/ 125444 w 131730"/>
                    <a:gd name="connsiteY12" fmla="*/ 0 h 143732"/>
                    <a:gd name="connsiteX13" fmla="*/ 131731 w 131730"/>
                    <a:gd name="connsiteY13" fmla="*/ 6287 h 143732"/>
                    <a:gd name="connsiteX14" fmla="*/ 131731 w 131730"/>
                    <a:gd name="connsiteY14" fmla="*/ 77819 h 143732"/>
                    <a:gd name="connsiteX15" fmla="*/ 66008 w 131730"/>
                    <a:gd name="connsiteY15" fmla="*/ 143732 h 143732"/>
                    <a:gd name="connsiteX16" fmla="*/ 65913 w 131730"/>
                    <a:gd name="connsiteY16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1730" h="143732">
                      <a:moveTo>
                        <a:pt x="65913" y="143732"/>
                      </a:moveTo>
                      <a:cubicBezTo>
                        <a:pt x="29510" y="143732"/>
                        <a:pt x="0" y="114222"/>
                        <a:pt x="0" y="77819"/>
                      </a:cubicBezTo>
                      <a:lnTo>
                        <a:pt x="0" y="6287"/>
                      </a:lnTo>
                      <a:cubicBezTo>
                        <a:pt x="0" y="2815"/>
                        <a:pt x="2815" y="0"/>
                        <a:pt x="6286" y="0"/>
                      </a:cubicBezTo>
                      <a:lnTo>
                        <a:pt x="19431" y="0"/>
                      </a:lnTo>
                      <a:cubicBezTo>
                        <a:pt x="22903" y="0"/>
                        <a:pt x="25717" y="2815"/>
                        <a:pt x="25717" y="6287"/>
                      </a:cubicBezTo>
                      <a:lnTo>
                        <a:pt x="25717" y="77343"/>
                      </a:lnTo>
                      <a:cubicBezTo>
                        <a:pt x="24637" y="99516"/>
                        <a:pt x="41736" y="118367"/>
                        <a:pt x="63909" y="119447"/>
                      </a:cubicBezTo>
                      <a:cubicBezTo>
                        <a:pt x="86082" y="120527"/>
                        <a:pt x="104933" y="103428"/>
                        <a:pt x="106013" y="81255"/>
                      </a:cubicBezTo>
                      <a:cubicBezTo>
                        <a:pt x="106077" y="79952"/>
                        <a:pt x="106077" y="78646"/>
                        <a:pt x="106013" y="77343"/>
                      </a:cubicBezTo>
                      <a:lnTo>
                        <a:pt x="106013" y="6287"/>
                      </a:lnTo>
                      <a:cubicBezTo>
                        <a:pt x="106064" y="2836"/>
                        <a:pt x="108849" y="51"/>
                        <a:pt x="112300" y="0"/>
                      </a:cubicBezTo>
                      <a:lnTo>
                        <a:pt x="125444" y="0"/>
                      </a:lnTo>
                      <a:cubicBezTo>
                        <a:pt x="128916" y="0"/>
                        <a:pt x="131731" y="2815"/>
                        <a:pt x="131731" y="6287"/>
                      </a:cubicBezTo>
                      <a:lnTo>
                        <a:pt x="131731" y="77819"/>
                      </a:lnTo>
                      <a:cubicBezTo>
                        <a:pt x="131783" y="114169"/>
                        <a:pt x="102358" y="143680"/>
                        <a:pt x="66008" y="143732"/>
                      </a:cubicBezTo>
                      <a:cubicBezTo>
                        <a:pt x="65977" y="143732"/>
                        <a:pt x="65945" y="143732"/>
                        <a:pt x="65913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6" name="爱设计-1-7">
                  <a:extLst>
                    <a:ext uri="{FF2B5EF4-FFF2-40B4-BE49-F238E27FC236}">
                      <a16:creationId xmlns:a16="http://schemas.microsoft.com/office/drawing/2014/main" id="{BE7CBAA7-4448-9DF2-27E7-0BC983BED956}"/>
                    </a:ext>
                  </a:extLst>
                </p:cNvPr>
                <p:cNvSpPr/>
                <p:nvPr/>
              </p:nvSpPr>
              <p:spPr>
                <a:xfrm>
                  <a:off x="10782851" y="1095780"/>
                  <a:ext cx="93055" cy="116375"/>
                </a:xfrm>
                <a:custGeom>
                  <a:avLst/>
                  <a:gdLst>
                    <a:gd name="connsiteX0" fmla="*/ 6287 w 116682"/>
                    <a:gd name="connsiteY0" fmla="*/ 145923 h 145923"/>
                    <a:gd name="connsiteX1" fmla="*/ 1 w 116682"/>
                    <a:gd name="connsiteY1" fmla="*/ 139829 h 145923"/>
                    <a:gd name="connsiteX2" fmla="*/ 1 w 116682"/>
                    <a:gd name="connsiteY2" fmla="*/ 139637 h 145923"/>
                    <a:gd name="connsiteX3" fmla="*/ 1 w 116682"/>
                    <a:gd name="connsiteY3" fmla="*/ 6287 h 145923"/>
                    <a:gd name="connsiteX4" fmla="*/ 6287 w 116682"/>
                    <a:gd name="connsiteY4" fmla="*/ 0 h 145923"/>
                    <a:gd name="connsiteX5" fmla="*/ 20003 w 116682"/>
                    <a:gd name="connsiteY5" fmla="*/ 0 h 145923"/>
                    <a:gd name="connsiteX6" fmla="*/ 26290 w 116682"/>
                    <a:gd name="connsiteY6" fmla="*/ 6287 h 145923"/>
                    <a:gd name="connsiteX7" fmla="*/ 26290 w 116682"/>
                    <a:gd name="connsiteY7" fmla="*/ 114395 h 145923"/>
                    <a:gd name="connsiteX8" fmla="*/ 32576 w 116682"/>
                    <a:gd name="connsiteY8" fmla="*/ 120682 h 145923"/>
                    <a:gd name="connsiteX9" fmla="*/ 110396 w 116682"/>
                    <a:gd name="connsiteY9" fmla="*/ 120682 h 145923"/>
                    <a:gd name="connsiteX10" fmla="*/ 116682 w 116682"/>
                    <a:gd name="connsiteY10" fmla="*/ 126968 h 145923"/>
                    <a:gd name="connsiteX11" fmla="*/ 116682 w 116682"/>
                    <a:gd name="connsiteY11" fmla="*/ 139637 h 145923"/>
                    <a:gd name="connsiteX12" fmla="*/ 110588 w 116682"/>
                    <a:gd name="connsiteY12" fmla="*/ 145923 h 145923"/>
                    <a:gd name="connsiteX13" fmla="*/ 110396 w 116682"/>
                    <a:gd name="connsiteY13" fmla="*/ 145923 h 145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6682" h="145923">
                      <a:moveTo>
                        <a:pt x="6287" y="145923"/>
                      </a:moveTo>
                      <a:cubicBezTo>
                        <a:pt x="2868" y="145976"/>
                        <a:pt x="54" y="143248"/>
                        <a:pt x="1" y="139829"/>
                      </a:cubicBezTo>
                      <a:cubicBezTo>
                        <a:pt x="0" y="139765"/>
                        <a:pt x="0" y="139701"/>
                        <a:pt x="1" y="139637"/>
                      </a:cubicBezTo>
                      <a:lnTo>
                        <a:pt x="1" y="6287"/>
                      </a:lnTo>
                      <a:cubicBezTo>
                        <a:pt x="1" y="2815"/>
                        <a:pt x="2815" y="0"/>
                        <a:pt x="6287" y="0"/>
                      </a:cubicBezTo>
                      <a:lnTo>
                        <a:pt x="20003" y="0"/>
                      </a:lnTo>
                      <a:cubicBezTo>
                        <a:pt x="23475" y="0"/>
                        <a:pt x="26290" y="2815"/>
                        <a:pt x="26290" y="6287"/>
                      </a:cubicBezTo>
                      <a:lnTo>
                        <a:pt x="26290" y="114395"/>
                      </a:lnTo>
                      <a:cubicBezTo>
                        <a:pt x="26290" y="117867"/>
                        <a:pt x="29104" y="120682"/>
                        <a:pt x="32576" y="120682"/>
                      </a:cubicBezTo>
                      <a:lnTo>
                        <a:pt x="110396" y="120682"/>
                      </a:lnTo>
                      <a:cubicBezTo>
                        <a:pt x="113868" y="120682"/>
                        <a:pt x="116682" y="123496"/>
                        <a:pt x="116682" y="126968"/>
                      </a:cubicBezTo>
                      <a:lnTo>
                        <a:pt x="116682" y="139637"/>
                      </a:lnTo>
                      <a:cubicBezTo>
                        <a:pt x="116735" y="143055"/>
                        <a:pt x="114007" y="145870"/>
                        <a:pt x="110588" y="145923"/>
                      </a:cubicBezTo>
                      <a:cubicBezTo>
                        <a:pt x="110524" y="145924"/>
                        <a:pt x="110460" y="145924"/>
                        <a:pt x="110396" y="1459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7" name="爱设计-1-8">
                  <a:extLst>
                    <a:ext uri="{FF2B5EF4-FFF2-40B4-BE49-F238E27FC236}">
                      <a16:creationId xmlns:a16="http://schemas.microsoft.com/office/drawing/2014/main" id="{2A989EDD-0E42-A083-3C8E-2321DE64BEFC}"/>
                    </a:ext>
                  </a:extLst>
                </p:cNvPr>
                <p:cNvSpPr/>
                <p:nvPr/>
              </p:nvSpPr>
              <p:spPr>
                <a:xfrm>
                  <a:off x="11133572" y="1096312"/>
                  <a:ext cx="119110" cy="119110"/>
                </a:xfrm>
                <a:custGeom>
                  <a:avLst/>
                  <a:gdLst>
                    <a:gd name="connsiteX0" fmla="*/ 74867 w 149352"/>
                    <a:gd name="connsiteY0" fmla="*/ 149352 h 149352"/>
                    <a:gd name="connsiteX1" fmla="*/ 0 w 149352"/>
                    <a:gd name="connsiteY1" fmla="*/ 74867 h 149352"/>
                    <a:gd name="connsiteX2" fmla="*/ 74486 w 149352"/>
                    <a:gd name="connsiteY2" fmla="*/ 0 h 149352"/>
                    <a:gd name="connsiteX3" fmla="*/ 149352 w 149352"/>
                    <a:gd name="connsiteY3" fmla="*/ 74486 h 149352"/>
                    <a:gd name="connsiteX4" fmla="*/ 149352 w 149352"/>
                    <a:gd name="connsiteY4" fmla="*/ 74676 h 149352"/>
                    <a:gd name="connsiteX5" fmla="*/ 74867 w 149352"/>
                    <a:gd name="connsiteY5" fmla="*/ 149352 h 149352"/>
                    <a:gd name="connsiteX6" fmla="*/ 74867 w 149352"/>
                    <a:gd name="connsiteY6" fmla="*/ 25527 h 149352"/>
                    <a:gd name="connsiteX7" fmla="*/ 25527 w 149352"/>
                    <a:gd name="connsiteY7" fmla="*/ 74676 h 149352"/>
                    <a:gd name="connsiteX8" fmla="*/ 74676 w 149352"/>
                    <a:gd name="connsiteY8" fmla="*/ 124015 h 149352"/>
                    <a:gd name="connsiteX9" fmla="*/ 124015 w 149352"/>
                    <a:gd name="connsiteY9" fmla="*/ 74866 h 149352"/>
                    <a:gd name="connsiteX10" fmla="*/ 124016 w 149352"/>
                    <a:gd name="connsiteY10" fmla="*/ 74771 h 149352"/>
                    <a:gd name="connsiteX11" fmla="*/ 74866 w 149352"/>
                    <a:gd name="connsiteY11" fmla="*/ 25432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9352" h="149352">
                      <a:moveTo>
                        <a:pt x="74867" y="149352"/>
                      </a:moveTo>
                      <a:cubicBezTo>
                        <a:pt x="33624" y="149457"/>
                        <a:pt x="105" y="116109"/>
                        <a:pt x="0" y="74867"/>
                      </a:cubicBezTo>
                      <a:cubicBezTo>
                        <a:pt x="-105" y="33624"/>
                        <a:pt x="33243" y="105"/>
                        <a:pt x="74486" y="0"/>
                      </a:cubicBezTo>
                      <a:cubicBezTo>
                        <a:pt x="115728" y="-105"/>
                        <a:pt x="149247" y="33243"/>
                        <a:pt x="149352" y="74486"/>
                      </a:cubicBezTo>
                      <a:cubicBezTo>
                        <a:pt x="149352" y="74549"/>
                        <a:pt x="149352" y="74612"/>
                        <a:pt x="149352" y="74676"/>
                      </a:cubicBezTo>
                      <a:cubicBezTo>
                        <a:pt x="149300" y="115822"/>
                        <a:pt x="116013" y="149195"/>
                        <a:pt x="74867" y="149352"/>
                      </a:cubicBezTo>
                      <a:close/>
                      <a:moveTo>
                        <a:pt x="74867" y="25527"/>
                      </a:moveTo>
                      <a:cubicBezTo>
                        <a:pt x="47670" y="25474"/>
                        <a:pt x="25580" y="47479"/>
                        <a:pt x="25527" y="74676"/>
                      </a:cubicBezTo>
                      <a:cubicBezTo>
                        <a:pt x="25474" y="101873"/>
                        <a:pt x="47479" y="123963"/>
                        <a:pt x="74676" y="124015"/>
                      </a:cubicBezTo>
                      <a:cubicBezTo>
                        <a:pt x="101873" y="124068"/>
                        <a:pt x="123963" y="102063"/>
                        <a:pt x="124015" y="74866"/>
                      </a:cubicBezTo>
                      <a:cubicBezTo>
                        <a:pt x="124016" y="74835"/>
                        <a:pt x="124016" y="74803"/>
                        <a:pt x="124016" y="74771"/>
                      </a:cubicBezTo>
                      <a:cubicBezTo>
                        <a:pt x="124016" y="47596"/>
                        <a:pt x="102042" y="25537"/>
                        <a:pt x="74866" y="254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8" name="爱设计-1-9">
                  <a:extLst>
                    <a:ext uri="{FF2B5EF4-FFF2-40B4-BE49-F238E27FC236}">
                      <a16:creationId xmlns:a16="http://schemas.microsoft.com/office/drawing/2014/main" id="{9999365A-99FB-E6F6-2A0B-1AC2949C566B}"/>
                    </a:ext>
                  </a:extLst>
                </p:cNvPr>
                <p:cNvSpPr/>
                <p:nvPr/>
              </p:nvSpPr>
              <p:spPr>
                <a:xfrm>
                  <a:off x="10880009" y="1094261"/>
                  <a:ext cx="119109" cy="119109"/>
                </a:xfrm>
                <a:custGeom>
                  <a:avLst/>
                  <a:gdLst>
                    <a:gd name="connsiteX0" fmla="*/ 74676 w 149351"/>
                    <a:gd name="connsiteY0" fmla="*/ 149352 h 149351"/>
                    <a:gd name="connsiteX1" fmla="*/ 0 w 149351"/>
                    <a:gd name="connsiteY1" fmla="*/ 74676 h 149351"/>
                    <a:gd name="connsiteX2" fmla="*/ 74676 w 149351"/>
                    <a:gd name="connsiteY2" fmla="*/ 0 h 149351"/>
                    <a:gd name="connsiteX3" fmla="*/ 149352 w 149351"/>
                    <a:gd name="connsiteY3" fmla="*/ 74676 h 149351"/>
                    <a:gd name="connsiteX4" fmla="*/ 74676 w 149351"/>
                    <a:gd name="connsiteY4" fmla="*/ 149352 h 149351"/>
                    <a:gd name="connsiteX5" fmla="*/ 74676 w 149351"/>
                    <a:gd name="connsiteY5" fmla="*/ 25527 h 149351"/>
                    <a:gd name="connsiteX6" fmla="*/ 25910 w 149351"/>
                    <a:gd name="connsiteY6" fmla="*/ 75245 h 149351"/>
                    <a:gd name="connsiteX7" fmla="*/ 75629 w 149351"/>
                    <a:gd name="connsiteY7" fmla="*/ 124011 h 149351"/>
                    <a:gd name="connsiteX8" fmla="*/ 124396 w 149351"/>
                    <a:gd name="connsiteY8" fmla="*/ 74676 h 149351"/>
                    <a:gd name="connsiteX9" fmla="*/ 75251 w 149351"/>
                    <a:gd name="connsiteY9" fmla="*/ 25524 h 149351"/>
                    <a:gd name="connsiteX10" fmla="*/ 74676 w 149351"/>
                    <a:gd name="connsiteY10" fmla="*/ 25527 h 149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9351" h="149351">
                      <a:moveTo>
                        <a:pt x="74676" y="149352"/>
                      </a:moveTo>
                      <a:cubicBezTo>
                        <a:pt x="33434" y="149352"/>
                        <a:pt x="0" y="115918"/>
                        <a:pt x="0" y="74676"/>
                      </a:cubicBezTo>
                      <a:cubicBezTo>
                        <a:pt x="0" y="33434"/>
                        <a:pt x="33434" y="0"/>
                        <a:pt x="74676" y="0"/>
                      </a:cubicBezTo>
                      <a:cubicBezTo>
                        <a:pt x="115918" y="0"/>
                        <a:pt x="149352" y="33434"/>
                        <a:pt x="149352" y="74676"/>
                      </a:cubicBezTo>
                      <a:cubicBezTo>
                        <a:pt x="149352" y="115918"/>
                        <a:pt x="115918" y="149352"/>
                        <a:pt x="74676" y="149352"/>
                      </a:cubicBezTo>
                      <a:close/>
                      <a:moveTo>
                        <a:pt x="74676" y="25527"/>
                      </a:moveTo>
                      <a:cubicBezTo>
                        <a:pt x="47480" y="25790"/>
                        <a:pt x="25647" y="48050"/>
                        <a:pt x="25910" y="75245"/>
                      </a:cubicBezTo>
                      <a:cubicBezTo>
                        <a:pt x="26173" y="102441"/>
                        <a:pt x="48433" y="124274"/>
                        <a:pt x="75629" y="124011"/>
                      </a:cubicBezTo>
                      <a:cubicBezTo>
                        <a:pt x="102675" y="123749"/>
                        <a:pt x="124447" y="101723"/>
                        <a:pt x="124396" y="74676"/>
                      </a:cubicBezTo>
                      <a:cubicBezTo>
                        <a:pt x="124398" y="47532"/>
                        <a:pt x="102395" y="25525"/>
                        <a:pt x="75251" y="25524"/>
                      </a:cubicBezTo>
                      <a:cubicBezTo>
                        <a:pt x="75059" y="25524"/>
                        <a:pt x="74868" y="25525"/>
                        <a:pt x="74676" y="2552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9" name="爱设计-1-10">
                  <a:extLst>
                    <a:ext uri="{FF2B5EF4-FFF2-40B4-BE49-F238E27FC236}">
                      <a16:creationId xmlns:a16="http://schemas.microsoft.com/office/drawing/2014/main" id="{E3F3C614-CE56-64E2-7365-B6563113C430}"/>
                    </a:ext>
                  </a:extLst>
                </p:cNvPr>
                <p:cNvSpPr/>
                <p:nvPr/>
              </p:nvSpPr>
              <p:spPr>
                <a:xfrm>
                  <a:off x="11007398" y="1093083"/>
                  <a:ext cx="120880" cy="119110"/>
                </a:xfrm>
                <a:custGeom>
                  <a:avLst/>
                  <a:gdLst>
                    <a:gd name="connsiteX0" fmla="*/ 145638 w 151572"/>
                    <a:gd name="connsiteY0" fmla="*/ 64438 h 149352"/>
                    <a:gd name="connsiteX1" fmla="*/ 145066 w 151572"/>
                    <a:gd name="connsiteY1" fmla="*/ 64438 h 149352"/>
                    <a:gd name="connsiteX2" fmla="*/ 145066 w 151572"/>
                    <a:gd name="connsiteY2" fmla="*/ 64438 h 149352"/>
                    <a:gd name="connsiteX3" fmla="*/ 87916 w 151572"/>
                    <a:gd name="connsiteY3" fmla="*/ 64438 h 149352"/>
                    <a:gd name="connsiteX4" fmla="*/ 81630 w 151572"/>
                    <a:gd name="connsiteY4" fmla="*/ 70724 h 149352"/>
                    <a:gd name="connsiteX5" fmla="*/ 81630 w 151572"/>
                    <a:gd name="connsiteY5" fmla="*/ 83583 h 149352"/>
                    <a:gd name="connsiteX6" fmla="*/ 87916 w 151572"/>
                    <a:gd name="connsiteY6" fmla="*/ 89869 h 149352"/>
                    <a:gd name="connsiteX7" fmla="*/ 115443 w 151572"/>
                    <a:gd name="connsiteY7" fmla="*/ 89869 h 149352"/>
                    <a:gd name="connsiteX8" fmla="*/ 119539 w 151572"/>
                    <a:gd name="connsiteY8" fmla="*/ 91584 h 149352"/>
                    <a:gd name="connsiteX9" fmla="*/ 120492 w 151572"/>
                    <a:gd name="connsiteY9" fmla="*/ 96632 h 149352"/>
                    <a:gd name="connsiteX10" fmla="*/ 120492 w 151572"/>
                    <a:gd name="connsiteY10" fmla="*/ 96632 h 149352"/>
                    <a:gd name="connsiteX11" fmla="*/ 120492 w 151572"/>
                    <a:gd name="connsiteY11" fmla="*/ 96632 h 149352"/>
                    <a:gd name="connsiteX12" fmla="*/ 103632 w 151572"/>
                    <a:gd name="connsiteY12" fmla="*/ 117873 h 149352"/>
                    <a:gd name="connsiteX13" fmla="*/ 102870 w 151572"/>
                    <a:gd name="connsiteY13" fmla="*/ 117873 h 149352"/>
                    <a:gd name="connsiteX14" fmla="*/ 100299 w 151572"/>
                    <a:gd name="connsiteY14" fmla="*/ 119206 h 149352"/>
                    <a:gd name="connsiteX15" fmla="*/ 100299 w 151572"/>
                    <a:gd name="connsiteY15" fmla="*/ 119206 h 149352"/>
                    <a:gd name="connsiteX16" fmla="*/ 99156 w 151572"/>
                    <a:gd name="connsiteY16" fmla="*/ 119778 h 149352"/>
                    <a:gd name="connsiteX17" fmla="*/ 99156 w 151572"/>
                    <a:gd name="connsiteY17" fmla="*/ 119778 h 149352"/>
                    <a:gd name="connsiteX18" fmla="*/ 98108 w 151572"/>
                    <a:gd name="connsiteY18" fmla="*/ 120254 h 149352"/>
                    <a:gd name="connsiteX19" fmla="*/ 98108 w 151572"/>
                    <a:gd name="connsiteY19" fmla="*/ 120254 h 149352"/>
                    <a:gd name="connsiteX20" fmla="*/ 96965 w 151572"/>
                    <a:gd name="connsiteY20" fmla="*/ 120254 h 149352"/>
                    <a:gd name="connsiteX21" fmla="*/ 96965 w 151572"/>
                    <a:gd name="connsiteY21" fmla="*/ 120254 h 149352"/>
                    <a:gd name="connsiteX22" fmla="*/ 91345 w 151572"/>
                    <a:gd name="connsiteY22" fmla="*/ 122254 h 149352"/>
                    <a:gd name="connsiteX23" fmla="*/ 91345 w 151572"/>
                    <a:gd name="connsiteY23" fmla="*/ 122254 h 149352"/>
                    <a:gd name="connsiteX24" fmla="*/ 90012 w 151572"/>
                    <a:gd name="connsiteY24" fmla="*/ 122254 h 149352"/>
                    <a:gd name="connsiteX25" fmla="*/ 90012 w 151572"/>
                    <a:gd name="connsiteY25" fmla="*/ 122254 h 149352"/>
                    <a:gd name="connsiteX26" fmla="*/ 88678 w 151572"/>
                    <a:gd name="connsiteY26" fmla="*/ 122254 h 149352"/>
                    <a:gd name="connsiteX27" fmla="*/ 88678 w 151572"/>
                    <a:gd name="connsiteY27" fmla="*/ 122254 h 149352"/>
                    <a:gd name="connsiteX28" fmla="*/ 81344 w 151572"/>
                    <a:gd name="connsiteY28" fmla="*/ 123302 h 149352"/>
                    <a:gd name="connsiteX29" fmla="*/ 71819 w 151572"/>
                    <a:gd name="connsiteY29" fmla="*/ 123302 h 149352"/>
                    <a:gd name="connsiteX30" fmla="*/ 70581 w 151572"/>
                    <a:gd name="connsiteY30" fmla="*/ 123302 h 149352"/>
                    <a:gd name="connsiteX31" fmla="*/ 70581 w 151572"/>
                    <a:gd name="connsiteY31" fmla="*/ 123302 h 149352"/>
                    <a:gd name="connsiteX32" fmla="*/ 66580 w 151572"/>
                    <a:gd name="connsiteY32" fmla="*/ 122540 h 149352"/>
                    <a:gd name="connsiteX33" fmla="*/ 66580 w 151572"/>
                    <a:gd name="connsiteY33" fmla="*/ 122540 h 149352"/>
                    <a:gd name="connsiteX34" fmla="*/ 29259 w 151572"/>
                    <a:gd name="connsiteY34" fmla="*/ 63743 h 149352"/>
                    <a:gd name="connsiteX35" fmla="*/ 63246 w 151572"/>
                    <a:gd name="connsiteY35" fmla="*/ 27290 h 149352"/>
                    <a:gd name="connsiteX36" fmla="*/ 63246 w 151572"/>
                    <a:gd name="connsiteY36" fmla="*/ 27290 h 149352"/>
                    <a:gd name="connsiteX37" fmla="*/ 72009 w 151572"/>
                    <a:gd name="connsiteY37" fmla="*/ 25480 h 149352"/>
                    <a:gd name="connsiteX38" fmla="*/ 72009 w 151572"/>
                    <a:gd name="connsiteY38" fmla="*/ 25480 h 149352"/>
                    <a:gd name="connsiteX39" fmla="*/ 75438 w 151572"/>
                    <a:gd name="connsiteY39" fmla="*/ 25480 h 149352"/>
                    <a:gd name="connsiteX40" fmla="*/ 77534 w 151572"/>
                    <a:gd name="connsiteY40" fmla="*/ 25480 h 149352"/>
                    <a:gd name="connsiteX41" fmla="*/ 108966 w 151572"/>
                    <a:gd name="connsiteY41" fmla="*/ 36815 h 149352"/>
                    <a:gd name="connsiteX42" fmla="*/ 109538 w 151572"/>
                    <a:gd name="connsiteY42" fmla="*/ 37387 h 149352"/>
                    <a:gd name="connsiteX43" fmla="*/ 109538 w 151572"/>
                    <a:gd name="connsiteY43" fmla="*/ 37387 h 149352"/>
                    <a:gd name="connsiteX44" fmla="*/ 112395 w 151572"/>
                    <a:gd name="connsiteY44" fmla="*/ 40054 h 149352"/>
                    <a:gd name="connsiteX45" fmla="*/ 120396 w 151572"/>
                    <a:gd name="connsiteY45" fmla="*/ 40720 h 149352"/>
                    <a:gd name="connsiteX46" fmla="*/ 131064 w 151572"/>
                    <a:gd name="connsiteY46" fmla="*/ 33291 h 149352"/>
                    <a:gd name="connsiteX47" fmla="*/ 132781 w 151572"/>
                    <a:gd name="connsiteY47" fmla="*/ 24705 h 149352"/>
                    <a:gd name="connsiteX48" fmla="*/ 132588 w 151572"/>
                    <a:gd name="connsiteY48" fmla="*/ 24433 h 149352"/>
                    <a:gd name="connsiteX49" fmla="*/ 122016 w 151572"/>
                    <a:gd name="connsiteY49" fmla="*/ 14908 h 149352"/>
                    <a:gd name="connsiteX50" fmla="*/ 77343 w 151572"/>
                    <a:gd name="connsiteY50" fmla="*/ 49 h 149352"/>
                    <a:gd name="connsiteX51" fmla="*/ 77343 w 151572"/>
                    <a:gd name="connsiteY51" fmla="*/ 49 h 149352"/>
                    <a:gd name="connsiteX52" fmla="*/ 49 w 151572"/>
                    <a:gd name="connsiteY52" fmla="*/ 72010 h 149352"/>
                    <a:gd name="connsiteX53" fmla="*/ 72010 w 151572"/>
                    <a:gd name="connsiteY53" fmla="*/ 149305 h 149352"/>
                    <a:gd name="connsiteX54" fmla="*/ 77344 w 151572"/>
                    <a:gd name="connsiteY54" fmla="*/ 149305 h 149352"/>
                    <a:gd name="connsiteX55" fmla="*/ 84487 w 151572"/>
                    <a:gd name="connsiteY55" fmla="*/ 149305 h 149352"/>
                    <a:gd name="connsiteX56" fmla="*/ 86202 w 151572"/>
                    <a:gd name="connsiteY56" fmla="*/ 149305 h 149352"/>
                    <a:gd name="connsiteX57" fmla="*/ 87440 w 151572"/>
                    <a:gd name="connsiteY57" fmla="*/ 149305 h 149352"/>
                    <a:gd name="connsiteX58" fmla="*/ 88583 w 151572"/>
                    <a:gd name="connsiteY58" fmla="*/ 149305 h 149352"/>
                    <a:gd name="connsiteX59" fmla="*/ 89631 w 151572"/>
                    <a:gd name="connsiteY59" fmla="*/ 149305 h 149352"/>
                    <a:gd name="connsiteX60" fmla="*/ 91536 w 151572"/>
                    <a:gd name="connsiteY60" fmla="*/ 149305 h 149352"/>
                    <a:gd name="connsiteX61" fmla="*/ 92583 w 151572"/>
                    <a:gd name="connsiteY61" fmla="*/ 149305 h 149352"/>
                    <a:gd name="connsiteX62" fmla="*/ 93726 w 151572"/>
                    <a:gd name="connsiteY62" fmla="*/ 149305 h 149352"/>
                    <a:gd name="connsiteX63" fmla="*/ 94679 w 151572"/>
                    <a:gd name="connsiteY63" fmla="*/ 149305 h 149352"/>
                    <a:gd name="connsiteX64" fmla="*/ 96679 w 151572"/>
                    <a:gd name="connsiteY64" fmla="*/ 149305 h 149352"/>
                    <a:gd name="connsiteX65" fmla="*/ 97536 w 151572"/>
                    <a:gd name="connsiteY65" fmla="*/ 149305 h 149352"/>
                    <a:gd name="connsiteX66" fmla="*/ 98775 w 151572"/>
                    <a:gd name="connsiteY66" fmla="*/ 149305 h 149352"/>
                    <a:gd name="connsiteX67" fmla="*/ 99632 w 151572"/>
                    <a:gd name="connsiteY67" fmla="*/ 149305 h 149352"/>
                    <a:gd name="connsiteX68" fmla="*/ 101727 w 151572"/>
                    <a:gd name="connsiteY68" fmla="*/ 148543 h 149352"/>
                    <a:gd name="connsiteX69" fmla="*/ 102489 w 151572"/>
                    <a:gd name="connsiteY69" fmla="*/ 148543 h 149352"/>
                    <a:gd name="connsiteX70" fmla="*/ 103728 w 151572"/>
                    <a:gd name="connsiteY70" fmla="*/ 148543 h 149352"/>
                    <a:gd name="connsiteX71" fmla="*/ 103728 w 151572"/>
                    <a:gd name="connsiteY71" fmla="*/ 148543 h 149352"/>
                    <a:gd name="connsiteX72" fmla="*/ 106299 w 151572"/>
                    <a:gd name="connsiteY72" fmla="*/ 147591 h 149352"/>
                    <a:gd name="connsiteX73" fmla="*/ 106966 w 151572"/>
                    <a:gd name="connsiteY73" fmla="*/ 147591 h 149352"/>
                    <a:gd name="connsiteX74" fmla="*/ 110967 w 151572"/>
                    <a:gd name="connsiteY74" fmla="*/ 145686 h 149352"/>
                    <a:gd name="connsiteX75" fmla="*/ 111538 w 151572"/>
                    <a:gd name="connsiteY75" fmla="*/ 145686 h 149352"/>
                    <a:gd name="connsiteX76" fmla="*/ 114015 w 151572"/>
                    <a:gd name="connsiteY76" fmla="*/ 144257 h 149352"/>
                    <a:gd name="connsiteX77" fmla="*/ 114015 w 151572"/>
                    <a:gd name="connsiteY77" fmla="*/ 144257 h 149352"/>
                    <a:gd name="connsiteX78" fmla="*/ 115253 w 151572"/>
                    <a:gd name="connsiteY78" fmla="*/ 143495 h 149352"/>
                    <a:gd name="connsiteX79" fmla="*/ 115729 w 151572"/>
                    <a:gd name="connsiteY79" fmla="*/ 143495 h 149352"/>
                    <a:gd name="connsiteX80" fmla="*/ 118110 w 151572"/>
                    <a:gd name="connsiteY80" fmla="*/ 141971 h 149352"/>
                    <a:gd name="connsiteX81" fmla="*/ 118110 w 151572"/>
                    <a:gd name="connsiteY81" fmla="*/ 141971 h 149352"/>
                    <a:gd name="connsiteX82" fmla="*/ 119349 w 151572"/>
                    <a:gd name="connsiteY82" fmla="*/ 141114 h 149352"/>
                    <a:gd name="connsiteX83" fmla="*/ 119349 w 151572"/>
                    <a:gd name="connsiteY83" fmla="*/ 141114 h 149352"/>
                    <a:gd name="connsiteX84" fmla="*/ 121730 w 151572"/>
                    <a:gd name="connsiteY84" fmla="*/ 139399 h 149352"/>
                    <a:gd name="connsiteX85" fmla="*/ 121730 w 151572"/>
                    <a:gd name="connsiteY85" fmla="*/ 139399 h 149352"/>
                    <a:gd name="connsiteX86" fmla="*/ 122968 w 151572"/>
                    <a:gd name="connsiteY86" fmla="*/ 138352 h 149352"/>
                    <a:gd name="connsiteX87" fmla="*/ 122968 w 151572"/>
                    <a:gd name="connsiteY87" fmla="*/ 138352 h 149352"/>
                    <a:gd name="connsiteX88" fmla="*/ 125349 w 151572"/>
                    <a:gd name="connsiteY88" fmla="*/ 136351 h 149352"/>
                    <a:gd name="connsiteX89" fmla="*/ 125349 w 151572"/>
                    <a:gd name="connsiteY89" fmla="*/ 136351 h 149352"/>
                    <a:gd name="connsiteX90" fmla="*/ 150400 w 151572"/>
                    <a:gd name="connsiteY90" fmla="*/ 80630 h 149352"/>
                    <a:gd name="connsiteX91" fmla="*/ 150400 w 151572"/>
                    <a:gd name="connsiteY91" fmla="*/ 74248 h 149352"/>
                    <a:gd name="connsiteX92" fmla="*/ 149006 w 151572"/>
                    <a:gd name="connsiteY92" fmla="*/ 65604 h 149352"/>
                    <a:gd name="connsiteX93" fmla="*/ 145638 w 151572"/>
                    <a:gd name="connsiteY93" fmla="*/ 64438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151572" h="149352">
                      <a:moveTo>
                        <a:pt x="145638" y="64438"/>
                      </a:moveTo>
                      <a:lnTo>
                        <a:pt x="145066" y="64438"/>
                      </a:lnTo>
                      <a:lnTo>
                        <a:pt x="145066" y="64438"/>
                      </a:lnTo>
                      <a:lnTo>
                        <a:pt x="87916" y="64438"/>
                      </a:lnTo>
                      <a:cubicBezTo>
                        <a:pt x="84444" y="64438"/>
                        <a:pt x="81630" y="67252"/>
                        <a:pt x="81630" y="70724"/>
                      </a:cubicBezTo>
                      <a:lnTo>
                        <a:pt x="81630" y="83583"/>
                      </a:lnTo>
                      <a:cubicBezTo>
                        <a:pt x="81630" y="87055"/>
                        <a:pt x="84444" y="89869"/>
                        <a:pt x="87916" y="89869"/>
                      </a:cubicBezTo>
                      <a:lnTo>
                        <a:pt x="115443" y="89869"/>
                      </a:lnTo>
                      <a:cubicBezTo>
                        <a:pt x="116988" y="89843"/>
                        <a:pt x="118474" y="90465"/>
                        <a:pt x="119539" y="91584"/>
                      </a:cubicBezTo>
                      <a:cubicBezTo>
                        <a:pt x="120734" y="92976"/>
                        <a:pt x="121097" y="94900"/>
                        <a:pt x="120492" y="96632"/>
                      </a:cubicBezTo>
                      <a:lnTo>
                        <a:pt x="120492" y="96632"/>
                      </a:lnTo>
                      <a:lnTo>
                        <a:pt x="120492" y="96632"/>
                      </a:lnTo>
                      <a:cubicBezTo>
                        <a:pt x="116693" y="104984"/>
                        <a:pt x="110905" y="112278"/>
                        <a:pt x="103632" y="117873"/>
                      </a:cubicBezTo>
                      <a:lnTo>
                        <a:pt x="102870" y="117873"/>
                      </a:lnTo>
                      <a:lnTo>
                        <a:pt x="100299" y="119206"/>
                      </a:lnTo>
                      <a:lnTo>
                        <a:pt x="100299" y="119206"/>
                      </a:lnTo>
                      <a:lnTo>
                        <a:pt x="99156" y="119778"/>
                      </a:lnTo>
                      <a:lnTo>
                        <a:pt x="99156" y="119778"/>
                      </a:lnTo>
                      <a:lnTo>
                        <a:pt x="98108" y="120254"/>
                      </a:lnTo>
                      <a:lnTo>
                        <a:pt x="98108" y="120254"/>
                      </a:lnTo>
                      <a:lnTo>
                        <a:pt x="96965" y="120254"/>
                      </a:lnTo>
                      <a:lnTo>
                        <a:pt x="96965" y="120254"/>
                      </a:lnTo>
                      <a:lnTo>
                        <a:pt x="91345" y="122254"/>
                      </a:lnTo>
                      <a:lnTo>
                        <a:pt x="91345" y="122254"/>
                      </a:lnTo>
                      <a:lnTo>
                        <a:pt x="90012" y="122254"/>
                      </a:lnTo>
                      <a:lnTo>
                        <a:pt x="90012" y="122254"/>
                      </a:lnTo>
                      <a:lnTo>
                        <a:pt x="88678" y="122254"/>
                      </a:lnTo>
                      <a:lnTo>
                        <a:pt x="88678" y="122254"/>
                      </a:lnTo>
                      <a:cubicBezTo>
                        <a:pt x="86262" y="122783"/>
                        <a:pt x="83811" y="123133"/>
                        <a:pt x="81344" y="123302"/>
                      </a:cubicBezTo>
                      <a:lnTo>
                        <a:pt x="71819" y="123302"/>
                      </a:lnTo>
                      <a:lnTo>
                        <a:pt x="70581" y="123302"/>
                      </a:lnTo>
                      <a:lnTo>
                        <a:pt x="70581" y="123302"/>
                      </a:lnTo>
                      <a:lnTo>
                        <a:pt x="66580" y="122540"/>
                      </a:lnTo>
                      <a:lnTo>
                        <a:pt x="66580" y="122540"/>
                      </a:lnTo>
                      <a:cubicBezTo>
                        <a:pt x="40038" y="116609"/>
                        <a:pt x="23329" y="90285"/>
                        <a:pt x="29259" y="63743"/>
                      </a:cubicBezTo>
                      <a:cubicBezTo>
                        <a:pt x="33149" y="46333"/>
                        <a:pt x="46151" y="32388"/>
                        <a:pt x="63246" y="27290"/>
                      </a:cubicBezTo>
                      <a:lnTo>
                        <a:pt x="63246" y="27290"/>
                      </a:lnTo>
                      <a:cubicBezTo>
                        <a:pt x="66102" y="26405"/>
                        <a:pt x="69037" y="25799"/>
                        <a:pt x="72009" y="25480"/>
                      </a:cubicBezTo>
                      <a:lnTo>
                        <a:pt x="72009" y="25480"/>
                      </a:lnTo>
                      <a:lnTo>
                        <a:pt x="75438" y="25480"/>
                      </a:lnTo>
                      <a:lnTo>
                        <a:pt x="77534" y="25480"/>
                      </a:lnTo>
                      <a:cubicBezTo>
                        <a:pt x="89018" y="25448"/>
                        <a:pt x="100146" y="29461"/>
                        <a:pt x="108966" y="36815"/>
                      </a:cubicBezTo>
                      <a:lnTo>
                        <a:pt x="109538" y="37387"/>
                      </a:lnTo>
                      <a:lnTo>
                        <a:pt x="109538" y="37387"/>
                      </a:lnTo>
                      <a:lnTo>
                        <a:pt x="112395" y="40054"/>
                      </a:lnTo>
                      <a:cubicBezTo>
                        <a:pt x="114519" y="42249"/>
                        <a:pt x="117939" y="42534"/>
                        <a:pt x="120396" y="40720"/>
                      </a:cubicBezTo>
                      <a:lnTo>
                        <a:pt x="131064" y="33291"/>
                      </a:lnTo>
                      <a:cubicBezTo>
                        <a:pt x="133909" y="31394"/>
                        <a:pt x="134678" y="27550"/>
                        <a:pt x="132781" y="24705"/>
                      </a:cubicBezTo>
                      <a:cubicBezTo>
                        <a:pt x="132719" y="24612"/>
                        <a:pt x="132655" y="24522"/>
                        <a:pt x="132588" y="24433"/>
                      </a:cubicBezTo>
                      <a:cubicBezTo>
                        <a:pt x="129363" y="20941"/>
                        <a:pt x="125824" y="17753"/>
                        <a:pt x="122016" y="14908"/>
                      </a:cubicBezTo>
                      <a:cubicBezTo>
                        <a:pt x="109110" y="5280"/>
                        <a:pt x="93445" y="69"/>
                        <a:pt x="77343" y="49"/>
                      </a:cubicBezTo>
                      <a:lnTo>
                        <a:pt x="77343" y="49"/>
                      </a:lnTo>
                      <a:cubicBezTo>
                        <a:pt x="36127" y="-1424"/>
                        <a:pt x="1521" y="30794"/>
                        <a:pt x="49" y="72010"/>
                      </a:cubicBezTo>
                      <a:cubicBezTo>
                        <a:pt x="-1424" y="113226"/>
                        <a:pt x="30794" y="147833"/>
                        <a:pt x="72010" y="149305"/>
                      </a:cubicBezTo>
                      <a:cubicBezTo>
                        <a:pt x="73788" y="149369"/>
                        <a:pt x="75566" y="149369"/>
                        <a:pt x="77344" y="149305"/>
                      </a:cubicBezTo>
                      <a:lnTo>
                        <a:pt x="84487" y="149305"/>
                      </a:lnTo>
                      <a:lnTo>
                        <a:pt x="86202" y="149305"/>
                      </a:lnTo>
                      <a:lnTo>
                        <a:pt x="87440" y="149305"/>
                      </a:lnTo>
                      <a:lnTo>
                        <a:pt x="88583" y="149305"/>
                      </a:lnTo>
                      <a:lnTo>
                        <a:pt x="89631" y="149305"/>
                      </a:lnTo>
                      <a:lnTo>
                        <a:pt x="91536" y="149305"/>
                      </a:lnTo>
                      <a:lnTo>
                        <a:pt x="92583" y="149305"/>
                      </a:lnTo>
                      <a:lnTo>
                        <a:pt x="93726" y="149305"/>
                      </a:lnTo>
                      <a:lnTo>
                        <a:pt x="94679" y="149305"/>
                      </a:lnTo>
                      <a:lnTo>
                        <a:pt x="96679" y="149305"/>
                      </a:lnTo>
                      <a:lnTo>
                        <a:pt x="97536" y="149305"/>
                      </a:lnTo>
                      <a:lnTo>
                        <a:pt x="98775" y="149305"/>
                      </a:lnTo>
                      <a:lnTo>
                        <a:pt x="99632" y="149305"/>
                      </a:lnTo>
                      <a:lnTo>
                        <a:pt x="101727" y="148543"/>
                      </a:lnTo>
                      <a:lnTo>
                        <a:pt x="102489" y="148543"/>
                      </a:lnTo>
                      <a:lnTo>
                        <a:pt x="103728" y="148543"/>
                      </a:lnTo>
                      <a:lnTo>
                        <a:pt x="103728" y="148543"/>
                      </a:lnTo>
                      <a:lnTo>
                        <a:pt x="106299" y="147591"/>
                      </a:lnTo>
                      <a:lnTo>
                        <a:pt x="106966" y="147591"/>
                      </a:lnTo>
                      <a:lnTo>
                        <a:pt x="110967" y="145686"/>
                      </a:lnTo>
                      <a:lnTo>
                        <a:pt x="111538" y="145686"/>
                      </a:lnTo>
                      <a:lnTo>
                        <a:pt x="114015" y="144257"/>
                      </a:lnTo>
                      <a:lnTo>
                        <a:pt x="114015" y="144257"/>
                      </a:lnTo>
                      <a:lnTo>
                        <a:pt x="115253" y="143495"/>
                      </a:lnTo>
                      <a:lnTo>
                        <a:pt x="115729" y="143495"/>
                      </a:lnTo>
                      <a:lnTo>
                        <a:pt x="118110" y="141971"/>
                      </a:lnTo>
                      <a:lnTo>
                        <a:pt x="118110" y="141971"/>
                      </a:lnTo>
                      <a:lnTo>
                        <a:pt x="119349" y="141114"/>
                      </a:lnTo>
                      <a:lnTo>
                        <a:pt x="119349" y="141114"/>
                      </a:lnTo>
                      <a:cubicBezTo>
                        <a:pt x="120185" y="140604"/>
                        <a:pt x="120981" y="140031"/>
                        <a:pt x="121730" y="139399"/>
                      </a:cubicBezTo>
                      <a:lnTo>
                        <a:pt x="121730" y="139399"/>
                      </a:lnTo>
                      <a:lnTo>
                        <a:pt x="122968" y="138352"/>
                      </a:lnTo>
                      <a:lnTo>
                        <a:pt x="122968" y="138352"/>
                      </a:lnTo>
                      <a:lnTo>
                        <a:pt x="125349" y="136351"/>
                      </a:lnTo>
                      <a:lnTo>
                        <a:pt x="125349" y="136351"/>
                      </a:lnTo>
                      <a:cubicBezTo>
                        <a:pt x="141417" y="122313"/>
                        <a:pt x="150564" y="101966"/>
                        <a:pt x="150400" y="80630"/>
                      </a:cubicBezTo>
                      <a:lnTo>
                        <a:pt x="150400" y="74248"/>
                      </a:lnTo>
                      <a:cubicBezTo>
                        <a:pt x="152402" y="71476"/>
                        <a:pt x="151778" y="67606"/>
                        <a:pt x="149006" y="65604"/>
                      </a:cubicBezTo>
                      <a:cubicBezTo>
                        <a:pt x="148022" y="64894"/>
                        <a:pt x="146850" y="64488"/>
                        <a:pt x="145638" y="644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A557267D-1519-ACE0-B953-F70B08ADD3AB}"/>
                </a:ext>
              </a:extLst>
            </p:cNvPr>
            <p:cNvGrpSpPr/>
            <p:nvPr/>
          </p:nvGrpSpPr>
          <p:grpSpPr>
            <a:xfrm>
              <a:off x="5185410" y="0"/>
              <a:ext cx="1821180" cy="6858001"/>
              <a:chOff x="5173980" y="-2"/>
              <a:chExt cx="1821180" cy="6858001"/>
            </a:xfrm>
          </p:grpSpPr>
          <p:pic>
            <p:nvPicPr>
              <p:cNvPr id="59" name="爱设计-1-11">
                <a:extLst>
                  <a:ext uri="{FF2B5EF4-FFF2-40B4-BE49-F238E27FC236}">
                    <a16:creationId xmlns:a16="http://schemas.microsoft.com/office/drawing/2014/main" id="{1B287F04-1893-E3B3-D7AD-4016D42CF35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238750" y="6605210"/>
                <a:ext cx="1756410" cy="252789"/>
              </a:xfrm>
              <a:custGeom>
                <a:avLst/>
                <a:gdLst>
                  <a:gd name="connsiteX0" fmla="*/ 0 w 6273328"/>
                  <a:gd name="connsiteY0" fmla="*/ 0 h 433330"/>
                  <a:gd name="connsiteX1" fmla="*/ 6273328 w 6273328"/>
                  <a:gd name="connsiteY1" fmla="*/ 0 h 433330"/>
                  <a:gd name="connsiteX2" fmla="*/ 6273328 w 6273328"/>
                  <a:gd name="connsiteY2" fmla="*/ 433330 h 433330"/>
                  <a:gd name="connsiteX3" fmla="*/ 0 w 6273328"/>
                  <a:gd name="connsiteY3" fmla="*/ 433330 h 433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73328" h="433330">
                    <a:moveTo>
                      <a:pt x="0" y="0"/>
                    </a:moveTo>
                    <a:lnTo>
                      <a:pt x="6273328" y="0"/>
                    </a:lnTo>
                    <a:lnTo>
                      <a:pt x="6273328" y="433330"/>
                    </a:lnTo>
                    <a:lnTo>
                      <a:pt x="0" y="433330"/>
                    </a:lnTo>
                    <a:close/>
                  </a:path>
                </a:pathLst>
              </a:custGeom>
            </p:spPr>
          </p:pic>
          <p:pic>
            <p:nvPicPr>
              <p:cNvPr id="60" name="爱设计-1-12">
                <a:extLst>
                  <a:ext uri="{FF2B5EF4-FFF2-40B4-BE49-F238E27FC236}">
                    <a16:creationId xmlns:a16="http://schemas.microsoft.com/office/drawing/2014/main" id="{B53E03F8-B6F0-63A5-0A0D-4D23A666E40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 flipV="1">
                <a:off x="5173980" y="-2"/>
                <a:ext cx="1821180" cy="252789"/>
              </a:xfrm>
              <a:custGeom>
                <a:avLst/>
                <a:gdLst>
                  <a:gd name="connsiteX0" fmla="*/ 0 w 6273328"/>
                  <a:gd name="connsiteY0" fmla="*/ 0 h 433330"/>
                  <a:gd name="connsiteX1" fmla="*/ 6273328 w 6273328"/>
                  <a:gd name="connsiteY1" fmla="*/ 0 h 433330"/>
                  <a:gd name="connsiteX2" fmla="*/ 6273328 w 6273328"/>
                  <a:gd name="connsiteY2" fmla="*/ 433330 h 433330"/>
                  <a:gd name="connsiteX3" fmla="*/ 0 w 6273328"/>
                  <a:gd name="connsiteY3" fmla="*/ 433330 h 433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73328" h="433330">
                    <a:moveTo>
                      <a:pt x="0" y="0"/>
                    </a:moveTo>
                    <a:lnTo>
                      <a:pt x="6273328" y="0"/>
                    </a:lnTo>
                    <a:lnTo>
                      <a:pt x="6273328" y="433330"/>
                    </a:lnTo>
                    <a:lnTo>
                      <a:pt x="0" y="433330"/>
                    </a:lnTo>
                    <a:close/>
                  </a:path>
                </a:pathLst>
              </a:custGeom>
            </p:spPr>
          </p:pic>
        </p:grpSp>
        <p:grpSp>
          <p:nvGrpSpPr>
            <p:cNvPr id="3" name="爱设计-1">
              <a:extLst>
                <a:ext uri="{FF2B5EF4-FFF2-40B4-BE49-F238E27FC236}">
                  <a16:creationId xmlns:a16="http://schemas.microsoft.com/office/drawing/2014/main" id="{F202EDE8-8E85-214A-3E32-F3DB7F57D49E}"/>
                </a:ext>
              </a:extLst>
            </p:cNvPr>
            <p:cNvGrpSpPr/>
            <p:nvPr/>
          </p:nvGrpSpPr>
          <p:grpSpPr>
            <a:xfrm>
              <a:off x="557834" y="512941"/>
              <a:ext cx="7242256" cy="795457"/>
              <a:chOff x="557834" y="512941"/>
              <a:chExt cx="7242256" cy="795457"/>
            </a:xfrm>
          </p:grpSpPr>
          <p:sp>
            <p:nvSpPr>
              <p:cNvPr id="4" name="爱设计-1-13">
                <a:extLst>
                  <a:ext uri="{FF2B5EF4-FFF2-40B4-BE49-F238E27FC236}">
                    <a16:creationId xmlns:a16="http://schemas.microsoft.com/office/drawing/2014/main" id="{9F1296BD-9CF7-D2CF-6AFF-00BD9F1960C3}"/>
                  </a:ext>
                </a:extLst>
              </p:cNvPr>
              <p:cNvSpPr txBox="1"/>
              <p:nvPr/>
            </p:nvSpPr>
            <p:spPr>
              <a:xfrm>
                <a:off x="557834" y="512941"/>
                <a:ext cx="7242256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Heavy" panose="02020900000000000000" pitchFamily="18" charset="-122"/>
                    <a:ea typeface="思源宋体 Heavy" panose="02020900000000000000" pitchFamily="18" charset="-122"/>
                    <a:cs typeface="OPPOSans B" panose="00020600040101010101" pitchFamily="18" charset="-122"/>
                    <a:sym typeface="OPPOSans B" panose="00020600040101010101" pitchFamily="18" charset="-122"/>
                  </a:rPr>
                  <a:t>演示，</a:t>
                </a:r>
                <a:r>
                  <a:rPr kumimoji="0" lang="zh-CN" altLang="en-US" sz="3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思源宋体 Heavy" panose="02020900000000000000" pitchFamily="18" charset="-122"/>
                    <a:ea typeface="思源宋体 Heavy" panose="02020900000000000000" pitchFamily="18" charset="-122"/>
                    <a:cs typeface="OPPOSans B" panose="00020600040101010101" pitchFamily="18" charset="-122"/>
                    <a:sym typeface="OPPOSans B" panose="00020600040101010101" pitchFamily="18" charset="-122"/>
                  </a:rPr>
                  <a:t>就用</a:t>
                </a:r>
                <a:r>
                  <a:rPr kumimoji="0" lang="zh-CN" altLang="en-US" sz="3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思源宋体 Heavy" panose="02020900000000000000" pitchFamily="18" charset="-122"/>
                    <a:ea typeface="思源宋体 Heavy" panose="02020900000000000000" pitchFamily="18" charset="-122"/>
                    <a:cs typeface="OPPOSans B" panose="00020600040101010101" pitchFamily="18" charset="-122"/>
                    <a:sym typeface="OPPOSans B" panose="00020600040101010101" pitchFamily="18" charset="-122"/>
                  </a:rPr>
                  <a:t>爱设计</a:t>
                </a:r>
              </a:p>
            </p:txBody>
          </p:sp>
          <p:sp>
            <p:nvSpPr>
              <p:cNvPr id="6" name="爱设计-1-14">
                <a:extLst>
                  <a:ext uri="{FF2B5EF4-FFF2-40B4-BE49-F238E27FC236}">
                    <a16:creationId xmlns:a16="http://schemas.microsoft.com/office/drawing/2014/main" id="{7491AE9D-2CAC-F33F-E509-58A3ABD2EC20}"/>
                  </a:ext>
                </a:extLst>
              </p:cNvPr>
              <p:cNvSpPr txBox="1"/>
              <p:nvPr/>
            </p:nvSpPr>
            <p:spPr>
              <a:xfrm>
                <a:off x="557834" y="1000621"/>
                <a:ext cx="2563318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cs typeface="OPPOSans B" panose="00020600040101010101" pitchFamily="18" charset="-122"/>
                    <a:sym typeface="OPPOSans B" panose="00020600040101010101" pitchFamily="18" charset="-122"/>
                  </a:rPr>
                  <a:t>ISHEJI PowerPoint Design</a:t>
                </a:r>
              </a:p>
            </p:txBody>
          </p:sp>
        </p:grpSp>
      </p:grpSp>
      <p:sp>
        <p:nvSpPr>
          <p:cNvPr id="8" name="爱设计-2">
            <a:extLst>
              <a:ext uri="{FF2B5EF4-FFF2-40B4-BE49-F238E27FC236}">
                <a16:creationId xmlns:a16="http://schemas.microsoft.com/office/drawing/2014/main" id="{D6AB2A68-0B44-50F7-5FFF-EDCAD846DAE2}"/>
              </a:ext>
            </a:extLst>
          </p:cNvPr>
          <p:cNvSpPr/>
          <p:nvPr/>
        </p:nvSpPr>
        <p:spPr>
          <a:xfrm>
            <a:off x="1540289" y="1491472"/>
            <a:ext cx="8845370" cy="4216060"/>
          </a:xfrm>
          <a:custGeom>
            <a:avLst/>
            <a:gdLst>
              <a:gd name="connsiteX0" fmla="*/ 0 w 7128366"/>
              <a:gd name="connsiteY0" fmla="*/ 0 h 4125249"/>
              <a:gd name="connsiteX1" fmla="*/ 7128366 w 7128366"/>
              <a:gd name="connsiteY1" fmla="*/ 0 h 4125249"/>
              <a:gd name="connsiteX2" fmla="*/ 7128366 w 7128366"/>
              <a:gd name="connsiteY2" fmla="*/ 4125249 h 4125249"/>
              <a:gd name="connsiteX3" fmla="*/ 0 w 7128366"/>
              <a:gd name="connsiteY3" fmla="*/ 4125249 h 4125249"/>
              <a:gd name="connsiteX4" fmla="*/ 0 w 7128366"/>
              <a:gd name="connsiteY4" fmla="*/ 0 h 4125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28366" h="4125249">
                <a:moveTo>
                  <a:pt x="0" y="0"/>
                </a:moveTo>
                <a:cubicBezTo>
                  <a:pt x="2830074" y="1564963"/>
                  <a:pt x="4389677" y="1545895"/>
                  <a:pt x="7128366" y="0"/>
                </a:cubicBezTo>
                <a:lnTo>
                  <a:pt x="7128366" y="4125249"/>
                </a:lnTo>
                <a:cubicBezTo>
                  <a:pt x="4421492" y="2456332"/>
                  <a:pt x="2859242" y="2485071"/>
                  <a:pt x="0" y="4125249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5000">
                <a:schemeClr val="accent1">
                  <a:lumMod val="40000"/>
                  <a:lumOff val="60000"/>
                  <a:alpha val="0"/>
                </a:schemeClr>
              </a:gs>
              <a:gs pos="95000">
                <a:schemeClr val="accent1">
                  <a:lumMod val="40000"/>
                  <a:lumOff val="60000"/>
                  <a:alpha val="0"/>
                </a:schemeClr>
              </a:gs>
              <a:gs pos="50000">
                <a:schemeClr val="accent1">
                  <a:lumMod val="40000"/>
                  <a:lumOff val="60000"/>
                  <a:alpha val="70000"/>
                </a:schemeClr>
              </a:gs>
            </a:gsLst>
            <a:lin ang="10800000" scaled="0"/>
          </a:gradFill>
          <a:ln w="80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爱设计-3">
            <a:extLst>
              <a:ext uri="{FF2B5EF4-FFF2-40B4-BE49-F238E27FC236}">
                <a16:creationId xmlns:a16="http://schemas.microsoft.com/office/drawing/2014/main" id="{85D0ED68-E022-B967-D2EC-449523DC3C12}"/>
              </a:ext>
            </a:extLst>
          </p:cNvPr>
          <p:cNvSpPr/>
          <p:nvPr/>
        </p:nvSpPr>
        <p:spPr>
          <a:xfrm>
            <a:off x="3569369" y="2713979"/>
            <a:ext cx="1694046" cy="169404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爱设计-4">
            <a:extLst>
              <a:ext uri="{FF2B5EF4-FFF2-40B4-BE49-F238E27FC236}">
                <a16:creationId xmlns:a16="http://schemas.microsoft.com/office/drawing/2014/main" id="{96DD2713-795E-C882-0C23-F7748EF4EAD5}"/>
              </a:ext>
            </a:extLst>
          </p:cNvPr>
          <p:cNvSpPr/>
          <p:nvPr/>
        </p:nvSpPr>
        <p:spPr>
          <a:xfrm>
            <a:off x="6928585" y="2713979"/>
            <a:ext cx="1694046" cy="169404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爱设计-5">
            <a:extLst>
              <a:ext uri="{FF2B5EF4-FFF2-40B4-BE49-F238E27FC236}">
                <a16:creationId xmlns:a16="http://schemas.microsoft.com/office/drawing/2014/main" id="{A93FBB6B-0E8A-1F60-AAD2-6DA6630522C9}"/>
              </a:ext>
            </a:extLst>
          </p:cNvPr>
          <p:cNvSpPr txBox="1"/>
          <p:nvPr/>
        </p:nvSpPr>
        <p:spPr>
          <a:xfrm>
            <a:off x="4016283" y="3319847"/>
            <a:ext cx="800219" cy="4217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内容</a:t>
            </a:r>
          </a:p>
        </p:txBody>
      </p:sp>
      <p:sp>
        <p:nvSpPr>
          <p:cNvPr id="12" name="爱设计-6">
            <a:extLst>
              <a:ext uri="{FF2B5EF4-FFF2-40B4-BE49-F238E27FC236}">
                <a16:creationId xmlns:a16="http://schemas.microsoft.com/office/drawing/2014/main" id="{532DD923-E5D0-776F-C14E-986D36DB2651}"/>
              </a:ext>
            </a:extLst>
          </p:cNvPr>
          <p:cNvSpPr txBox="1"/>
          <p:nvPr/>
        </p:nvSpPr>
        <p:spPr>
          <a:xfrm>
            <a:off x="7172103" y="3319847"/>
            <a:ext cx="1207010" cy="4217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智能</a:t>
            </a:r>
          </a:p>
        </p:txBody>
      </p:sp>
      <p:sp>
        <p:nvSpPr>
          <p:cNvPr id="13" name="爱设计-7">
            <a:extLst>
              <a:ext uri="{FF2B5EF4-FFF2-40B4-BE49-F238E27FC236}">
                <a16:creationId xmlns:a16="http://schemas.microsoft.com/office/drawing/2014/main" id="{F6B503F7-9E67-B89A-E199-3539F062EED1}"/>
              </a:ext>
            </a:extLst>
          </p:cNvPr>
          <p:cNvSpPr/>
          <p:nvPr/>
        </p:nvSpPr>
        <p:spPr>
          <a:xfrm flipH="1">
            <a:off x="5571165" y="3390686"/>
            <a:ext cx="1049671" cy="112920"/>
          </a:xfrm>
          <a:custGeom>
            <a:avLst/>
            <a:gdLst>
              <a:gd name="connsiteX0" fmla="*/ 176791 w 1049671"/>
              <a:gd name="connsiteY0" fmla="*/ 0 h 112920"/>
              <a:gd name="connsiteX1" fmla="*/ 112897 w 1049671"/>
              <a:gd name="connsiteY1" fmla="*/ 0 h 112920"/>
              <a:gd name="connsiteX2" fmla="*/ 0 w 1049671"/>
              <a:gd name="connsiteY2" fmla="*/ 112920 h 112920"/>
              <a:gd name="connsiteX3" fmla="*/ 108978 w 1049671"/>
              <a:gd name="connsiteY3" fmla="*/ 112920 h 112920"/>
              <a:gd name="connsiteX4" fmla="*/ 109011 w 1049671"/>
              <a:gd name="connsiteY4" fmla="*/ 112920 h 112920"/>
              <a:gd name="connsiteX5" fmla="*/ 342709 w 1049671"/>
              <a:gd name="connsiteY5" fmla="*/ 112920 h 112920"/>
              <a:gd name="connsiteX6" fmla="*/ 342737 w 1049671"/>
              <a:gd name="connsiteY6" fmla="*/ 112920 h 112920"/>
              <a:gd name="connsiteX7" fmla="*/ 392346 w 1049671"/>
              <a:gd name="connsiteY7" fmla="*/ 112920 h 112920"/>
              <a:gd name="connsiteX8" fmla="*/ 451444 w 1049671"/>
              <a:gd name="connsiteY8" fmla="*/ 112920 h 112920"/>
              <a:gd name="connsiteX9" fmla="*/ 501053 w 1049671"/>
              <a:gd name="connsiteY9" fmla="*/ 112920 h 112920"/>
              <a:gd name="connsiteX10" fmla="*/ 501081 w 1049671"/>
              <a:gd name="connsiteY10" fmla="*/ 112920 h 112920"/>
              <a:gd name="connsiteX11" fmla="*/ 548590 w 1049671"/>
              <a:gd name="connsiteY11" fmla="*/ 112920 h 112920"/>
              <a:gd name="connsiteX12" fmla="*/ 548619 w 1049671"/>
              <a:gd name="connsiteY12" fmla="*/ 112920 h 112920"/>
              <a:gd name="connsiteX13" fmla="*/ 588519 w 1049671"/>
              <a:gd name="connsiteY13" fmla="*/ 112920 h 112920"/>
              <a:gd name="connsiteX14" fmla="*/ 657325 w 1049671"/>
              <a:gd name="connsiteY14" fmla="*/ 112920 h 112920"/>
              <a:gd name="connsiteX15" fmla="*/ 697226 w 1049671"/>
              <a:gd name="connsiteY15" fmla="*/ 112920 h 112920"/>
              <a:gd name="connsiteX16" fmla="*/ 697254 w 1049671"/>
              <a:gd name="connsiteY16" fmla="*/ 112920 h 112920"/>
              <a:gd name="connsiteX17" fmla="*/ 744763 w 1049671"/>
              <a:gd name="connsiteY17" fmla="*/ 112920 h 112920"/>
              <a:gd name="connsiteX18" fmla="*/ 744792 w 1049671"/>
              <a:gd name="connsiteY18" fmla="*/ 112920 h 112920"/>
              <a:gd name="connsiteX19" fmla="*/ 784692 w 1049671"/>
              <a:gd name="connsiteY19" fmla="*/ 112920 h 112920"/>
              <a:gd name="connsiteX20" fmla="*/ 853498 w 1049671"/>
              <a:gd name="connsiteY20" fmla="*/ 112920 h 112920"/>
              <a:gd name="connsiteX21" fmla="*/ 893399 w 1049671"/>
              <a:gd name="connsiteY21" fmla="*/ 112920 h 112920"/>
              <a:gd name="connsiteX22" fmla="*/ 893427 w 1049671"/>
              <a:gd name="connsiteY22" fmla="*/ 112920 h 112920"/>
              <a:gd name="connsiteX23" fmla="*/ 940936 w 1049671"/>
              <a:gd name="connsiteY23" fmla="*/ 112920 h 112920"/>
              <a:gd name="connsiteX24" fmla="*/ 940965 w 1049671"/>
              <a:gd name="connsiteY24" fmla="*/ 112920 h 112920"/>
              <a:gd name="connsiteX25" fmla="*/ 1049671 w 1049671"/>
              <a:gd name="connsiteY25" fmla="*/ 112920 h 112920"/>
              <a:gd name="connsiteX26" fmla="*/ 1049671 w 1049671"/>
              <a:gd name="connsiteY26" fmla="*/ 67802 h 112920"/>
              <a:gd name="connsiteX27" fmla="*/ 940953 w 1049671"/>
              <a:gd name="connsiteY27" fmla="*/ 67802 h 112920"/>
              <a:gd name="connsiteX28" fmla="*/ 940925 w 1049671"/>
              <a:gd name="connsiteY28" fmla="*/ 67802 h 112920"/>
              <a:gd name="connsiteX29" fmla="*/ 893438 w 1049671"/>
              <a:gd name="connsiteY29" fmla="*/ 67802 h 112920"/>
              <a:gd name="connsiteX30" fmla="*/ 893410 w 1049671"/>
              <a:gd name="connsiteY30" fmla="*/ 67802 h 112920"/>
              <a:gd name="connsiteX31" fmla="*/ 853498 w 1049671"/>
              <a:gd name="connsiteY31" fmla="*/ 67802 h 112920"/>
              <a:gd name="connsiteX32" fmla="*/ 784692 w 1049671"/>
              <a:gd name="connsiteY32" fmla="*/ 67802 h 112920"/>
              <a:gd name="connsiteX33" fmla="*/ 744780 w 1049671"/>
              <a:gd name="connsiteY33" fmla="*/ 67802 h 112920"/>
              <a:gd name="connsiteX34" fmla="*/ 744752 w 1049671"/>
              <a:gd name="connsiteY34" fmla="*/ 67802 h 112920"/>
              <a:gd name="connsiteX35" fmla="*/ 697265 w 1049671"/>
              <a:gd name="connsiteY35" fmla="*/ 67802 h 112920"/>
              <a:gd name="connsiteX36" fmla="*/ 697237 w 1049671"/>
              <a:gd name="connsiteY36" fmla="*/ 67802 h 112920"/>
              <a:gd name="connsiteX37" fmla="*/ 657325 w 1049671"/>
              <a:gd name="connsiteY37" fmla="*/ 67802 h 112920"/>
              <a:gd name="connsiteX38" fmla="*/ 588519 w 1049671"/>
              <a:gd name="connsiteY38" fmla="*/ 67802 h 112920"/>
              <a:gd name="connsiteX39" fmla="*/ 548607 w 1049671"/>
              <a:gd name="connsiteY39" fmla="*/ 67802 h 112920"/>
              <a:gd name="connsiteX40" fmla="*/ 548579 w 1049671"/>
              <a:gd name="connsiteY40" fmla="*/ 67802 h 112920"/>
              <a:gd name="connsiteX41" fmla="*/ 501092 w 1049671"/>
              <a:gd name="connsiteY41" fmla="*/ 67802 h 112920"/>
              <a:gd name="connsiteX42" fmla="*/ 501064 w 1049671"/>
              <a:gd name="connsiteY42" fmla="*/ 67802 h 112920"/>
              <a:gd name="connsiteX43" fmla="*/ 451444 w 1049671"/>
              <a:gd name="connsiteY43" fmla="*/ 67802 h 112920"/>
              <a:gd name="connsiteX44" fmla="*/ 451444 w 1049671"/>
              <a:gd name="connsiteY44" fmla="*/ 67802 h 112920"/>
              <a:gd name="connsiteX45" fmla="*/ 342726 w 1049671"/>
              <a:gd name="connsiteY45" fmla="*/ 67802 h 112920"/>
              <a:gd name="connsiteX46" fmla="*/ 342698 w 1049671"/>
              <a:gd name="connsiteY46" fmla="*/ 67802 h 112920"/>
              <a:gd name="connsiteX47" fmla="*/ 109158 w 1049671"/>
              <a:gd name="connsiteY47" fmla="*/ 67802 h 112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049671" h="112920">
                <a:moveTo>
                  <a:pt x="176791" y="0"/>
                </a:moveTo>
                <a:lnTo>
                  <a:pt x="112897" y="0"/>
                </a:lnTo>
                <a:lnTo>
                  <a:pt x="0" y="112920"/>
                </a:lnTo>
                <a:lnTo>
                  <a:pt x="108978" y="112920"/>
                </a:lnTo>
                <a:lnTo>
                  <a:pt x="109011" y="112920"/>
                </a:lnTo>
                <a:lnTo>
                  <a:pt x="342709" y="112920"/>
                </a:lnTo>
                <a:lnTo>
                  <a:pt x="342737" y="112920"/>
                </a:lnTo>
                <a:lnTo>
                  <a:pt x="392346" y="112920"/>
                </a:lnTo>
                <a:lnTo>
                  <a:pt x="451444" y="112920"/>
                </a:lnTo>
                <a:lnTo>
                  <a:pt x="501053" y="112920"/>
                </a:lnTo>
                <a:lnTo>
                  <a:pt x="501081" y="112920"/>
                </a:lnTo>
                <a:lnTo>
                  <a:pt x="548590" y="112920"/>
                </a:lnTo>
                <a:lnTo>
                  <a:pt x="548619" y="112920"/>
                </a:lnTo>
                <a:lnTo>
                  <a:pt x="588519" y="112920"/>
                </a:lnTo>
                <a:lnTo>
                  <a:pt x="657325" y="112920"/>
                </a:lnTo>
                <a:lnTo>
                  <a:pt x="697226" y="112920"/>
                </a:lnTo>
                <a:lnTo>
                  <a:pt x="697254" y="112920"/>
                </a:lnTo>
                <a:lnTo>
                  <a:pt x="744763" y="112920"/>
                </a:lnTo>
                <a:lnTo>
                  <a:pt x="744792" y="112920"/>
                </a:lnTo>
                <a:lnTo>
                  <a:pt x="784692" y="112920"/>
                </a:lnTo>
                <a:lnTo>
                  <a:pt x="853498" y="112920"/>
                </a:lnTo>
                <a:lnTo>
                  <a:pt x="893399" y="112920"/>
                </a:lnTo>
                <a:lnTo>
                  <a:pt x="893427" y="112920"/>
                </a:lnTo>
                <a:lnTo>
                  <a:pt x="940936" y="112920"/>
                </a:lnTo>
                <a:lnTo>
                  <a:pt x="940965" y="112920"/>
                </a:lnTo>
                <a:lnTo>
                  <a:pt x="1049671" y="112920"/>
                </a:lnTo>
                <a:lnTo>
                  <a:pt x="1049671" y="67802"/>
                </a:lnTo>
                <a:lnTo>
                  <a:pt x="940953" y="67802"/>
                </a:lnTo>
                <a:lnTo>
                  <a:pt x="940925" y="67802"/>
                </a:lnTo>
                <a:lnTo>
                  <a:pt x="893438" y="67802"/>
                </a:lnTo>
                <a:lnTo>
                  <a:pt x="893410" y="67802"/>
                </a:lnTo>
                <a:lnTo>
                  <a:pt x="853498" y="67802"/>
                </a:lnTo>
                <a:lnTo>
                  <a:pt x="784692" y="67802"/>
                </a:lnTo>
                <a:lnTo>
                  <a:pt x="744780" y="67802"/>
                </a:lnTo>
                <a:lnTo>
                  <a:pt x="744752" y="67802"/>
                </a:lnTo>
                <a:lnTo>
                  <a:pt x="697265" y="67802"/>
                </a:lnTo>
                <a:lnTo>
                  <a:pt x="697237" y="67802"/>
                </a:lnTo>
                <a:lnTo>
                  <a:pt x="657325" y="67802"/>
                </a:lnTo>
                <a:lnTo>
                  <a:pt x="588519" y="67802"/>
                </a:lnTo>
                <a:lnTo>
                  <a:pt x="548607" y="67802"/>
                </a:lnTo>
                <a:lnTo>
                  <a:pt x="548579" y="67802"/>
                </a:lnTo>
                <a:lnTo>
                  <a:pt x="501092" y="67802"/>
                </a:lnTo>
                <a:lnTo>
                  <a:pt x="501064" y="67802"/>
                </a:lnTo>
                <a:lnTo>
                  <a:pt x="451444" y="67802"/>
                </a:lnTo>
                <a:lnTo>
                  <a:pt x="451444" y="67802"/>
                </a:lnTo>
                <a:lnTo>
                  <a:pt x="342726" y="67802"/>
                </a:lnTo>
                <a:lnTo>
                  <a:pt x="342698" y="67802"/>
                </a:lnTo>
                <a:lnTo>
                  <a:pt x="109158" y="67802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爱设计-8">
            <a:extLst>
              <a:ext uri="{FF2B5EF4-FFF2-40B4-BE49-F238E27FC236}">
                <a16:creationId xmlns:a16="http://schemas.microsoft.com/office/drawing/2014/main" id="{E6F748D3-7622-CF34-5275-F802C3170B0A}"/>
              </a:ext>
            </a:extLst>
          </p:cNvPr>
          <p:cNvSpPr/>
          <p:nvPr/>
        </p:nvSpPr>
        <p:spPr>
          <a:xfrm flipV="1">
            <a:off x="5571165" y="3695398"/>
            <a:ext cx="1049671" cy="112920"/>
          </a:xfrm>
          <a:custGeom>
            <a:avLst/>
            <a:gdLst>
              <a:gd name="connsiteX0" fmla="*/ 176791 w 1049671"/>
              <a:gd name="connsiteY0" fmla="*/ 0 h 112920"/>
              <a:gd name="connsiteX1" fmla="*/ 112897 w 1049671"/>
              <a:gd name="connsiteY1" fmla="*/ 0 h 112920"/>
              <a:gd name="connsiteX2" fmla="*/ 0 w 1049671"/>
              <a:gd name="connsiteY2" fmla="*/ 112920 h 112920"/>
              <a:gd name="connsiteX3" fmla="*/ 108978 w 1049671"/>
              <a:gd name="connsiteY3" fmla="*/ 112920 h 112920"/>
              <a:gd name="connsiteX4" fmla="*/ 109011 w 1049671"/>
              <a:gd name="connsiteY4" fmla="*/ 112920 h 112920"/>
              <a:gd name="connsiteX5" fmla="*/ 342709 w 1049671"/>
              <a:gd name="connsiteY5" fmla="*/ 112920 h 112920"/>
              <a:gd name="connsiteX6" fmla="*/ 342737 w 1049671"/>
              <a:gd name="connsiteY6" fmla="*/ 112920 h 112920"/>
              <a:gd name="connsiteX7" fmla="*/ 392346 w 1049671"/>
              <a:gd name="connsiteY7" fmla="*/ 112920 h 112920"/>
              <a:gd name="connsiteX8" fmla="*/ 451444 w 1049671"/>
              <a:gd name="connsiteY8" fmla="*/ 112920 h 112920"/>
              <a:gd name="connsiteX9" fmla="*/ 501053 w 1049671"/>
              <a:gd name="connsiteY9" fmla="*/ 112920 h 112920"/>
              <a:gd name="connsiteX10" fmla="*/ 501081 w 1049671"/>
              <a:gd name="connsiteY10" fmla="*/ 112920 h 112920"/>
              <a:gd name="connsiteX11" fmla="*/ 548590 w 1049671"/>
              <a:gd name="connsiteY11" fmla="*/ 112920 h 112920"/>
              <a:gd name="connsiteX12" fmla="*/ 548619 w 1049671"/>
              <a:gd name="connsiteY12" fmla="*/ 112920 h 112920"/>
              <a:gd name="connsiteX13" fmla="*/ 588519 w 1049671"/>
              <a:gd name="connsiteY13" fmla="*/ 112920 h 112920"/>
              <a:gd name="connsiteX14" fmla="*/ 657325 w 1049671"/>
              <a:gd name="connsiteY14" fmla="*/ 112920 h 112920"/>
              <a:gd name="connsiteX15" fmla="*/ 697226 w 1049671"/>
              <a:gd name="connsiteY15" fmla="*/ 112920 h 112920"/>
              <a:gd name="connsiteX16" fmla="*/ 697254 w 1049671"/>
              <a:gd name="connsiteY16" fmla="*/ 112920 h 112920"/>
              <a:gd name="connsiteX17" fmla="*/ 744763 w 1049671"/>
              <a:gd name="connsiteY17" fmla="*/ 112920 h 112920"/>
              <a:gd name="connsiteX18" fmla="*/ 744792 w 1049671"/>
              <a:gd name="connsiteY18" fmla="*/ 112920 h 112920"/>
              <a:gd name="connsiteX19" fmla="*/ 784692 w 1049671"/>
              <a:gd name="connsiteY19" fmla="*/ 112920 h 112920"/>
              <a:gd name="connsiteX20" fmla="*/ 853498 w 1049671"/>
              <a:gd name="connsiteY20" fmla="*/ 112920 h 112920"/>
              <a:gd name="connsiteX21" fmla="*/ 893399 w 1049671"/>
              <a:gd name="connsiteY21" fmla="*/ 112920 h 112920"/>
              <a:gd name="connsiteX22" fmla="*/ 893427 w 1049671"/>
              <a:gd name="connsiteY22" fmla="*/ 112920 h 112920"/>
              <a:gd name="connsiteX23" fmla="*/ 940936 w 1049671"/>
              <a:gd name="connsiteY23" fmla="*/ 112920 h 112920"/>
              <a:gd name="connsiteX24" fmla="*/ 940965 w 1049671"/>
              <a:gd name="connsiteY24" fmla="*/ 112920 h 112920"/>
              <a:gd name="connsiteX25" fmla="*/ 1049671 w 1049671"/>
              <a:gd name="connsiteY25" fmla="*/ 112920 h 112920"/>
              <a:gd name="connsiteX26" fmla="*/ 1049671 w 1049671"/>
              <a:gd name="connsiteY26" fmla="*/ 67802 h 112920"/>
              <a:gd name="connsiteX27" fmla="*/ 940953 w 1049671"/>
              <a:gd name="connsiteY27" fmla="*/ 67802 h 112920"/>
              <a:gd name="connsiteX28" fmla="*/ 940925 w 1049671"/>
              <a:gd name="connsiteY28" fmla="*/ 67802 h 112920"/>
              <a:gd name="connsiteX29" fmla="*/ 893438 w 1049671"/>
              <a:gd name="connsiteY29" fmla="*/ 67802 h 112920"/>
              <a:gd name="connsiteX30" fmla="*/ 893410 w 1049671"/>
              <a:gd name="connsiteY30" fmla="*/ 67802 h 112920"/>
              <a:gd name="connsiteX31" fmla="*/ 853498 w 1049671"/>
              <a:gd name="connsiteY31" fmla="*/ 67802 h 112920"/>
              <a:gd name="connsiteX32" fmla="*/ 784692 w 1049671"/>
              <a:gd name="connsiteY32" fmla="*/ 67802 h 112920"/>
              <a:gd name="connsiteX33" fmla="*/ 744780 w 1049671"/>
              <a:gd name="connsiteY33" fmla="*/ 67802 h 112920"/>
              <a:gd name="connsiteX34" fmla="*/ 744752 w 1049671"/>
              <a:gd name="connsiteY34" fmla="*/ 67802 h 112920"/>
              <a:gd name="connsiteX35" fmla="*/ 697265 w 1049671"/>
              <a:gd name="connsiteY35" fmla="*/ 67802 h 112920"/>
              <a:gd name="connsiteX36" fmla="*/ 697237 w 1049671"/>
              <a:gd name="connsiteY36" fmla="*/ 67802 h 112920"/>
              <a:gd name="connsiteX37" fmla="*/ 657325 w 1049671"/>
              <a:gd name="connsiteY37" fmla="*/ 67802 h 112920"/>
              <a:gd name="connsiteX38" fmla="*/ 588519 w 1049671"/>
              <a:gd name="connsiteY38" fmla="*/ 67802 h 112920"/>
              <a:gd name="connsiteX39" fmla="*/ 548607 w 1049671"/>
              <a:gd name="connsiteY39" fmla="*/ 67802 h 112920"/>
              <a:gd name="connsiteX40" fmla="*/ 548579 w 1049671"/>
              <a:gd name="connsiteY40" fmla="*/ 67802 h 112920"/>
              <a:gd name="connsiteX41" fmla="*/ 501092 w 1049671"/>
              <a:gd name="connsiteY41" fmla="*/ 67802 h 112920"/>
              <a:gd name="connsiteX42" fmla="*/ 501064 w 1049671"/>
              <a:gd name="connsiteY42" fmla="*/ 67802 h 112920"/>
              <a:gd name="connsiteX43" fmla="*/ 451444 w 1049671"/>
              <a:gd name="connsiteY43" fmla="*/ 67802 h 112920"/>
              <a:gd name="connsiteX44" fmla="*/ 451444 w 1049671"/>
              <a:gd name="connsiteY44" fmla="*/ 67802 h 112920"/>
              <a:gd name="connsiteX45" fmla="*/ 342726 w 1049671"/>
              <a:gd name="connsiteY45" fmla="*/ 67802 h 112920"/>
              <a:gd name="connsiteX46" fmla="*/ 342698 w 1049671"/>
              <a:gd name="connsiteY46" fmla="*/ 67802 h 112920"/>
              <a:gd name="connsiteX47" fmla="*/ 109158 w 1049671"/>
              <a:gd name="connsiteY47" fmla="*/ 67802 h 112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049671" h="112920">
                <a:moveTo>
                  <a:pt x="176791" y="0"/>
                </a:moveTo>
                <a:lnTo>
                  <a:pt x="112897" y="0"/>
                </a:lnTo>
                <a:lnTo>
                  <a:pt x="0" y="112920"/>
                </a:lnTo>
                <a:lnTo>
                  <a:pt x="108978" y="112920"/>
                </a:lnTo>
                <a:lnTo>
                  <a:pt x="109011" y="112920"/>
                </a:lnTo>
                <a:lnTo>
                  <a:pt x="342709" y="112920"/>
                </a:lnTo>
                <a:lnTo>
                  <a:pt x="342737" y="112920"/>
                </a:lnTo>
                <a:lnTo>
                  <a:pt x="392346" y="112920"/>
                </a:lnTo>
                <a:lnTo>
                  <a:pt x="451444" y="112920"/>
                </a:lnTo>
                <a:lnTo>
                  <a:pt x="501053" y="112920"/>
                </a:lnTo>
                <a:lnTo>
                  <a:pt x="501081" y="112920"/>
                </a:lnTo>
                <a:lnTo>
                  <a:pt x="548590" y="112920"/>
                </a:lnTo>
                <a:lnTo>
                  <a:pt x="548619" y="112920"/>
                </a:lnTo>
                <a:lnTo>
                  <a:pt x="588519" y="112920"/>
                </a:lnTo>
                <a:lnTo>
                  <a:pt x="657325" y="112920"/>
                </a:lnTo>
                <a:lnTo>
                  <a:pt x="697226" y="112920"/>
                </a:lnTo>
                <a:lnTo>
                  <a:pt x="697254" y="112920"/>
                </a:lnTo>
                <a:lnTo>
                  <a:pt x="744763" y="112920"/>
                </a:lnTo>
                <a:lnTo>
                  <a:pt x="744792" y="112920"/>
                </a:lnTo>
                <a:lnTo>
                  <a:pt x="784692" y="112920"/>
                </a:lnTo>
                <a:lnTo>
                  <a:pt x="853498" y="112920"/>
                </a:lnTo>
                <a:lnTo>
                  <a:pt x="893399" y="112920"/>
                </a:lnTo>
                <a:lnTo>
                  <a:pt x="893427" y="112920"/>
                </a:lnTo>
                <a:lnTo>
                  <a:pt x="940936" y="112920"/>
                </a:lnTo>
                <a:lnTo>
                  <a:pt x="940965" y="112920"/>
                </a:lnTo>
                <a:lnTo>
                  <a:pt x="1049671" y="112920"/>
                </a:lnTo>
                <a:lnTo>
                  <a:pt x="1049671" y="67802"/>
                </a:lnTo>
                <a:lnTo>
                  <a:pt x="940953" y="67802"/>
                </a:lnTo>
                <a:lnTo>
                  <a:pt x="940925" y="67802"/>
                </a:lnTo>
                <a:lnTo>
                  <a:pt x="893438" y="67802"/>
                </a:lnTo>
                <a:lnTo>
                  <a:pt x="893410" y="67802"/>
                </a:lnTo>
                <a:lnTo>
                  <a:pt x="853498" y="67802"/>
                </a:lnTo>
                <a:lnTo>
                  <a:pt x="784692" y="67802"/>
                </a:lnTo>
                <a:lnTo>
                  <a:pt x="744780" y="67802"/>
                </a:lnTo>
                <a:lnTo>
                  <a:pt x="744752" y="67802"/>
                </a:lnTo>
                <a:lnTo>
                  <a:pt x="697265" y="67802"/>
                </a:lnTo>
                <a:lnTo>
                  <a:pt x="697237" y="67802"/>
                </a:lnTo>
                <a:lnTo>
                  <a:pt x="657325" y="67802"/>
                </a:lnTo>
                <a:lnTo>
                  <a:pt x="588519" y="67802"/>
                </a:lnTo>
                <a:lnTo>
                  <a:pt x="548607" y="67802"/>
                </a:lnTo>
                <a:lnTo>
                  <a:pt x="548579" y="67802"/>
                </a:lnTo>
                <a:lnTo>
                  <a:pt x="501092" y="67802"/>
                </a:lnTo>
                <a:lnTo>
                  <a:pt x="501064" y="67802"/>
                </a:lnTo>
                <a:lnTo>
                  <a:pt x="451444" y="67802"/>
                </a:lnTo>
                <a:lnTo>
                  <a:pt x="451444" y="67802"/>
                </a:lnTo>
                <a:lnTo>
                  <a:pt x="342726" y="67802"/>
                </a:lnTo>
                <a:lnTo>
                  <a:pt x="342698" y="67802"/>
                </a:lnTo>
                <a:lnTo>
                  <a:pt x="109158" y="67802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爱设计-9">
            <a:extLst>
              <a:ext uri="{FF2B5EF4-FFF2-40B4-BE49-F238E27FC236}">
                <a16:creationId xmlns:a16="http://schemas.microsoft.com/office/drawing/2014/main" id="{7FDA4713-2FCA-EBBC-BB55-3E04091E4F7D}"/>
              </a:ext>
            </a:extLst>
          </p:cNvPr>
          <p:cNvSpPr/>
          <p:nvPr/>
        </p:nvSpPr>
        <p:spPr>
          <a:xfrm>
            <a:off x="2856745" y="2988433"/>
            <a:ext cx="550334" cy="0"/>
          </a:xfrm>
          <a:custGeom>
            <a:avLst/>
            <a:gdLst>
              <a:gd name="connsiteX0" fmla="*/ 550334 w 550334"/>
              <a:gd name="connsiteY0" fmla="*/ 0 h 0"/>
              <a:gd name="connsiteX1" fmla="*/ 0 w 550334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0334">
                <a:moveTo>
                  <a:pt x="550334" y="0"/>
                </a:move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爱设计-10">
            <a:extLst>
              <a:ext uri="{FF2B5EF4-FFF2-40B4-BE49-F238E27FC236}">
                <a16:creationId xmlns:a16="http://schemas.microsoft.com/office/drawing/2014/main" id="{B10ED22B-9E70-63FA-CB79-EA270BAE3142}"/>
              </a:ext>
            </a:extLst>
          </p:cNvPr>
          <p:cNvSpPr/>
          <p:nvPr/>
        </p:nvSpPr>
        <p:spPr>
          <a:xfrm>
            <a:off x="2735142" y="3370146"/>
            <a:ext cx="550334" cy="0"/>
          </a:xfrm>
          <a:custGeom>
            <a:avLst/>
            <a:gdLst>
              <a:gd name="connsiteX0" fmla="*/ 550334 w 550334"/>
              <a:gd name="connsiteY0" fmla="*/ 0 h 0"/>
              <a:gd name="connsiteX1" fmla="*/ 0 w 550334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0334">
                <a:moveTo>
                  <a:pt x="550334" y="0"/>
                </a:move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爱设计-11">
            <a:extLst>
              <a:ext uri="{FF2B5EF4-FFF2-40B4-BE49-F238E27FC236}">
                <a16:creationId xmlns:a16="http://schemas.microsoft.com/office/drawing/2014/main" id="{4E68F35D-19CC-498F-9FB6-FD0C8CB4A9E5}"/>
              </a:ext>
            </a:extLst>
          </p:cNvPr>
          <p:cNvSpPr/>
          <p:nvPr/>
        </p:nvSpPr>
        <p:spPr>
          <a:xfrm>
            <a:off x="2735142" y="3751859"/>
            <a:ext cx="550334" cy="0"/>
          </a:xfrm>
          <a:custGeom>
            <a:avLst/>
            <a:gdLst>
              <a:gd name="connsiteX0" fmla="*/ 550334 w 550334"/>
              <a:gd name="connsiteY0" fmla="*/ 0 h 0"/>
              <a:gd name="connsiteX1" fmla="*/ 0 w 550334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0334">
                <a:moveTo>
                  <a:pt x="550334" y="0"/>
                </a:move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爱设计-12">
            <a:extLst>
              <a:ext uri="{FF2B5EF4-FFF2-40B4-BE49-F238E27FC236}">
                <a16:creationId xmlns:a16="http://schemas.microsoft.com/office/drawing/2014/main" id="{B3967654-0FAE-47BF-FF8F-7CA1350598C5}"/>
              </a:ext>
            </a:extLst>
          </p:cNvPr>
          <p:cNvSpPr/>
          <p:nvPr/>
        </p:nvSpPr>
        <p:spPr>
          <a:xfrm>
            <a:off x="2856745" y="4133572"/>
            <a:ext cx="550334" cy="0"/>
          </a:xfrm>
          <a:custGeom>
            <a:avLst/>
            <a:gdLst>
              <a:gd name="connsiteX0" fmla="*/ 550334 w 550334"/>
              <a:gd name="connsiteY0" fmla="*/ 0 h 0"/>
              <a:gd name="connsiteX1" fmla="*/ 0 w 550334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0334">
                <a:moveTo>
                  <a:pt x="550334" y="0"/>
                </a:move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爱设计-13">
            <a:extLst>
              <a:ext uri="{FF2B5EF4-FFF2-40B4-BE49-F238E27FC236}">
                <a16:creationId xmlns:a16="http://schemas.microsoft.com/office/drawing/2014/main" id="{F9D97489-0C50-6D82-EB76-FC4C494DE885}"/>
              </a:ext>
            </a:extLst>
          </p:cNvPr>
          <p:cNvSpPr txBox="1"/>
          <p:nvPr/>
        </p:nvSpPr>
        <p:spPr>
          <a:xfrm>
            <a:off x="1290355" y="3267591"/>
            <a:ext cx="130274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  <a:sym typeface="+mn-lt"/>
              </a:rPr>
              <a:t>数字资产管理</a:t>
            </a:r>
          </a:p>
        </p:txBody>
      </p:sp>
      <p:sp>
        <p:nvSpPr>
          <p:cNvPr id="21" name="爱设计-14">
            <a:extLst>
              <a:ext uri="{FF2B5EF4-FFF2-40B4-BE49-F238E27FC236}">
                <a16:creationId xmlns:a16="http://schemas.microsoft.com/office/drawing/2014/main" id="{095466F9-B0CA-087E-CD5E-0FA3506D6975}"/>
              </a:ext>
            </a:extLst>
          </p:cNvPr>
          <p:cNvSpPr txBox="1"/>
          <p:nvPr/>
        </p:nvSpPr>
        <p:spPr>
          <a:xfrm>
            <a:off x="1290355" y="3645163"/>
            <a:ext cx="130274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  <a:sym typeface="+mn-lt"/>
              </a:rPr>
              <a:t>品牌塑造传播</a:t>
            </a:r>
          </a:p>
        </p:txBody>
      </p:sp>
      <p:sp>
        <p:nvSpPr>
          <p:cNvPr id="22" name="爱设计-15">
            <a:extLst>
              <a:ext uri="{FF2B5EF4-FFF2-40B4-BE49-F238E27FC236}">
                <a16:creationId xmlns:a16="http://schemas.microsoft.com/office/drawing/2014/main" id="{61E0615C-D927-AA94-069E-0876803B0BF3}"/>
              </a:ext>
            </a:extLst>
          </p:cNvPr>
          <p:cNvSpPr txBox="1"/>
          <p:nvPr/>
        </p:nvSpPr>
        <p:spPr>
          <a:xfrm>
            <a:off x="1432402" y="2890019"/>
            <a:ext cx="130274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  <a:sym typeface="+mn-lt"/>
              </a:rPr>
              <a:t>内容智能流转</a:t>
            </a:r>
          </a:p>
        </p:txBody>
      </p:sp>
      <p:sp>
        <p:nvSpPr>
          <p:cNvPr id="23" name="爱设计-16">
            <a:extLst>
              <a:ext uri="{FF2B5EF4-FFF2-40B4-BE49-F238E27FC236}">
                <a16:creationId xmlns:a16="http://schemas.microsoft.com/office/drawing/2014/main" id="{379E8C66-06F2-6939-556A-D51FD92B3C9A}"/>
              </a:ext>
            </a:extLst>
          </p:cNvPr>
          <p:cNvSpPr txBox="1"/>
          <p:nvPr/>
        </p:nvSpPr>
        <p:spPr>
          <a:xfrm>
            <a:off x="1432402" y="4022736"/>
            <a:ext cx="130274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  <a:sym typeface="+mn-lt"/>
              </a:rPr>
              <a:t>全员营销获客</a:t>
            </a:r>
          </a:p>
        </p:txBody>
      </p:sp>
      <p:sp>
        <p:nvSpPr>
          <p:cNvPr id="24" name="爱设计-17">
            <a:extLst>
              <a:ext uri="{FF2B5EF4-FFF2-40B4-BE49-F238E27FC236}">
                <a16:creationId xmlns:a16="http://schemas.microsoft.com/office/drawing/2014/main" id="{1B6AD0C0-C6E8-C078-6262-44CDC8E2DC91}"/>
              </a:ext>
            </a:extLst>
          </p:cNvPr>
          <p:cNvSpPr/>
          <p:nvPr/>
        </p:nvSpPr>
        <p:spPr>
          <a:xfrm flipH="1">
            <a:off x="8784922" y="2988433"/>
            <a:ext cx="550334" cy="0"/>
          </a:xfrm>
          <a:custGeom>
            <a:avLst/>
            <a:gdLst>
              <a:gd name="connsiteX0" fmla="*/ 550334 w 550334"/>
              <a:gd name="connsiteY0" fmla="*/ 0 h 0"/>
              <a:gd name="connsiteX1" fmla="*/ 0 w 550334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0334">
                <a:moveTo>
                  <a:pt x="550334" y="0"/>
                </a:move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爱设计-18">
            <a:extLst>
              <a:ext uri="{FF2B5EF4-FFF2-40B4-BE49-F238E27FC236}">
                <a16:creationId xmlns:a16="http://schemas.microsoft.com/office/drawing/2014/main" id="{2573E717-DD75-FB51-2E68-E60A992D3690}"/>
              </a:ext>
            </a:extLst>
          </p:cNvPr>
          <p:cNvSpPr/>
          <p:nvPr/>
        </p:nvSpPr>
        <p:spPr>
          <a:xfrm flipH="1">
            <a:off x="8906525" y="3370146"/>
            <a:ext cx="550334" cy="0"/>
          </a:xfrm>
          <a:custGeom>
            <a:avLst/>
            <a:gdLst>
              <a:gd name="connsiteX0" fmla="*/ 550334 w 550334"/>
              <a:gd name="connsiteY0" fmla="*/ 0 h 0"/>
              <a:gd name="connsiteX1" fmla="*/ 0 w 550334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0334">
                <a:moveTo>
                  <a:pt x="550334" y="0"/>
                </a:move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爱设计-19">
            <a:extLst>
              <a:ext uri="{FF2B5EF4-FFF2-40B4-BE49-F238E27FC236}">
                <a16:creationId xmlns:a16="http://schemas.microsoft.com/office/drawing/2014/main" id="{136D39D9-4BAC-927E-8BE3-92DB6594B993}"/>
              </a:ext>
            </a:extLst>
          </p:cNvPr>
          <p:cNvSpPr/>
          <p:nvPr/>
        </p:nvSpPr>
        <p:spPr>
          <a:xfrm flipH="1">
            <a:off x="8906525" y="3751859"/>
            <a:ext cx="550334" cy="0"/>
          </a:xfrm>
          <a:custGeom>
            <a:avLst/>
            <a:gdLst>
              <a:gd name="connsiteX0" fmla="*/ 550334 w 550334"/>
              <a:gd name="connsiteY0" fmla="*/ 0 h 0"/>
              <a:gd name="connsiteX1" fmla="*/ 0 w 550334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0334">
                <a:moveTo>
                  <a:pt x="550334" y="0"/>
                </a:move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爱设计-20">
            <a:extLst>
              <a:ext uri="{FF2B5EF4-FFF2-40B4-BE49-F238E27FC236}">
                <a16:creationId xmlns:a16="http://schemas.microsoft.com/office/drawing/2014/main" id="{D914FFC0-8E38-45A8-6637-560B86C54DFD}"/>
              </a:ext>
            </a:extLst>
          </p:cNvPr>
          <p:cNvSpPr/>
          <p:nvPr/>
        </p:nvSpPr>
        <p:spPr>
          <a:xfrm flipH="1">
            <a:off x="8784922" y="4133572"/>
            <a:ext cx="550334" cy="0"/>
          </a:xfrm>
          <a:custGeom>
            <a:avLst/>
            <a:gdLst>
              <a:gd name="connsiteX0" fmla="*/ 550334 w 550334"/>
              <a:gd name="connsiteY0" fmla="*/ 0 h 0"/>
              <a:gd name="connsiteX1" fmla="*/ 0 w 550334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0334">
                <a:moveTo>
                  <a:pt x="550334" y="0"/>
                </a:move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爱设计-21">
            <a:extLst>
              <a:ext uri="{FF2B5EF4-FFF2-40B4-BE49-F238E27FC236}">
                <a16:creationId xmlns:a16="http://schemas.microsoft.com/office/drawing/2014/main" id="{3B102BCF-B34F-A4E0-A66C-82D1C6C85524}"/>
              </a:ext>
            </a:extLst>
          </p:cNvPr>
          <p:cNvSpPr txBox="1"/>
          <p:nvPr/>
        </p:nvSpPr>
        <p:spPr>
          <a:xfrm flipH="1">
            <a:off x="9598906" y="3267591"/>
            <a:ext cx="130274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  <a:sym typeface="+mn-lt"/>
              </a:rPr>
              <a:t>品牌塑造传播</a:t>
            </a:r>
          </a:p>
        </p:txBody>
      </p:sp>
      <p:sp>
        <p:nvSpPr>
          <p:cNvPr id="29" name="爱设计-22">
            <a:extLst>
              <a:ext uri="{FF2B5EF4-FFF2-40B4-BE49-F238E27FC236}">
                <a16:creationId xmlns:a16="http://schemas.microsoft.com/office/drawing/2014/main" id="{46A146E3-3779-4559-7445-AFB89CB2AAB7}"/>
              </a:ext>
            </a:extLst>
          </p:cNvPr>
          <p:cNvSpPr txBox="1"/>
          <p:nvPr/>
        </p:nvSpPr>
        <p:spPr>
          <a:xfrm flipH="1">
            <a:off x="9598906" y="3645163"/>
            <a:ext cx="130274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  <a:sym typeface="+mn-lt"/>
              </a:rPr>
              <a:t>数字资产管理</a:t>
            </a:r>
          </a:p>
        </p:txBody>
      </p:sp>
      <p:sp>
        <p:nvSpPr>
          <p:cNvPr id="30" name="爱设计-23">
            <a:extLst>
              <a:ext uri="{FF2B5EF4-FFF2-40B4-BE49-F238E27FC236}">
                <a16:creationId xmlns:a16="http://schemas.microsoft.com/office/drawing/2014/main" id="{351E9D33-C2D6-D8A6-D005-B52A914F40FE}"/>
              </a:ext>
            </a:extLst>
          </p:cNvPr>
          <p:cNvSpPr txBox="1"/>
          <p:nvPr/>
        </p:nvSpPr>
        <p:spPr>
          <a:xfrm flipH="1">
            <a:off x="9456859" y="2890019"/>
            <a:ext cx="130274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  <a:sym typeface="+mn-lt"/>
              </a:rPr>
              <a:t>全员营销获客</a:t>
            </a:r>
          </a:p>
        </p:txBody>
      </p:sp>
      <p:sp>
        <p:nvSpPr>
          <p:cNvPr id="31" name="爱设计-24">
            <a:extLst>
              <a:ext uri="{FF2B5EF4-FFF2-40B4-BE49-F238E27FC236}">
                <a16:creationId xmlns:a16="http://schemas.microsoft.com/office/drawing/2014/main" id="{209B9DA7-AEE8-0146-35E7-B53DC73F5F77}"/>
              </a:ext>
            </a:extLst>
          </p:cNvPr>
          <p:cNvSpPr txBox="1"/>
          <p:nvPr/>
        </p:nvSpPr>
        <p:spPr>
          <a:xfrm flipH="1">
            <a:off x="9456859" y="4022736"/>
            <a:ext cx="130274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  <a:sym typeface="+mn-lt"/>
              </a:rPr>
              <a:t>内容智能流转</a:t>
            </a:r>
          </a:p>
        </p:txBody>
      </p:sp>
      <p:sp>
        <p:nvSpPr>
          <p:cNvPr id="32" name="爱设计-25">
            <a:extLst>
              <a:ext uri="{FF2B5EF4-FFF2-40B4-BE49-F238E27FC236}">
                <a16:creationId xmlns:a16="http://schemas.microsoft.com/office/drawing/2014/main" id="{D2272359-12EA-BB84-CC86-4E8CB7C97509}"/>
              </a:ext>
            </a:extLst>
          </p:cNvPr>
          <p:cNvSpPr txBox="1"/>
          <p:nvPr/>
        </p:nvSpPr>
        <p:spPr>
          <a:xfrm>
            <a:off x="5070078" y="1992137"/>
            <a:ext cx="2051844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爱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设计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演示</a:t>
            </a:r>
          </a:p>
        </p:txBody>
      </p:sp>
      <p:sp>
        <p:nvSpPr>
          <p:cNvPr id="33" name="爱设计-26">
            <a:extLst>
              <a:ext uri="{FF2B5EF4-FFF2-40B4-BE49-F238E27FC236}">
                <a16:creationId xmlns:a16="http://schemas.microsoft.com/office/drawing/2014/main" id="{3B92D219-93C0-5477-0245-311B2A339A45}"/>
              </a:ext>
            </a:extLst>
          </p:cNvPr>
          <p:cNvSpPr txBox="1">
            <a:spLocks/>
          </p:cNvSpPr>
          <p:nvPr/>
        </p:nvSpPr>
        <p:spPr>
          <a:xfrm>
            <a:off x="673101" y="5416234"/>
            <a:ext cx="10845798" cy="81946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爱设计是一家智能创意科技公司，是国内领先的内容创意全链路服务公司，致力于构建“创意资源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+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智能创作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+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内容</a:t>
            </a:r>
            <a:b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</a:b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管理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+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投放分发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+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数据监测的内容创意全链路平台，在“内容为王”的数字化时代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,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技术正在全面改变内容行业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.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410227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爱设计-1">
            <a:extLst>
              <a:ext uri="{FF2B5EF4-FFF2-40B4-BE49-F238E27FC236}">
                <a16:creationId xmlns:a16="http://schemas.microsoft.com/office/drawing/2014/main" id="{7C799E43-0E4A-1D13-1EBF-3007C15AA4E2}"/>
              </a:ext>
            </a:extLst>
          </p:cNvPr>
          <p:cNvGrpSpPr/>
          <p:nvPr/>
        </p:nvGrpSpPr>
        <p:grpSpPr>
          <a:xfrm>
            <a:off x="-2" y="0"/>
            <a:ext cx="12192002" cy="6858001"/>
            <a:chOff x="-2" y="0"/>
            <a:chExt cx="12192002" cy="6858001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B415E8B-28AF-24DA-D21C-DB0A475B783C}"/>
                </a:ext>
              </a:extLst>
            </p:cNvPr>
            <p:cNvGrpSpPr/>
            <p:nvPr/>
          </p:nvGrpSpPr>
          <p:grpSpPr>
            <a:xfrm>
              <a:off x="-2" y="1"/>
              <a:ext cx="12192002" cy="6857999"/>
              <a:chOff x="-2" y="1"/>
              <a:chExt cx="12192002" cy="6857999"/>
            </a:xfrm>
          </p:grpSpPr>
          <p:pic>
            <p:nvPicPr>
              <p:cNvPr id="5" name="爱设计-1-1">
                <a:extLst>
                  <a:ext uri="{FF2B5EF4-FFF2-40B4-BE49-F238E27FC236}">
                    <a16:creationId xmlns:a16="http://schemas.microsoft.com/office/drawing/2014/main" id="{4B46BA2D-AADF-8046-33BB-CA4D667140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alphaModFix amt="7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6200000" flipH="1">
                <a:off x="2667000" y="-2667000"/>
                <a:ext cx="6857999" cy="12192001"/>
              </a:xfrm>
              <a:prstGeom prst="rect">
                <a:avLst/>
              </a:prstGeom>
            </p:spPr>
          </p:pic>
          <p:pic>
            <p:nvPicPr>
              <p:cNvPr id="17" name="爱设计-1-2">
                <a:extLst>
                  <a:ext uri="{FF2B5EF4-FFF2-40B4-BE49-F238E27FC236}">
                    <a16:creationId xmlns:a16="http://schemas.microsoft.com/office/drawing/2014/main" id="{978CBD65-499C-2F5D-CE01-522CDC66C7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alphaModFix amt="1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5400000" flipH="1">
                <a:off x="2667000" y="-2667001"/>
                <a:ext cx="6857998" cy="12192001"/>
              </a:xfrm>
              <a:prstGeom prst="rect">
                <a:avLst/>
              </a:prstGeom>
            </p:spPr>
          </p:pic>
          <p:grpSp>
            <p:nvGrpSpPr>
              <p:cNvPr id="90" name="组合 89">
                <a:extLst>
                  <a:ext uri="{FF2B5EF4-FFF2-40B4-BE49-F238E27FC236}">
                    <a16:creationId xmlns:a16="http://schemas.microsoft.com/office/drawing/2014/main" id="{8FE34A18-1116-D899-17BB-5E796D04AFF9}"/>
                  </a:ext>
                </a:extLst>
              </p:cNvPr>
              <p:cNvGrpSpPr/>
              <p:nvPr/>
            </p:nvGrpSpPr>
            <p:grpSpPr>
              <a:xfrm>
                <a:off x="10073640" y="606860"/>
                <a:ext cx="1527345" cy="190734"/>
                <a:chOff x="10273028" y="1093083"/>
                <a:chExt cx="979654" cy="122339"/>
              </a:xfrm>
              <a:solidFill>
                <a:schemeClr val="accent1"/>
              </a:solidFill>
            </p:grpSpPr>
            <p:sp>
              <p:nvSpPr>
                <p:cNvPr id="92" name="爱设计-1-3">
                  <a:extLst>
                    <a:ext uri="{FF2B5EF4-FFF2-40B4-BE49-F238E27FC236}">
                      <a16:creationId xmlns:a16="http://schemas.microsoft.com/office/drawing/2014/main" id="{9E4416DA-B8A9-3E55-0651-033EB353413A}"/>
                    </a:ext>
                  </a:extLst>
                </p:cNvPr>
                <p:cNvSpPr/>
                <p:nvPr/>
              </p:nvSpPr>
              <p:spPr>
                <a:xfrm>
                  <a:off x="10373640" y="1094110"/>
                  <a:ext cx="119414" cy="119413"/>
                </a:xfrm>
                <a:custGeom>
                  <a:avLst/>
                  <a:gdLst>
                    <a:gd name="connsiteX0" fmla="*/ 74486 w 149733"/>
                    <a:gd name="connsiteY0" fmla="*/ 149732 h 149732"/>
                    <a:gd name="connsiteX1" fmla="*/ 1 w 149733"/>
                    <a:gd name="connsiteY1" fmla="*/ 74486 h 149732"/>
                    <a:gd name="connsiteX2" fmla="*/ 75248 w 149733"/>
                    <a:gd name="connsiteY2" fmla="*/ 1 h 149732"/>
                    <a:gd name="connsiteX3" fmla="*/ 149733 w 149733"/>
                    <a:gd name="connsiteY3" fmla="*/ 74866 h 149732"/>
                    <a:gd name="connsiteX4" fmla="*/ 74868 w 149733"/>
                    <a:gd name="connsiteY4" fmla="*/ 149733 h 149732"/>
                    <a:gd name="connsiteX5" fmla="*/ 74486 w 149733"/>
                    <a:gd name="connsiteY5" fmla="*/ 149732 h 149732"/>
                    <a:gd name="connsiteX6" fmla="*/ 74486 w 149733"/>
                    <a:gd name="connsiteY6" fmla="*/ 25907 h 149732"/>
                    <a:gd name="connsiteX7" fmla="*/ 24956 w 149733"/>
                    <a:gd name="connsiteY7" fmla="*/ 75247 h 149732"/>
                    <a:gd name="connsiteX8" fmla="*/ 74295 w 149733"/>
                    <a:gd name="connsiteY8" fmla="*/ 124776 h 149732"/>
                    <a:gd name="connsiteX9" fmla="*/ 123825 w 149733"/>
                    <a:gd name="connsiteY9" fmla="*/ 75437 h 149732"/>
                    <a:gd name="connsiteX10" fmla="*/ 123825 w 149733"/>
                    <a:gd name="connsiteY10" fmla="*/ 75247 h 149732"/>
                    <a:gd name="connsiteX11" fmla="*/ 74677 w 149733"/>
                    <a:gd name="connsiteY11" fmla="*/ 25527 h 149732"/>
                    <a:gd name="connsiteX12" fmla="*/ 74486 w 149733"/>
                    <a:gd name="connsiteY12" fmla="*/ 25526 h 149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9733" h="149732">
                      <a:moveTo>
                        <a:pt x="74486" y="149732"/>
                      </a:moveTo>
                      <a:cubicBezTo>
                        <a:pt x="33138" y="149522"/>
                        <a:pt x="-209" y="115833"/>
                        <a:pt x="1" y="74486"/>
                      </a:cubicBezTo>
                      <a:cubicBezTo>
                        <a:pt x="211" y="33138"/>
                        <a:pt x="33900" y="-209"/>
                        <a:pt x="75248" y="1"/>
                      </a:cubicBezTo>
                      <a:cubicBezTo>
                        <a:pt x="116446" y="211"/>
                        <a:pt x="149733" y="33667"/>
                        <a:pt x="149733" y="74866"/>
                      </a:cubicBezTo>
                      <a:cubicBezTo>
                        <a:pt x="149734" y="116213"/>
                        <a:pt x="116215" y="149732"/>
                        <a:pt x="74868" y="149733"/>
                      </a:cubicBezTo>
                      <a:cubicBezTo>
                        <a:pt x="74740" y="149733"/>
                        <a:pt x="74613" y="149733"/>
                        <a:pt x="74486" y="149732"/>
                      </a:cubicBezTo>
                      <a:close/>
                      <a:moveTo>
                        <a:pt x="74486" y="25907"/>
                      </a:moveTo>
                      <a:cubicBezTo>
                        <a:pt x="47184" y="25855"/>
                        <a:pt x="25008" y="47945"/>
                        <a:pt x="24956" y="75247"/>
                      </a:cubicBezTo>
                      <a:cubicBezTo>
                        <a:pt x="24903" y="102549"/>
                        <a:pt x="46993" y="124724"/>
                        <a:pt x="74295" y="124776"/>
                      </a:cubicBezTo>
                      <a:cubicBezTo>
                        <a:pt x="101597" y="124829"/>
                        <a:pt x="123772" y="102739"/>
                        <a:pt x="123825" y="75437"/>
                      </a:cubicBezTo>
                      <a:cubicBezTo>
                        <a:pt x="123825" y="75373"/>
                        <a:pt x="123825" y="75310"/>
                        <a:pt x="123825" y="75247"/>
                      </a:cubicBezTo>
                      <a:cubicBezTo>
                        <a:pt x="123983" y="47945"/>
                        <a:pt x="101979" y="25685"/>
                        <a:pt x="74677" y="25527"/>
                      </a:cubicBezTo>
                      <a:cubicBezTo>
                        <a:pt x="74613" y="25526"/>
                        <a:pt x="74549" y="25526"/>
                        <a:pt x="74486" y="255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3" name="爱设计-1-4">
                  <a:extLst>
                    <a:ext uri="{FF2B5EF4-FFF2-40B4-BE49-F238E27FC236}">
                      <a16:creationId xmlns:a16="http://schemas.microsoft.com/office/drawing/2014/main" id="{F1B219A7-AD5E-DD10-11AA-7FE9E6E66510}"/>
                    </a:ext>
                  </a:extLst>
                </p:cNvPr>
                <p:cNvSpPr/>
                <p:nvPr/>
              </p:nvSpPr>
              <p:spPr>
                <a:xfrm>
                  <a:off x="10617177" y="1096768"/>
                  <a:ext cx="95286" cy="115318"/>
                </a:xfrm>
                <a:custGeom>
                  <a:avLst/>
                  <a:gdLst>
                    <a:gd name="connsiteX0" fmla="*/ 93726 w 119479"/>
                    <a:gd name="connsiteY0" fmla="*/ 143732 h 144598"/>
                    <a:gd name="connsiteX1" fmla="*/ 88106 w 119479"/>
                    <a:gd name="connsiteY1" fmla="*/ 140113 h 144598"/>
                    <a:gd name="connsiteX2" fmla="*/ 68390 w 119479"/>
                    <a:gd name="connsiteY2" fmla="*/ 98870 h 144598"/>
                    <a:gd name="connsiteX3" fmla="*/ 62770 w 119479"/>
                    <a:gd name="connsiteY3" fmla="*/ 95345 h 144598"/>
                    <a:gd name="connsiteX4" fmla="*/ 31814 w 119479"/>
                    <a:gd name="connsiteY4" fmla="*/ 95345 h 144598"/>
                    <a:gd name="connsiteX5" fmla="*/ 25432 w 119479"/>
                    <a:gd name="connsiteY5" fmla="*/ 101536 h 144598"/>
                    <a:gd name="connsiteX6" fmla="*/ 25432 w 119479"/>
                    <a:gd name="connsiteY6" fmla="*/ 101632 h 144598"/>
                    <a:gd name="connsiteX7" fmla="*/ 25432 w 119479"/>
                    <a:gd name="connsiteY7" fmla="*/ 137351 h 144598"/>
                    <a:gd name="connsiteX8" fmla="*/ 19241 w 119479"/>
                    <a:gd name="connsiteY8" fmla="*/ 143732 h 144598"/>
                    <a:gd name="connsiteX9" fmla="*/ 19145 w 119479"/>
                    <a:gd name="connsiteY9" fmla="*/ 143732 h 144598"/>
                    <a:gd name="connsiteX10" fmla="*/ 6286 w 119479"/>
                    <a:gd name="connsiteY10" fmla="*/ 143732 h 144598"/>
                    <a:gd name="connsiteX11" fmla="*/ 0 w 119479"/>
                    <a:gd name="connsiteY11" fmla="*/ 137351 h 144598"/>
                    <a:gd name="connsiteX12" fmla="*/ 0 w 119479"/>
                    <a:gd name="connsiteY12" fmla="*/ 6287 h 144598"/>
                    <a:gd name="connsiteX13" fmla="*/ 6286 w 119479"/>
                    <a:gd name="connsiteY13" fmla="*/ 0 h 144598"/>
                    <a:gd name="connsiteX14" fmla="*/ 70485 w 119479"/>
                    <a:gd name="connsiteY14" fmla="*/ 0 h 144598"/>
                    <a:gd name="connsiteX15" fmla="*/ 104394 w 119479"/>
                    <a:gd name="connsiteY15" fmla="*/ 13335 h 144598"/>
                    <a:gd name="connsiteX16" fmla="*/ 119444 w 119479"/>
                    <a:gd name="connsiteY16" fmla="*/ 46006 h 144598"/>
                    <a:gd name="connsiteX17" fmla="*/ 96869 w 119479"/>
                    <a:gd name="connsiteY17" fmla="*/ 88392 h 144598"/>
                    <a:gd name="connsiteX18" fmla="*/ 94583 w 119479"/>
                    <a:gd name="connsiteY18" fmla="*/ 96298 h 144598"/>
                    <a:gd name="connsiteX19" fmla="*/ 113062 w 119479"/>
                    <a:gd name="connsiteY19" fmla="*/ 135065 h 144598"/>
                    <a:gd name="connsiteX20" fmla="*/ 110926 w 119479"/>
                    <a:gd name="connsiteY20" fmla="*/ 143695 h 144598"/>
                    <a:gd name="connsiteX21" fmla="*/ 107347 w 119479"/>
                    <a:gd name="connsiteY21" fmla="*/ 144590 h 144598"/>
                    <a:gd name="connsiteX22" fmla="*/ 31814 w 119479"/>
                    <a:gd name="connsiteY22" fmla="*/ 25813 h 144598"/>
                    <a:gd name="connsiteX23" fmla="*/ 25432 w 119479"/>
                    <a:gd name="connsiteY23" fmla="*/ 32003 h 144598"/>
                    <a:gd name="connsiteX24" fmla="*/ 25432 w 119479"/>
                    <a:gd name="connsiteY24" fmla="*/ 32099 h 144598"/>
                    <a:gd name="connsiteX25" fmla="*/ 25432 w 119479"/>
                    <a:gd name="connsiteY25" fmla="*/ 63246 h 144598"/>
                    <a:gd name="connsiteX26" fmla="*/ 31718 w 119479"/>
                    <a:gd name="connsiteY26" fmla="*/ 69533 h 144598"/>
                    <a:gd name="connsiteX27" fmla="*/ 31813 w 119479"/>
                    <a:gd name="connsiteY27" fmla="*/ 69533 h 144598"/>
                    <a:gd name="connsiteX28" fmla="*/ 70771 w 119479"/>
                    <a:gd name="connsiteY28" fmla="*/ 69533 h 144598"/>
                    <a:gd name="connsiteX29" fmla="*/ 93440 w 119479"/>
                    <a:gd name="connsiteY29" fmla="*/ 48387 h 144598"/>
                    <a:gd name="connsiteX30" fmla="*/ 72404 w 119479"/>
                    <a:gd name="connsiteY30" fmla="*/ 25826 h 144598"/>
                    <a:gd name="connsiteX31" fmla="*/ 71533 w 119479"/>
                    <a:gd name="connsiteY31" fmla="*/ 25813 h 144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9479" h="144598">
                      <a:moveTo>
                        <a:pt x="93726" y="143732"/>
                      </a:moveTo>
                      <a:cubicBezTo>
                        <a:pt x="91313" y="143704"/>
                        <a:pt x="89130" y="142298"/>
                        <a:pt x="88106" y="140113"/>
                      </a:cubicBezTo>
                      <a:lnTo>
                        <a:pt x="68390" y="98870"/>
                      </a:lnTo>
                      <a:cubicBezTo>
                        <a:pt x="67357" y="96706"/>
                        <a:pt x="65167" y="95333"/>
                        <a:pt x="62770" y="95345"/>
                      </a:cubicBezTo>
                      <a:lnTo>
                        <a:pt x="31814" y="95345"/>
                      </a:lnTo>
                      <a:cubicBezTo>
                        <a:pt x="28342" y="95293"/>
                        <a:pt x="25485" y="98064"/>
                        <a:pt x="25432" y="101536"/>
                      </a:cubicBezTo>
                      <a:cubicBezTo>
                        <a:pt x="25432" y="101568"/>
                        <a:pt x="25432" y="101600"/>
                        <a:pt x="25432" y="101632"/>
                      </a:cubicBezTo>
                      <a:lnTo>
                        <a:pt x="25432" y="137351"/>
                      </a:lnTo>
                      <a:cubicBezTo>
                        <a:pt x="25484" y="140822"/>
                        <a:pt x="22713" y="143679"/>
                        <a:pt x="19241" y="143732"/>
                      </a:cubicBezTo>
                      <a:cubicBezTo>
                        <a:pt x="19209" y="143732"/>
                        <a:pt x="19177" y="143732"/>
                        <a:pt x="19145" y="143732"/>
                      </a:cubicBezTo>
                      <a:lnTo>
                        <a:pt x="6286" y="143732"/>
                      </a:lnTo>
                      <a:cubicBezTo>
                        <a:pt x="2799" y="143680"/>
                        <a:pt x="0" y="140838"/>
                        <a:pt x="0" y="137351"/>
                      </a:cubicBezTo>
                      <a:lnTo>
                        <a:pt x="0" y="6287"/>
                      </a:lnTo>
                      <a:cubicBezTo>
                        <a:pt x="51" y="2836"/>
                        <a:pt x="2836" y="51"/>
                        <a:pt x="6286" y="0"/>
                      </a:cubicBezTo>
                      <a:lnTo>
                        <a:pt x="70485" y="0"/>
                      </a:lnTo>
                      <a:cubicBezTo>
                        <a:pt x="83070" y="-15"/>
                        <a:pt x="95191" y="4751"/>
                        <a:pt x="104394" y="13335"/>
                      </a:cubicBezTo>
                      <a:cubicBezTo>
                        <a:pt x="113565" y="21784"/>
                        <a:pt x="118983" y="33545"/>
                        <a:pt x="119444" y="46006"/>
                      </a:cubicBezTo>
                      <a:cubicBezTo>
                        <a:pt x="120114" y="63172"/>
                        <a:pt x="111488" y="79369"/>
                        <a:pt x="96869" y="88392"/>
                      </a:cubicBezTo>
                      <a:cubicBezTo>
                        <a:pt x="94175" y="90038"/>
                        <a:pt x="93183" y="93468"/>
                        <a:pt x="94583" y="96298"/>
                      </a:cubicBezTo>
                      <a:lnTo>
                        <a:pt x="113062" y="135065"/>
                      </a:lnTo>
                      <a:cubicBezTo>
                        <a:pt x="114855" y="138037"/>
                        <a:pt x="113899" y="141901"/>
                        <a:pt x="110926" y="143695"/>
                      </a:cubicBezTo>
                      <a:cubicBezTo>
                        <a:pt x="109849" y="144344"/>
                        <a:pt x="108603" y="144656"/>
                        <a:pt x="107347" y="144590"/>
                      </a:cubicBezTo>
                      <a:close/>
                      <a:moveTo>
                        <a:pt x="31814" y="25813"/>
                      </a:moveTo>
                      <a:cubicBezTo>
                        <a:pt x="28342" y="25760"/>
                        <a:pt x="25485" y="28532"/>
                        <a:pt x="25432" y="32003"/>
                      </a:cubicBezTo>
                      <a:cubicBezTo>
                        <a:pt x="25432" y="32035"/>
                        <a:pt x="25432" y="32067"/>
                        <a:pt x="25432" y="32099"/>
                      </a:cubicBezTo>
                      <a:lnTo>
                        <a:pt x="25432" y="63246"/>
                      </a:lnTo>
                      <a:cubicBezTo>
                        <a:pt x="25431" y="66718"/>
                        <a:pt x="28246" y="69533"/>
                        <a:pt x="31718" y="69533"/>
                      </a:cubicBezTo>
                      <a:cubicBezTo>
                        <a:pt x="31749" y="69533"/>
                        <a:pt x="31781" y="69533"/>
                        <a:pt x="31813" y="69533"/>
                      </a:cubicBezTo>
                      <a:lnTo>
                        <a:pt x="70771" y="69533"/>
                      </a:lnTo>
                      <a:cubicBezTo>
                        <a:pt x="82756" y="69655"/>
                        <a:pt x="92730" y="60352"/>
                        <a:pt x="93440" y="48387"/>
                      </a:cubicBezTo>
                      <a:cubicBezTo>
                        <a:pt x="93861" y="36348"/>
                        <a:pt x="84443" y="26247"/>
                        <a:pt x="72404" y="25826"/>
                      </a:cubicBezTo>
                      <a:cubicBezTo>
                        <a:pt x="72113" y="25816"/>
                        <a:pt x="71823" y="25811"/>
                        <a:pt x="71533" y="258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4" name="爱设计-1-5">
                  <a:extLst>
                    <a:ext uri="{FF2B5EF4-FFF2-40B4-BE49-F238E27FC236}">
                      <a16:creationId xmlns:a16="http://schemas.microsoft.com/office/drawing/2014/main" id="{5D23914A-58D9-7069-48DA-13B5C80F9299}"/>
                    </a:ext>
                  </a:extLst>
                </p:cNvPr>
                <p:cNvSpPr/>
                <p:nvPr/>
              </p:nvSpPr>
              <p:spPr>
                <a:xfrm>
                  <a:off x="10273028" y="1096768"/>
                  <a:ext cx="106346" cy="114628"/>
                </a:xfrm>
                <a:custGeom>
                  <a:avLst/>
                  <a:gdLst>
                    <a:gd name="connsiteX0" fmla="*/ 59960 w 133348"/>
                    <a:gd name="connsiteY0" fmla="*/ 143732 h 143732"/>
                    <a:gd name="connsiteX1" fmla="*/ 53673 w 133348"/>
                    <a:gd name="connsiteY1" fmla="*/ 137446 h 143732"/>
                    <a:gd name="connsiteX2" fmla="*/ 53673 w 133348"/>
                    <a:gd name="connsiteY2" fmla="*/ 85820 h 143732"/>
                    <a:gd name="connsiteX3" fmla="*/ 51959 w 133348"/>
                    <a:gd name="connsiteY3" fmla="*/ 80391 h 143732"/>
                    <a:gd name="connsiteX4" fmla="*/ 905 w 133348"/>
                    <a:gd name="connsiteY4" fmla="*/ 10001 h 143732"/>
                    <a:gd name="connsiteX5" fmla="*/ 3040 w 133348"/>
                    <a:gd name="connsiteY5" fmla="*/ 1371 h 143732"/>
                    <a:gd name="connsiteX6" fmla="*/ 5953 w 133348"/>
                    <a:gd name="connsiteY6" fmla="*/ 476 h 143732"/>
                    <a:gd name="connsiteX7" fmla="*/ 18716 w 133348"/>
                    <a:gd name="connsiteY7" fmla="*/ 476 h 143732"/>
                    <a:gd name="connsiteX8" fmla="*/ 23479 w 133348"/>
                    <a:gd name="connsiteY8" fmla="*/ 2667 h 143732"/>
                    <a:gd name="connsiteX9" fmla="*/ 61579 w 133348"/>
                    <a:gd name="connsiteY9" fmla="*/ 56483 h 143732"/>
                    <a:gd name="connsiteX10" fmla="*/ 66722 w 133348"/>
                    <a:gd name="connsiteY10" fmla="*/ 59055 h 143732"/>
                    <a:gd name="connsiteX11" fmla="*/ 71771 w 133348"/>
                    <a:gd name="connsiteY11" fmla="*/ 56483 h 143732"/>
                    <a:gd name="connsiteX12" fmla="*/ 109871 w 133348"/>
                    <a:gd name="connsiteY12" fmla="*/ 2667 h 143732"/>
                    <a:gd name="connsiteX13" fmla="*/ 115014 w 133348"/>
                    <a:gd name="connsiteY13" fmla="*/ 0 h 143732"/>
                    <a:gd name="connsiteX14" fmla="*/ 127397 w 133348"/>
                    <a:gd name="connsiteY14" fmla="*/ 0 h 143732"/>
                    <a:gd name="connsiteX15" fmla="*/ 133340 w 133348"/>
                    <a:gd name="connsiteY15" fmla="*/ 6612 h 143732"/>
                    <a:gd name="connsiteX16" fmla="*/ 132445 w 133348"/>
                    <a:gd name="connsiteY16" fmla="*/ 9525 h 143732"/>
                    <a:gd name="connsiteX17" fmla="*/ 81200 w 133348"/>
                    <a:gd name="connsiteY17" fmla="*/ 80391 h 143732"/>
                    <a:gd name="connsiteX18" fmla="*/ 79486 w 133348"/>
                    <a:gd name="connsiteY18" fmla="*/ 85820 h 143732"/>
                    <a:gd name="connsiteX19" fmla="*/ 79486 w 133348"/>
                    <a:gd name="connsiteY19" fmla="*/ 137446 h 143732"/>
                    <a:gd name="connsiteX20" fmla="*/ 73199 w 133348"/>
                    <a:gd name="connsiteY20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33348" h="143732">
                      <a:moveTo>
                        <a:pt x="59960" y="143732"/>
                      </a:moveTo>
                      <a:cubicBezTo>
                        <a:pt x="56509" y="143681"/>
                        <a:pt x="53724" y="140896"/>
                        <a:pt x="53673" y="137446"/>
                      </a:cubicBezTo>
                      <a:lnTo>
                        <a:pt x="53673" y="85820"/>
                      </a:lnTo>
                      <a:cubicBezTo>
                        <a:pt x="53708" y="83872"/>
                        <a:pt x="53106" y="81966"/>
                        <a:pt x="51959" y="80391"/>
                      </a:cubicBezTo>
                      <a:lnTo>
                        <a:pt x="905" y="10001"/>
                      </a:lnTo>
                      <a:cubicBezTo>
                        <a:pt x="-889" y="7028"/>
                        <a:pt x="67" y="3164"/>
                        <a:pt x="3040" y="1371"/>
                      </a:cubicBezTo>
                      <a:cubicBezTo>
                        <a:pt x="3923" y="838"/>
                        <a:pt x="4923" y="531"/>
                        <a:pt x="5953" y="476"/>
                      </a:cubicBezTo>
                      <a:lnTo>
                        <a:pt x="18716" y="476"/>
                      </a:lnTo>
                      <a:cubicBezTo>
                        <a:pt x="20547" y="478"/>
                        <a:pt x="22286" y="1278"/>
                        <a:pt x="23479" y="2667"/>
                      </a:cubicBezTo>
                      <a:lnTo>
                        <a:pt x="61579" y="56483"/>
                      </a:lnTo>
                      <a:cubicBezTo>
                        <a:pt x="62788" y="58108"/>
                        <a:pt x="64697" y="59063"/>
                        <a:pt x="66722" y="59055"/>
                      </a:cubicBezTo>
                      <a:cubicBezTo>
                        <a:pt x="68722" y="59063"/>
                        <a:pt x="70602" y="58105"/>
                        <a:pt x="71771" y="56483"/>
                      </a:cubicBezTo>
                      <a:lnTo>
                        <a:pt x="109871" y="2667"/>
                      </a:lnTo>
                      <a:cubicBezTo>
                        <a:pt x="111049" y="994"/>
                        <a:pt x="112968" y="-1"/>
                        <a:pt x="115014" y="0"/>
                      </a:cubicBezTo>
                      <a:lnTo>
                        <a:pt x="127397" y="0"/>
                      </a:lnTo>
                      <a:cubicBezTo>
                        <a:pt x="130864" y="185"/>
                        <a:pt x="133524" y="3145"/>
                        <a:pt x="133340" y="6612"/>
                      </a:cubicBezTo>
                      <a:cubicBezTo>
                        <a:pt x="133285" y="7642"/>
                        <a:pt x="132978" y="8642"/>
                        <a:pt x="132445" y="9525"/>
                      </a:cubicBezTo>
                      <a:lnTo>
                        <a:pt x="81200" y="80391"/>
                      </a:lnTo>
                      <a:cubicBezTo>
                        <a:pt x="80053" y="81966"/>
                        <a:pt x="79451" y="83872"/>
                        <a:pt x="79486" y="85820"/>
                      </a:cubicBezTo>
                      <a:lnTo>
                        <a:pt x="79486" y="137446"/>
                      </a:lnTo>
                      <a:cubicBezTo>
                        <a:pt x="79435" y="140896"/>
                        <a:pt x="76650" y="143681"/>
                        <a:pt x="73199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5" name="爱设计-1-6">
                  <a:extLst>
                    <a:ext uri="{FF2B5EF4-FFF2-40B4-BE49-F238E27FC236}">
                      <a16:creationId xmlns:a16="http://schemas.microsoft.com/office/drawing/2014/main" id="{A2BE4E3D-CB3A-5051-163F-314077A59F3B}"/>
                    </a:ext>
                  </a:extLst>
                </p:cNvPr>
                <p:cNvSpPr/>
                <p:nvPr/>
              </p:nvSpPr>
              <p:spPr>
                <a:xfrm>
                  <a:off x="10501942" y="1096768"/>
                  <a:ext cx="105056" cy="114628"/>
                </a:xfrm>
                <a:custGeom>
                  <a:avLst/>
                  <a:gdLst>
                    <a:gd name="connsiteX0" fmla="*/ 65913 w 131730"/>
                    <a:gd name="connsiteY0" fmla="*/ 143732 h 143732"/>
                    <a:gd name="connsiteX1" fmla="*/ 0 w 131730"/>
                    <a:gd name="connsiteY1" fmla="*/ 77819 h 143732"/>
                    <a:gd name="connsiteX2" fmla="*/ 0 w 131730"/>
                    <a:gd name="connsiteY2" fmla="*/ 6287 h 143732"/>
                    <a:gd name="connsiteX3" fmla="*/ 6286 w 131730"/>
                    <a:gd name="connsiteY3" fmla="*/ 0 h 143732"/>
                    <a:gd name="connsiteX4" fmla="*/ 19431 w 131730"/>
                    <a:gd name="connsiteY4" fmla="*/ 0 h 143732"/>
                    <a:gd name="connsiteX5" fmla="*/ 25717 w 131730"/>
                    <a:gd name="connsiteY5" fmla="*/ 6287 h 143732"/>
                    <a:gd name="connsiteX6" fmla="*/ 25717 w 131730"/>
                    <a:gd name="connsiteY6" fmla="*/ 77343 h 143732"/>
                    <a:gd name="connsiteX7" fmla="*/ 63909 w 131730"/>
                    <a:gd name="connsiteY7" fmla="*/ 119447 h 143732"/>
                    <a:gd name="connsiteX8" fmla="*/ 106013 w 131730"/>
                    <a:gd name="connsiteY8" fmla="*/ 81255 h 143732"/>
                    <a:gd name="connsiteX9" fmla="*/ 106013 w 131730"/>
                    <a:gd name="connsiteY9" fmla="*/ 77343 h 143732"/>
                    <a:gd name="connsiteX10" fmla="*/ 106013 w 131730"/>
                    <a:gd name="connsiteY10" fmla="*/ 6287 h 143732"/>
                    <a:gd name="connsiteX11" fmla="*/ 112300 w 131730"/>
                    <a:gd name="connsiteY11" fmla="*/ 0 h 143732"/>
                    <a:gd name="connsiteX12" fmla="*/ 125444 w 131730"/>
                    <a:gd name="connsiteY12" fmla="*/ 0 h 143732"/>
                    <a:gd name="connsiteX13" fmla="*/ 131731 w 131730"/>
                    <a:gd name="connsiteY13" fmla="*/ 6287 h 143732"/>
                    <a:gd name="connsiteX14" fmla="*/ 131731 w 131730"/>
                    <a:gd name="connsiteY14" fmla="*/ 77819 h 143732"/>
                    <a:gd name="connsiteX15" fmla="*/ 66008 w 131730"/>
                    <a:gd name="connsiteY15" fmla="*/ 143732 h 143732"/>
                    <a:gd name="connsiteX16" fmla="*/ 65913 w 131730"/>
                    <a:gd name="connsiteY16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1730" h="143732">
                      <a:moveTo>
                        <a:pt x="65913" y="143732"/>
                      </a:moveTo>
                      <a:cubicBezTo>
                        <a:pt x="29510" y="143732"/>
                        <a:pt x="0" y="114222"/>
                        <a:pt x="0" y="77819"/>
                      </a:cubicBezTo>
                      <a:lnTo>
                        <a:pt x="0" y="6287"/>
                      </a:lnTo>
                      <a:cubicBezTo>
                        <a:pt x="0" y="2815"/>
                        <a:pt x="2815" y="0"/>
                        <a:pt x="6286" y="0"/>
                      </a:cubicBezTo>
                      <a:lnTo>
                        <a:pt x="19431" y="0"/>
                      </a:lnTo>
                      <a:cubicBezTo>
                        <a:pt x="22903" y="0"/>
                        <a:pt x="25717" y="2815"/>
                        <a:pt x="25717" y="6287"/>
                      </a:cubicBezTo>
                      <a:lnTo>
                        <a:pt x="25717" y="77343"/>
                      </a:lnTo>
                      <a:cubicBezTo>
                        <a:pt x="24637" y="99516"/>
                        <a:pt x="41736" y="118367"/>
                        <a:pt x="63909" y="119447"/>
                      </a:cubicBezTo>
                      <a:cubicBezTo>
                        <a:pt x="86082" y="120527"/>
                        <a:pt x="104933" y="103428"/>
                        <a:pt x="106013" y="81255"/>
                      </a:cubicBezTo>
                      <a:cubicBezTo>
                        <a:pt x="106077" y="79952"/>
                        <a:pt x="106077" y="78646"/>
                        <a:pt x="106013" y="77343"/>
                      </a:cubicBezTo>
                      <a:lnTo>
                        <a:pt x="106013" y="6287"/>
                      </a:lnTo>
                      <a:cubicBezTo>
                        <a:pt x="106064" y="2836"/>
                        <a:pt x="108849" y="51"/>
                        <a:pt x="112300" y="0"/>
                      </a:cubicBezTo>
                      <a:lnTo>
                        <a:pt x="125444" y="0"/>
                      </a:lnTo>
                      <a:cubicBezTo>
                        <a:pt x="128916" y="0"/>
                        <a:pt x="131731" y="2815"/>
                        <a:pt x="131731" y="6287"/>
                      </a:cubicBezTo>
                      <a:lnTo>
                        <a:pt x="131731" y="77819"/>
                      </a:lnTo>
                      <a:cubicBezTo>
                        <a:pt x="131783" y="114169"/>
                        <a:pt x="102358" y="143680"/>
                        <a:pt x="66008" y="143732"/>
                      </a:cubicBezTo>
                      <a:cubicBezTo>
                        <a:pt x="65977" y="143732"/>
                        <a:pt x="65945" y="143732"/>
                        <a:pt x="65913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6" name="爱设计-1-7">
                  <a:extLst>
                    <a:ext uri="{FF2B5EF4-FFF2-40B4-BE49-F238E27FC236}">
                      <a16:creationId xmlns:a16="http://schemas.microsoft.com/office/drawing/2014/main" id="{BE7CBAA7-4448-9DF2-27E7-0BC983BED956}"/>
                    </a:ext>
                  </a:extLst>
                </p:cNvPr>
                <p:cNvSpPr/>
                <p:nvPr/>
              </p:nvSpPr>
              <p:spPr>
                <a:xfrm>
                  <a:off x="10782851" y="1095780"/>
                  <a:ext cx="93055" cy="116375"/>
                </a:xfrm>
                <a:custGeom>
                  <a:avLst/>
                  <a:gdLst>
                    <a:gd name="connsiteX0" fmla="*/ 6287 w 116682"/>
                    <a:gd name="connsiteY0" fmla="*/ 145923 h 145923"/>
                    <a:gd name="connsiteX1" fmla="*/ 1 w 116682"/>
                    <a:gd name="connsiteY1" fmla="*/ 139829 h 145923"/>
                    <a:gd name="connsiteX2" fmla="*/ 1 w 116682"/>
                    <a:gd name="connsiteY2" fmla="*/ 139637 h 145923"/>
                    <a:gd name="connsiteX3" fmla="*/ 1 w 116682"/>
                    <a:gd name="connsiteY3" fmla="*/ 6287 h 145923"/>
                    <a:gd name="connsiteX4" fmla="*/ 6287 w 116682"/>
                    <a:gd name="connsiteY4" fmla="*/ 0 h 145923"/>
                    <a:gd name="connsiteX5" fmla="*/ 20003 w 116682"/>
                    <a:gd name="connsiteY5" fmla="*/ 0 h 145923"/>
                    <a:gd name="connsiteX6" fmla="*/ 26290 w 116682"/>
                    <a:gd name="connsiteY6" fmla="*/ 6287 h 145923"/>
                    <a:gd name="connsiteX7" fmla="*/ 26290 w 116682"/>
                    <a:gd name="connsiteY7" fmla="*/ 114395 h 145923"/>
                    <a:gd name="connsiteX8" fmla="*/ 32576 w 116682"/>
                    <a:gd name="connsiteY8" fmla="*/ 120682 h 145923"/>
                    <a:gd name="connsiteX9" fmla="*/ 110396 w 116682"/>
                    <a:gd name="connsiteY9" fmla="*/ 120682 h 145923"/>
                    <a:gd name="connsiteX10" fmla="*/ 116682 w 116682"/>
                    <a:gd name="connsiteY10" fmla="*/ 126968 h 145923"/>
                    <a:gd name="connsiteX11" fmla="*/ 116682 w 116682"/>
                    <a:gd name="connsiteY11" fmla="*/ 139637 h 145923"/>
                    <a:gd name="connsiteX12" fmla="*/ 110588 w 116682"/>
                    <a:gd name="connsiteY12" fmla="*/ 145923 h 145923"/>
                    <a:gd name="connsiteX13" fmla="*/ 110396 w 116682"/>
                    <a:gd name="connsiteY13" fmla="*/ 145923 h 145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6682" h="145923">
                      <a:moveTo>
                        <a:pt x="6287" y="145923"/>
                      </a:moveTo>
                      <a:cubicBezTo>
                        <a:pt x="2868" y="145976"/>
                        <a:pt x="54" y="143248"/>
                        <a:pt x="1" y="139829"/>
                      </a:cubicBezTo>
                      <a:cubicBezTo>
                        <a:pt x="0" y="139765"/>
                        <a:pt x="0" y="139701"/>
                        <a:pt x="1" y="139637"/>
                      </a:cubicBezTo>
                      <a:lnTo>
                        <a:pt x="1" y="6287"/>
                      </a:lnTo>
                      <a:cubicBezTo>
                        <a:pt x="1" y="2815"/>
                        <a:pt x="2815" y="0"/>
                        <a:pt x="6287" y="0"/>
                      </a:cubicBezTo>
                      <a:lnTo>
                        <a:pt x="20003" y="0"/>
                      </a:lnTo>
                      <a:cubicBezTo>
                        <a:pt x="23475" y="0"/>
                        <a:pt x="26290" y="2815"/>
                        <a:pt x="26290" y="6287"/>
                      </a:cubicBezTo>
                      <a:lnTo>
                        <a:pt x="26290" y="114395"/>
                      </a:lnTo>
                      <a:cubicBezTo>
                        <a:pt x="26290" y="117867"/>
                        <a:pt x="29104" y="120682"/>
                        <a:pt x="32576" y="120682"/>
                      </a:cubicBezTo>
                      <a:lnTo>
                        <a:pt x="110396" y="120682"/>
                      </a:lnTo>
                      <a:cubicBezTo>
                        <a:pt x="113868" y="120682"/>
                        <a:pt x="116682" y="123496"/>
                        <a:pt x="116682" y="126968"/>
                      </a:cubicBezTo>
                      <a:lnTo>
                        <a:pt x="116682" y="139637"/>
                      </a:lnTo>
                      <a:cubicBezTo>
                        <a:pt x="116735" y="143055"/>
                        <a:pt x="114007" y="145870"/>
                        <a:pt x="110588" y="145923"/>
                      </a:cubicBezTo>
                      <a:cubicBezTo>
                        <a:pt x="110524" y="145924"/>
                        <a:pt x="110460" y="145924"/>
                        <a:pt x="110396" y="1459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7" name="爱设计-1-8">
                  <a:extLst>
                    <a:ext uri="{FF2B5EF4-FFF2-40B4-BE49-F238E27FC236}">
                      <a16:creationId xmlns:a16="http://schemas.microsoft.com/office/drawing/2014/main" id="{2A989EDD-0E42-A083-3C8E-2321DE64BEFC}"/>
                    </a:ext>
                  </a:extLst>
                </p:cNvPr>
                <p:cNvSpPr/>
                <p:nvPr/>
              </p:nvSpPr>
              <p:spPr>
                <a:xfrm>
                  <a:off x="11133572" y="1096312"/>
                  <a:ext cx="119110" cy="119110"/>
                </a:xfrm>
                <a:custGeom>
                  <a:avLst/>
                  <a:gdLst>
                    <a:gd name="connsiteX0" fmla="*/ 74867 w 149352"/>
                    <a:gd name="connsiteY0" fmla="*/ 149352 h 149352"/>
                    <a:gd name="connsiteX1" fmla="*/ 0 w 149352"/>
                    <a:gd name="connsiteY1" fmla="*/ 74867 h 149352"/>
                    <a:gd name="connsiteX2" fmla="*/ 74486 w 149352"/>
                    <a:gd name="connsiteY2" fmla="*/ 0 h 149352"/>
                    <a:gd name="connsiteX3" fmla="*/ 149352 w 149352"/>
                    <a:gd name="connsiteY3" fmla="*/ 74486 h 149352"/>
                    <a:gd name="connsiteX4" fmla="*/ 149352 w 149352"/>
                    <a:gd name="connsiteY4" fmla="*/ 74676 h 149352"/>
                    <a:gd name="connsiteX5" fmla="*/ 74867 w 149352"/>
                    <a:gd name="connsiteY5" fmla="*/ 149352 h 149352"/>
                    <a:gd name="connsiteX6" fmla="*/ 74867 w 149352"/>
                    <a:gd name="connsiteY6" fmla="*/ 25527 h 149352"/>
                    <a:gd name="connsiteX7" fmla="*/ 25527 w 149352"/>
                    <a:gd name="connsiteY7" fmla="*/ 74676 h 149352"/>
                    <a:gd name="connsiteX8" fmla="*/ 74676 w 149352"/>
                    <a:gd name="connsiteY8" fmla="*/ 124015 h 149352"/>
                    <a:gd name="connsiteX9" fmla="*/ 124015 w 149352"/>
                    <a:gd name="connsiteY9" fmla="*/ 74866 h 149352"/>
                    <a:gd name="connsiteX10" fmla="*/ 124016 w 149352"/>
                    <a:gd name="connsiteY10" fmla="*/ 74771 h 149352"/>
                    <a:gd name="connsiteX11" fmla="*/ 74866 w 149352"/>
                    <a:gd name="connsiteY11" fmla="*/ 25432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9352" h="149352">
                      <a:moveTo>
                        <a:pt x="74867" y="149352"/>
                      </a:moveTo>
                      <a:cubicBezTo>
                        <a:pt x="33624" y="149457"/>
                        <a:pt x="105" y="116109"/>
                        <a:pt x="0" y="74867"/>
                      </a:cubicBezTo>
                      <a:cubicBezTo>
                        <a:pt x="-105" y="33624"/>
                        <a:pt x="33243" y="105"/>
                        <a:pt x="74486" y="0"/>
                      </a:cubicBezTo>
                      <a:cubicBezTo>
                        <a:pt x="115728" y="-105"/>
                        <a:pt x="149247" y="33243"/>
                        <a:pt x="149352" y="74486"/>
                      </a:cubicBezTo>
                      <a:cubicBezTo>
                        <a:pt x="149352" y="74549"/>
                        <a:pt x="149352" y="74612"/>
                        <a:pt x="149352" y="74676"/>
                      </a:cubicBezTo>
                      <a:cubicBezTo>
                        <a:pt x="149300" y="115822"/>
                        <a:pt x="116013" y="149195"/>
                        <a:pt x="74867" y="149352"/>
                      </a:cubicBezTo>
                      <a:close/>
                      <a:moveTo>
                        <a:pt x="74867" y="25527"/>
                      </a:moveTo>
                      <a:cubicBezTo>
                        <a:pt x="47670" y="25474"/>
                        <a:pt x="25580" y="47479"/>
                        <a:pt x="25527" y="74676"/>
                      </a:cubicBezTo>
                      <a:cubicBezTo>
                        <a:pt x="25474" y="101873"/>
                        <a:pt x="47479" y="123963"/>
                        <a:pt x="74676" y="124015"/>
                      </a:cubicBezTo>
                      <a:cubicBezTo>
                        <a:pt x="101873" y="124068"/>
                        <a:pt x="123963" y="102063"/>
                        <a:pt x="124015" y="74866"/>
                      </a:cubicBezTo>
                      <a:cubicBezTo>
                        <a:pt x="124016" y="74835"/>
                        <a:pt x="124016" y="74803"/>
                        <a:pt x="124016" y="74771"/>
                      </a:cubicBezTo>
                      <a:cubicBezTo>
                        <a:pt x="124016" y="47596"/>
                        <a:pt x="102042" y="25537"/>
                        <a:pt x="74866" y="254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8" name="爱设计-1-9">
                  <a:extLst>
                    <a:ext uri="{FF2B5EF4-FFF2-40B4-BE49-F238E27FC236}">
                      <a16:creationId xmlns:a16="http://schemas.microsoft.com/office/drawing/2014/main" id="{9999365A-99FB-E6F6-2A0B-1AC2949C566B}"/>
                    </a:ext>
                  </a:extLst>
                </p:cNvPr>
                <p:cNvSpPr/>
                <p:nvPr/>
              </p:nvSpPr>
              <p:spPr>
                <a:xfrm>
                  <a:off x="10880009" y="1094261"/>
                  <a:ext cx="119109" cy="119109"/>
                </a:xfrm>
                <a:custGeom>
                  <a:avLst/>
                  <a:gdLst>
                    <a:gd name="connsiteX0" fmla="*/ 74676 w 149351"/>
                    <a:gd name="connsiteY0" fmla="*/ 149352 h 149351"/>
                    <a:gd name="connsiteX1" fmla="*/ 0 w 149351"/>
                    <a:gd name="connsiteY1" fmla="*/ 74676 h 149351"/>
                    <a:gd name="connsiteX2" fmla="*/ 74676 w 149351"/>
                    <a:gd name="connsiteY2" fmla="*/ 0 h 149351"/>
                    <a:gd name="connsiteX3" fmla="*/ 149352 w 149351"/>
                    <a:gd name="connsiteY3" fmla="*/ 74676 h 149351"/>
                    <a:gd name="connsiteX4" fmla="*/ 74676 w 149351"/>
                    <a:gd name="connsiteY4" fmla="*/ 149352 h 149351"/>
                    <a:gd name="connsiteX5" fmla="*/ 74676 w 149351"/>
                    <a:gd name="connsiteY5" fmla="*/ 25527 h 149351"/>
                    <a:gd name="connsiteX6" fmla="*/ 25910 w 149351"/>
                    <a:gd name="connsiteY6" fmla="*/ 75245 h 149351"/>
                    <a:gd name="connsiteX7" fmla="*/ 75629 w 149351"/>
                    <a:gd name="connsiteY7" fmla="*/ 124011 h 149351"/>
                    <a:gd name="connsiteX8" fmla="*/ 124396 w 149351"/>
                    <a:gd name="connsiteY8" fmla="*/ 74676 h 149351"/>
                    <a:gd name="connsiteX9" fmla="*/ 75251 w 149351"/>
                    <a:gd name="connsiteY9" fmla="*/ 25524 h 149351"/>
                    <a:gd name="connsiteX10" fmla="*/ 74676 w 149351"/>
                    <a:gd name="connsiteY10" fmla="*/ 25527 h 149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9351" h="149351">
                      <a:moveTo>
                        <a:pt x="74676" y="149352"/>
                      </a:moveTo>
                      <a:cubicBezTo>
                        <a:pt x="33434" y="149352"/>
                        <a:pt x="0" y="115918"/>
                        <a:pt x="0" y="74676"/>
                      </a:cubicBezTo>
                      <a:cubicBezTo>
                        <a:pt x="0" y="33434"/>
                        <a:pt x="33434" y="0"/>
                        <a:pt x="74676" y="0"/>
                      </a:cubicBezTo>
                      <a:cubicBezTo>
                        <a:pt x="115918" y="0"/>
                        <a:pt x="149352" y="33434"/>
                        <a:pt x="149352" y="74676"/>
                      </a:cubicBezTo>
                      <a:cubicBezTo>
                        <a:pt x="149352" y="115918"/>
                        <a:pt x="115918" y="149352"/>
                        <a:pt x="74676" y="149352"/>
                      </a:cubicBezTo>
                      <a:close/>
                      <a:moveTo>
                        <a:pt x="74676" y="25527"/>
                      </a:moveTo>
                      <a:cubicBezTo>
                        <a:pt x="47480" y="25790"/>
                        <a:pt x="25647" y="48050"/>
                        <a:pt x="25910" y="75245"/>
                      </a:cubicBezTo>
                      <a:cubicBezTo>
                        <a:pt x="26173" y="102441"/>
                        <a:pt x="48433" y="124274"/>
                        <a:pt x="75629" y="124011"/>
                      </a:cubicBezTo>
                      <a:cubicBezTo>
                        <a:pt x="102675" y="123749"/>
                        <a:pt x="124447" y="101723"/>
                        <a:pt x="124396" y="74676"/>
                      </a:cubicBezTo>
                      <a:cubicBezTo>
                        <a:pt x="124398" y="47532"/>
                        <a:pt x="102395" y="25525"/>
                        <a:pt x="75251" y="25524"/>
                      </a:cubicBezTo>
                      <a:cubicBezTo>
                        <a:pt x="75059" y="25524"/>
                        <a:pt x="74868" y="25525"/>
                        <a:pt x="74676" y="2552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9" name="爱设计-1-10">
                  <a:extLst>
                    <a:ext uri="{FF2B5EF4-FFF2-40B4-BE49-F238E27FC236}">
                      <a16:creationId xmlns:a16="http://schemas.microsoft.com/office/drawing/2014/main" id="{E3F3C614-CE56-64E2-7365-B6563113C430}"/>
                    </a:ext>
                  </a:extLst>
                </p:cNvPr>
                <p:cNvSpPr/>
                <p:nvPr/>
              </p:nvSpPr>
              <p:spPr>
                <a:xfrm>
                  <a:off x="11007398" y="1093083"/>
                  <a:ext cx="120880" cy="119110"/>
                </a:xfrm>
                <a:custGeom>
                  <a:avLst/>
                  <a:gdLst>
                    <a:gd name="connsiteX0" fmla="*/ 145638 w 151572"/>
                    <a:gd name="connsiteY0" fmla="*/ 64438 h 149352"/>
                    <a:gd name="connsiteX1" fmla="*/ 145066 w 151572"/>
                    <a:gd name="connsiteY1" fmla="*/ 64438 h 149352"/>
                    <a:gd name="connsiteX2" fmla="*/ 145066 w 151572"/>
                    <a:gd name="connsiteY2" fmla="*/ 64438 h 149352"/>
                    <a:gd name="connsiteX3" fmla="*/ 87916 w 151572"/>
                    <a:gd name="connsiteY3" fmla="*/ 64438 h 149352"/>
                    <a:gd name="connsiteX4" fmla="*/ 81630 w 151572"/>
                    <a:gd name="connsiteY4" fmla="*/ 70724 h 149352"/>
                    <a:gd name="connsiteX5" fmla="*/ 81630 w 151572"/>
                    <a:gd name="connsiteY5" fmla="*/ 83583 h 149352"/>
                    <a:gd name="connsiteX6" fmla="*/ 87916 w 151572"/>
                    <a:gd name="connsiteY6" fmla="*/ 89869 h 149352"/>
                    <a:gd name="connsiteX7" fmla="*/ 115443 w 151572"/>
                    <a:gd name="connsiteY7" fmla="*/ 89869 h 149352"/>
                    <a:gd name="connsiteX8" fmla="*/ 119539 w 151572"/>
                    <a:gd name="connsiteY8" fmla="*/ 91584 h 149352"/>
                    <a:gd name="connsiteX9" fmla="*/ 120492 w 151572"/>
                    <a:gd name="connsiteY9" fmla="*/ 96632 h 149352"/>
                    <a:gd name="connsiteX10" fmla="*/ 120492 w 151572"/>
                    <a:gd name="connsiteY10" fmla="*/ 96632 h 149352"/>
                    <a:gd name="connsiteX11" fmla="*/ 120492 w 151572"/>
                    <a:gd name="connsiteY11" fmla="*/ 96632 h 149352"/>
                    <a:gd name="connsiteX12" fmla="*/ 103632 w 151572"/>
                    <a:gd name="connsiteY12" fmla="*/ 117873 h 149352"/>
                    <a:gd name="connsiteX13" fmla="*/ 102870 w 151572"/>
                    <a:gd name="connsiteY13" fmla="*/ 117873 h 149352"/>
                    <a:gd name="connsiteX14" fmla="*/ 100299 w 151572"/>
                    <a:gd name="connsiteY14" fmla="*/ 119206 h 149352"/>
                    <a:gd name="connsiteX15" fmla="*/ 100299 w 151572"/>
                    <a:gd name="connsiteY15" fmla="*/ 119206 h 149352"/>
                    <a:gd name="connsiteX16" fmla="*/ 99156 w 151572"/>
                    <a:gd name="connsiteY16" fmla="*/ 119778 h 149352"/>
                    <a:gd name="connsiteX17" fmla="*/ 99156 w 151572"/>
                    <a:gd name="connsiteY17" fmla="*/ 119778 h 149352"/>
                    <a:gd name="connsiteX18" fmla="*/ 98108 w 151572"/>
                    <a:gd name="connsiteY18" fmla="*/ 120254 h 149352"/>
                    <a:gd name="connsiteX19" fmla="*/ 98108 w 151572"/>
                    <a:gd name="connsiteY19" fmla="*/ 120254 h 149352"/>
                    <a:gd name="connsiteX20" fmla="*/ 96965 w 151572"/>
                    <a:gd name="connsiteY20" fmla="*/ 120254 h 149352"/>
                    <a:gd name="connsiteX21" fmla="*/ 96965 w 151572"/>
                    <a:gd name="connsiteY21" fmla="*/ 120254 h 149352"/>
                    <a:gd name="connsiteX22" fmla="*/ 91345 w 151572"/>
                    <a:gd name="connsiteY22" fmla="*/ 122254 h 149352"/>
                    <a:gd name="connsiteX23" fmla="*/ 91345 w 151572"/>
                    <a:gd name="connsiteY23" fmla="*/ 122254 h 149352"/>
                    <a:gd name="connsiteX24" fmla="*/ 90012 w 151572"/>
                    <a:gd name="connsiteY24" fmla="*/ 122254 h 149352"/>
                    <a:gd name="connsiteX25" fmla="*/ 90012 w 151572"/>
                    <a:gd name="connsiteY25" fmla="*/ 122254 h 149352"/>
                    <a:gd name="connsiteX26" fmla="*/ 88678 w 151572"/>
                    <a:gd name="connsiteY26" fmla="*/ 122254 h 149352"/>
                    <a:gd name="connsiteX27" fmla="*/ 88678 w 151572"/>
                    <a:gd name="connsiteY27" fmla="*/ 122254 h 149352"/>
                    <a:gd name="connsiteX28" fmla="*/ 81344 w 151572"/>
                    <a:gd name="connsiteY28" fmla="*/ 123302 h 149352"/>
                    <a:gd name="connsiteX29" fmla="*/ 71819 w 151572"/>
                    <a:gd name="connsiteY29" fmla="*/ 123302 h 149352"/>
                    <a:gd name="connsiteX30" fmla="*/ 70581 w 151572"/>
                    <a:gd name="connsiteY30" fmla="*/ 123302 h 149352"/>
                    <a:gd name="connsiteX31" fmla="*/ 70581 w 151572"/>
                    <a:gd name="connsiteY31" fmla="*/ 123302 h 149352"/>
                    <a:gd name="connsiteX32" fmla="*/ 66580 w 151572"/>
                    <a:gd name="connsiteY32" fmla="*/ 122540 h 149352"/>
                    <a:gd name="connsiteX33" fmla="*/ 66580 w 151572"/>
                    <a:gd name="connsiteY33" fmla="*/ 122540 h 149352"/>
                    <a:gd name="connsiteX34" fmla="*/ 29259 w 151572"/>
                    <a:gd name="connsiteY34" fmla="*/ 63743 h 149352"/>
                    <a:gd name="connsiteX35" fmla="*/ 63246 w 151572"/>
                    <a:gd name="connsiteY35" fmla="*/ 27290 h 149352"/>
                    <a:gd name="connsiteX36" fmla="*/ 63246 w 151572"/>
                    <a:gd name="connsiteY36" fmla="*/ 27290 h 149352"/>
                    <a:gd name="connsiteX37" fmla="*/ 72009 w 151572"/>
                    <a:gd name="connsiteY37" fmla="*/ 25480 h 149352"/>
                    <a:gd name="connsiteX38" fmla="*/ 72009 w 151572"/>
                    <a:gd name="connsiteY38" fmla="*/ 25480 h 149352"/>
                    <a:gd name="connsiteX39" fmla="*/ 75438 w 151572"/>
                    <a:gd name="connsiteY39" fmla="*/ 25480 h 149352"/>
                    <a:gd name="connsiteX40" fmla="*/ 77534 w 151572"/>
                    <a:gd name="connsiteY40" fmla="*/ 25480 h 149352"/>
                    <a:gd name="connsiteX41" fmla="*/ 108966 w 151572"/>
                    <a:gd name="connsiteY41" fmla="*/ 36815 h 149352"/>
                    <a:gd name="connsiteX42" fmla="*/ 109538 w 151572"/>
                    <a:gd name="connsiteY42" fmla="*/ 37387 h 149352"/>
                    <a:gd name="connsiteX43" fmla="*/ 109538 w 151572"/>
                    <a:gd name="connsiteY43" fmla="*/ 37387 h 149352"/>
                    <a:gd name="connsiteX44" fmla="*/ 112395 w 151572"/>
                    <a:gd name="connsiteY44" fmla="*/ 40054 h 149352"/>
                    <a:gd name="connsiteX45" fmla="*/ 120396 w 151572"/>
                    <a:gd name="connsiteY45" fmla="*/ 40720 h 149352"/>
                    <a:gd name="connsiteX46" fmla="*/ 131064 w 151572"/>
                    <a:gd name="connsiteY46" fmla="*/ 33291 h 149352"/>
                    <a:gd name="connsiteX47" fmla="*/ 132781 w 151572"/>
                    <a:gd name="connsiteY47" fmla="*/ 24705 h 149352"/>
                    <a:gd name="connsiteX48" fmla="*/ 132588 w 151572"/>
                    <a:gd name="connsiteY48" fmla="*/ 24433 h 149352"/>
                    <a:gd name="connsiteX49" fmla="*/ 122016 w 151572"/>
                    <a:gd name="connsiteY49" fmla="*/ 14908 h 149352"/>
                    <a:gd name="connsiteX50" fmla="*/ 77343 w 151572"/>
                    <a:gd name="connsiteY50" fmla="*/ 49 h 149352"/>
                    <a:gd name="connsiteX51" fmla="*/ 77343 w 151572"/>
                    <a:gd name="connsiteY51" fmla="*/ 49 h 149352"/>
                    <a:gd name="connsiteX52" fmla="*/ 49 w 151572"/>
                    <a:gd name="connsiteY52" fmla="*/ 72010 h 149352"/>
                    <a:gd name="connsiteX53" fmla="*/ 72010 w 151572"/>
                    <a:gd name="connsiteY53" fmla="*/ 149305 h 149352"/>
                    <a:gd name="connsiteX54" fmla="*/ 77344 w 151572"/>
                    <a:gd name="connsiteY54" fmla="*/ 149305 h 149352"/>
                    <a:gd name="connsiteX55" fmla="*/ 84487 w 151572"/>
                    <a:gd name="connsiteY55" fmla="*/ 149305 h 149352"/>
                    <a:gd name="connsiteX56" fmla="*/ 86202 w 151572"/>
                    <a:gd name="connsiteY56" fmla="*/ 149305 h 149352"/>
                    <a:gd name="connsiteX57" fmla="*/ 87440 w 151572"/>
                    <a:gd name="connsiteY57" fmla="*/ 149305 h 149352"/>
                    <a:gd name="connsiteX58" fmla="*/ 88583 w 151572"/>
                    <a:gd name="connsiteY58" fmla="*/ 149305 h 149352"/>
                    <a:gd name="connsiteX59" fmla="*/ 89631 w 151572"/>
                    <a:gd name="connsiteY59" fmla="*/ 149305 h 149352"/>
                    <a:gd name="connsiteX60" fmla="*/ 91536 w 151572"/>
                    <a:gd name="connsiteY60" fmla="*/ 149305 h 149352"/>
                    <a:gd name="connsiteX61" fmla="*/ 92583 w 151572"/>
                    <a:gd name="connsiteY61" fmla="*/ 149305 h 149352"/>
                    <a:gd name="connsiteX62" fmla="*/ 93726 w 151572"/>
                    <a:gd name="connsiteY62" fmla="*/ 149305 h 149352"/>
                    <a:gd name="connsiteX63" fmla="*/ 94679 w 151572"/>
                    <a:gd name="connsiteY63" fmla="*/ 149305 h 149352"/>
                    <a:gd name="connsiteX64" fmla="*/ 96679 w 151572"/>
                    <a:gd name="connsiteY64" fmla="*/ 149305 h 149352"/>
                    <a:gd name="connsiteX65" fmla="*/ 97536 w 151572"/>
                    <a:gd name="connsiteY65" fmla="*/ 149305 h 149352"/>
                    <a:gd name="connsiteX66" fmla="*/ 98775 w 151572"/>
                    <a:gd name="connsiteY66" fmla="*/ 149305 h 149352"/>
                    <a:gd name="connsiteX67" fmla="*/ 99632 w 151572"/>
                    <a:gd name="connsiteY67" fmla="*/ 149305 h 149352"/>
                    <a:gd name="connsiteX68" fmla="*/ 101727 w 151572"/>
                    <a:gd name="connsiteY68" fmla="*/ 148543 h 149352"/>
                    <a:gd name="connsiteX69" fmla="*/ 102489 w 151572"/>
                    <a:gd name="connsiteY69" fmla="*/ 148543 h 149352"/>
                    <a:gd name="connsiteX70" fmla="*/ 103728 w 151572"/>
                    <a:gd name="connsiteY70" fmla="*/ 148543 h 149352"/>
                    <a:gd name="connsiteX71" fmla="*/ 103728 w 151572"/>
                    <a:gd name="connsiteY71" fmla="*/ 148543 h 149352"/>
                    <a:gd name="connsiteX72" fmla="*/ 106299 w 151572"/>
                    <a:gd name="connsiteY72" fmla="*/ 147591 h 149352"/>
                    <a:gd name="connsiteX73" fmla="*/ 106966 w 151572"/>
                    <a:gd name="connsiteY73" fmla="*/ 147591 h 149352"/>
                    <a:gd name="connsiteX74" fmla="*/ 110967 w 151572"/>
                    <a:gd name="connsiteY74" fmla="*/ 145686 h 149352"/>
                    <a:gd name="connsiteX75" fmla="*/ 111538 w 151572"/>
                    <a:gd name="connsiteY75" fmla="*/ 145686 h 149352"/>
                    <a:gd name="connsiteX76" fmla="*/ 114015 w 151572"/>
                    <a:gd name="connsiteY76" fmla="*/ 144257 h 149352"/>
                    <a:gd name="connsiteX77" fmla="*/ 114015 w 151572"/>
                    <a:gd name="connsiteY77" fmla="*/ 144257 h 149352"/>
                    <a:gd name="connsiteX78" fmla="*/ 115253 w 151572"/>
                    <a:gd name="connsiteY78" fmla="*/ 143495 h 149352"/>
                    <a:gd name="connsiteX79" fmla="*/ 115729 w 151572"/>
                    <a:gd name="connsiteY79" fmla="*/ 143495 h 149352"/>
                    <a:gd name="connsiteX80" fmla="*/ 118110 w 151572"/>
                    <a:gd name="connsiteY80" fmla="*/ 141971 h 149352"/>
                    <a:gd name="connsiteX81" fmla="*/ 118110 w 151572"/>
                    <a:gd name="connsiteY81" fmla="*/ 141971 h 149352"/>
                    <a:gd name="connsiteX82" fmla="*/ 119349 w 151572"/>
                    <a:gd name="connsiteY82" fmla="*/ 141114 h 149352"/>
                    <a:gd name="connsiteX83" fmla="*/ 119349 w 151572"/>
                    <a:gd name="connsiteY83" fmla="*/ 141114 h 149352"/>
                    <a:gd name="connsiteX84" fmla="*/ 121730 w 151572"/>
                    <a:gd name="connsiteY84" fmla="*/ 139399 h 149352"/>
                    <a:gd name="connsiteX85" fmla="*/ 121730 w 151572"/>
                    <a:gd name="connsiteY85" fmla="*/ 139399 h 149352"/>
                    <a:gd name="connsiteX86" fmla="*/ 122968 w 151572"/>
                    <a:gd name="connsiteY86" fmla="*/ 138352 h 149352"/>
                    <a:gd name="connsiteX87" fmla="*/ 122968 w 151572"/>
                    <a:gd name="connsiteY87" fmla="*/ 138352 h 149352"/>
                    <a:gd name="connsiteX88" fmla="*/ 125349 w 151572"/>
                    <a:gd name="connsiteY88" fmla="*/ 136351 h 149352"/>
                    <a:gd name="connsiteX89" fmla="*/ 125349 w 151572"/>
                    <a:gd name="connsiteY89" fmla="*/ 136351 h 149352"/>
                    <a:gd name="connsiteX90" fmla="*/ 150400 w 151572"/>
                    <a:gd name="connsiteY90" fmla="*/ 80630 h 149352"/>
                    <a:gd name="connsiteX91" fmla="*/ 150400 w 151572"/>
                    <a:gd name="connsiteY91" fmla="*/ 74248 h 149352"/>
                    <a:gd name="connsiteX92" fmla="*/ 149006 w 151572"/>
                    <a:gd name="connsiteY92" fmla="*/ 65604 h 149352"/>
                    <a:gd name="connsiteX93" fmla="*/ 145638 w 151572"/>
                    <a:gd name="connsiteY93" fmla="*/ 64438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151572" h="149352">
                      <a:moveTo>
                        <a:pt x="145638" y="64438"/>
                      </a:moveTo>
                      <a:lnTo>
                        <a:pt x="145066" y="64438"/>
                      </a:lnTo>
                      <a:lnTo>
                        <a:pt x="145066" y="64438"/>
                      </a:lnTo>
                      <a:lnTo>
                        <a:pt x="87916" y="64438"/>
                      </a:lnTo>
                      <a:cubicBezTo>
                        <a:pt x="84444" y="64438"/>
                        <a:pt x="81630" y="67252"/>
                        <a:pt x="81630" y="70724"/>
                      </a:cubicBezTo>
                      <a:lnTo>
                        <a:pt x="81630" y="83583"/>
                      </a:lnTo>
                      <a:cubicBezTo>
                        <a:pt x="81630" y="87055"/>
                        <a:pt x="84444" y="89869"/>
                        <a:pt x="87916" y="89869"/>
                      </a:cubicBezTo>
                      <a:lnTo>
                        <a:pt x="115443" y="89869"/>
                      </a:lnTo>
                      <a:cubicBezTo>
                        <a:pt x="116988" y="89843"/>
                        <a:pt x="118474" y="90465"/>
                        <a:pt x="119539" y="91584"/>
                      </a:cubicBezTo>
                      <a:cubicBezTo>
                        <a:pt x="120734" y="92976"/>
                        <a:pt x="121097" y="94900"/>
                        <a:pt x="120492" y="96632"/>
                      </a:cubicBezTo>
                      <a:lnTo>
                        <a:pt x="120492" y="96632"/>
                      </a:lnTo>
                      <a:lnTo>
                        <a:pt x="120492" y="96632"/>
                      </a:lnTo>
                      <a:cubicBezTo>
                        <a:pt x="116693" y="104984"/>
                        <a:pt x="110905" y="112278"/>
                        <a:pt x="103632" y="117873"/>
                      </a:cubicBezTo>
                      <a:lnTo>
                        <a:pt x="102870" y="117873"/>
                      </a:lnTo>
                      <a:lnTo>
                        <a:pt x="100299" y="119206"/>
                      </a:lnTo>
                      <a:lnTo>
                        <a:pt x="100299" y="119206"/>
                      </a:lnTo>
                      <a:lnTo>
                        <a:pt x="99156" y="119778"/>
                      </a:lnTo>
                      <a:lnTo>
                        <a:pt x="99156" y="119778"/>
                      </a:lnTo>
                      <a:lnTo>
                        <a:pt x="98108" y="120254"/>
                      </a:lnTo>
                      <a:lnTo>
                        <a:pt x="98108" y="120254"/>
                      </a:lnTo>
                      <a:lnTo>
                        <a:pt x="96965" y="120254"/>
                      </a:lnTo>
                      <a:lnTo>
                        <a:pt x="96965" y="120254"/>
                      </a:lnTo>
                      <a:lnTo>
                        <a:pt x="91345" y="122254"/>
                      </a:lnTo>
                      <a:lnTo>
                        <a:pt x="91345" y="122254"/>
                      </a:lnTo>
                      <a:lnTo>
                        <a:pt x="90012" y="122254"/>
                      </a:lnTo>
                      <a:lnTo>
                        <a:pt x="90012" y="122254"/>
                      </a:lnTo>
                      <a:lnTo>
                        <a:pt x="88678" y="122254"/>
                      </a:lnTo>
                      <a:lnTo>
                        <a:pt x="88678" y="122254"/>
                      </a:lnTo>
                      <a:cubicBezTo>
                        <a:pt x="86262" y="122783"/>
                        <a:pt x="83811" y="123133"/>
                        <a:pt x="81344" y="123302"/>
                      </a:cubicBezTo>
                      <a:lnTo>
                        <a:pt x="71819" y="123302"/>
                      </a:lnTo>
                      <a:lnTo>
                        <a:pt x="70581" y="123302"/>
                      </a:lnTo>
                      <a:lnTo>
                        <a:pt x="70581" y="123302"/>
                      </a:lnTo>
                      <a:lnTo>
                        <a:pt x="66580" y="122540"/>
                      </a:lnTo>
                      <a:lnTo>
                        <a:pt x="66580" y="122540"/>
                      </a:lnTo>
                      <a:cubicBezTo>
                        <a:pt x="40038" y="116609"/>
                        <a:pt x="23329" y="90285"/>
                        <a:pt x="29259" y="63743"/>
                      </a:cubicBezTo>
                      <a:cubicBezTo>
                        <a:pt x="33149" y="46333"/>
                        <a:pt x="46151" y="32388"/>
                        <a:pt x="63246" y="27290"/>
                      </a:cubicBezTo>
                      <a:lnTo>
                        <a:pt x="63246" y="27290"/>
                      </a:lnTo>
                      <a:cubicBezTo>
                        <a:pt x="66102" y="26405"/>
                        <a:pt x="69037" y="25799"/>
                        <a:pt x="72009" y="25480"/>
                      </a:cubicBezTo>
                      <a:lnTo>
                        <a:pt x="72009" y="25480"/>
                      </a:lnTo>
                      <a:lnTo>
                        <a:pt x="75438" y="25480"/>
                      </a:lnTo>
                      <a:lnTo>
                        <a:pt x="77534" y="25480"/>
                      </a:lnTo>
                      <a:cubicBezTo>
                        <a:pt x="89018" y="25448"/>
                        <a:pt x="100146" y="29461"/>
                        <a:pt x="108966" y="36815"/>
                      </a:cubicBezTo>
                      <a:lnTo>
                        <a:pt x="109538" y="37387"/>
                      </a:lnTo>
                      <a:lnTo>
                        <a:pt x="109538" y="37387"/>
                      </a:lnTo>
                      <a:lnTo>
                        <a:pt x="112395" y="40054"/>
                      </a:lnTo>
                      <a:cubicBezTo>
                        <a:pt x="114519" y="42249"/>
                        <a:pt x="117939" y="42534"/>
                        <a:pt x="120396" y="40720"/>
                      </a:cubicBezTo>
                      <a:lnTo>
                        <a:pt x="131064" y="33291"/>
                      </a:lnTo>
                      <a:cubicBezTo>
                        <a:pt x="133909" y="31394"/>
                        <a:pt x="134678" y="27550"/>
                        <a:pt x="132781" y="24705"/>
                      </a:cubicBezTo>
                      <a:cubicBezTo>
                        <a:pt x="132719" y="24612"/>
                        <a:pt x="132655" y="24522"/>
                        <a:pt x="132588" y="24433"/>
                      </a:cubicBezTo>
                      <a:cubicBezTo>
                        <a:pt x="129363" y="20941"/>
                        <a:pt x="125824" y="17753"/>
                        <a:pt x="122016" y="14908"/>
                      </a:cubicBezTo>
                      <a:cubicBezTo>
                        <a:pt x="109110" y="5280"/>
                        <a:pt x="93445" y="69"/>
                        <a:pt x="77343" y="49"/>
                      </a:cubicBezTo>
                      <a:lnTo>
                        <a:pt x="77343" y="49"/>
                      </a:lnTo>
                      <a:cubicBezTo>
                        <a:pt x="36127" y="-1424"/>
                        <a:pt x="1521" y="30794"/>
                        <a:pt x="49" y="72010"/>
                      </a:cubicBezTo>
                      <a:cubicBezTo>
                        <a:pt x="-1424" y="113226"/>
                        <a:pt x="30794" y="147833"/>
                        <a:pt x="72010" y="149305"/>
                      </a:cubicBezTo>
                      <a:cubicBezTo>
                        <a:pt x="73788" y="149369"/>
                        <a:pt x="75566" y="149369"/>
                        <a:pt x="77344" y="149305"/>
                      </a:cubicBezTo>
                      <a:lnTo>
                        <a:pt x="84487" y="149305"/>
                      </a:lnTo>
                      <a:lnTo>
                        <a:pt x="86202" y="149305"/>
                      </a:lnTo>
                      <a:lnTo>
                        <a:pt x="87440" y="149305"/>
                      </a:lnTo>
                      <a:lnTo>
                        <a:pt x="88583" y="149305"/>
                      </a:lnTo>
                      <a:lnTo>
                        <a:pt x="89631" y="149305"/>
                      </a:lnTo>
                      <a:lnTo>
                        <a:pt x="91536" y="149305"/>
                      </a:lnTo>
                      <a:lnTo>
                        <a:pt x="92583" y="149305"/>
                      </a:lnTo>
                      <a:lnTo>
                        <a:pt x="93726" y="149305"/>
                      </a:lnTo>
                      <a:lnTo>
                        <a:pt x="94679" y="149305"/>
                      </a:lnTo>
                      <a:lnTo>
                        <a:pt x="96679" y="149305"/>
                      </a:lnTo>
                      <a:lnTo>
                        <a:pt x="97536" y="149305"/>
                      </a:lnTo>
                      <a:lnTo>
                        <a:pt x="98775" y="149305"/>
                      </a:lnTo>
                      <a:lnTo>
                        <a:pt x="99632" y="149305"/>
                      </a:lnTo>
                      <a:lnTo>
                        <a:pt x="101727" y="148543"/>
                      </a:lnTo>
                      <a:lnTo>
                        <a:pt x="102489" y="148543"/>
                      </a:lnTo>
                      <a:lnTo>
                        <a:pt x="103728" y="148543"/>
                      </a:lnTo>
                      <a:lnTo>
                        <a:pt x="103728" y="148543"/>
                      </a:lnTo>
                      <a:lnTo>
                        <a:pt x="106299" y="147591"/>
                      </a:lnTo>
                      <a:lnTo>
                        <a:pt x="106966" y="147591"/>
                      </a:lnTo>
                      <a:lnTo>
                        <a:pt x="110967" y="145686"/>
                      </a:lnTo>
                      <a:lnTo>
                        <a:pt x="111538" y="145686"/>
                      </a:lnTo>
                      <a:lnTo>
                        <a:pt x="114015" y="144257"/>
                      </a:lnTo>
                      <a:lnTo>
                        <a:pt x="114015" y="144257"/>
                      </a:lnTo>
                      <a:lnTo>
                        <a:pt x="115253" y="143495"/>
                      </a:lnTo>
                      <a:lnTo>
                        <a:pt x="115729" y="143495"/>
                      </a:lnTo>
                      <a:lnTo>
                        <a:pt x="118110" y="141971"/>
                      </a:lnTo>
                      <a:lnTo>
                        <a:pt x="118110" y="141971"/>
                      </a:lnTo>
                      <a:lnTo>
                        <a:pt x="119349" y="141114"/>
                      </a:lnTo>
                      <a:lnTo>
                        <a:pt x="119349" y="141114"/>
                      </a:lnTo>
                      <a:cubicBezTo>
                        <a:pt x="120185" y="140604"/>
                        <a:pt x="120981" y="140031"/>
                        <a:pt x="121730" y="139399"/>
                      </a:cubicBezTo>
                      <a:lnTo>
                        <a:pt x="121730" y="139399"/>
                      </a:lnTo>
                      <a:lnTo>
                        <a:pt x="122968" y="138352"/>
                      </a:lnTo>
                      <a:lnTo>
                        <a:pt x="122968" y="138352"/>
                      </a:lnTo>
                      <a:lnTo>
                        <a:pt x="125349" y="136351"/>
                      </a:lnTo>
                      <a:lnTo>
                        <a:pt x="125349" y="136351"/>
                      </a:lnTo>
                      <a:cubicBezTo>
                        <a:pt x="141417" y="122313"/>
                        <a:pt x="150564" y="101966"/>
                        <a:pt x="150400" y="80630"/>
                      </a:cubicBezTo>
                      <a:lnTo>
                        <a:pt x="150400" y="74248"/>
                      </a:lnTo>
                      <a:cubicBezTo>
                        <a:pt x="152402" y="71476"/>
                        <a:pt x="151778" y="67606"/>
                        <a:pt x="149006" y="65604"/>
                      </a:cubicBezTo>
                      <a:cubicBezTo>
                        <a:pt x="148022" y="64894"/>
                        <a:pt x="146850" y="64488"/>
                        <a:pt x="145638" y="644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A557267D-1519-ACE0-B953-F70B08ADD3AB}"/>
                </a:ext>
              </a:extLst>
            </p:cNvPr>
            <p:cNvGrpSpPr/>
            <p:nvPr/>
          </p:nvGrpSpPr>
          <p:grpSpPr>
            <a:xfrm>
              <a:off x="5185410" y="0"/>
              <a:ext cx="1821180" cy="6858001"/>
              <a:chOff x="5173980" y="-2"/>
              <a:chExt cx="1821180" cy="6858001"/>
            </a:xfrm>
          </p:grpSpPr>
          <p:pic>
            <p:nvPicPr>
              <p:cNvPr id="59" name="爱设计-1-11">
                <a:extLst>
                  <a:ext uri="{FF2B5EF4-FFF2-40B4-BE49-F238E27FC236}">
                    <a16:creationId xmlns:a16="http://schemas.microsoft.com/office/drawing/2014/main" id="{1B287F04-1893-E3B3-D7AD-4016D42CF35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238750" y="6605210"/>
                <a:ext cx="1756410" cy="252789"/>
              </a:xfrm>
              <a:custGeom>
                <a:avLst/>
                <a:gdLst>
                  <a:gd name="connsiteX0" fmla="*/ 0 w 6273328"/>
                  <a:gd name="connsiteY0" fmla="*/ 0 h 433330"/>
                  <a:gd name="connsiteX1" fmla="*/ 6273328 w 6273328"/>
                  <a:gd name="connsiteY1" fmla="*/ 0 h 433330"/>
                  <a:gd name="connsiteX2" fmla="*/ 6273328 w 6273328"/>
                  <a:gd name="connsiteY2" fmla="*/ 433330 h 433330"/>
                  <a:gd name="connsiteX3" fmla="*/ 0 w 6273328"/>
                  <a:gd name="connsiteY3" fmla="*/ 433330 h 433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73328" h="433330">
                    <a:moveTo>
                      <a:pt x="0" y="0"/>
                    </a:moveTo>
                    <a:lnTo>
                      <a:pt x="6273328" y="0"/>
                    </a:lnTo>
                    <a:lnTo>
                      <a:pt x="6273328" y="433330"/>
                    </a:lnTo>
                    <a:lnTo>
                      <a:pt x="0" y="433330"/>
                    </a:lnTo>
                    <a:close/>
                  </a:path>
                </a:pathLst>
              </a:custGeom>
            </p:spPr>
          </p:pic>
          <p:pic>
            <p:nvPicPr>
              <p:cNvPr id="60" name="爱设计-1-12">
                <a:extLst>
                  <a:ext uri="{FF2B5EF4-FFF2-40B4-BE49-F238E27FC236}">
                    <a16:creationId xmlns:a16="http://schemas.microsoft.com/office/drawing/2014/main" id="{B53E03F8-B6F0-63A5-0A0D-4D23A666E40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 flipV="1">
                <a:off x="5173980" y="-2"/>
                <a:ext cx="1821180" cy="252789"/>
              </a:xfrm>
              <a:custGeom>
                <a:avLst/>
                <a:gdLst>
                  <a:gd name="connsiteX0" fmla="*/ 0 w 6273328"/>
                  <a:gd name="connsiteY0" fmla="*/ 0 h 433330"/>
                  <a:gd name="connsiteX1" fmla="*/ 6273328 w 6273328"/>
                  <a:gd name="connsiteY1" fmla="*/ 0 h 433330"/>
                  <a:gd name="connsiteX2" fmla="*/ 6273328 w 6273328"/>
                  <a:gd name="connsiteY2" fmla="*/ 433330 h 433330"/>
                  <a:gd name="connsiteX3" fmla="*/ 0 w 6273328"/>
                  <a:gd name="connsiteY3" fmla="*/ 433330 h 433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73328" h="433330">
                    <a:moveTo>
                      <a:pt x="0" y="0"/>
                    </a:moveTo>
                    <a:lnTo>
                      <a:pt x="6273328" y="0"/>
                    </a:lnTo>
                    <a:lnTo>
                      <a:pt x="6273328" y="433330"/>
                    </a:lnTo>
                    <a:lnTo>
                      <a:pt x="0" y="433330"/>
                    </a:lnTo>
                    <a:close/>
                  </a:path>
                </a:pathLst>
              </a:custGeom>
            </p:spPr>
          </p:pic>
        </p:grpSp>
        <p:grpSp>
          <p:nvGrpSpPr>
            <p:cNvPr id="3" name="爱设计-1">
              <a:extLst>
                <a:ext uri="{FF2B5EF4-FFF2-40B4-BE49-F238E27FC236}">
                  <a16:creationId xmlns:a16="http://schemas.microsoft.com/office/drawing/2014/main" id="{F202EDE8-8E85-214A-3E32-F3DB7F57D49E}"/>
                </a:ext>
              </a:extLst>
            </p:cNvPr>
            <p:cNvGrpSpPr/>
            <p:nvPr/>
          </p:nvGrpSpPr>
          <p:grpSpPr>
            <a:xfrm>
              <a:off x="557834" y="512941"/>
              <a:ext cx="7242256" cy="795457"/>
              <a:chOff x="557834" y="512941"/>
              <a:chExt cx="7242256" cy="795457"/>
            </a:xfrm>
          </p:grpSpPr>
          <p:sp>
            <p:nvSpPr>
              <p:cNvPr id="4" name="爱设计-1-13">
                <a:extLst>
                  <a:ext uri="{FF2B5EF4-FFF2-40B4-BE49-F238E27FC236}">
                    <a16:creationId xmlns:a16="http://schemas.microsoft.com/office/drawing/2014/main" id="{9F1296BD-9CF7-D2CF-6AFF-00BD9F1960C3}"/>
                  </a:ext>
                </a:extLst>
              </p:cNvPr>
              <p:cNvSpPr txBox="1"/>
              <p:nvPr/>
            </p:nvSpPr>
            <p:spPr>
              <a:xfrm>
                <a:off x="557834" y="512941"/>
                <a:ext cx="7242256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Heavy" panose="02020900000000000000" pitchFamily="18" charset="-122"/>
                    <a:ea typeface="思源宋体 Heavy" panose="02020900000000000000" pitchFamily="18" charset="-122"/>
                    <a:cs typeface="OPPOSans B" panose="00020600040101010101" pitchFamily="18" charset="-122"/>
                    <a:sym typeface="OPPOSans B" panose="00020600040101010101" pitchFamily="18" charset="-122"/>
                  </a:rPr>
                  <a:t>演示，</a:t>
                </a:r>
                <a:r>
                  <a:rPr kumimoji="0" lang="zh-CN" altLang="en-US" sz="3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思源宋体 Heavy" panose="02020900000000000000" pitchFamily="18" charset="-122"/>
                    <a:ea typeface="思源宋体 Heavy" panose="02020900000000000000" pitchFamily="18" charset="-122"/>
                    <a:cs typeface="OPPOSans B" panose="00020600040101010101" pitchFamily="18" charset="-122"/>
                    <a:sym typeface="OPPOSans B" panose="00020600040101010101" pitchFamily="18" charset="-122"/>
                  </a:rPr>
                  <a:t>就用</a:t>
                </a:r>
                <a:r>
                  <a:rPr kumimoji="0" lang="zh-CN" altLang="en-US" sz="3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思源宋体 Heavy" panose="02020900000000000000" pitchFamily="18" charset="-122"/>
                    <a:ea typeface="思源宋体 Heavy" panose="02020900000000000000" pitchFamily="18" charset="-122"/>
                    <a:cs typeface="OPPOSans B" panose="00020600040101010101" pitchFamily="18" charset="-122"/>
                    <a:sym typeface="OPPOSans B" panose="00020600040101010101" pitchFamily="18" charset="-122"/>
                  </a:rPr>
                  <a:t>爱设计</a:t>
                </a:r>
              </a:p>
            </p:txBody>
          </p:sp>
          <p:sp>
            <p:nvSpPr>
              <p:cNvPr id="6" name="爱设计-1-14">
                <a:extLst>
                  <a:ext uri="{FF2B5EF4-FFF2-40B4-BE49-F238E27FC236}">
                    <a16:creationId xmlns:a16="http://schemas.microsoft.com/office/drawing/2014/main" id="{7491AE9D-2CAC-F33F-E509-58A3ABD2EC20}"/>
                  </a:ext>
                </a:extLst>
              </p:cNvPr>
              <p:cNvSpPr txBox="1"/>
              <p:nvPr/>
            </p:nvSpPr>
            <p:spPr>
              <a:xfrm>
                <a:off x="557834" y="1000621"/>
                <a:ext cx="2563318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cs typeface="OPPOSans B" panose="00020600040101010101" pitchFamily="18" charset="-122"/>
                    <a:sym typeface="OPPOSans B" panose="00020600040101010101" pitchFamily="18" charset="-122"/>
                  </a:rPr>
                  <a:t>ISHEJI PowerPoint Design</a:t>
                </a:r>
              </a:p>
            </p:txBody>
          </p:sp>
        </p:grpSp>
      </p:grpSp>
      <p:sp>
        <p:nvSpPr>
          <p:cNvPr id="8" name="爱设计-2">
            <a:extLst>
              <a:ext uri="{FF2B5EF4-FFF2-40B4-BE49-F238E27FC236}">
                <a16:creationId xmlns:a16="http://schemas.microsoft.com/office/drawing/2014/main" id="{AA68B74D-5379-198E-C739-D0E031B3A875}"/>
              </a:ext>
            </a:extLst>
          </p:cNvPr>
          <p:cNvSpPr/>
          <p:nvPr/>
        </p:nvSpPr>
        <p:spPr>
          <a:xfrm rot="5400000">
            <a:off x="8906625" y="1790501"/>
            <a:ext cx="2596408" cy="2238282"/>
          </a:xfrm>
          <a:prstGeom prst="hexagon">
            <a:avLst/>
          </a:prstGeom>
          <a:gradFill>
            <a:gsLst>
              <a:gs pos="0">
                <a:schemeClr val="accent1"/>
              </a:gs>
              <a:gs pos="76000">
                <a:schemeClr val="accent1">
                  <a:alpha val="0"/>
                </a:schemeClr>
              </a:gs>
            </a:gsLst>
            <a:lin ang="0" scaled="0"/>
          </a:gradFill>
          <a:ln w="12700">
            <a:gradFill>
              <a:gsLst>
                <a:gs pos="0">
                  <a:schemeClr val="accent1"/>
                </a:gs>
                <a:gs pos="76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9" name="爱设计-3">
            <a:extLst>
              <a:ext uri="{FF2B5EF4-FFF2-40B4-BE49-F238E27FC236}">
                <a16:creationId xmlns:a16="http://schemas.microsoft.com/office/drawing/2014/main" id="{BF32E1F3-46AA-AC02-3286-228FED8F26E0}"/>
              </a:ext>
            </a:extLst>
          </p:cNvPr>
          <p:cNvSpPr/>
          <p:nvPr/>
        </p:nvSpPr>
        <p:spPr>
          <a:xfrm rot="5400000">
            <a:off x="6154217" y="1790501"/>
            <a:ext cx="2596408" cy="2238282"/>
          </a:xfrm>
          <a:prstGeom prst="hexagon">
            <a:avLst/>
          </a:prstGeom>
          <a:gradFill>
            <a:gsLst>
              <a:gs pos="0">
                <a:schemeClr val="accent1"/>
              </a:gs>
              <a:gs pos="76000">
                <a:schemeClr val="accent1">
                  <a:alpha val="0"/>
                </a:schemeClr>
              </a:gs>
            </a:gsLst>
            <a:lin ang="0" scaled="0"/>
          </a:gradFill>
          <a:ln w="12700">
            <a:gradFill>
              <a:gsLst>
                <a:gs pos="0">
                  <a:schemeClr val="accent1"/>
                </a:gs>
                <a:gs pos="76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0" name="爱设计-4">
            <a:extLst>
              <a:ext uri="{FF2B5EF4-FFF2-40B4-BE49-F238E27FC236}">
                <a16:creationId xmlns:a16="http://schemas.microsoft.com/office/drawing/2014/main" id="{FECA598A-D17D-D947-DEE7-03238672AC4E}"/>
              </a:ext>
            </a:extLst>
          </p:cNvPr>
          <p:cNvSpPr/>
          <p:nvPr/>
        </p:nvSpPr>
        <p:spPr>
          <a:xfrm rot="5400000">
            <a:off x="3401808" y="1790501"/>
            <a:ext cx="2596408" cy="2238282"/>
          </a:xfrm>
          <a:prstGeom prst="hexagon">
            <a:avLst/>
          </a:prstGeom>
          <a:gradFill>
            <a:gsLst>
              <a:gs pos="0">
                <a:schemeClr val="accent1"/>
              </a:gs>
              <a:gs pos="76000">
                <a:schemeClr val="accent1">
                  <a:alpha val="0"/>
                </a:schemeClr>
              </a:gs>
            </a:gsLst>
            <a:lin ang="0" scaled="0"/>
          </a:gradFill>
          <a:ln w="12700">
            <a:gradFill>
              <a:gsLst>
                <a:gs pos="0">
                  <a:schemeClr val="accent1"/>
                </a:gs>
                <a:gs pos="76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1" name="爱设计-5">
            <a:extLst>
              <a:ext uri="{FF2B5EF4-FFF2-40B4-BE49-F238E27FC236}">
                <a16:creationId xmlns:a16="http://schemas.microsoft.com/office/drawing/2014/main" id="{219FF4AE-ACC6-1E73-D5BC-A09D6E97B37A}"/>
              </a:ext>
            </a:extLst>
          </p:cNvPr>
          <p:cNvSpPr/>
          <p:nvPr/>
        </p:nvSpPr>
        <p:spPr>
          <a:xfrm rot="5400000">
            <a:off x="649399" y="1790501"/>
            <a:ext cx="2596408" cy="2238282"/>
          </a:xfrm>
          <a:prstGeom prst="hexagon">
            <a:avLst/>
          </a:prstGeom>
          <a:gradFill>
            <a:gsLst>
              <a:gs pos="0">
                <a:schemeClr val="accent1"/>
              </a:gs>
              <a:gs pos="76000">
                <a:schemeClr val="accent1">
                  <a:alpha val="0"/>
                </a:schemeClr>
              </a:gs>
            </a:gsLst>
            <a:lin ang="0" scaled="0"/>
          </a:gradFill>
          <a:ln w="12700">
            <a:gradFill>
              <a:gsLst>
                <a:gs pos="0">
                  <a:schemeClr val="accent1"/>
                </a:gs>
                <a:gs pos="76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2" name="爱设计-6">
            <a:extLst>
              <a:ext uri="{FF2B5EF4-FFF2-40B4-BE49-F238E27FC236}">
                <a16:creationId xmlns:a16="http://schemas.microsoft.com/office/drawing/2014/main" id="{08F7703F-D517-A7C2-FCEA-39C2DD9EDB8F}"/>
              </a:ext>
            </a:extLst>
          </p:cNvPr>
          <p:cNvSpPr txBox="1"/>
          <p:nvPr/>
        </p:nvSpPr>
        <p:spPr>
          <a:xfrm>
            <a:off x="828462" y="4392015"/>
            <a:ext cx="22382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13" name="爱设计-7">
            <a:extLst>
              <a:ext uri="{FF2B5EF4-FFF2-40B4-BE49-F238E27FC236}">
                <a16:creationId xmlns:a16="http://schemas.microsoft.com/office/drawing/2014/main" id="{D6750429-BDC0-66C7-B6C2-BDF934046516}"/>
              </a:ext>
            </a:extLst>
          </p:cNvPr>
          <p:cNvSpPr/>
          <p:nvPr/>
        </p:nvSpPr>
        <p:spPr>
          <a:xfrm rot="5400000">
            <a:off x="903709" y="2009734"/>
            <a:ext cx="2087788" cy="1799816"/>
          </a:xfrm>
          <a:prstGeom prst="hexagon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>
            <a:outerShdw blurRad="127000" dist="698500" dir="5400000" sx="79000" sy="79000" algn="t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4" name="爱设计-8">
            <a:extLst>
              <a:ext uri="{FF2B5EF4-FFF2-40B4-BE49-F238E27FC236}">
                <a16:creationId xmlns:a16="http://schemas.microsoft.com/office/drawing/2014/main" id="{E560126D-148F-850D-D13F-0401775F09D5}"/>
              </a:ext>
            </a:extLst>
          </p:cNvPr>
          <p:cNvSpPr/>
          <p:nvPr/>
        </p:nvSpPr>
        <p:spPr>
          <a:xfrm rot="5400000" flipV="1">
            <a:off x="1617160" y="3549247"/>
            <a:ext cx="660887" cy="569730"/>
          </a:xfrm>
          <a:prstGeom prst="hexagon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85000"/>
                  <a:lumOff val="15000"/>
                </a:scheme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5" name="爱设计-9">
            <a:extLst>
              <a:ext uri="{FF2B5EF4-FFF2-40B4-BE49-F238E27FC236}">
                <a16:creationId xmlns:a16="http://schemas.microsoft.com/office/drawing/2014/main" id="{00F22658-B933-BA85-273D-9033868B8B60}"/>
              </a:ext>
            </a:extLst>
          </p:cNvPr>
          <p:cNvSpPr txBox="1"/>
          <p:nvPr/>
        </p:nvSpPr>
        <p:spPr>
          <a:xfrm>
            <a:off x="1718214" y="3675169"/>
            <a:ext cx="4587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cxnSp>
        <p:nvCxnSpPr>
          <p:cNvPr id="16" name="爱设计-10">
            <a:extLst>
              <a:ext uri="{FF2B5EF4-FFF2-40B4-BE49-F238E27FC236}">
                <a16:creationId xmlns:a16="http://schemas.microsoft.com/office/drawing/2014/main" id="{A611B98E-D6D5-55EC-BADA-E3D26281FFF7}"/>
              </a:ext>
            </a:extLst>
          </p:cNvPr>
          <p:cNvCxnSpPr>
            <a:cxnSpLocks/>
            <a:endCxn id="13" idx="3"/>
          </p:cNvCxnSpPr>
          <p:nvPr/>
        </p:nvCxnSpPr>
        <p:spPr>
          <a:xfrm flipV="1">
            <a:off x="1947603" y="1865748"/>
            <a:ext cx="0" cy="889944"/>
          </a:xfrm>
          <a:prstGeom prst="line">
            <a:avLst/>
          </a:prstGeom>
          <a:ln w="12700">
            <a:gradFill>
              <a:gsLst>
                <a:gs pos="35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爱设计-11">
            <a:extLst>
              <a:ext uri="{FF2B5EF4-FFF2-40B4-BE49-F238E27FC236}">
                <a16:creationId xmlns:a16="http://schemas.microsoft.com/office/drawing/2014/main" id="{DC2E784A-9163-071C-73D7-2E197A4AB091}"/>
              </a:ext>
            </a:extLst>
          </p:cNvPr>
          <p:cNvCxnSpPr>
            <a:cxnSpLocks/>
            <a:endCxn id="13" idx="1"/>
          </p:cNvCxnSpPr>
          <p:nvPr/>
        </p:nvCxnSpPr>
        <p:spPr>
          <a:xfrm flipH="1">
            <a:off x="1047695" y="2930771"/>
            <a:ext cx="867896" cy="572811"/>
          </a:xfrm>
          <a:prstGeom prst="line">
            <a:avLst/>
          </a:prstGeom>
          <a:ln w="12700">
            <a:gradFill>
              <a:gsLst>
                <a:gs pos="35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爱设计-12">
            <a:extLst>
              <a:ext uri="{FF2B5EF4-FFF2-40B4-BE49-F238E27FC236}">
                <a16:creationId xmlns:a16="http://schemas.microsoft.com/office/drawing/2014/main" id="{AA76610E-5DB7-9E91-552F-8E97B86EE900}"/>
              </a:ext>
            </a:extLst>
          </p:cNvPr>
          <p:cNvCxnSpPr>
            <a:cxnSpLocks/>
            <a:endCxn id="13" idx="5"/>
          </p:cNvCxnSpPr>
          <p:nvPr/>
        </p:nvCxnSpPr>
        <p:spPr>
          <a:xfrm>
            <a:off x="1947603" y="2909642"/>
            <a:ext cx="899908" cy="593940"/>
          </a:xfrm>
          <a:prstGeom prst="line">
            <a:avLst/>
          </a:prstGeom>
          <a:ln w="12700">
            <a:gradFill>
              <a:gsLst>
                <a:gs pos="35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爱设计-13">
            <a:extLst>
              <a:ext uri="{FF2B5EF4-FFF2-40B4-BE49-F238E27FC236}">
                <a16:creationId xmlns:a16="http://schemas.microsoft.com/office/drawing/2014/main" id="{3FECDC17-BBCC-90B6-0B21-9EEFB1A80E90}"/>
              </a:ext>
            </a:extLst>
          </p:cNvPr>
          <p:cNvCxnSpPr>
            <a:cxnSpLocks/>
          </p:cNvCxnSpPr>
          <p:nvPr/>
        </p:nvCxnSpPr>
        <p:spPr>
          <a:xfrm>
            <a:off x="1468967" y="4796128"/>
            <a:ext cx="894383" cy="0"/>
          </a:xfrm>
          <a:prstGeom prst="line">
            <a:avLst/>
          </a:prstGeom>
          <a:ln w="12700" cap="rnd">
            <a:gradFill>
              <a:gsLst>
                <a:gs pos="50000">
                  <a:schemeClr val="accent1"/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爱设计-14">
            <a:extLst>
              <a:ext uri="{FF2B5EF4-FFF2-40B4-BE49-F238E27FC236}">
                <a16:creationId xmlns:a16="http://schemas.microsoft.com/office/drawing/2014/main" id="{E590BA27-9A84-52DD-CB95-D425EDDC7F4C}"/>
              </a:ext>
            </a:extLst>
          </p:cNvPr>
          <p:cNvSpPr txBox="1"/>
          <p:nvPr/>
        </p:nvSpPr>
        <p:spPr>
          <a:xfrm>
            <a:off x="3580871" y="4392015"/>
            <a:ext cx="22382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22" name="爱设计-15">
            <a:extLst>
              <a:ext uri="{FF2B5EF4-FFF2-40B4-BE49-F238E27FC236}">
                <a16:creationId xmlns:a16="http://schemas.microsoft.com/office/drawing/2014/main" id="{4E56FC69-FC54-DCC7-9437-B3096A0E2EF7}"/>
              </a:ext>
            </a:extLst>
          </p:cNvPr>
          <p:cNvSpPr/>
          <p:nvPr/>
        </p:nvSpPr>
        <p:spPr>
          <a:xfrm rot="5400000">
            <a:off x="3656118" y="2009734"/>
            <a:ext cx="2087788" cy="1799816"/>
          </a:xfrm>
          <a:prstGeom prst="hexagon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>
            <a:outerShdw blurRad="127000" dist="698500" dir="5400000" sx="79000" sy="79000" algn="t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3" name="爱设计-16">
            <a:extLst>
              <a:ext uri="{FF2B5EF4-FFF2-40B4-BE49-F238E27FC236}">
                <a16:creationId xmlns:a16="http://schemas.microsoft.com/office/drawing/2014/main" id="{4B5E7105-8E47-F47F-B140-2F3559C4809D}"/>
              </a:ext>
            </a:extLst>
          </p:cNvPr>
          <p:cNvSpPr/>
          <p:nvPr/>
        </p:nvSpPr>
        <p:spPr>
          <a:xfrm rot="5400000" flipV="1">
            <a:off x="4369569" y="3549247"/>
            <a:ext cx="660887" cy="569730"/>
          </a:xfrm>
          <a:prstGeom prst="hexagon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85000"/>
                  <a:lumOff val="15000"/>
                </a:scheme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4" name="爱设计-17">
            <a:extLst>
              <a:ext uri="{FF2B5EF4-FFF2-40B4-BE49-F238E27FC236}">
                <a16:creationId xmlns:a16="http://schemas.microsoft.com/office/drawing/2014/main" id="{E4B0FBFF-8E8C-4FB5-44E8-3C31809A1642}"/>
              </a:ext>
            </a:extLst>
          </p:cNvPr>
          <p:cNvSpPr txBox="1"/>
          <p:nvPr/>
        </p:nvSpPr>
        <p:spPr>
          <a:xfrm>
            <a:off x="4455674" y="3675169"/>
            <a:ext cx="498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cxnSp>
        <p:nvCxnSpPr>
          <p:cNvPr id="25" name="爱设计-18">
            <a:extLst>
              <a:ext uri="{FF2B5EF4-FFF2-40B4-BE49-F238E27FC236}">
                <a16:creationId xmlns:a16="http://schemas.microsoft.com/office/drawing/2014/main" id="{5791E196-DA25-665F-1D01-CB7F9E30C276}"/>
              </a:ext>
            </a:extLst>
          </p:cNvPr>
          <p:cNvCxnSpPr>
            <a:cxnSpLocks/>
            <a:endCxn id="22" idx="3"/>
          </p:cNvCxnSpPr>
          <p:nvPr/>
        </p:nvCxnSpPr>
        <p:spPr>
          <a:xfrm flipV="1">
            <a:off x="4700012" y="1865748"/>
            <a:ext cx="0" cy="889944"/>
          </a:xfrm>
          <a:prstGeom prst="line">
            <a:avLst/>
          </a:prstGeom>
          <a:ln w="12700">
            <a:gradFill>
              <a:gsLst>
                <a:gs pos="35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爱设计-19">
            <a:extLst>
              <a:ext uri="{FF2B5EF4-FFF2-40B4-BE49-F238E27FC236}">
                <a16:creationId xmlns:a16="http://schemas.microsoft.com/office/drawing/2014/main" id="{6EBB481B-7EA7-DB2F-9DF1-C732CF3D5771}"/>
              </a:ext>
            </a:extLst>
          </p:cNvPr>
          <p:cNvCxnSpPr>
            <a:cxnSpLocks/>
            <a:endCxn id="22" idx="1"/>
          </p:cNvCxnSpPr>
          <p:nvPr/>
        </p:nvCxnSpPr>
        <p:spPr>
          <a:xfrm flipH="1">
            <a:off x="3800104" y="2930771"/>
            <a:ext cx="867896" cy="572811"/>
          </a:xfrm>
          <a:prstGeom prst="line">
            <a:avLst/>
          </a:prstGeom>
          <a:ln w="12700">
            <a:gradFill>
              <a:gsLst>
                <a:gs pos="35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爱设计-20">
            <a:extLst>
              <a:ext uri="{FF2B5EF4-FFF2-40B4-BE49-F238E27FC236}">
                <a16:creationId xmlns:a16="http://schemas.microsoft.com/office/drawing/2014/main" id="{D325614D-6379-74F2-84D6-6CE6467CF736}"/>
              </a:ext>
            </a:extLst>
          </p:cNvPr>
          <p:cNvCxnSpPr>
            <a:cxnSpLocks/>
            <a:endCxn id="22" idx="5"/>
          </p:cNvCxnSpPr>
          <p:nvPr/>
        </p:nvCxnSpPr>
        <p:spPr>
          <a:xfrm>
            <a:off x="4700012" y="2909642"/>
            <a:ext cx="899908" cy="593940"/>
          </a:xfrm>
          <a:prstGeom prst="line">
            <a:avLst/>
          </a:prstGeom>
          <a:ln w="12700">
            <a:gradFill>
              <a:gsLst>
                <a:gs pos="35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爱设计-21">
            <a:extLst>
              <a:ext uri="{FF2B5EF4-FFF2-40B4-BE49-F238E27FC236}">
                <a16:creationId xmlns:a16="http://schemas.microsoft.com/office/drawing/2014/main" id="{E9A6CB35-C77B-E5A0-16B0-056097062BDE}"/>
              </a:ext>
            </a:extLst>
          </p:cNvPr>
          <p:cNvCxnSpPr>
            <a:cxnSpLocks/>
          </p:cNvCxnSpPr>
          <p:nvPr/>
        </p:nvCxnSpPr>
        <p:spPr>
          <a:xfrm>
            <a:off x="4279146" y="4796128"/>
            <a:ext cx="836613" cy="0"/>
          </a:xfrm>
          <a:prstGeom prst="line">
            <a:avLst/>
          </a:prstGeom>
          <a:ln w="12700" cap="rnd">
            <a:gradFill>
              <a:gsLst>
                <a:gs pos="50000">
                  <a:schemeClr val="accent1"/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爱设计-22">
            <a:extLst>
              <a:ext uri="{FF2B5EF4-FFF2-40B4-BE49-F238E27FC236}">
                <a16:creationId xmlns:a16="http://schemas.microsoft.com/office/drawing/2014/main" id="{3E0B9338-FFAF-68C6-BA6B-9890C6704DF5}"/>
              </a:ext>
            </a:extLst>
          </p:cNvPr>
          <p:cNvSpPr txBox="1"/>
          <p:nvPr/>
        </p:nvSpPr>
        <p:spPr>
          <a:xfrm>
            <a:off x="6037983" y="4392015"/>
            <a:ext cx="28288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30" name="爱设计-23">
            <a:extLst>
              <a:ext uri="{FF2B5EF4-FFF2-40B4-BE49-F238E27FC236}">
                <a16:creationId xmlns:a16="http://schemas.microsoft.com/office/drawing/2014/main" id="{7E687E12-E63A-1417-9AEB-DF605E7B72B9}"/>
              </a:ext>
            </a:extLst>
          </p:cNvPr>
          <p:cNvSpPr/>
          <p:nvPr/>
        </p:nvSpPr>
        <p:spPr>
          <a:xfrm rot="5400000">
            <a:off x="6408527" y="2009734"/>
            <a:ext cx="2087788" cy="1799816"/>
          </a:xfrm>
          <a:prstGeom prst="hexagon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>
            <a:outerShdw blurRad="127000" dist="698500" dir="5400000" sx="79000" sy="79000" algn="t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31" name="爱设计-24">
            <a:extLst>
              <a:ext uri="{FF2B5EF4-FFF2-40B4-BE49-F238E27FC236}">
                <a16:creationId xmlns:a16="http://schemas.microsoft.com/office/drawing/2014/main" id="{23D1DF49-DD71-3004-2E27-50EAF7C51DDF}"/>
              </a:ext>
            </a:extLst>
          </p:cNvPr>
          <p:cNvSpPr/>
          <p:nvPr/>
        </p:nvSpPr>
        <p:spPr>
          <a:xfrm rot="5400000" flipV="1">
            <a:off x="7121978" y="3549247"/>
            <a:ext cx="660887" cy="569730"/>
          </a:xfrm>
          <a:prstGeom prst="hexagon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85000"/>
                  <a:lumOff val="15000"/>
                </a:scheme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32" name="爱设计-25">
            <a:extLst>
              <a:ext uri="{FF2B5EF4-FFF2-40B4-BE49-F238E27FC236}">
                <a16:creationId xmlns:a16="http://schemas.microsoft.com/office/drawing/2014/main" id="{14B054A2-E639-AFC9-E756-66351379D451}"/>
              </a:ext>
            </a:extLst>
          </p:cNvPr>
          <p:cNvSpPr txBox="1"/>
          <p:nvPr/>
        </p:nvSpPr>
        <p:spPr>
          <a:xfrm>
            <a:off x="7208083" y="3675169"/>
            <a:ext cx="498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cxnSp>
        <p:nvCxnSpPr>
          <p:cNvPr id="33" name="爱设计-26">
            <a:extLst>
              <a:ext uri="{FF2B5EF4-FFF2-40B4-BE49-F238E27FC236}">
                <a16:creationId xmlns:a16="http://schemas.microsoft.com/office/drawing/2014/main" id="{7A753D35-44DE-ACD2-C955-69E19EC83592}"/>
              </a:ext>
            </a:extLst>
          </p:cNvPr>
          <p:cNvCxnSpPr>
            <a:cxnSpLocks/>
            <a:endCxn id="30" idx="3"/>
          </p:cNvCxnSpPr>
          <p:nvPr/>
        </p:nvCxnSpPr>
        <p:spPr>
          <a:xfrm flipV="1">
            <a:off x="7452421" y="1865748"/>
            <a:ext cx="0" cy="889944"/>
          </a:xfrm>
          <a:prstGeom prst="line">
            <a:avLst/>
          </a:prstGeom>
          <a:ln w="12700">
            <a:gradFill>
              <a:gsLst>
                <a:gs pos="35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爱设计-27">
            <a:extLst>
              <a:ext uri="{FF2B5EF4-FFF2-40B4-BE49-F238E27FC236}">
                <a16:creationId xmlns:a16="http://schemas.microsoft.com/office/drawing/2014/main" id="{CDF4312D-D7E7-16A8-9DF5-7BA710A53064}"/>
              </a:ext>
            </a:extLst>
          </p:cNvPr>
          <p:cNvCxnSpPr>
            <a:cxnSpLocks/>
            <a:endCxn id="30" idx="1"/>
          </p:cNvCxnSpPr>
          <p:nvPr/>
        </p:nvCxnSpPr>
        <p:spPr>
          <a:xfrm flipH="1">
            <a:off x="6552513" y="2930771"/>
            <a:ext cx="867896" cy="572811"/>
          </a:xfrm>
          <a:prstGeom prst="line">
            <a:avLst/>
          </a:prstGeom>
          <a:ln w="12700">
            <a:gradFill>
              <a:gsLst>
                <a:gs pos="35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爱设计-28">
            <a:extLst>
              <a:ext uri="{FF2B5EF4-FFF2-40B4-BE49-F238E27FC236}">
                <a16:creationId xmlns:a16="http://schemas.microsoft.com/office/drawing/2014/main" id="{3D854D92-8849-FD0B-1777-A651DB90573F}"/>
              </a:ext>
            </a:extLst>
          </p:cNvPr>
          <p:cNvCxnSpPr>
            <a:cxnSpLocks/>
            <a:endCxn id="30" idx="5"/>
          </p:cNvCxnSpPr>
          <p:nvPr/>
        </p:nvCxnSpPr>
        <p:spPr>
          <a:xfrm>
            <a:off x="7452421" y="2909642"/>
            <a:ext cx="899908" cy="593940"/>
          </a:xfrm>
          <a:prstGeom prst="line">
            <a:avLst/>
          </a:prstGeom>
          <a:ln w="12700">
            <a:gradFill>
              <a:gsLst>
                <a:gs pos="35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爱设计-29">
            <a:extLst>
              <a:ext uri="{FF2B5EF4-FFF2-40B4-BE49-F238E27FC236}">
                <a16:creationId xmlns:a16="http://schemas.microsoft.com/office/drawing/2014/main" id="{45F29C2D-D6BE-7092-499A-937B5506983B}"/>
              </a:ext>
            </a:extLst>
          </p:cNvPr>
          <p:cNvCxnSpPr>
            <a:cxnSpLocks/>
          </p:cNvCxnSpPr>
          <p:nvPr/>
        </p:nvCxnSpPr>
        <p:spPr>
          <a:xfrm>
            <a:off x="7031555" y="4796128"/>
            <a:ext cx="836613" cy="0"/>
          </a:xfrm>
          <a:prstGeom prst="line">
            <a:avLst/>
          </a:prstGeom>
          <a:ln w="12700" cap="rnd">
            <a:gradFill>
              <a:gsLst>
                <a:gs pos="50000">
                  <a:schemeClr val="accent1"/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爱设计-30">
            <a:extLst>
              <a:ext uri="{FF2B5EF4-FFF2-40B4-BE49-F238E27FC236}">
                <a16:creationId xmlns:a16="http://schemas.microsoft.com/office/drawing/2014/main" id="{A9444D50-848C-2109-EA21-A7E2DC2BF176}"/>
              </a:ext>
            </a:extLst>
          </p:cNvPr>
          <p:cNvSpPr txBox="1"/>
          <p:nvPr/>
        </p:nvSpPr>
        <p:spPr>
          <a:xfrm>
            <a:off x="9085688" y="4392015"/>
            <a:ext cx="22382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全员营销获客</a:t>
            </a:r>
          </a:p>
        </p:txBody>
      </p:sp>
      <p:sp>
        <p:nvSpPr>
          <p:cNvPr id="38" name="爱设计-31">
            <a:extLst>
              <a:ext uri="{FF2B5EF4-FFF2-40B4-BE49-F238E27FC236}">
                <a16:creationId xmlns:a16="http://schemas.microsoft.com/office/drawing/2014/main" id="{97E7393E-7322-99E9-883F-3C2930EF9B98}"/>
              </a:ext>
            </a:extLst>
          </p:cNvPr>
          <p:cNvSpPr/>
          <p:nvPr/>
        </p:nvSpPr>
        <p:spPr>
          <a:xfrm rot="5400000">
            <a:off x="9160935" y="2009734"/>
            <a:ext cx="2087788" cy="1799816"/>
          </a:xfrm>
          <a:prstGeom prst="hexagon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>
            <a:outerShdw blurRad="127000" dist="698500" dir="5400000" sx="79000" sy="79000" algn="t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39" name="爱设计-32">
            <a:extLst>
              <a:ext uri="{FF2B5EF4-FFF2-40B4-BE49-F238E27FC236}">
                <a16:creationId xmlns:a16="http://schemas.microsoft.com/office/drawing/2014/main" id="{71D21AF0-12D0-F228-5FC6-0528A52A8D63}"/>
              </a:ext>
            </a:extLst>
          </p:cNvPr>
          <p:cNvSpPr/>
          <p:nvPr/>
        </p:nvSpPr>
        <p:spPr>
          <a:xfrm rot="5400000" flipV="1">
            <a:off x="9874386" y="3549247"/>
            <a:ext cx="660887" cy="569730"/>
          </a:xfrm>
          <a:prstGeom prst="hexagon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85000"/>
                  <a:lumOff val="15000"/>
                </a:scheme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40" name="爱设计-33">
            <a:extLst>
              <a:ext uri="{FF2B5EF4-FFF2-40B4-BE49-F238E27FC236}">
                <a16:creationId xmlns:a16="http://schemas.microsoft.com/office/drawing/2014/main" id="{F61E587B-7022-5E60-4295-718D1776B3BC}"/>
              </a:ext>
            </a:extLst>
          </p:cNvPr>
          <p:cNvSpPr txBox="1"/>
          <p:nvPr/>
        </p:nvSpPr>
        <p:spPr>
          <a:xfrm>
            <a:off x="9955401" y="3675169"/>
            <a:ext cx="498855" cy="369332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04</a:t>
            </a:r>
            <a:endParaRPr lang="zh-CN" altLang="en-US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cxnSp>
        <p:nvCxnSpPr>
          <p:cNvPr id="41" name="爱设计-34">
            <a:extLst>
              <a:ext uri="{FF2B5EF4-FFF2-40B4-BE49-F238E27FC236}">
                <a16:creationId xmlns:a16="http://schemas.microsoft.com/office/drawing/2014/main" id="{1A339FC0-CC41-F07D-A617-F7B647D6C110}"/>
              </a:ext>
            </a:extLst>
          </p:cNvPr>
          <p:cNvCxnSpPr>
            <a:cxnSpLocks/>
            <a:endCxn id="38" idx="3"/>
          </p:cNvCxnSpPr>
          <p:nvPr/>
        </p:nvCxnSpPr>
        <p:spPr>
          <a:xfrm flipV="1">
            <a:off x="10204829" y="1865748"/>
            <a:ext cx="0" cy="889944"/>
          </a:xfrm>
          <a:prstGeom prst="line">
            <a:avLst/>
          </a:prstGeom>
          <a:ln w="12700">
            <a:gradFill>
              <a:gsLst>
                <a:gs pos="35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爱设计-35">
            <a:extLst>
              <a:ext uri="{FF2B5EF4-FFF2-40B4-BE49-F238E27FC236}">
                <a16:creationId xmlns:a16="http://schemas.microsoft.com/office/drawing/2014/main" id="{E40D7F2E-EC21-A8E2-B3A6-EC9EB4C94AB0}"/>
              </a:ext>
            </a:extLst>
          </p:cNvPr>
          <p:cNvCxnSpPr>
            <a:cxnSpLocks/>
            <a:endCxn id="38" idx="1"/>
          </p:cNvCxnSpPr>
          <p:nvPr/>
        </p:nvCxnSpPr>
        <p:spPr>
          <a:xfrm flipH="1">
            <a:off x="9304921" y="2930771"/>
            <a:ext cx="867896" cy="572811"/>
          </a:xfrm>
          <a:prstGeom prst="line">
            <a:avLst/>
          </a:prstGeom>
          <a:ln w="12700">
            <a:gradFill>
              <a:gsLst>
                <a:gs pos="35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爱设计-36">
            <a:extLst>
              <a:ext uri="{FF2B5EF4-FFF2-40B4-BE49-F238E27FC236}">
                <a16:creationId xmlns:a16="http://schemas.microsoft.com/office/drawing/2014/main" id="{46945B40-3BF5-2803-F54F-956B49E3936F}"/>
              </a:ext>
            </a:extLst>
          </p:cNvPr>
          <p:cNvCxnSpPr>
            <a:cxnSpLocks/>
            <a:endCxn id="38" idx="5"/>
          </p:cNvCxnSpPr>
          <p:nvPr/>
        </p:nvCxnSpPr>
        <p:spPr>
          <a:xfrm>
            <a:off x="10204829" y="2909642"/>
            <a:ext cx="899908" cy="593940"/>
          </a:xfrm>
          <a:prstGeom prst="line">
            <a:avLst/>
          </a:prstGeom>
          <a:ln w="12700">
            <a:gradFill>
              <a:gsLst>
                <a:gs pos="35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爱设计-37">
            <a:extLst>
              <a:ext uri="{FF2B5EF4-FFF2-40B4-BE49-F238E27FC236}">
                <a16:creationId xmlns:a16="http://schemas.microsoft.com/office/drawing/2014/main" id="{8572F0DD-418A-7E6A-0F6C-2DAA4DBD6131}"/>
              </a:ext>
            </a:extLst>
          </p:cNvPr>
          <p:cNvCxnSpPr>
            <a:cxnSpLocks/>
          </p:cNvCxnSpPr>
          <p:nvPr/>
        </p:nvCxnSpPr>
        <p:spPr>
          <a:xfrm>
            <a:off x="9867900" y="4796128"/>
            <a:ext cx="692150" cy="0"/>
          </a:xfrm>
          <a:prstGeom prst="line">
            <a:avLst/>
          </a:prstGeom>
          <a:ln w="12700" cap="rnd">
            <a:gradFill>
              <a:gsLst>
                <a:gs pos="50000">
                  <a:schemeClr val="accent1"/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爱设计-38">
            <a:extLst>
              <a:ext uri="{FF2B5EF4-FFF2-40B4-BE49-F238E27FC236}">
                <a16:creationId xmlns:a16="http://schemas.microsoft.com/office/drawing/2014/main" id="{299EC460-329E-8EFA-7E01-31E10AA4790A}"/>
              </a:ext>
            </a:extLst>
          </p:cNvPr>
          <p:cNvSpPr/>
          <p:nvPr/>
        </p:nvSpPr>
        <p:spPr>
          <a:xfrm>
            <a:off x="1661182" y="2523724"/>
            <a:ext cx="533406" cy="609167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46" name="爱设计-39">
            <a:extLst>
              <a:ext uri="{FF2B5EF4-FFF2-40B4-BE49-F238E27FC236}">
                <a16:creationId xmlns:a16="http://schemas.microsoft.com/office/drawing/2014/main" id="{A28C88A6-4BBB-8576-121D-6B42B2EDA4FE}"/>
              </a:ext>
            </a:extLst>
          </p:cNvPr>
          <p:cNvSpPr/>
          <p:nvPr/>
        </p:nvSpPr>
        <p:spPr>
          <a:xfrm>
            <a:off x="4423923" y="2523724"/>
            <a:ext cx="562355" cy="609167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20" name="爱设计-40">
            <a:extLst>
              <a:ext uri="{FF2B5EF4-FFF2-40B4-BE49-F238E27FC236}">
                <a16:creationId xmlns:a16="http://schemas.microsoft.com/office/drawing/2014/main" id="{74C46006-F61A-FE90-F9BF-8CF153087EE1}"/>
              </a:ext>
            </a:extLst>
          </p:cNvPr>
          <p:cNvSpPr/>
          <p:nvPr/>
        </p:nvSpPr>
        <p:spPr>
          <a:xfrm>
            <a:off x="7152926" y="2533551"/>
            <a:ext cx="609167" cy="58951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21" name="爱设计-41">
            <a:extLst>
              <a:ext uri="{FF2B5EF4-FFF2-40B4-BE49-F238E27FC236}">
                <a16:creationId xmlns:a16="http://schemas.microsoft.com/office/drawing/2014/main" id="{A806459B-46FF-55AF-60D4-3B8468A9FA30}"/>
              </a:ext>
            </a:extLst>
          </p:cNvPr>
          <p:cNvSpPr/>
          <p:nvPr/>
        </p:nvSpPr>
        <p:spPr>
          <a:xfrm>
            <a:off x="9896981" y="2541231"/>
            <a:ext cx="609167" cy="574153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22" name="爱设计-42">
            <a:extLst>
              <a:ext uri="{FF2B5EF4-FFF2-40B4-BE49-F238E27FC236}">
                <a16:creationId xmlns:a16="http://schemas.microsoft.com/office/drawing/2014/main" id="{68A36291-7383-6112-9170-F463DCD34442}"/>
              </a:ext>
            </a:extLst>
          </p:cNvPr>
          <p:cNvSpPr txBox="1"/>
          <p:nvPr/>
        </p:nvSpPr>
        <p:spPr>
          <a:xfrm flipH="1">
            <a:off x="797284" y="5005082"/>
            <a:ext cx="2300638" cy="11023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123" name="爱设计-43">
            <a:extLst>
              <a:ext uri="{FF2B5EF4-FFF2-40B4-BE49-F238E27FC236}">
                <a16:creationId xmlns:a16="http://schemas.microsoft.com/office/drawing/2014/main" id="{5A15ABA4-14C9-BC43-1D86-169CFD716473}"/>
              </a:ext>
            </a:extLst>
          </p:cNvPr>
          <p:cNvSpPr txBox="1"/>
          <p:nvPr/>
        </p:nvSpPr>
        <p:spPr>
          <a:xfrm flipH="1">
            <a:off x="3547133" y="5005082"/>
            <a:ext cx="2300638" cy="82227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KolRank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提供标准化产品</a:t>
            </a:r>
          </a:p>
        </p:txBody>
      </p:sp>
      <p:sp>
        <p:nvSpPr>
          <p:cNvPr id="124" name="爱设计-44">
            <a:extLst>
              <a:ext uri="{FF2B5EF4-FFF2-40B4-BE49-F238E27FC236}">
                <a16:creationId xmlns:a16="http://schemas.microsoft.com/office/drawing/2014/main" id="{B4C175DF-70FF-5572-B008-6B493D628176}"/>
              </a:ext>
            </a:extLst>
          </p:cNvPr>
          <p:cNvSpPr txBox="1"/>
          <p:nvPr/>
        </p:nvSpPr>
        <p:spPr>
          <a:xfrm flipH="1">
            <a:off x="6344231" y="5005082"/>
            <a:ext cx="2300638" cy="82227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125" name="爱设计-45">
            <a:extLst>
              <a:ext uri="{FF2B5EF4-FFF2-40B4-BE49-F238E27FC236}">
                <a16:creationId xmlns:a16="http://schemas.microsoft.com/office/drawing/2014/main" id="{881AFAEB-3297-72B7-9151-B2592E080570}"/>
              </a:ext>
            </a:extLst>
          </p:cNvPr>
          <p:cNvSpPr txBox="1"/>
          <p:nvPr/>
        </p:nvSpPr>
        <p:spPr>
          <a:xfrm flipH="1">
            <a:off x="9137799" y="5005082"/>
            <a:ext cx="2300638" cy="11023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在不同流量平台开设个人账户，传递品牌声量，对平台用户种草、拉新以建立企业私域流量池</a:t>
            </a:r>
          </a:p>
        </p:txBody>
      </p:sp>
    </p:spTree>
    <p:extLst>
      <p:ext uri="{BB962C8B-B14F-4D97-AF65-F5344CB8AC3E}">
        <p14:creationId xmlns:p14="http://schemas.microsoft.com/office/powerpoint/2010/main" val="1039845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爱设计-1">
            <a:extLst>
              <a:ext uri="{FF2B5EF4-FFF2-40B4-BE49-F238E27FC236}">
                <a16:creationId xmlns:a16="http://schemas.microsoft.com/office/drawing/2014/main" id="{4B46BA2D-AADF-8046-33BB-CA4D6671409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2667000" y="-2667000"/>
            <a:ext cx="6857999" cy="12192001"/>
          </a:xfrm>
          <a:prstGeom prst="rect">
            <a:avLst/>
          </a:prstGeom>
        </p:spPr>
      </p:pic>
      <p:pic>
        <p:nvPicPr>
          <p:cNvPr id="17" name="爱设计-2">
            <a:extLst>
              <a:ext uri="{FF2B5EF4-FFF2-40B4-BE49-F238E27FC236}">
                <a16:creationId xmlns:a16="http://schemas.microsoft.com/office/drawing/2014/main" id="{978CBD65-499C-2F5D-CE01-522CDC66C7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2667000" y="-2667001"/>
            <a:ext cx="6857998" cy="12192001"/>
          </a:xfrm>
          <a:prstGeom prst="rect">
            <a:avLst/>
          </a:prstGeom>
        </p:spPr>
      </p:pic>
      <p:pic>
        <p:nvPicPr>
          <p:cNvPr id="13" name="爱设计-3">
            <a:extLst>
              <a:ext uri="{FF2B5EF4-FFF2-40B4-BE49-F238E27FC236}">
                <a16:creationId xmlns:a16="http://schemas.microsoft.com/office/drawing/2014/main" id="{701586F2-F001-5BB5-D5E3-FB39F77772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" y="357426"/>
            <a:ext cx="1955036" cy="847932"/>
          </a:xfrm>
          <a:prstGeom prst="rect">
            <a:avLst/>
          </a:prstGeom>
        </p:spPr>
      </p:pic>
      <p:pic>
        <p:nvPicPr>
          <p:cNvPr id="11" name="爱设计-4">
            <a:extLst>
              <a:ext uri="{FF2B5EF4-FFF2-40B4-BE49-F238E27FC236}">
                <a16:creationId xmlns:a16="http://schemas.microsoft.com/office/drawing/2014/main" id="{4D4D9F23-D2DD-5142-E191-8DC9319358B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439197" y="1419860"/>
            <a:ext cx="1752802" cy="847932"/>
          </a:xfrm>
          <a:prstGeom prst="rect">
            <a:avLst/>
          </a:prstGeom>
        </p:spPr>
      </p:pic>
      <p:grpSp>
        <p:nvGrpSpPr>
          <p:cNvPr id="90" name="爱设计-5">
            <a:extLst>
              <a:ext uri="{FF2B5EF4-FFF2-40B4-BE49-F238E27FC236}">
                <a16:creationId xmlns:a16="http://schemas.microsoft.com/office/drawing/2014/main" id="{8FE34A18-1116-D899-17BB-5E796D04AFF9}"/>
              </a:ext>
            </a:extLst>
          </p:cNvPr>
          <p:cNvGrpSpPr/>
          <p:nvPr/>
        </p:nvGrpSpPr>
        <p:grpSpPr>
          <a:xfrm>
            <a:off x="10073640" y="606860"/>
            <a:ext cx="1527345" cy="190734"/>
            <a:chOff x="10273028" y="1093083"/>
            <a:chExt cx="979654" cy="122339"/>
          </a:xfrm>
          <a:solidFill>
            <a:schemeClr val="accent1"/>
          </a:solidFill>
        </p:grpSpPr>
        <p:sp>
          <p:nvSpPr>
            <p:cNvPr id="92" name="爱设计-5-1">
              <a:extLst>
                <a:ext uri="{FF2B5EF4-FFF2-40B4-BE49-F238E27FC236}">
                  <a16:creationId xmlns:a16="http://schemas.microsoft.com/office/drawing/2014/main" id="{9E4416DA-B8A9-3E55-0651-033EB353413A}"/>
                </a:ext>
              </a:extLst>
            </p:cNvPr>
            <p:cNvSpPr/>
            <p:nvPr/>
          </p:nvSpPr>
          <p:spPr>
            <a:xfrm>
              <a:off x="10373640" y="1094110"/>
              <a:ext cx="119414" cy="119413"/>
            </a:xfrm>
            <a:custGeom>
              <a:avLst/>
              <a:gdLst>
                <a:gd name="connsiteX0" fmla="*/ 74486 w 149733"/>
                <a:gd name="connsiteY0" fmla="*/ 149732 h 149732"/>
                <a:gd name="connsiteX1" fmla="*/ 1 w 149733"/>
                <a:gd name="connsiteY1" fmla="*/ 74486 h 149732"/>
                <a:gd name="connsiteX2" fmla="*/ 75248 w 149733"/>
                <a:gd name="connsiteY2" fmla="*/ 1 h 149732"/>
                <a:gd name="connsiteX3" fmla="*/ 149733 w 149733"/>
                <a:gd name="connsiteY3" fmla="*/ 74866 h 149732"/>
                <a:gd name="connsiteX4" fmla="*/ 74868 w 149733"/>
                <a:gd name="connsiteY4" fmla="*/ 149733 h 149732"/>
                <a:gd name="connsiteX5" fmla="*/ 74486 w 149733"/>
                <a:gd name="connsiteY5" fmla="*/ 149732 h 149732"/>
                <a:gd name="connsiteX6" fmla="*/ 74486 w 149733"/>
                <a:gd name="connsiteY6" fmla="*/ 25907 h 149732"/>
                <a:gd name="connsiteX7" fmla="*/ 24956 w 149733"/>
                <a:gd name="connsiteY7" fmla="*/ 75247 h 149732"/>
                <a:gd name="connsiteX8" fmla="*/ 74295 w 149733"/>
                <a:gd name="connsiteY8" fmla="*/ 124776 h 149732"/>
                <a:gd name="connsiteX9" fmla="*/ 123825 w 149733"/>
                <a:gd name="connsiteY9" fmla="*/ 75437 h 149732"/>
                <a:gd name="connsiteX10" fmla="*/ 123825 w 149733"/>
                <a:gd name="connsiteY10" fmla="*/ 75247 h 149732"/>
                <a:gd name="connsiteX11" fmla="*/ 74677 w 149733"/>
                <a:gd name="connsiteY11" fmla="*/ 25527 h 149732"/>
                <a:gd name="connsiteX12" fmla="*/ 74486 w 149733"/>
                <a:gd name="connsiteY12" fmla="*/ 2552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733" h="149732">
                  <a:moveTo>
                    <a:pt x="74486" y="149732"/>
                  </a:moveTo>
                  <a:cubicBezTo>
                    <a:pt x="33138" y="149522"/>
                    <a:pt x="-209" y="115833"/>
                    <a:pt x="1" y="74486"/>
                  </a:cubicBezTo>
                  <a:cubicBezTo>
                    <a:pt x="211" y="33138"/>
                    <a:pt x="33900" y="-209"/>
                    <a:pt x="75248" y="1"/>
                  </a:cubicBezTo>
                  <a:cubicBezTo>
                    <a:pt x="116446" y="211"/>
                    <a:pt x="149733" y="33667"/>
                    <a:pt x="149733" y="74866"/>
                  </a:cubicBezTo>
                  <a:cubicBezTo>
                    <a:pt x="149734" y="116213"/>
                    <a:pt x="116215" y="149732"/>
                    <a:pt x="74868" y="149733"/>
                  </a:cubicBezTo>
                  <a:cubicBezTo>
                    <a:pt x="74740" y="149733"/>
                    <a:pt x="74613" y="149733"/>
                    <a:pt x="74486" y="149732"/>
                  </a:cubicBezTo>
                  <a:close/>
                  <a:moveTo>
                    <a:pt x="74486" y="25907"/>
                  </a:moveTo>
                  <a:cubicBezTo>
                    <a:pt x="47184" y="25855"/>
                    <a:pt x="25008" y="47945"/>
                    <a:pt x="24956" y="75247"/>
                  </a:cubicBezTo>
                  <a:cubicBezTo>
                    <a:pt x="24903" y="102549"/>
                    <a:pt x="46993" y="124724"/>
                    <a:pt x="74295" y="124776"/>
                  </a:cubicBezTo>
                  <a:cubicBezTo>
                    <a:pt x="101597" y="124829"/>
                    <a:pt x="123772" y="102739"/>
                    <a:pt x="123825" y="75437"/>
                  </a:cubicBezTo>
                  <a:cubicBezTo>
                    <a:pt x="123825" y="75373"/>
                    <a:pt x="123825" y="75310"/>
                    <a:pt x="123825" y="75247"/>
                  </a:cubicBezTo>
                  <a:cubicBezTo>
                    <a:pt x="123983" y="47945"/>
                    <a:pt x="101979" y="25685"/>
                    <a:pt x="74677" y="25527"/>
                  </a:cubicBezTo>
                  <a:cubicBezTo>
                    <a:pt x="74613" y="25526"/>
                    <a:pt x="74549" y="25526"/>
                    <a:pt x="74486" y="25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3" name="爱设计-5-2">
              <a:extLst>
                <a:ext uri="{FF2B5EF4-FFF2-40B4-BE49-F238E27FC236}">
                  <a16:creationId xmlns:a16="http://schemas.microsoft.com/office/drawing/2014/main" id="{F1B219A7-AD5E-DD10-11AA-7FE9E6E66510}"/>
                </a:ext>
              </a:extLst>
            </p:cNvPr>
            <p:cNvSpPr/>
            <p:nvPr/>
          </p:nvSpPr>
          <p:spPr>
            <a:xfrm>
              <a:off x="10617177" y="1096768"/>
              <a:ext cx="95286" cy="115318"/>
            </a:xfrm>
            <a:custGeom>
              <a:avLst/>
              <a:gdLst>
                <a:gd name="connsiteX0" fmla="*/ 93726 w 119479"/>
                <a:gd name="connsiteY0" fmla="*/ 143732 h 144598"/>
                <a:gd name="connsiteX1" fmla="*/ 88106 w 119479"/>
                <a:gd name="connsiteY1" fmla="*/ 140113 h 144598"/>
                <a:gd name="connsiteX2" fmla="*/ 68390 w 119479"/>
                <a:gd name="connsiteY2" fmla="*/ 98870 h 144598"/>
                <a:gd name="connsiteX3" fmla="*/ 62770 w 119479"/>
                <a:gd name="connsiteY3" fmla="*/ 95345 h 144598"/>
                <a:gd name="connsiteX4" fmla="*/ 31814 w 119479"/>
                <a:gd name="connsiteY4" fmla="*/ 95345 h 144598"/>
                <a:gd name="connsiteX5" fmla="*/ 25432 w 119479"/>
                <a:gd name="connsiteY5" fmla="*/ 101536 h 144598"/>
                <a:gd name="connsiteX6" fmla="*/ 25432 w 119479"/>
                <a:gd name="connsiteY6" fmla="*/ 101632 h 144598"/>
                <a:gd name="connsiteX7" fmla="*/ 25432 w 119479"/>
                <a:gd name="connsiteY7" fmla="*/ 137351 h 144598"/>
                <a:gd name="connsiteX8" fmla="*/ 19241 w 119479"/>
                <a:gd name="connsiteY8" fmla="*/ 143732 h 144598"/>
                <a:gd name="connsiteX9" fmla="*/ 19145 w 119479"/>
                <a:gd name="connsiteY9" fmla="*/ 143732 h 144598"/>
                <a:gd name="connsiteX10" fmla="*/ 6286 w 119479"/>
                <a:gd name="connsiteY10" fmla="*/ 143732 h 144598"/>
                <a:gd name="connsiteX11" fmla="*/ 0 w 119479"/>
                <a:gd name="connsiteY11" fmla="*/ 137351 h 144598"/>
                <a:gd name="connsiteX12" fmla="*/ 0 w 119479"/>
                <a:gd name="connsiteY12" fmla="*/ 6287 h 144598"/>
                <a:gd name="connsiteX13" fmla="*/ 6286 w 119479"/>
                <a:gd name="connsiteY13" fmla="*/ 0 h 144598"/>
                <a:gd name="connsiteX14" fmla="*/ 70485 w 119479"/>
                <a:gd name="connsiteY14" fmla="*/ 0 h 144598"/>
                <a:gd name="connsiteX15" fmla="*/ 104394 w 119479"/>
                <a:gd name="connsiteY15" fmla="*/ 13335 h 144598"/>
                <a:gd name="connsiteX16" fmla="*/ 119444 w 119479"/>
                <a:gd name="connsiteY16" fmla="*/ 46006 h 144598"/>
                <a:gd name="connsiteX17" fmla="*/ 96869 w 119479"/>
                <a:gd name="connsiteY17" fmla="*/ 88392 h 144598"/>
                <a:gd name="connsiteX18" fmla="*/ 94583 w 119479"/>
                <a:gd name="connsiteY18" fmla="*/ 96298 h 144598"/>
                <a:gd name="connsiteX19" fmla="*/ 113062 w 119479"/>
                <a:gd name="connsiteY19" fmla="*/ 135065 h 144598"/>
                <a:gd name="connsiteX20" fmla="*/ 110926 w 119479"/>
                <a:gd name="connsiteY20" fmla="*/ 143695 h 144598"/>
                <a:gd name="connsiteX21" fmla="*/ 107347 w 119479"/>
                <a:gd name="connsiteY21" fmla="*/ 144590 h 144598"/>
                <a:gd name="connsiteX22" fmla="*/ 31814 w 119479"/>
                <a:gd name="connsiteY22" fmla="*/ 25813 h 144598"/>
                <a:gd name="connsiteX23" fmla="*/ 25432 w 119479"/>
                <a:gd name="connsiteY23" fmla="*/ 32003 h 144598"/>
                <a:gd name="connsiteX24" fmla="*/ 25432 w 119479"/>
                <a:gd name="connsiteY24" fmla="*/ 32099 h 144598"/>
                <a:gd name="connsiteX25" fmla="*/ 25432 w 119479"/>
                <a:gd name="connsiteY25" fmla="*/ 63246 h 144598"/>
                <a:gd name="connsiteX26" fmla="*/ 31718 w 119479"/>
                <a:gd name="connsiteY26" fmla="*/ 69533 h 144598"/>
                <a:gd name="connsiteX27" fmla="*/ 31813 w 119479"/>
                <a:gd name="connsiteY27" fmla="*/ 69533 h 144598"/>
                <a:gd name="connsiteX28" fmla="*/ 70771 w 119479"/>
                <a:gd name="connsiteY28" fmla="*/ 69533 h 144598"/>
                <a:gd name="connsiteX29" fmla="*/ 93440 w 119479"/>
                <a:gd name="connsiteY29" fmla="*/ 48387 h 144598"/>
                <a:gd name="connsiteX30" fmla="*/ 72404 w 119479"/>
                <a:gd name="connsiteY30" fmla="*/ 25826 h 144598"/>
                <a:gd name="connsiteX31" fmla="*/ 71533 w 119479"/>
                <a:gd name="connsiteY31" fmla="*/ 25813 h 14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479" h="144598">
                  <a:moveTo>
                    <a:pt x="93726" y="143732"/>
                  </a:moveTo>
                  <a:cubicBezTo>
                    <a:pt x="91313" y="143704"/>
                    <a:pt x="89130" y="142298"/>
                    <a:pt x="88106" y="140113"/>
                  </a:cubicBezTo>
                  <a:lnTo>
                    <a:pt x="68390" y="98870"/>
                  </a:lnTo>
                  <a:cubicBezTo>
                    <a:pt x="67357" y="96706"/>
                    <a:pt x="65167" y="95333"/>
                    <a:pt x="62770" y="95345"/>
                  </a:cubicBezTo>
                  <a:lnTo>
                    <a:pt x="31814" y="95345"/>
                  </a:lnTo>
                  <a:cubicBezTo>
                    <a:pt x="28342" y="95293"/>
                    <a:pt x="25485" y="98064"/>
                    <a:pt x="25432" y="101536"/>
                  </a:cubicBezTo>
                  <a:cubicBezTo>
                    <a:pt x="25432" y="101568"/>
                    <a:pt x="25432" y="101600"/>
                    <a:pt x="25432" y="101632"/>
                  </a:cubicBezTo>
                  <a:lnTo>
                    <a:pt x="25432" y="137351"/>
                  </a:lnTo>
                  <a:cubicBezTo>
                    <a:pt x="25484" y="140822"/>
                    <a:pt x="22713" y="143679"/>
                    <a:pt x="19241" y="143732"/>
                  </a:cubicBezTo>
                  <a:cubicBezTo>
                    <a:pt x="19209" y="143732"/>
                    <a:pt x="19177" y="143732"/>
                    <a:pt x="19145" y="143732"/>
                  </a:cubicBezTo>
                  <a:lnTo>
                    <a:pt x="6286" y="143732"/>
                  </a:lnTo>
                  <a:cubicBezTo>
                    <a:pt x="2799" y="143680"/>
                    <a:pt x="0" y="140838"/>
                    <a:pt x="0" y="137351"/>
                  </a:cubicBezTo>
                  <a:lnTo>
                    <a:pt x="0" y="6287"/>
                  </a:lnTo>
                  <a:cubicBezTo>
                    <a:pt x="51" y="2836"/>
                    <a:pt x="2836" y="51"/>
                    <a:pt x="6286" y="0"/>
                  </a:cubicBezTo>
                  <a:lnTo>
                    <a:pt x="70485" y="0"/>
                  </a:lnTo>
                  <a:cubicBezTo>
                    <a:pt x="83070" y="-15"/>
                    <a:pt x="95191" y="4751"/>
                    <a:pt x="104394" y="13335"/>
                  </a:cubicBezTo>
                  <a:cubicBezTo>
                    <a:pt x="113565" y="21784"/>
                    <a:pt x="118983" y="33545"/>
                    <a:pt x="119444" y="46006"/>
                  </a:cubicBezTo>
                  <a:cubicBezTo>
                    <a:pt x="120114" y="63172"/>
                    <a:pt x="111488" y="79369"/>
                    <a:pt x="96869" y="88392"/>
                  </a:cubicBezTo>
                  <a:cubicBezTo>
                    <a:pt x="94175" y="90038"/>
                    <a:pt x="93183" y="93468"/>
                    <a:pt x="94583" y="96298"/>
                  </a:cubicBezTo>
                  <a:lnTo>
                    <a:pt x="113062" y="135065"/>
                  </a:lnTo>
                  <a:cubicBezTo>
                    <a:pt x="114855" y="138037"/>
                    <a:pt x="113899" y="141901"/>
                    <a:pt x="110926" y="143695"/>
                  </a:cubicBezTo>
                  <a:cubicBezTo>
                    <a:pt x="109849" y="144344"/>
                    <a:pt x="108603" y="144656"/>
                    <a:pt x="107347" y="144590"/>
                  </a:cubicBezTo>
                  <a:close/>
                  <a:moveTo>
                    <a:pt x="31814" y="25813"/>
                  </a:moveTo>
                  <a:cubicBezTo>
                    <a:pt x="28342" y="25760"/>
                    <a:pt x="25485" y="28532"/>
                    <a:pt x="25432" y="32003"/>
                  </a:cubicBezTo>
                  <a:cubicBezTo>
                    <a:pt x="25432" y="32035"/>
                    <a:pt x="25432" y="32067"/>
                    <a:pt x="25432" y="32099"/>
                  </a:cubicBezTo>
                  <a:lnTo>
                    <a:pt x="25432" y="63246"/>
                  </a:lnTo>
                  <a:cubicBezTo>
                    <a:pt x="25431" y="66718"/>
                    <a:pt x="28246" y="69533"/>
                    <a:pt x="31718" y="69533"/>
                  </a:cubicBezTo>
                  <a:cubicBezTo>
                    <a:pt x="31749" y="69533"/>
                    <a:pt x="31781" y="69533"/>
                    <a:pt x="31813" y="69533"/>
                  </a:cubicBezTo>
                  <a:lnTo>
                    <a:pt x="70771" y="69533"/>
                  </a:lnTo>
                  <a:cubicBezTo>
                    <a:pt x="82756" y="69655"/>
                    <a:pt x="92730" y="60352"/>
                    <a:pt x="93440" y="48387"/>
                  </a:cubicBezTo>
                  <a:cubicBezTo>
                    <a:pt x="93861" y="36348"/>
                    <a:pt x="84443" y="26247"/>
                    <a:pt x="72404" y="25826"/>
                  </a:cubicBezTo>
                  <a:cubicBezTo>
                    <a:pt x="72113" y="25816"/>
                    <a:pt x="71823" y="25811"/>
                    <a:pt x="71533" y="258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4" name="爱设计-5-3">
              <a:extLst>
                <a:ext uri="{FF2B5EF4-FFF2-40B4-BE49-F238E27FC236}">
                  <a16:creationId xmlns:a16="http://schemas.microsoft.com/office/drawing/2014/main" id="{5D23914A-58D9-7069-48DA-13B5C80F9299}"/>
                </a:ext>
              </a:extLst>
            </p:cNvPr>
            <p:cNvSpPr/>
            <p:nvPr/>
          </p:nvSpPr>
          <p:spPr>
            <a:xfrm>
              <a:off x="10273028" y="1096768"/>
              <a:ext cx="106346" cy="114628"/>
            </a:xfrm>
            <a:custGeom>
              <a:avLst/>
              <a:gdLst>
                <a:gd name="connsiteX0" fmla="*/ 59960 w 133348"/>
                <a:gd name="connsiteY0" fmla="*/ 143732 h 143732"/>
                <a:gd name="connsiteX1" fmla="*/ 53673 w 133348"/>
                <a:gd name="connsiteY1" fmla="*/ 137446 h 143732"/>
                <a:gd name="connsiteX2" fmla="*/ 53673 w 133348"/>
                <a:gd name="connsiteY2" fmla="*/ 85820 h 143732"/>
                <a:gd name="connsiteX3" fmla="*/ 51959 w 133348"/>
                <a:gd name="connsiteY3" fmla="*/ 80391 h 143732"/>
                <a:gd name="connsiteX4" fmla="*/ 905 w 133348"/>
                <a:gd name="connsiteY4" fmla="*/ 10001 h 143732"/>
                <a:gd name="connsiteX5" fmla="*/ 3040 w 133348"/>
                <a:gd name="connsiteY5" fmla="*/ 1371 h 143732"/>
                <a:gd name="connsiteX6" fmla="*/ 5953 w 133348"/>
                <a:gd name="connsiteY6" fmla="*/ 476 h 143732"/>
                <a:gd name="connsiteX7" fmla="*/ 18716 w 133348"/>
                <a:gd name="connsiteY7" fmla="*/ 476 h 143732"/>
                <a:gd name="connsiteX8" fmla="*/ 23479 w 133348"/>
                <a:gd name="connsiteY8" fmla="*/ 2667 h 143732"/>
                <a:gd name="connsiteX9" fmla="*/ 61579 w 133348"/>
                <a:gd name="connsiteY9" fmla="*/ 56483 h 143732"/>
                <a:gd name="connsiteX10" fmla="*/ 66722 w 133348"/>
                <a:gd name="connsiteY10" fmla="*/ 59055 h 143732"/>
                <a:gd name="connsiteX11" fmla="*/ 71771 w 133348"/>
                <a:gd name="connsiteY11" fmla="*/ 56483 h 143732"/>
                <a:gd name="connsiteX12" fmla="*/ 109871 w 133348"/>
                <a:gd name="connsiteY12" fmla="*/ 2667 h 143732"/>
                <a:gd name="connsiteX13" fmla="*/ 115014 w 133348"/>
                <a:gd name="connsiteY13" fmla="*/ 0 h 143732"/>
                <a:gd name="connsiteX14" fmla="*/ 127397 w 133348"/>
                <a:gd name="connsiteY14" fmla="*/ 0 h 143732"/>
                <a:gd name="connsiteX15" fmla="*/ 133340 w 133348"/>
                <a:gd name="connsiteY15" fmla="*/ 6612 h 143732"/>
                <a:gd name="connsiteX16" fmla="*/ 132445 w 133348"/>
                <a:gd name="connsiteY16" fmla="*/ 9525 h 143732"/>
                <a:gd name="connsiteX17" fmla="*/ 81200 w 133348"/>
                <a:gd name="connsiteY17" fmla="*/ 80391 h 143732"/>
                <a:gd name="connsiteX18" fmla="*/ 79486 w 133348"/>
                <a:gd name="connsiteY18" fmla="*/ 85820 h 143732"/>
                <a:gd name="connsiteX19" fmla="*/ 79486 w 133348"/>
                <a:gd name="connsiteY19" fmla="*/ 137446 h 143732"/>
                <a:gd name="connsiteX20" fmla="*/ 73199 w 133348"/>
                <a:gd name="connsiteY20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48" h="143732">
                  <a:moveTo>
                    <a:pt x="59960" y="143732"/>
                  </a:moveTo>
                  <a:cubicBezTo>
                    <a:pt x="56509" y="143681"/>
                    <a:pt x="53724" y="140896"/>
                    <a:pt x="53673" y="137446"/>
                  </a:cubicBezTo>
                  <a:lnTo>
                    <a:pt x="53673" y="85820"/>
                  </a:lnTo>
                  <a:cubicBezTo>
                    <a:pt x="53708" y="83872"/>
                    <a:pt x="53106" y="81966"/>
                    <a:pt x="51959" y="80391"/>
                  </a:cubicBezTo>
                  <a:lnTo>
                    <a:pt x="905" y="10001"/>
                  </a:lnTo>
                  <a:cubicBezTo>
                    <a:pt x="-889" y="7028"/>
                    <a:pt x="67" y="3164"/>
                    <a:pt x="3040" y="1371"/>
                  </a:cubicBezTo>
                  <a:cubicBezTo>
                    <a:pt x="3923" y="838"/>
                    <a:pt x="4923" y="531"/>
                    <a:pt x="5953" y="476"/>
                  </a:cubicBezTo>
                  <a:lnTo>
                    <a:pt x="18716" y="476"/>
                  </a:lnTo>
                  <a:cubicBezTo>
                    <a:pt x="20547" y="478"/>
                    <a:pt x="22286" y="1278"/>
                    <a:pt x="23479" y="2667"/>
                  </a:cubicBezTo>
                  <a:lnTo>
                    <a:pt x="61579" y="56483"/>
                  </a:lnTo>
                  <a:cubicBezTo>
                    <a:pt x="62788" y="58108"/>
                    <a:pt x="64697" y="59063"/>
                    <a:pt x="66722" y="59055"/>
                  </a:cubicBezTo>
                  <a:cubicBezTo>
                    <a:pt x="68722" y="59063"/>
                    <a:pt x="70602" y="58105"/>
                    <a:pt x="71771" y="56483"/>
                  </a:cubicBezTo>
                  <a:lnTo>
                    <a:pt x="109871" y="2667"/>
                  </a:lnTo>
                  <a:cubicBezTo>
                    <a:pt x="111049" y="994"/>
                    <a:pt x="112968" y="-1"/>
                    <a:pt x="115014" y="0"/>
                  </a:cubicBezTo>
                  <a:lnTo>
                    <a:pt x="127397" y="0"/>
                  </a:lnTo>
                  <a:cubicBezTo>
                    <a:pt x="130864" y="185"/>
                    <a:pt x="133524" y="3145"/>
                    <a:pt x="133340" y="6612"/>
                  </a:cubicBezTo>
                  <a:cubicBezTo>
                    <a:pt x="133285" y="7642"/>
                    <a:pt x="132978" y="8642"/>
                    <a:pt x="132445" y="9525"/>
                  </a:cubicBezTo>
                  <a:lnTo>
                    <a:pt x="81200" y="80391"/>
                  </a:lnTo>
                  <a:cubicBezTo>
                    <a:pt x="80053" y="81966"/>
                    <a:pt x="79451" y="83872"/>
                    <a:pt x="79486" y="85820"/>
                  </a:cubicBezTo>
                  <a:lnTo>
                    <a:pt x="79486" y="137446"/>
                  </a:lnTo>
                  <a:cubicBezTo>
                    <a:pt x="79435" y="140896"/>
                    <a:pt x="76650" y="143681"/>
                    <a:pt x="73199" y="1437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5" name="爱设计-5-4">
              <a:extLst>
                <a:ext uri="{FF2B5EF4-FFF2-40B4-BE49-F238E27FC236}">
                  <a16:creationId xmlns:a16="http://schemas.microsoft.com/office/drawing/2014/main" id="{A2BE4E3D-CB3A-5051-163F-314077A59F3B}"/>
                </a:ext>
              </a:extLst>
            </p:cNvPr>
            <p:cNvSpPr/>
            <p:nvPr/>
          </p:nvSpPr>
          <p:spPr>
            <a:xfrm>
              <a:off x="10501942" y="1096768"/>
              <a:ext cx="105056" cy="114628"/>
            </a:xfrm>
            <a:custGeom>
              <a:avLst/>
              <a:gdLst>
                <a:gd name="connsiteX0" fmla="*/ 65913 w 131730"/>
                <a:gd name="connsiteY0" fmla="*/ 143732 h 143732"/>
                <a:gd name="connsiteX1" fmla="*/ 0 w 131730"/>
                <a:gd name="connsiteY1" fmla="*/ 77819 h 143732"/>
                <a:gd name="connsiteX2" fmla="*/ 0 w 131730"/>
                <a:gd name="connsiteY2" fmla="*/ 6287 h 143732"/>
                <a:gd name="connsiteX3" fmla="*/ 6286 w 131730"/>
                <a:gd name="connsiteY3" fmla="*/ 0 h 143732"/>
                <a:gd name="connsiteX4" fmla="*/ 19431 w 131730"/>
                <a:gd name="connsiteY4" fmla="*/ 0 h 143732"/>
                <a:gd name="connsiteX5" fmla="*/ 25717 w 131730"/>
                <a:gd name="connsiteY5" fmla="*/ 6287 h 143732"/>
                <a:gd name="connsiteX6" fmla="*/ 25717 w 131730"/>
                <a:gd name="connsiteY6" fmla="*/ 77343 h 143732"/>
                <a:gd name="connsiteX7" fmla="*/ 63909 w 131730"/>
                <a:gd name="connsiteY7" fmla="*/ 119447 h 143732"/>
                <a:gd name="connsiteX8" fmla="*/ 106013 w 131730"/>
                <a:gd name="connsiteY8" fmla="*/ 81255 h 143732"/>
                <a:gd name="connsiteX9" fmla="*/ 106013 w 131730"/>
                <a:gd name="connsiteY9" fmla="*/ 77343 h 143732"/>
                <a:gd name="connsiteX10" fmla="*/ 106013 w 131730"/>
                <a:gd name="connsiteY10" fmla="*/ 6287 h 143732"/>
                <a:gd name="connsiteX11" fmla="*/ 112300 w 131730"/>
                <a:gd name="connsiteY11" fmla="*/ 0 h 143732"/>
                <a:gd name="connsiteX12" fmla="*/ 125444 w 131730"/>
                <a:gd name="connsiteY12" fmla="*/ 0 h 143732"/>
                <a:gd name="connsiteX13" fmla="*/ 131731 w 131730"/>
                <a:gd name="connsiteY13" fmla="*/ 6287 h 143732"/>
                <a:gd name="connsiteX14" fmla="*/ 131731 w 131730"/>
                <a:gd name="connsiteY14" fmla="*/ 77819 h 143732"/>
                <a:gd name="connsiteX15" fmla="*/ 66008 w 131730"/>
                <a:gd name="connsiteY15" fmla="*/ 143732 h 143732"/>
                <a:gd name="connsiteX16" fmla="*/ 65913 w 131730"/>
                <a:gd name="connsiteY16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30" h="143732">
                  <a:moveTo>
                    <a:pt x="65913" y="143732"/>
                  </a:moveTo>
                  <a:cubicBezTo>
                    <a:pt x="29510" y="143732"/>
                    <a:pt x="0" y="114222"/>
                    <a:pt x="0" y="77819"/>
                  </a:cubicBezTo>
                  <a:lnTo>
                    <a:pt x="0" y="6287"/>
                  </a:lnTo>
                  <a:cubicBezTo>
                    <a:pt x="0" y="2815"/>
                    <a:pt x="2815" y="0"/>
                    <a:pt x="6286" y="0"/>
                  </a:cubicBezTo>
                  <a:lnTo>
                    <a:pt x="19431" y="0"/>
                  </a:lnTo>
                  <a:cubicBezTo>
                    <a:pt x="22903" y="0"/>
                    <a:pt x="25717" y="2815"/>
                    <a:pt x="25717" y="6287"/>
                  </a:cubicBezTo>
                  <a:lnTo>
                    <a:pt x="25717" y="77343"/>
                  </a:lnTo>
                  <a:cubicBezTo>
                    <a:pt x="24637" y="99516"/>
                    <a:pt x="41736" y="118367"/>
                    <a:pt x="63909" y="119447"/>
                  </a:cubicBezTo>
                  <a:cubicBezTo>
                    <a:pt x="86082" y="120527"/>
                    <a:pt x="104933" y="103428"/>
                    <a:pt x="106013" y="81255"/>
                  </a:cubicBezTo>
                  <a:cubicBezTo>
                    <a:pt x="106077" y="79952"/>
                    <a:pt x="106077" y="78646"/>
                    <a:pt x="106013" y="77343"/>
                  </a:cubicBezTo>
                  <a:lnTo>
                    <a:pt x="106013" y="6287"/>
                  </a:lnTo>
                  <a:cubicBezTo>
                    <a:pt x="106064" y="2836"/>
                    <a:pt x="108849" y="51"/>
                    <a:pt x="112300" y="0"/>
                  </a:cubicBezTo>
                  <a:lnTo>
                    <a:pt x="125444" y="0"/>
                  </a:lnTo>
                  <a:cubicBezTo>
                    <a:pt x="128916" y="0"/>
                    <a:pt x="131731" y="2815"/>
                    <a:pt x="131731" y="6287"/>
                  </a:cubicBezTo>
                  <a:lnTo>
                    <a:pt x="131731" y="77819"/>
                  </a:lnTo>
                  <a:cubicBezTo>
                    <a:pt x="131783" y="114169"/>
                    <a:pt x="102358" y="143680"/>
                    <a:pt x="66008" y="143732"/>
                  </a:cubicBezTo>
                  <a:cubicBezTo>
                    <a:pt x="65977" y="143732"/>
                    <a:pt x="65945" y="143732"/>
                    <a:pt x="65913" y="1437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6" name="爱设计-5-5">
              <a:extLst>
                <a:ext uri="{FF2B5EF4-FFF2-40B4-BE49-F238E27FC236}">
                  <a16:creationId xmlns:a16="http://schemas.microsoft.com/office/drawing/2014/main" id="{BE7CBAA7-4448-9DF2-27E7-0BC983BED956}"/>
                </a:ext>
              </a:extLst>
            </p:cNvPr>
            <p:cNvSpPr/>
            <p:nvPr/>
          </p:nvSpPr>
          <p:spPr>
            <a:xfrm>
              <a:off x="10782851" y="1095780"/>
              <a:ext cx="93055" cy="116375"/>
            </a:xfrm>
            <a:custGeom>
              <a:avLst/>
              <a:gdLst>
                <a:gd name="connsiteX0" fmla="*/ 6287 w 116682"/>
                <a:gd name="connsiteY0" fmla="*/ 145923 h 145923"/>
                <a:gd name="connsiteX1" fmla="*/ 1 w 116682"/>
                <a:gd name="connsiteY1" fmla="*/ 139829 h 145923"/>
                <a:gd name="connsiteX2" fmla="*/ 1 w 116682"/>
                <a:gd name="connsiteY2" fmla="*/ 139637 h 145923"/>
                <a:gd name="connsiteX3" fmla="*/ 1 w 116682"/>
                <a:gd name="connsiteY3" fmla="*/ 6287 h 145923"/>
                <a:gd name="connsiteX4" fmla="*/ 6287 w 116682"/>
                <a:gd name="connsiteY4" fmla="*/ 0 h 145923"/>
                <a:gd name="connsiteX5" fmla="*/ 20003 w 116682"/>
                <a:gd name="connsiteY5" fmla="*/ 0 h 145923"/>
                <a:gd name="connsiteX6" fmla="*/ 26290 w 116682"/>
                <a:gd name="connsiteY6" fmla="*/ 6287 h 145923"/>
                <a:gd name="connsiteX7" fmla="*/ 26290 w 116682"/>
                <a:gd name="connsiteY7" fmla="*/ 114395 h 145923"/>
                <a:gd name="connsiteX8" fmla="*/ 32576 w 116682"/>
                <a:gd name="connsiteY8" fmla="*/ 120682 h 145923"/>
                <a:gd name="connsiteX9" fmla="*/ 110396 w 116682"/>
                <a:gd name="connsiteY9" fmla="*/ 120682 h 145923"/>
                <a:gd name="connsiteX10" fmla="*/ 116682 w 116682"/>
                <a:gd name="connsiteY10" fmla="*/ 126968 h 145923"/>
                <a:gd name="connsiteX11" fmla="*/ 116682 w 116682"/>
                <a:gd name="connsiteY11" fmla="*/ 139637 h 145923"/>
                <a:gd name="connsiteX12" fmla="*/ 110588 w 116682"/>
                <a:gd name="connsiteY12" fmla="*/ 145923 h 145923"/>
                <a:gd name="connsiteX13" fmla="*/ 110396 w 116682"/>
                <a:gd name="connsiteY13" fmla="*/ 145923 h 1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82" h="145923">
                  <a:moveTo>
                    <a:pt x="6287" y="145923"/>
                  </a:moveTo>
                  <a:cubicBezTo>
                    <a:pt x="2868" y="145976"/>
                    <a:pt x="54" y="143248"/>
                    <a:pt x="1" y="139829"/>
                  </a:cubicBezTo>
                  <a:cubicBezTo>
                    <a:pt x="0" y="139765"/>
                    <a:pt x="0" y="139701"/>
                    <a:pt x="1" y="139637"/>
                  </a:cubicBezTo>
                  <a:lnTo>
                    <a:pt x="1" y="6287"/>
                  </a:lnTo>
                  <a:cubicBezTo>
                    <a:pt x="1" y="2815"/>
                    <a:pt x="2815" y="0"/>
                    <a:pt x="6287" y="0"/>
                  </a:cubicBezTo>
                  <a:lnTo>
                    <a:pt x="20003" y="0"/>
                  </a:lnTo>
                  <a:cubicBezTo>
                    <a:pt x="23475" y="0"/>
                    <a:pt x="26290" y="2815"/>
                    <a:pt x="26290" y="6287"/>
                  </a:cubicBezTo>
                  <a:lnTo>
                    <a:pt x="26290" y="114395"/>
                  </a:lnTo>
                  <a:cubicBezTo>
                    <a:pt x="26290" y="117867"/>
                    <a:pt x="29104" y="120682"/>
                    <a:pt x="32576" y="120682"/>
                  </a:cubicBezTo>
                  <a:lnTo>
                    <a:pt x="110396" y="120682"/>
                  </a:lnTo>
                  <a:cubicBezTo>
                    <a:pt x="113868" y="120682"/>
                    <a:pt x="116682" y="123496"/>
                    <a:pt x="116682" y="126968"/>
                  </a:cubicBezTo>
                  <a:lnTo>
                    <a:pt x="116682" y="139637"/>
                  </a:lnTo>
                  <a:cubicBezTo>
                    <a:pt x="116735" y="143055"/>
                    <a:pt x="114007" y="145870"/>
                    <a:pt x="110588" y="145923"/>
                  </a:cubicBezTo>
                  <a:cubicBezTo>
                    <a:pt x="110524" y="145924"/>
                    <a:pt x="110460" y="145924"/>
                    <a:pt x="110396" y="1459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7" name="爱设计-5-6">
              <a:extLst>
                <a:ext uri="{FF2B5EF4-FFF2-40B4-BE49-F238E27FC236}">
                  <a16:creationId xmlns:a16="http://schemas.microsoft.com/office/drawing/2014/main" id="{2A989EDD-0E42-A083-3C8E-2321DE64BEFC}"/>
                </a:ext>
              </a:extLst>
            </p:cNvPr>
            <p:cNvSpPr/>
            <p:nvPr/>
          </p:nvSpPr>
          <p:spPr>
            <a:xfrm>
              <a:off x="11133572" y="1096312"/>
              <a:ext cx="119110" cy="119110"/>
            </a:xfrm>
            <a:custGeom>
              <a:avLst/>
              <a:gdLst>
                <a:gd name="connsiteX0" fmla="*/ 74867 w 149352"/>
                <a:gd name="connsiteY0" fmla="*/ 149352 h 149352"/>
                <a:gd name="connsiteX1" fmla="*/ 0 w 149352"/>
                <a:gd name="connsiteY1" fmla="*/ 74867 h 149352"/>
                <a:gd name="connsiteX2" fmla="*/ 74486 w 149352"/>
                <a:gd name="connsiteY2" fmla="*/ 0 h 149352"/>
                <a:gd name="connsiteX3" fmla="*/ 149352 w 149352"/>
                <a:gd name="connsiteY3" fmla="*/ 74486 h 149352"/>
                <a:gd name="connsiteX4" fmla="*/ 149352 w 149352"/>
                <a:gd name="connsiteY4" fmla="*/ 74676 h 149352"/>
                <a:gd name="connsiteX5" fmla="*/ 74867 w 149352"/>
                <a:gd name="connsiteY5" fmla="*/ 149352 h 149352"/>
                <a:gd name="connsiteX6" fmla="*/ 74867 w 149352"/>
                <a:gd name="connsiteY6" fmla="*/ 25527 h 149352"/>
                <a:gd name="connsiteX7" fmla="*/ 25527 w 149352"/>
                <a:gd name="connsiteY7" fmla="*/ 74676 h 149352"/>
                <a:gd name="connsiteX8" fmla="*/ 74676 w 149352"/>
                <a:gd name="connsiteY8" fmla="*/ 124015 h 149352"/>
                <a:gd name="connsiteX9" fmla="*/ 124015 w 149352"/>
                <a:gd name="connsiteY9" fmla="*/ 74866 h 149352"/>
                <a:gd name="connsiteX10" fmla="*/ 124016 w 149352"/>
                <a:gd name="connsiteY10" fmla="*/ 74771 h 149352"/>
                <a:gd name="connsiteX11" fmla="*/ 74866 w 149352"/>
                <a:gd name="connsiteY11" fmla="*/ 25432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52" h="149352">
                  <a:moveTo>
                    <a:pt x="74867" y="149352"/>
                  </a:moveTo>
                  <a:cubicBezTo>
                    <a:pt x="33624" y="149457"/>
                    <a:pt x="105" y="116109"/>
                    <a:pt x="0" y="74867"/>
                  </a:cubicBezTo>
                  <a:cubicBezTo>
                    <a:pt x="-105" y="33624"/>
                    <a:pt x="33243" y="105"/>
                    <a:pt x="74486" y="0"/>
                  </a:cubicBezTo>
                  <a:cubicBezTo>
                    <a:pt x="115728" y="-105"/>
                    <a:pt x="149247" y="33243"/>
                    <a:pt x="149352" y="74486"/>
                  </a:cubicBezTo>
                  <a:cubicBezTo>
                    <a:pt x="149352" y="74549"/>
                    <a:pt x="149352" y="74612"/>
                    <a:pt x="149352" y="74676"/>
                  </a:cubicBezTo>
                  <a:cubicBezTo>
                    <a:pt x="149300" y="115822"/>
                    <a:pt x="116013" y="149195"/>
                    <a:pt x="74867" y="149352"/>
                  </a:cubicBezTo>
                  <a:close/>
                  <a:moveTo>
                    <a:pt x="74867" y="25527"/>
                  </a:moveTo>
                  <a:cubicBezTo>
                    <a:pt x="47670" y="25474"/>
                    <a:pt x="25580" y="47479"/>
                    <a:pt x="25527" y="74676"/>
                  </a:cubicBezTo>
                  <a:cubicBezTo>
                    <a:pt x="25474" y="101873"/>
                    <a:pt x="47479" y="123963"/>
                    <a:pt x="74676" y="124015"/>
                  </a:cubicBezTo>
                  <a:cubicBezTo>
                    <a:pt x="101873" y="124068"/>
                    <a:pt x="123963" y="102063"/>
                    <a:pt x="124015" y="74866"/>
                  </a:cubicBezTo>
                  <a:cubicBezTo>
                    <a:pt x="124016" y="74835"/>
                    <a:pt x="124016" y="74803"/>
                    <a:pt x="124016" y="74771"/>
                  </a:cubicBezTo>
                  <a:cubicBezTo>
                    <a:pt x="124016" y="47596"/>
                    <a:pt x="102042" y="25537"/>
                    <a:pt x="74866" y="25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8" name="爱设计-5-7">
              <a:extLst>
                <a:ext uri="{FF2B5EF4-FFF2-40B4-BE49-F238E27FC236}">
                  <a16:creationId xmlns:a16="http://schemas.microsoft.com/office/drawing/2014/main" id="{9999365A-99FB-E6F6-2A0B-1AC2949C566B}"/>
                </a:ext>
              </a:extLst>
            </p:cNvPr>
            <p:cNvSpPr/>
            <p:nvPr/>
          </p:nvSpPr>
          <p:spPr>
            <a:xfrm>
              <a:off x="10880009" y="1094261"/>
              <a:ext cx="119109" cy="119109"/>
            </a:xfrm>
            <a:custGeom>
              <a:avLst/>
              <a:gdLst>
                <a:gd name="connsiteX0" fmla="*/ 74676 w 149351"/>
                <a:gd name="connsiteY0" fmla="*/ 149352 h 149351"/>
                <a:gd name="connsiteX1" fmla="*/ 0 w 149351"/>
                <a:gd name="connsiteY1" fmla="*/ 74676 h 149351"/>
                <a:gd name="connsiteX2" fmla="*/ 74676 w 149351"/>
                <a:gd name="connsiteY2" fmla="*/ 0 h 149351"/>
                <a:gd name="connsiteX3" fmla="*/ 149352 w 149351"/>
                <a:gd name="connsiteY3" fmla="*/ 74676 h 149351"/>
                <a:gd name="connsiteX4" fmla="*/ 74676 w 149351"/>
                <a:gd name="connsiteY4" fmla="*/ 149352 h 149351"/>
                <a:gd name="connsiteX5" fmla="*/ 74676 w 149351"/>
                <a:gd name="connsiteY5" fmla="*/ 25527 h 149351"/>
                <a:gd name="connsiteX6" fmla="*/ 25910 w 149351"/>
                <a:gd name="connsiteY6" fmla="*/ 75245 h 149351"/>
                <a:gd name="connsiteX7" fmla="*/ 75629 w 149351"/>
                <a:gd name="connsiteY7" fmla="*/ 124011 h 149351"/>
                <a:gd name="connsiteX8" fmla="*/ 124396 w 149351"/>
                <a:gd name="connsiteY8" fmla="*/ 74676 h 149351"/>
                <a:gd name="connsiteX9" fmla="*/ 75251 w 149351"/>
                <a:gd name="connsiteY9" fmla="*/ 25524 h 149351"/>
                <a:gd name="connsiteX10" fmla="*/ 74676 w 149351"/>
                <a:gd name="connsiteY10" fmla="*/ 25527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351" h="149351">
                  <a:moveTo>
                    <a:pt x="74676" y="149352"/>
                  </a:moveTo>
                  <a:cubicBezTo>
                    <a:pt x="33434" y="149352"/>
                    <a:pt x="0" y="115918"/>
                    <a:pt x="0" y="74676"/>
                  </a:cubicBezTo>
                  <a:cubicBezTo>
                    <a:pt x="0" y="33434"/>
                    <a:pt x="33434" y="0"/>
                    <a:pt x="74676" y="0"/>
                  </a:cubicBezTo>
                  <a:cubicBezTo>
                    <a:pt x="115918" y="0"/>
                    <a:pt x="149352" y="33434"/>
                    <a:pt x="149352" y="74676"/>
                  </a:cubicBezTo>
                  <a:cubicBezTo>
                    <a:pt x="149352" y="115918"/>
                    <a:pt x="115918" y="149352"/>
                    <a:pt x="74676" y="149352"/>
                  </a:cubicBezTo>
                  <a:close/>
                  <a:moveTo>
                    <a:pt x="74676" y="25527"/>
                  </a:moveTo>
                  <a:cubicBezTo>
                    <a:pt x="47480" y="25790"/>
                    <a:pt x="25647" y="48050"/>
                    <a:pt x="25910" y="75245"/>
                  </a:cubicBezTo>
                  <a:cubicBezTo>
                    <a:pt x="26173" y="102441"/>
                    <a:pt x="48433" y="124274"/>
                    <a:pt x="75629" y="124011"/>
                  </a:cubicBezTo>
                  <a:cubicBezTo>
                    <a:pt x="102675" y="123749"/>
                    <a:pt x="124447" y="101723"/>
                    <a:pt x="124396" y="74676"/>
                  </a:cubicBezTo>
                  <a:cubicBezTo>
                    <a:pt x="124398" y="47532"/>
                    <a:pt x="102395" y="25525"/>
                    <a:pt x="75251" y="25524"/>
                  </a:cubicBezTo>
                  <a:cubicBezTo>
                    <a:pt x="75059" y="25524"/>
                    <a:pt x="74868" y="25525"/>
                    <a:pt x="74676" y="255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9" name="爱设计-5-8">
              <a:extLst>
                <a:ext uri="{FF2B5EF4-FFF2-40B4-BE49-F238E27FC236}">
                  <a16:creationId xmlns:a16="http://schemas.microsoft.com/office/drawing/2014/main" id="{E3F3C614-CE56-64E2-7365-B6563113C430}"/>
                </a:ext>
              </a:extLst>
            </p:cNvPr>
            <p:cNvSpPr/>
            <p:nvPr/>
          </p:nvSpPr>
          <p:spPr>
            <a:xfrm>
              <a:off x="11007398" y="1093083"/>
              <a:ext cx="120880" cy="119110"/>
            </a:xfrm>
            <a:custGeom>
              <a:avLst/>
              <a:gdLst>
                <a:gd name="connsiteX0" fmla="*/ 145638 w 151572"/>
                <a:gd name="connsiteY0" fmla="*/ 64438 h 149352"/>
                <a:gd name="connsiteX1" fmla="*/ 145066 w 151572"/>
                <a:gd name="connsiteY1" fmla="*/ 64438 h 149352"/>
                <a:gd name="connsiteX2" fmla="*/ 145066 w 151572"/>
                <a:gd name="connsiteY2" fmla="*/ 64438 h 149352"/>
                <a:gd name="connsiteX3" fmla="*/ 87916 w 151572"/>
                <a:gd name="connsiteY3" fmla="*/ 64438 h 149352"/>
                <a:gd name="connsiteX4" fmla="*/ 81630 w 151572"/>
                <a:gd name="connsiteY4" fmla="*/ 70724 h 149352"/>
                <a:gd name="connsiteX5" fmla="*/ 81630 w 151572"/>
                <a:gd name="connsiteY5" fmla="*/ 83583 h 149352"/>
                <a:gd name="connsiteX6" fmla="*/ 87916 w 151572"/>
                <a:gd name="connsiteY6" fmla="*/ 89869 h 149352"/>
                <a:gd name="connsiteX7" fmla="*/ 115443 w 151572"/>
                <a:gd name="connsiteY7" fmla="*/ 89869 h 149352"/>
                <a:gd name="connsiteX8" fmla="*/ 119539 w 151572"/>
                <a:gd name="connsiteY8" fmla="*/ 91584 h 149352"/>
                <a:gd name="connsiteX9" fmla="*/ 120492 w 151572"/>
                <a:gd name="connsiteY9" fmla="*/ 96632 h 149352"/>
                <a:gd name="connsiteX10" fmla="*/ 120492 w 151572"/>
                <a:gd name="connsiteY10" fmla="*/ 96632 h 149352"/>
                <a:gd name="connsiteX11" fmla="*/ 120492 w 151572"/>
                <a:gd name="connsiteY11" fmla="*/ 96632 h 149352"/>
                <a:gd name="connsiteX12" fmla="*/ 103632 w 151572"/>
                <a:gd name="connsiteY12" fmla="*/ 117873 h 149352"/>
                <a:gd name="connsiteX13" fmla="*/ 102870 w 151572"/>
                <a:gd name="connsiteY13" fmla="*/ 117873 h 149352"/>
                <a:gd name="connsiteX14" fmla="*/ 100299 w 151572"/>
                <a:gd name="connsiteY14" fmla="*/ 119206 h 149352"/>
                <a:gd name="connsiteX15" fmla="*/ 100299 w 151572"/>
                <a:gd name="connsiteY15" fmla="*/ 119206 h 149352"/>
                <a:gd name="connsiteX16" fmla="*/ 99156 w 151572"/>
                <a:gd name="connsiteY16" fmla="*/ 119778 h 149352"/>
                <a:gd name="connsiteX17" fmla="*/ 99156 w 151572"/>
                <a:gd name="connsiteY17" fmla="*/ 119778 h 149352"/>
                <a:gd name="connsiteX18" fmla="*/ 98108 w 151572"/>
                <a:gd name="connsiteY18" fmla="*/ 120254 h 149352"/>
                <a:gd name="connsiteX19" fmla="*/ 98108 w 151572"/>
                <a:gd name="connsiteY19" fmla="*/ 120254 h 149352"/>
                <a:gd name="connsiteX20" fmla="*/ 96965 w 151572"/>
                <a:gd name="connsiteY20" fmla="*/ 120254 h 149352"/>
                <a:gd name="connsiteX21" fmla="*/ 96965 w 151572"/>
                <a:gd name="connsiteY21" fmla="*/ 120254 h 149352"/>
                <a:gd name="connsiteX22" fmla="*/ 91345 w 151572"/>
                <a:gd name="connsiteY22" fmla="*/ 122254 h 149352"/>
                <a:gd name="connsiteX23" fmla="*/ 91345 w 151572"/>
                <a:gd name="connsiteY23" fmla="*/ 122254 h 149352"/>
                <a:gd name="connsiteX24" fmla="*/ 90012 w 151572"/>
                <a:gd name="connsiteY24" fmla="*/ 122254 h 149352"/>
                <a:gd name="connsiteX25" fmla="*/ 90012 w 151572"/>
                <a:gd name="connsiteY25" fmla="*/ 122254 h 149352"/>
                <a:gd name="connsiteX26" fmla="*/ 88678 w 151572"/>
                <a:gd name="connsiteY26" fmla="*/ 122254 h 149352"/>
                <a:gd name="connsiteX27" fmla="*/ 88678 w 151572"/>
                <a:gd name="connsiteY27" fmla="*/ 122254 h 149352"/>
                <a:gd name="connsiteX28" fmla="*/ 81344 w 151572"/>
                <a:gd name="connsiteY28" fmla="*/ 123302 h 149352"/>
                <a:gd name="connsiteX29" fmla="*/ 71819 w 151572"/>
                <a:gd name="connsiteY29" fmla="*/ 123302 h 149352"/>
                <a:gd name="connsiteX30" fmla="*/ 70581 w 151572"/>
                <a:gd name="connsiteY30" fmla="*/ 123302 h 149352"/>
                <a:gd name="connsiteX31" fmla="*/ 70581 w 151572"/>
                <a:gd name="connsiteY31" fmla="*/ 123302 h 149352"/>
                <a:gd name="connsiteX32" fmla="*/ 66580 w 151572"/>
                <a:gd name="connsiteY32" fmla="*/ 122540 h 149352"/>
                <a:gd name="connsiteX33" fmla="*/ 66580 w 151572"/>
                <a:gd name="connsiteY33" fmla="*/ 122540 h 149352"/>
                <a:gd name="connsiteX34" fmla="*/ 29259 w 151572"/>
                <a:gd name="connsiteY34" fmla="*/ 63743 h 149352"/>
                <a:gd name="connsiteX35" fmla="*/ 63246 w 151572"/>
                <a:gd name="connsiteY35" fmla="*/ 27290 h 149352"/>
                <a:gd name="connsiteX36" fmla="*/ 63246 w 151572"/>
                <a:gd name="connsiteY36" fmla="*/ 27290 h 149352"/>
                <a:gd name="connsiteX37" fmla="*/ 72009 w 151572"/>
                <a:gd name="connsiteY37" fmla="*/ 25480 h 149352"/>
                <a:gd name="connsiteX38" fmla="*/ 72009 w 151572"/>
                <a:gd name="connsiteY38" fmla="*/ 25480 h 149352"/>
                <a:gd name="connsiteX39" fmla="*/ 75438 w 151572"/>
                <a:gd name="connsiteY39" fmla="*/ 25480 h 149352"/>
                <a:gd name="connsiteX40" fmla="*/ 77534 w 151572"/>
                <a:gd name="connsiteY40" fmla="*/ 25480 h 149352"/>
                <a:gd name="connsiteX41" fmla="*/ 108966 w 151572"/>
                <a:gd name="connsiteY41" fmla="*/ 36815 h 149352"/>
                <a:gd name="connsiteX42" fmla="*/ 109538 w 151572"/>
                <a:gd name="connsiteY42" fmla="*/ 37387 h 149352"/>
                <a:gd name="connsiteX43" fmla="*/ 109538 w 151572"/>
                <a:gd name="connsiteY43" fmla="*/ 37387 h 149352"/>
                <a:gd name="connsiteX44" fmla="*/ 112395 w 151572"/>
                <a:gd name="connsiteY44" fmla="*/ 40054 h 149352"/>
                <a:gd name="connsiteX45" fmla="*/ 120396 w 151572"/>
                <a:gd name="connsiteY45" fmla="*/ 40720 h 149352"/>
                <a:gd name="connsiteX46" fmla="*/ 131064 w 151572"/>
                <a:gd name="connsiteY46" fmla="*/ 33291 h 149352"/>
                <a:gd name="connsiteX47" fmla="*/ 132781 w 151572"/>
                <a:gd name="connsiteY47" fmla="*/ 24705 h 149352"/>
                <a:gd name="connsiteX48" fmla="*/ 132588 w 151572"/>
                <a:gd name="connsiteY48" fmla="*/ 24433 h 149352"/>
                <a:gd name="connsiteX49" fmla="*/ 122016 w 151572"/>
                <a:gd name="connsiteY49" fmla="*/ 14908 h 149352"/>
                <a:gd name="connsiteX50" fmla="*/ 77343 w 151572"/>
                <a:gd name="connsiteY50" fmla="*/ 49 h 149352"/>
                <a:gd name="connsiteX51" fmla="*/ 77343 w 151572"/>
                <a:gd name="connsiteY51" fmla="*/ 49 h 149352"/>
                <a:gd name="connsiteX52" fmla="*/ 49 w 151572"/>
                <a:gd name="connsiteY52" fmla="*/ 72010 h 149352"/>
                <a:gd name="connsiteX53" fmla="*/ 72010 w 151572"/>
                <a:gd name="connsiteY53" fmla="*/ 149305 h 149352"/>
                <a:gd name="connsiteX54" fmla="*/ 77344 w 151572"/>
                <a:gd name="connsiteY54" fmla="*/ 149305 h 149352"/>
                <a:gd name="connsiteX55" fmla="*/ 84487 w 151572"/>
                <a:gd name="connsiteY55" fmla="*/ 149305 h 149352"/>
                <a:gd name="connsiteX56" fmla="*/ 86202 w 151572"/>
                <a:gd name="connsiteY56" fmla="*/ 149305 h 149352"/>
                <a:gd name="connsiteX57" fmla="*/ 87440 w 151572"/>
                <a:gd name="connsiteY57" fmla="*/ 149305 h 149352"/>
                <a:gd name="connsiteX58" fmla="*/ 88583 w 151572"/>
                <a:gd name="connsiteY58" fmla="*/ 149305 h 149352"/>
                <a:gd name="connsiteX59" fmla="*/ 89631 w 151572"/>
                <a:gd name="connsiteY59" fmla="*/ 149305 h 149352"/>
                <a:gd name="connsiteX60" fmla="*/ 91536 w 151572"/>
                <a:gd name="connsiteY60" fmla="*/ 149305 h 149352"/>
                <a:gd name="connsiteX61" fmla="*/ 92583 w 151572"/>
                <a:gd name="connsiteY61" fmla="*/ 149305 h 149352"/>
                <a:gd name="connsiteX62" fmla="*/ 93726 w 151572"/>
                <a:gd name="connsiteY62" fmla="*/ 149305 h 149352"/>
                <a:gd name="connsiteX63" fmla="*/ 94679 w 151572"/>
                <a:gd name="connsiteY63" fmla="*/ 149305 h 149352"/>
                <a:gd name="connsiteX64" fmla="*/ 96679 w 151572"/>
                <a:gd name="connsiteY64" fmla="*/ 149305 h 149352"/>
                <a:gd name="connsiteX65" fmla="*/ 97536 w 151572"/>
                <a:gd name="connsiteY65" fmla="*/ 149305 h 149352"/>
                <a:gd name="connsiteX66" fmla="*/ 98775 w 151572"/>
                <a:gd name="connsiteY66" fmla="*/ 149305 h 149352"/>
                <a:gd name="connsiteX67" fmla="*/ 99632 w 151572"/>
                <a:gd name="connsiteY67" fmla="*/ 149305 h 149352"/>
                <a:gd name="connsiteX68" fmla="*/ 101727 w 151572"/>
                <a:gd name="connsiteY68" fmla="*/ 148543 h 149352"/>
                <a:gd name="connsiteX69" fmla="*/ 102489 w 151572"/>
                <a:gd name="connsiteY69" fmla="*/ 148543 h 149352"/>
                <a:gd name="connsiteX70" fmla="*/ 103728 w 151572"/>
                <a:gd name="connsiteY70" fmla="*/ 148543 h 149352"/>
                <a:gd name="connsiteX71" fmla="*/ 103728 w 151572"/>
                <a:gd name="connsiteY71" fmla="*/ 148543 h 149352"/>
                <a:gd name="connsiteX72" fmla="*/ 106299 w 151572"/>
                <a:gd name="connsiteY72" fmla="*/ 147591 h 149352"/>
                <a:gd name="connsiteX73" fmla="*/ 106966 w 151572"/>
                <a:gd name="connsiteY73" fmla="*/ 147591 h 149352"/>
                <a:gd name="connsiteX74" fmla="*/ 110967 w 151572"/>
                <a:gd name="connsiteY74" fmla="*/ 145686 h 149352"/>
                <a:gd name="connsiteX75" fmla="*/ 111538 w 151572"/>
                <a:gd name="connsiteY75" fmla="*/ 145686 h 149352"/>
                <a:gd name="connsiteX76" fmla="*/ 114015 w 151572"/>
                <a:gd name="connsiteY76" fmla="*/ 144257 h 149352"/>
                <a:gd name="connsiteX77" fmla="*/ 114015 w 151572"/>
                <a:gd name="connsiteY77" fmla="*/ 144257 h 149352"/>
                <a:gd name="connsiteX78" fmla="*/ 115253 w 151572"/>
                <a:gd name="connsiteY78" fmla="*/ 143495 h 149352"/>
                <a:gd name="connsiteX79" fmla="*/ 115729 w 151572"/>
                <a:gd name="connsiteY79" fmla="*/ 143495 h 149352"/>
                <a:gd name="connsiteX80" fmla="*/ 118110 w 151572"/>
                <a:gd name="connsiteY80" fmla="*/ 141971 h 149352"/>
                <a:gd name="connsiteX81" fmla="*/ 118110 w 151572"/>
                <a:gd name="connsiteY81" fmla="*/ 141971 h 149352"/>
                <a:gd name="connsiteX82" fmla="*/ 119349 w 151572"/>
                <a:gd name="connsiteY82" fmla="*/ 141114 h 149352"/>
                <a:gd name="connsiteX83" fmla="*/ 119349 w 151572"/>
                <a:gd name="connsiteY83" fmla="*/ 141114 h 149352"/>
                <a:gd name="connsiteX84" fmla="*/ 121730 w 151572"/>
                <a:gd name="connsiteY84" fmla="*/ 139399 h 149352"/>
                <a:gd name="connsiteX85" fmla="*/ 121730 w 151572"/>
                <a:gd name="connsiteY85" fmla="*/ 139399 h 149352"/>
                <a:gd name="connsiteX86" fmla="*/ 122968 w 151572"/>
                <a:gd name="connsiteY86" fmla="*/ 138352 h 149352"/>
                <a:gd name="connsiteX87" fmla="*/ 122968 w 151572"/>
                <a:gd name="connsiteY87" fmla="*/ 138352 h 149352"/>
                <a:gd name="connsiteX88" fmla="*/ 125349 w 151572"/>
                <a:gd name="connsiteY88" fmla="*/ 136351 h 149352"/>
                <a:gd name="connsiteX89" fmla="*/ 125349 w 151572"/>
                <a:gd name="connsiteY89" fmla="*/ 136351 h 149352"/>
                <a:gd name="connsiteX90" fmla="*/ 150400 w 151572"/>
                <a:gd name="connsiteY90" fmla="*/ 80630 h 149352"/>
                <a:gd name="connsiteX91" fmla="*/ 150400 w 151572"/>
                <a:gd name="connsiteY91" fmla="*/ 74248 h 149352"/>
                <a:gd name="connsiteX92" fmla="*/ 149006 w 151572"/>
                <a:gd name="connsiteY92" fmla="*/ 65604 h 149352"/>
                <a:gd name="connsiteX93" fmla="*/ 145638 w 151572"/>
                <a:gd name="connsiteY93" fmla="*/ 64438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51572" h="149352">
                  <a:moveTo>
                    <a:pt x="145638" y="64438"/>
                  </a:moveTo>
                  <a:lnTo>
                    <a:pt x="145066" y="64438"/>
                  </a:lnTo>
                  <a:lnTo>
                    <a:pt x="145066" y="64438"/>
                  </a:lnTo>
                  <a:lnTo>
                    <a:pt x="87916" y="64438"/>
                  </a:lnTo>
                  <a:cubicBezTo>
                    <a:pt x="84444" y="64438"/>
                    <a:pt x="81630" y="67252"/>
                    <a:pt x="81630" y="70724"/>
                  </a:cubicBezTo>
                  <a:lnTo>
                    <a:pt x="81630" y="83583"/>
                  </a:lnTo>
                  <a:cubicBezTo>
                    <a:pt x="81630" y="87055"/>
                    <a:pt x="84444" y="89869"/>
                    <a:pt x="87916" y="89869"/>
                  </a:cubicBezTo>
                  <a:lnTo>
                    <a:pt x="115443" y="89869"/>
                  </a:lnTo>
                  <a:cubicBezTo>
                    <a:pt x="116988" y="89843"/>
                    <a:pt x="118474" y="90465"/>
                    <a:pt x="119539" y="91584"/>
                  </a:cubicBezTo>
                  <a:cubicBezTo>
                    <a:pt x="120734" y="92976"/>
                    <a:pt x="121097" y="94900"/>
                    <a:pt x="120492" y="96632"/>
                  </a:cubicBezTo>
                  <a:lnTo>
                    <a:pt x="120492" y="96632"/>
                  </a:lnTo>
                  <a:lnTo>
                    <a:pt x="120492" y="96632"/>
                  </a:lnTo>
                  <a:cubicBezTo>
                    <a:pt x="116693" y="104984"/>
                    <a:pt x="110905" y="112278"/>
                    <a:pt x="103632" y="117873"/>
                  </a:cubicBezTo>
                  <a:lnTo>
                    <a:pt x="102870" y="117873"/>
                  </a:lnTo>
                  <a:lnTo>
                    <a:pt x="100299" y="119206"/>
                  </a:lnTo>
                  <a:lnTo>
                    <a:pt x="100299" y="119206"/>
                  </a:lnTo>
                  <a:lnTo>
                    <a:pt x="99156" y="119778"/>
                  </a:lnTo>
                  <a:lnTo>
                    <a:pt x="99156" y="119778"/>
                  </a:lnTo>
                  <a:lnTo>
                    <a:pt x="98108" y="120254"/>
                  </a:lnTo>
                  <a:lnTo>
                    <a:pt x="98108" y="120254"/>
                  </a:lnTo>
                  <a:lnTo>
                    <a:pt x="96965" y="120254"/>
                  </a:lnTo>
                  <a:lnTo>
                    <a:pt x="96965" y="120254"/>
                  </a:lnTo>
                  <a:lnTo>
                    <a:pt x="91345" y="122254"/>
                  </a:lnTo>
                  <a:lnTo>
                    <a:pt x="91345" y="122254"/>
                  </a:lnTo>
                  <a:lnTo>
                    <a:pt x="90012" y="122254"/>
                  </a:lnTo>
                  <a:lnTo>
                    <a:pt x="90012" y="122254"/>
                  </a:lnTo>
                  <a:lnTo>
                    <a:pt x="88678" y="122254"/>
                  </a:lnTo>
                  <a:lnTo>
                    <a:pt x="88678" y="122254"/>
                  </a:lnTo>
                  <a:cubicBezTo>
                    <a:pt x="86262" y="122783"/>
                    <a:pt x="83811" y="123133"/>
                    <a:pt x="81344" y="123302"/>
                  </a:cubicBezTo>
                  <a:lnTo>
                    <a:pt x="71819" y="123302"/>
                  </a:lnTo>
                  <a:lnTo>
                    <a:pt x="70581" y="123302"/>
                  </a:lnTo>
                  <a:lnTo>
                    <a:pt x="70581" y="123302"/>
                  </a:lnTo>
                  <a:lnTo>
                    <a:pt x="66580" y="122540"/>
                  </a:lnTo>
                  <a:lnTo>
                    <a:pt x="66580" y="122540"/>
                  </a:lnTo>
                  <a:cubicBezTo>
                    <a:pt x="40038" y="116609"/>
                    <a:pt x="23329" y="90285"/>
                    <a:pt x="29259" y="63743"/>
                  </a:cubicBezTo>
                  <a:cubicBezTo>
                    <a:pt x="33149" y="46333"/>
                    <a:pt x="46151" y="32388"/>
                    <a:pt x="63246" y="27290"/>
                  </a:cubicBezTo>
                  <a:lnTo>
                    <a:pt x="63246" y="27290"/>
                  </a:lnTo>
                  <a:cubicBezTo>
                    <a:pt x="66102" y="26405"/>
                    <a:pt x="69037" y="25799"/>
                    <a:pt x="72009" y="25480"/>
                  </a:cubicBezTo>
                  <a:lnTo>
                    <a:pt x="72009" y="25480"/>
                  </a:lnTo>
                  <a:lnTo>
                    <a:pt x="75438" y="25480"/>
                  </a:lnTo>
                  <a:lnTo>
                    <a:pt x="77534" y="25480"/>
                  </a:lnTo>
                  <a:cubicBezTo>
                    <a:pt x="89018" y="25448"/>
                    <a:pt x="100146" y="29461"/>
                    <a:pt x="108966" y="36815"/>
                  </a:cubicBezTo>
                  <a:lnTo>
                    <a:pt x="109538" y="37387"/>
                  </a:lnTo>
                  <a:lnTo>
                    <a:pt x="109538" y="37387"/>
                  </a:lnTo>
                  <a:lnTo>
                    <a:pt x="112395" y="40054"/>
                  </a:lnTo>
                  <a:cubicBezTo>
                    <a:pt x="114519" y="42249"/>
                    <a:pt x="117939" y="42534"/>
                    <a:pt x="120396" y="40720"/>
                  </a:cubicBezTo>
                  <a:lnTo>
                    <a:pt x="131064" y="33291"/>
                  </a:lnTo>
                  <a:cubicBezTo>
                    <a:pt x="133909" y="31394"/>
                    <a:pt x="134678" y="27550"/>
                    <a:pt x="132781" y="24705"/>
                  </a:cubicBezTo>
                  <a:cubicBezTo>
                    <a:pt x="132719" y="24612"/>
                    <a:pt x="132655" y="24522"/>
                    <a:pt x="132588" y="24433"/>
                  </a:cubicBezTo>
                  <a:cubicBezTo>
                    <a:pt x="129363" y="20941"/>
                    <a:pt x="125824" y="17753"/>
                    <a:pt x="122016" y="14908"/>
                  </a:cubicBezTo>
                  <a:cubicBezTo>
                    <a:pt x="109110" y="5280"/>
                    <a:pt x="93445" y="69"/>
                    <a:pt x="77343" y="49"/>
                  </a:cubicBezTo>
                  <a:lnTo>
                    <a:pt x="77343" y="49"/>
                  </a:lnTo>
                  <a:cubicBezTo>
                    <a:pt x="36127" y="-1424"/>
                    <a:pt x="1521" y="30794"/>
                    <a:pt x="49" y="72010"/>
                  </a:cubicBezTo>
                  <a:cubicBezTo>
                    <a:pt x="-1424" y="113226"/>
                    <a:pt x="30794" y="147833"/>
                    <a:pt x="72010" y="149305"/>
                  </a:cubicBezTo>
                  <a:cubicBezTo>
                    <a:pt x="73788" y="149369"/>
                    <a:pt x="75566" y="149369"/>
                    <a:pt x="77344" y="149305"/>
                  </a:cubicBezTo>
                  <a:lnTo>
                    <a:pt x="84487" y="149305"/>
                  </a:lnTo>
                  <a:lnTo>
                    <a:pt x="86202" y="149305"/>
                  </a:lnTo>
                  <a:lnTo>
                    <a:pt x="87440" y="149305"/>
                  </a:lnTo>
                  <a:lnTo>
                    <a:pt x="88583" y="149305"/>
                  </a:lnTo>
                  <a:lnTo>
                    <a:pt x="89631" y="149305"/>
                  </a:lnTo>
                  <a:lnTo>
                    <a:pt x="91536" y="149305"/>
                  </a:lnTo>
                  <a:lnTo>
                    <a:pt x="92583" y="149305"/>
                  </a:lnTo>
                  <a:lnTo>
                    <a:pt x="93726" y="149305"/>
                  </a:lnTo>
                  <a:lnTo>
                    <a:pt x="94679" y="149305"/>
                  </a:lnTo>
                  <a:lnTo>
                    <a:pt x="96679" y="149305"/>
                  </a:lnTo>
                  <a:lnTo>
                    <a:pt x="97536" y="149305"/>
                  </a:lnTo>
                  <a:lnTo>
                    <a:pt x="98775" y="149305"/>
                  </a:lnTo>
                  <a:lnTo>
                    <a:pt x="99632" y="149305"/>
                  </a:lnTo>
                  <a:lnTo>
                    <a:pt x="101727" y="148543"/>
                  </a:lnTo>
                  <a:lnTo>
                    <a:pt x="102489" y="148543"/>
                  </a:lnTo>
                  <a:lnTo>
                    <a:pt x="103728" y="148543"/>
                  </a:lnTo>
                  <a:lnTo>
                    <a:pt x="103728" y="148543"/>
                  </a:lnTo>
                  <a:lnTo>
                    <a:pt x="106299" y="147591"/>
                  </a:lnTo>
                  <a:lnTo>
                    <a:pt x="106966" y="147591"/>
                  </a:lnTo>
                  <a:lnTo>
                    <a:pt x="110967" y="145686"/>
                  </a:lnTo>
                  <a:lnTo>
                    <a:pt x="111538" y="145686"/>
                  </a:lnTo>
                  <a:lnTo>
                    <a:pt x="114015" y="144257"/>
                  </a:lnTo>
                  <a:lnTo>
                    <a:pt x="114015" y="144257"/>
                  </a:lnTo>
                  <a:lnTo>
                    <a:pt x="115253" y="143495"/>
                  </a:lnTo>
                  <a:lnTo>
                    <a:pt x="115729" y="143495"/>
                  </a:lnTo>
                  <a:lnTo>
                    <a:pt x="118110" y="141971"/>
                  </a:lnTo>
                  <a:lnTo>
                    <a:pt x="118110" y="141971"/>
                  </a:lnTo>
                  <a:lnTo>
                    <a:pt x="119349" y="141114"/>
                  </a:lnTo>
                  <a:lnTo>
                    <a:pt x="119349" y="141114"/>
                  </a:lnTo>
                  <a:cubicBezTo>
                    <a:pt x="120185" y="140604"/>
                    <a:pt x="120981" y="140031"/>
                    <a:pt x="121730" y="139399"/>
                  </a:cubicBezTo>
                  <a:lnTo>
                    <a:pt x="121730" y="139399"/>
                  </a:lnTo>
                  <a:lnTo>
                    <a:pt x="122968" y="138352"/>
                  </a:lnTo>
                  <a:lnTo>
                    <a:pt x="122968" y="138352"/>
                  </a:lnTo>
                  <a:lnTo>
                    <a:pt x="125349" y="136351"/>
                  </a:lnTo>
                  <a:lnTo>
                    <a:pt x="125349" y="136351"/>
                  </a:lnTo>
                  <a:cubicBezTo>
                    <a:pt x="141417" y="122313"/>
                    <a:pt x="150564" y="101966"/>
                    <a:pt x="150400" y="80630"/>
                  </a:cubicBezTo>
                  <a:lnTo>
                    <a:pt x="150400" y="74248"/>
                  </a:lnTo>
                  <a:cubicBezTo>
                    <a:pt x="152402" y="71476"/>
                    <a:pt x="151778" y="67606"/>
                    <a:pt x="149006" y="65604"/>
                  </a:cubicBezTo>
                  <a:cubicBezTo>
                    <a:pt x="148022" y="64894"/>
                    <a:pt x="146850" y="64488"/>
                    <a:pt x="145638" y="644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pic>
        <p:nvPicPr>
          <p:cNvPr id="60" name="爱设计-6">
            <a:extLst>
              <a:ext uri="{FF2B5EF4-FFF2-40B4-BE49-F238E27FC236}">
                <a16:creationId xmlns:a16="http://schemas.microsoft.com/office/drawing/2014/main" id="{B53E03F8-B6F0-63A5-0A0D-4D23A666E40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 flipV="1">
            <a:off x="5185410" y="0"/>
            <a:ext cx="1821180" cy="252789"/>
          </a:xfrm>
          <a:custGeom>
            <a:avLst/>
            <a:gdLst>
              <a:gd name="connsiteX0" fmla="*/ 0 w 6273328"/>
              <a:gd name="connsiteY0" fmla="*/ 0 h 433330"/>
              <a:gd name="connsiteX1" fmla="*/ 6273328 w 6273328"/>
              <a:gd name="connsiteY1" fmla="*/ 0 h 433330"/>
              <a:gd name="connsiteX2" fmla="*/ 6273328 w 6273328"/>
              <a:gd name="connsiteY2" fmla="*/ 433330 h 433330"/>
              <a:gd name="connsiteX3" fmla="*/ 0 w 6273328"/>
              <a:gd name="connsiteY3" fmla="*/ 433330 h 43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73328" h="433330">
                <a:moveTo>
                  <a:pt x="0" y="0"/>
                </a:moveTo>
                <a:lnTo>
                  <a:pt x="6273328" y="0"/>
                </a:lnTo>
                <a:lnTo>
                  <a:pt x="6273328" y="433330"/>
                </a:lnTo>
                <a:lnTo>
                  <a:pt x="0" y="433330"/>
                </a:lnTo>
                <a:close/>
              </a:path>
            </a:pathLst>
          </a:custGeom>
        </p:spPr>
      </p:pic>
      <p:sp>
        <p:nvSpPr>
          <p:cNvPr id="4" name="爱设计-7">
            <a:extLst>
              <a:ext uri="{FF2B5EF4-FFF2-40B4-BE49-F238E27FC236}">
                <a16:creationId xmlns:a16="http://schemas.microsoft.com/office/drawing/2014/main" id="{8745FE6D-BF9F-67C9-9D8C-8D0FF436FDC9}"/>
              </a:ext>
            </a:extLst>
          </p:cNvPr>
          <p:cNvSpPr txBox="1"/>
          <p:nvPr/>
        </p:nvSpPr>
        <p:spPr>
          <a:xfrm>
            <a:off x="4249499" y="1346398"/>
            <a:ext cx="3667601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dirty="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5400000" scaled="0"/>
                </a:gradFill>
                <a:latin typeface="思源宋体 Heavy" panose="02020900000000000000" pitchFamily="18" charset="-122"/>
                <a:ea typeface="思源宋体 Heavy" panose="02020900000000000000" pitchFamily="18" charset="-122"/>
                <a:cs typeface="OPPOSans H" panose="00020600040101010101" pitchFamily="18" charset="-122"/>
              </a:rPr>
              <a:t>04</a:t>
            </a:r>
          </a:p>
        </p:txBody>
      </p:sp>
      <p:sp>
        <p:nvSpPr>
          <p:cNvPr id="6" name="爱设计-8">
            <a:extLst>
              <a:ext uri="{FF2B5EF4-FFF2-40B4-BE49-F238E27FC236}">
                <a16:creationId xmlns:a16="http://schemas.microsoft.com/office/drawing/2014/main" id="{3DB44546-524C-803F-C6B4-7A3DC0E5D89A}"/>
              </a:ext>
            </a:extLst>
          </p:cNvPr>
          <p:cNvSpPr txBox="1"/>
          <p:nvPr/>
        </p:nvSpPr>
        <p:spPr>
          <a:xfrm>
            <a:off x="2918361" y="2973189"/>
            <a:ext cx="63298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OPPOSans H" panose="00020600040101010101" pitchFamily="18" charset="-122"/>
              </a:rPr>
              <a:t>明年</a:t>
            </a:r>
            <a:r>
              <a:rPr lang="zh-CN" altLang="en-US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OPPOSans H" panose="00020600040101010101" pitchFamily="18" charset="-122"/>
              </a:rPr>
              <a:t>工作计划</a:t>
            </a:r>
          </a:p>
        </p:txBody>
      </p:sp>
      <p:sp>
        <p:nvSpPr>
          <p:cNvPr id="7" name="爱设计-9">
            <a:extLst>
              <a:ext uri="{FF2B5EF4-FFF2-40B4-BE49-F238E27FC236}">
                <a16:creationId xmlns:a16="http://schemas.microsoft.com/office/drawing/2014/main" id="{3C6A3A53-60AA-1CE2-A3FA-DA11AE0E8324}"/>
              </a:ext>
            </a:extLst>
          </p:cNvPr>
          <p:cNvSpPr txBox="1"/>
          <p:nvPr/>
        </p:nvSpPr>
        <p:spPr>
          <a:xfrm>
            <a:off x="3162298" y="4299014"/>
            <a:ext cx="58420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OPPOSans H" panose="00020600040101010101" pitchFamily="18" charset="-122"/>
              </a:rPr>
              <a:t>Work Plan for next year</a:t>
            </a:r>
          </a:p>
        </p:txBody>
      </p:sp>
      <p:pic>
        <p:nvPicPr>
          <p:cNvPr id="8" name="爱设计-10">
            <a:extLst>
              <a:ext uri="{FF2B5EF4-FFF2-40B4-BE49-F238E27FC236}">
                <a16:creationId xmlns:a16="http://schemas.microsoft.com/office/drawing/2014/main" id="{259054C2-1531-A222-F000-1EB90B00172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82064" y="4650609"/>
            <a:ext cx="14016990" cy="2827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0533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爱设计-1">
            <a:extLst>
              <a:ext uri="{FF2B5EF4-FFF2-40B4-BE49-F238E27FC236}">
                <a16:creationId xmlns:a16="http://schemas.microsoft.com/office/drawing/2014/main" id="{7C799E43-0E4A-1D13-1EBF-3007C15AA4E2}"/>
              </a:ext>
            </a:extLst>
          </p:cNvPr>
          <p:cNvGrpSpPr/>
          <p:nvPr/>
        </p:nvGrpSpPr>
        <p:grpSpPr>
          <a:xfrm>
            <a:off x="-2" y="0"/>
            <a:ext cx="12192002" cy="6858001"/>
            <a:chOff x="-2" y="0"/>
            <a:chExt cx="12192002" cy="6858001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B415E8B-28AF-24DA-D21C-DB0A475B783C}"/>
                </a:ext>
              </a:extLst>
            </p:cNvPr>
            <p:cNvGrpSpPr/>
            <p:nvPr/>
          </p:nvGrpSpPr>
          <p:grpSpPr>
            <a:xfrm>
              <a:off x="-2" y="1"/>
              <a:ext cx="12192002" cy="6857999"/>
              <a:chOff x="-2" y="1"/>
              <a:chExt cx="12192002" cy="6857999"/>
            </a:xfrm>
          </p:grpSpPr>
          <p:pic>
            <p:nvPicPr>
              <p:cNvPr id="5" name="爱设计-1-1">
                <a:extLst>
                  <a:ext uri="{FF2B5EF4-FFF2-40B4-BE49-F238E27FC236}">
                    <a16:creationId xmlns:a16="http://schemas.microsoft.com/office/drawing/2014/main" id="{4B46BA2D-AADF-8046-33BB-CA4D667140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alphaModFix amt="7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6200000" flipH="1">
                <a:off x="2667000" y="-2667000"/>
                <a:ext cx="6857999" cy="12192001"/>
              </a:xfrm>
              <a:prstGeom prst="rect">
                <a:avLst/>
              </a:prstGeom>
            </p:spPr>
          </p:pic>
          <p:pic>
            <p:nvPicPr>
              <p:cNvPr id="17" name="爱设计-1-2">
                <a:extLst>
                  <a:ext uri="{FF2B5EF4-FFF2-40B4-BE49-F238E27FC236}">
                    <a16:creationId xmlns:a16="http://schemas.microsoft.com/office/drawing/2014/main" id="{978CBD65-499C-2F5D-CE01-522CDC66C7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alphaModFix amt="1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5400000" flipH="1">
                <a:off x="2667000" y="-2667001"/>
                <a:ext cx="6857998" cy="12192001"/>
              </a:xfrm>
              <a:prstGeom prst="rect">
                <a:avLst/>
              </a:prstGeom>
            </p:spPr>
          </p:pic>
          <p:grpSp>
            <p:nvGrpSpPr>
              <p:cNvPr id="90" name="组合 89">
                <a:extLst>
                  <a:ext uri="{FF2B5EF4-FFF2-40B4-BE49-F238E27FC236}">
                    <a16:creationId xmlns:a16="http://schemas.microsoft.com/office/drawing/2014/main" id="{8FE34A18-1116-D899-17BB-5E796D04AFF9}"/>
                  </a:ext>
                </a:extLst>
              </p:cNvPr>
              <p:cNvGrpSpPr/>
              <p:nvPr/>
            </p:nvGrpSpPr>
            <p:grpSpPr>
              <a:xfrm>
                <a:off x="10073640" y="606860"/>
                <a:ext cx="1527345" cy="190734"/>
                <a:chOff x="10273028" y="1093083"/>
                <a:chExt cx="979654" cy="122339"/>
              </a:xfrm>
              <a:solidFill>
                <a:schemeClr val="accent1"/>
              </a:solidFill>
            </p:grpSpPr>
            <p:sp>
              <p:nvSpPr>
                <p:cNvPr id="92" name="爱设计-1-3">
                  <a:extLst>
                    <a:ext uri="{FF2B5EF4-FFF2-40B4-BE49-F238E27FC236}">
                      <a16:creationId xmlns:a16="http://schemas.microsoft.com/office/drawing/2014/main" id="{9E4416DA-B8A9-3E55-0651-033EB353413A}"/>
                    </a:ext>
                  </a:extLst>
                </p:cNvPr>
                <p:cNvSpPr/>
                <p:nvPr/>
              </p:nvSpPr>
              <p:spPr>
                <a:xfrm>
                  <a:off x="10373640" y="1094110"/>
                  <a:ext cx="119414" cy="119413"/>
                </a:xfrm>
                <a:custGeom>
                  <a:avLst/>
                  <a:gdLst>
                    <a:gd name="connsiteX0" fmla="*/ 74486 w 149733"/>
                    <a:gd name="connsiteY0" fmla="*/ 149732 h 149732"/>
                    <a:gd name="connsiteX1" fmla="*/ 1 w 149733"/>
                    <a:gd name="connsiteY1" fmla="*/ 74486 h 149732"/>
                    <a:gd name="connsiteX2" fmla="*/ 75248 w 149733"/>
                    <a:gd name="connsiteY2" fmla="*/ 1 h 149732"/>
                    <a:gd name="connsiteX3" fmla="*/ 149733 w 149733"/>
                    <a:gd name="connsiteY3" fmla="*/ 74866 h 149732"/>
                    <a:gd name="connsiteX4" fmla="*/ 74868 w 149733"/>
                    <a:gd name="connsiteY4" fmla="*/ 149733 h 149732"/>
                    <a:gd name="connsiteX5" fmla="*/ 74486 w 149733"/>
                    <a:gd name="connsiteY5" fmla="*/ 149732 h 149732"/>
                    <a:gd name="connsiteX6" fmla="*/ 74486 w 149733"/>
                    <a:gd name="connsiteY6" fmla="*/ 25907 h 149732"/>
                    <a:gd name="connsiteX7" fmla="*/ 24956 w 149733"/>
                    <a:gd name="connsiteY7" fmla="*/ 75247 h 149732"/>
                    <a:gd name="connsiteX8" fmla="*/ 74295 w 149733"/>
                    <a:gd name="connsiteY8" fmla="*/ 124776 h 149732"/>
                    <a:gd name="connsiteX9" fmla="*/ 123825 w 149733"/>
                    <a:gd name="connsiteY9" fmla="*/ 75437 h 149732"/>
                    <a:gd name="connsiteX10" fmla="*/ 123825 w 149733"/>
                    <a:gd name="connsiteY10" fmla="*/ 75247 h 149732"/>
                    <a:gd name="connsiteX11" fmla="*/ 74677 w 149733"/>
                    <a:gd name="connsiteY11" fmla="*/ 25527 h 149732"/>
                    <a:gd name="connsiteX12" fmla="*/ 74486 w 149733"/>
                    <a:gd name="connsiteY12" fmla="*/ 25526 h 149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9733" h="149732">
                      <a:moveTo>
                        <a:pt x="74486" y="149732"/>
                      </a:moveTo>
                      <a:cubicBezTo>
                        <a:pt x="33138" y="149522"/>
                        <a:pt x="-209" y="115833"/>
                        <a:pt x="1" y="74486"/>
                      </a:cubicBezTo>
                      <a:cubicBezTo>
                        <a:pt x="211" y="33138"/>
                        <a:pt x="33900" y="-209"/>
                        <a:pt x="75248" y="1"/>
                      </a:cubicBezTo>
                      <a:cubicBezTo>
                        <a:pt x="116446" y="211"/>
                        <a:pt x="149733" y="33667"/>
                        <a:pt x="149733" y="74866"/>
                      </a:cubicBezTo>
                      <a:cubicBezTo>
                        <a:pt x="149734" y="116213"/>
                        <a:pt x="116215" y="149732"/>
                        <a:pt x="74868" y="149733"/>
                      </a:cubicBezTo>
                      <a:cubicBezTo>
                        <a:pt x="74740" y="149733"/>
                        <a:pt x="74613" y="149733"/>
                        <a:pt x="74486" y="149732"/>
                      </a:cubicBezTo>
                      <a:close/>
                      <a:moveTo>
                        <a:pt x="74486" y="25907"/>
                      </a:moveTo>
                      <a:cubicBezTo>
                        <a:pt x="47184" y="25855"/>
                        <a:pt x="25008" y="47945"/>
                        <a:pt x="24956" y="75247"/>
                      </a:cubicBezTo>
                      <a:cubicBezTo>
                        <a:pt x="24903" y="102549"/>
                        <a:pt x="46993" y="124724"/>
                        <a:pt x="74295" y="124776"/>
                      </a:cubicBezTo>
                      <a:cubicBezTo>
                        <a:pt x="101597" y="124829"/>
                        <a:pt x="123772" y="102739"/>
                        <a:pt x="123825" y="75437"/>
                      </a:cubicBezTo>
                      <a:cubicBezTo>
                        <a:pt x="123825" y="75373"/>
                        <a:pt x="123825" y="75310"/>
                        <a:pt x="123825" y="75247"/>
                      </a:cubicBezTo>
                      <a:cubicBezTo>
                        <a:pt x="123983" y="47945"/>
                        <a:pt x="101979" y="25685"/>
                        <a:pt x="74677" y="25527"/>
                      </a:cubicBezTo>
                      <a:cubicBezTo>
                        <a:pt x="74613" y="25526"/>
                        <a:pt x="74549" y="25526"/>
                        <a:pt x="74486" y="255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3" name="爱设计-1-4">
                  <a:extLst>
                    <a:ext uri="{FF2B5EF4-FFF2-40B4-BE49-F238E27FC236}">
                      <a16:creationId xmlns:a16="http://schemas.microsoft.com/office/drawing/2014/main" id="{F1B219A7-AD5E-DD10-11AA-7FE9E6E66510}"/>
                    </a:ext>
                  </a:extLst>
                </p:cNvPr>
                <p:cNvSpPr/>
                <p:nvPr/>
              </p:nvSpPr>
              <p:spPr>
                <a:xfrm>
                  <a:off x="10617177" y="1096768"/>
                  <a:ext cx="95286" cy="115318"/>
                </a:xfrm>
                <a:custGeom>
                  <a:avLst/>
                  <a:gdLst>
                    <a:gd name="connsiteX0" fmla="*/ 93726 w 119479"/>
                    <a:gd name="connsiteY0" fmla="*/ 143732 h 144598"/>
                    <a:gd name="connsiteX1" fmla="*/ 88106 w 119479"/>
                    <a:gd name="connsiteY1" fmla="*/ 140113 h 144598"/>
                    <a:gd name="connsiteX2" fmla="*/ 68390 w 119479"/>
                    <a:gd name="connsiteY2" fmla="*/ 98870 h 144598"/>
                    <a:gd name="connsiteX3" fmla="*/ 62770 w 119479"/>
                    <a:gd name="connsiteY3" fmla="*/ 95345 h 144598"/>
                    <a:gd name="connsiteX4" fmla="*/ 31814 w 119479"/>
                    <a:gd name="connsiteY4" fmla="*/ 95345 h 144598"/>
                    <a:gd name="connsiteX5" fmla="*/ 25432 w 119479"/>
                    <a:gd name="connsiteY5" fmla="*/ 101536 h 144598"/>
                    <a:gd name="connsiteX6" fmla="*/ 25432 w 119479"/>
                    <a:gd name="connsiteY6" fmla="*/ 101632 h 144598"/>
                    <a:gd name="connsiteX7" fmla="*/ 25432 w 119479"/>
                    <a:gd name="connsiteY7" fmla="*/ 137351 h 144598"/>
                    <a:gd name="connsiteX8" fmla="*/ 19241 w 119479"/>
                    <a:gd name="connsiteY8" fmla="*/ 143732 h 144598"/>
                    <a:gd name="connsiteX9" fmla="*/ 19145 w 119479"/>
                    <a:gd name="connsiteY9" fmla="*/ 143732 h 144598"/>
                    <a:gd name="connsiteX10" fmla="*/ 6286 w 119479"/>
                    <a:gd name="connsiteY10" fmla="*/ 143732 h 144598"/>
                    <a:gd name="connsiteX11" fmla="*/ 0 w 119479"/>
                    <a:gd name="connsiteY11" fmla="*/ 137351 h 144598"/>
                    <a:gd name="connsiteX12" fmla="*/ 0 w 119479"/>
                    <a:gd name="connsiteY12" fmla="*/ 6287 h 144598"/>
                    <a:gd name="connsiteX13" fmla="*/ 6286 w 119479"/>
                    <a:gd name="connsiteY13" fmla="*/ 0 h 144598"/>
                    <a:gd name="connsiteX14" fmla="*/ 70485 w 119479"/>
                    <a:gd name="connsiteY14" fmla="*/ 0 h 144598"/>
                    <a:gd name="connsiteX15" fmla="*/ 104394 w 119479"/>
                    <a:gd name="connsiteY15" fmla="*/ 13335 h 144598"/>
                    <a:gd name="connsiteX16" fmla="*/ 119444 w 119479"/>
                    <a:gd name="connsiteY16" fmla="*/ 46006 h 144598"/>
                    <a:gd name="connsiteX17" fmla="*/ 96869 w 119479"/>
                    <a:gd name="connsiteY17" fmla="*/ 88392 h 144598"/>
                    <a:gd name="connsiteX18" fmla="*/ 94583 w 119479"/>
                    <a:gd name="connsiteY18" fmla="*/ 96298 h 144598"/>
                    <a:gd name="connsiteX19" fmla="*/ 113062 w 119479"/>
                    <a:gd name="connsiteY19" fmla="*/ 135065 h 144598"/>
                    <a:gd name="connsiteX20" fmla="*/ 110926 w 119479"/>
                    <a:gd name="connsiteY20" fmla="*/ 143695 h 144598"/>
                    <a:gd name="connsiteX21" fmla="*/ 107347 w 119479"/>
                    <a:gd name="connsiteY21" fmla="*/ 144590 h 144598"/>
                    <a:gd name="connsiteX22" fmla="*/ 31814 w 119479"/>
                    <a:gd name="connsiteY22" fmla="*/ 25813 h 144598"/>
                    <a:gd name="connsiteX23" fmla="*/ 25432 w 119479"/>
                    <a:gd name="connsiteY23" fmla="*/ 32003 h 144598"/>
                    <a:gd name="connsiteX24" fmla="*/ 25432 w 119479"/>
                    <a:gd name="connsiteY24" fmla="*/ 32099 h 144598"/>
                    <a:gd name="connsiteX25" fmla="*/ 25432 w 119479"/>
                    <a:gd name="connsiteY25" fmla="*/ 63246 h 144598"/>
                    <a:gd name="connsiteX26" fmla="*/ 31718 w 119479"/>
                    <a:gd name="connsiteY26" fmla="*/ 69533 h 144598"/>
                    <a:gd name="connsiteX27" fmla="*/ 31813 w 119479"/>
                    <a:gd name="connsiteY27" fmla="*/ 69533 h 144598"/>
                    <a:gd name="connsiteX28" fmla="*/ 70771 w 119479"/>
                    <a:gd name="connsiteY28" fmla="*/ 69533 h 144598"/>
                    <a:gd name="connsiteX29" fmla="*/ 93440 w 119479"/>
                    <a:gd name="connsiteY29" fmla="*/ 48387 h 144598"/>
                    <a:gd name="connsiteX30" fmla="*/ 72404 w 119479"/>
                    <a:gd name="connsiteY30" fmla="*/ 25826 h 144598"/>
                    <a:gd name="connsiteX31" fmla="*/ 71533 w 119479"/>
                    <a:gd name="connsiteY31" fmla="*/ 25813 h 144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9479" h="144598">
                      <a:moveTo>
                        <a:pt x="93726" y="143732"/>
                      </a:moveTo>
                      <a:cubicBezTo>
                        <a:pt x="91313" y="143704"/>
                        <a:pt x="89130" y="142298"/>
                        <a:pt x="88106" y="140113"/>
                      </a:cubicBezTo>
                      <a:lnTo>
                        <a:pt x="68390" y="98870"/>
                      </a:lnTo>
                      <a:cubicBezTo>
                        <a:pt x="67357" y="96706"/>
                        <a:pt x="65167" y="95333"/>
                        <a:pt x="62770" y="95345"/>
                      </a:cubicBezTo>
                      <a:lnTo>
                        <a:pt x="31814" y="95345"/>
                      </a:lnTo>
                      <a:cubicBezTo>
                        <a:pt x="28342" y="95293"/>
                        <a:pt x="25485" y="98064"/>
                        <a:pt x="25432" y="101536"/>
                      </a:cubicBezTo>
                      <a:cubicBezTo>
                        <a:pt x="25432" y="101568"/>
                        <a:pt x="25432" y="101600"/>
                        <a:pt x="25432" y="101632"/>
                      </a:cubicBezTo>
                      <a:lnTo>
                        <a:pt x="25432" y="137351"/>
                      </a:lnTo>
                      <a:cubicBezTo>
                        <a:pt x="25484" y="140822"/>
                        <a:pt x="22713" y="143679"/>
                        <a:pt x="19241" y="143732"/>
                      </a:cubicBezTo>
                      <a:cubicBezTo>
                        <a:pt x="19209" y="143732"/>
                        <a:pt x="19177" y="143732"/>
                        <a:pt x="19145" y="143732"/>
                      </a:cubicBezTo>
                      <a:lnTo>
                        <a:pt x="6286" y="143732"/>
                      </a:lnTo>
                      <a:cubicBezTo>
                        <a:pt x="2799" y="143680"/>
                        <a:pt x="0" y="140838"/>
                        <a:pt x="0" y="137351"/>
                      </a:cubicBezTo>
                      <a:lnTo>
                        <a:pt x="0" y="6287"/>
                      </a:lnTo>
                      <a:cubicBezTo>
                        <a:pt x="51" y="2836"/>
                        <a:pt x="2836" y="51"/>
                        <a:pt x="6286" y="0"/>
                      </a:cubicBezTo>
                      <a:lnTo>
                        <a:pt x="70485" y="0"/>
                      </a:lnTo>
                      <a:cubicBezTo>
                        <a:pt x="83070" y="-15"/>
                        <a:pt x="95191" y="4751"/>
                        <a:pt x="104394" y="13335"/>
                      </a:cubicBezTo>
                      <a:cubicBezTo>
                        <a:pt x="113565" y="21784"/>
                        <a:pt x="118983" y="33545"/>
                        <a:pt x="119444" y="46006"/>
                      </a:cubicBezTo>
                      <a:cubicBezTo>
                        <a:pt x="120114" y="63172"/>
                        <a:pt x="111488" y="79369"/>
                        <a:pt x="96869" y="88392"/>
                      </a:cubicBezTo>
                      <a:cubicBezTo>
                        <a:pt x="94175" y="90038"/>
                        <a:pt x="93183" y="93468"/>
                        <a:pt x="94583" y="96298"/>
                      </a:cubicBezTo>
                      <a:lnTo>
                        <a:pt x="113062" y="135065"/>
                      </a:lnTo>
                      <a:cubicBezTo>
                        <a:pt x="114855" y="138037"/>
                        <a:pt x="113899" y="141901"/>
                        <a:pt x="110926" y="143695"/>
                      </a:cubicBezTo>
                      <a:cubicBezTo>
                        <a:pt x="109849" y="144344"/>
                        <a:pt x="108603" y="144656"/>
                        <a:pt x="107347" y="144590"/>
                      </a:cubicBezTo>
                      <a:close/>
                      <a:moveTo>
                        <a:pt x="31814" y="25813"/>
                      </a:moveTo>
                      <a:cubicBezTo>
                        <a:pt x="28342" y="25760"/>
                        <a:pt x="25485" y="28532"/>
                        <a:pt x="25432" y="32003"/>
                      </a:cubicBezTo>
                      <a:cubicBezTo>
                        <a:pt x="25432" y="32035"/>
                        <a:pt x="25432" y="32067"/>
                        <a:pt x="25432" y="32099"/>
                      </a:cubicBezTo>
                      <a:lnTo>
                        <a:pt x="25432" y="63246"/>
                      </a:lnTo>
                      <a:cubicBezTo>
                        <a:pt x="25431" y="66718"/>
                        <a:pt x="28246" y="69533"/>
                        <a:pt x="31718" y="69533"/>
                      </a:cubicBezTo>
                      <a:cubicBezTo>
                        <a:pt x="31749" y="69533"/>
                        <a:pt x="31781" y="69533"/>
                        <a:pt x="31813" y="69533"/>
                      </a:cubicBezTo>
                      <a:lnTo>
                        <a:pt x="70771" y="69533"/>
                      </a:lnTo>
                      <a:cubicBezTo>
                        <a:pt x="82756" y="69655"/>
                        <a:pt x="92730" y="60352"/>
                        <a:pt x="93440" y="48387"/>
                      </a:cubicBezTo>
                      <a:cubicBezTo>
                        <a:pt x="93861" y="36348"/>
                        <a:pt x="84443" y="26247"/>
                        <a:pt x="72404" y="25826"/>
                      </a:cubicBezTo>
                      <a:cubicBezTo>
                        <a:pt x="72113" y="25816"/>
                        <a:pt x="71823" y="25811"/>
                        <a:pt x="71533" y="258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4" name="爱设计-1-5">
                  <a:extLst>
                    <a:ext uri="{FF2B5EF4-FFF2-40B4-BE49-F238E27FC236}">
                      <a16:creationId xmlns:a16="http://schemas.microsoft.com/office/drawing/2014/main" id="{5D23914A-58D9-7069-48DA-13B5C80F9299}"/>
                    </a:ext>
                  </a:extLst>
                </p:cNvPr>
                <p:cNvSpPr/>
                <p:nvPr/>
              </p:nvSpPr>
              <p:spPr>
                <a:xfrm>
                  <a:off x="10273028" y="1096768"/>
                  <a:ext cx="106346" cy="114628"/>
                </a:xfrm>
                <a:custGeom>
                  <a:avLst/>
                  <a:gdLst>
                    <a:gd name="connsiteX0" fmla="*/ 59960 w 133348"/>
                    <a:gd name="connsiteY0" fmla="*/ 143732 h 143732"/>
                    <a:gd name="connsiteX1" fmla="*/ 53673 w 133348"/>
                    <a:gd name="connsiteY1" fmla="*/ 137446 h 143732"/>
                    <a:gd name="connsiteX2" fmla="*/ 53673 w 133348"/>
                    <a:gd name="connsiteY2" fmla="*/ 85820 h 143732"/>
                    <a:gd name="connsiteX3" fmla="*/ 51959 w 133348"/>
                    <a:gd name="connsiteY3" fmla="*/ 80391 h 143732"/>
                    <a:gd name="connsiteX4" fmla="*/ 905 w 133348"/>
                    <a:gd name="connsiteY4" fmla="*/ 10001 h 143732"/>
                    <a:gd name="connsiteX5" fmla="*/ 3040 w 133348"/>
                    <a:gd name="connsiteY5" fmla="*/ 1371 h 143732"/>
                    <a:gd name="connsiteX6" fmla="*/ 5953 w 133348"/>
                    <a:gd name="connsiteY6" fmla="*/ 476 h 143732"/>
                    <a:gd name="connsiteX7" fmla="*/ 18716 w 133348"/>
                    <a:gd name="connsiteY7" fmla="*/ 476 h 143732"/>
                    <a:gd name="connsiteX8" fmla="*/ 23479 w 133348"/>
                    <a:gd name="connsiteY8" fmla="*/ 2667 h 143732"/>
                    <a:gd name="connsiteX9" fmla="*/ 61579 w 133348"/>
                    <a:gd name="connsiteY9" fmla="*/ 56483 h 143732"/>
                    <a:gd name="connsiteX10" fmla="*/ 66722 w 133348"/>
                    <a:gd name="connsiteY10" fmla="*/ 59055 h 143732"/>
                    <a:gd name="connsiteX11" fmla="*/ 71771 w 133348"/>
                    <a:gd name="connsiteY11" fmla="*/ 56483 h 143732"/>
                    <a:gd name="connsiteX12" fmla="*/ 109871 w 133348"/>
                    <a:gd name="connsiteY12" fmla="*/ 2667 h 143732"/>
                    <a:gd name="connsiteX13" fmla="*/ 115014 w 133348"/>
                    <a:gd name="connsiteY13" fmla="*/ 0 h 143732"/>
                    <a:gd name="connsiteX14" fmla="*/ 127397 w 133348"/>
                    <a:gd name="connsiteY14" fmla="*/ 0 h 143732"/>
                    <a:gd name="connsiteX15" fmla="*/ 133340 w 133348"/>
                    <a:gd name="connsiteY15" fmla="*/ 6612 h 143732"/>
                    <a:gd name="connsiteX16" fmla="*/ 132445 w 133348"/>
                    <a:gd name="connsiteY16" fmla="*/ 9525 h 143732"/>
                    <a:gd name="connsiteX17" fmla="*/ 81200 w 133348"/>
                    <a:gd name="connsiteY17" fmla="*/ 80391 h 143732"/>
                    <a:gd name="connsiteX18" fmla="*/ 79486 w 133348"/>
                    <a:gd name="connsiteY18" fmla="*/ 85820 h 143732"/>
                    <a:gd name="connsiteX19" fmla="*/ 79486 w 133348"/>
                    <a:gd name="connsiteY19" fmla="*/ 137446 h 143732"/>
                    <a:gd name="connsiteX20" fmla="*/ 73199 w 133348"/>
                    <a:gd name="connsiteY20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33348" h="143732">
                      <a:moveTo>
                        <a:pt x="59960" y="143732"/>
                      </a:moveTo>
                      <a:cubicBezTo>
                        <a:pt x="56509" y="143681"/>
                        <a:pt x="53724" y="140896"/>
                        <a:pt x="53673" y="137446"/>
                      </a:cubicBezTo>
                      <a:lnTo>
                        <a:pt x="53673" y="85820"/>
                      </a:lnTo>
                      <a:cubicBezTo>
                        <a:pt x="53708" y="83872"/>
                        <a:pt x="53106" y="81966"/>
                        <a:pt x="51959" y="80391"/>
                      </a:cubicBezTo>
                      <a:lnTo>
                        <a:pt x="905" y="10001"/>
                      </a:lnTo>
                      <a:cubicBezTo>
                        <a:pt x="-889" y="7028"/>
                        <a:pt x="67" y="3164"/>
                        <a:pt x="3040" y="1371"/>
                      </a:cubicBezTo>
                      <a:cubicBezTo>
                        <a:pt x="3923" y="838"/>
                        <a:pt x="4923" y="531"/>
                        <a:pt x="5953" y="476"/>
                      </a:cubicBezTo>
                      <a:lnTo>
                        <a:pt x="18716" y="476"/>
                      </a:lnTo>
                      <a:cubicBezTo>
                        <a:pt x="20547" y="478"/>
                        <a:pt x="22286" y="1278"/>
                        <a:pt x="23479" y="2667"/>
                      </a:cubicBezTo>
                      <a:lnTo>
                        <a:pt x="61579" y="56483"/>
                      </a:lnTo>
                      <a:cubicBezTo>
                        <a:pt x="62788" y="58108"/>
                        <a:pt x="64697" y="59063"/>
                        <a:pt x="66722" y="59055"/>
                      </a:cubicBezTo>
                      <a:cubicBezTo>
                        <a:pt x="68722" y="59063"/>
                        <a:pt x="70602" y="58105"/>
                        <a:pt x="71771" y="56483"/>
                      </a:cubicBezTo>
                      <a:lnTo>
                        <a:pt x="109871" y="2667"/>
                      </a:lnTo>
                      <a:cubicBezTo>
                        <a:pt x="111049" y="994"/>
                        <a:pt x="112968" y="-1"/>
                        <a:pt x="115014" y="0"/>
                      </a:cubicBezTo>
                      <a:lnTo>
                        <a:pt x="127397" y="0"/>
                      </a:lnTo>
                      <a:cubicBezTo>
                        <a:pt x="130864" y="185"/>
                        <a:pt x="133524" y="3145"/>
                        <a:pt x="133340" y="6612"/>
                      </a:cubicBezTo>
                      <a:cubicBezTo>
                        <a:pt x="133285" y="7642"/>
                        <a:pt x="132978" y="8642"/>
                        <a:pt x="132445" y="9525"/>
                      </a:cubicBezTo>
                      <a:lnTo>
                        <a:pt x="81200" y="80391"/>
                      </a:lnTo>
                      <a:cubicBezTo>
                        <a:pt x="80053" y="81966"/>
                        <a:pt x="79451" y="83872"/>
                        <a:pt x="79486" y="85820"/>
                      </a:cubicBezTo>
                      <a:lnTo>
                        <a:pt x="79486" y="137446"/>
                      </a:lnTo>
                      <a:cubicBezTo>
                        <a:pt x="79435" y="140896"/>
                        <a:pt x="76650" y="143681"/>
                        <a:pt x="73199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5" name="爱设计-1-6">
                  <a:extLst>
                    <a:ext uri="{FF2B5EF4-FFF2-40B4-BE49-F238E27FC236}">
                      <a16:creationId xmlns:a16="http://schemas.microsoft.com/office/drawing/2014/main" id="{A2BE4E3D-CB3A-5051-163F-314077A59F3B}"/>
                    </a:ext>
                  </a:extLst>
                </p:cNvPr>
                <p:cNvSpPr/>
                <p:nvPr/>
              </p:nvSpPr>
              <p:spPr>
                <a:xfrm>
                  <a:off x="10501942" y="1096768"/>
                  <a:ext cx="105056" cy="114628"/>
                </a:xfrm>
                <a:custGeom>
                  <a:avLst/>
                  <a:gdLst>
                    <a:gd name="connsiteX0" fmla="*/ 65913 w 131730"/>
                    <a:gd name="connsiteY0" fmla="*/ 143732 h 143732"/>
                    <a:gd name="connsiteX1" fmla="*/ 0 w 131730"/>
                    <a:gd name="connsiteY1" fmla="*/ 77819 h 143732"/>
                    <a:gd name="connsiteX2" fmla="*/ 0 w 131730"/>
                    <a:gd name="connsiteY2" fmla="*/ 6287 h 143732"/>
                    <a:gd name="connsiteX3" fmla="*/ 6286 w 131730"/>
                    <a:gd name="connsiteY3" fmla="*/ 0 h 143732"/>
                    <a:gd name="connsiteX4" fmla="*/ 19431 w 131730"/>
                    <a:gd name="connsiteY4" fmla="*/ 0 h 143732"/>
                    <a:gd name="connsiteX5" fmla="*/ 25717 w 131730"/>
                    <a:gd name="connsiteY5" fmla="*/ 6287 h 143732"/>
                    <a:gd name="connsiteX6" fmla="*/ 25717 w 131730"/>
                    <a:gd name="connsiteY6" fmla="*/ 77343 h 143732"/>
                    <a:gd name="connsiteX7" fmla="*/ 63909 w 131730"/>
                    <a:gd name="connsiteY7" fmla="*/ 119447 h 143732"/>
                    <a:gd name="connsiteX8" fmla="*/ 106013 w 131730"/>
                    <a:gd name="connsiteY8" fmla="*/ 81255 h 143732"/>
                    <a:gd name="connsiteX9" fmla="*/ 106013 w 131730"/>
                    <a:gd name="connsiteY9" fmla="*/ 77343 h 143732"/>
                    <a:gd name="connsiteX10" fmla="*/ 106013 w 131730"/>
                    <a:gd name="connsiteY10" fmla="*/ 6287 h 143732"/>
                    <a:gd name="connsiteX11" fmla="*/ 112300 w 131730"/>
                    <a:gd name="connsiteY11" fmla="*/ 0 h 143732"/>
                    <a:gd name="connsiteX12" fmla="*/ 125444 w 131730"/>
                    <a:gd name="connsiteY12" fmla="*/ 0 h 143732"/>
                    <a:gd name="connsiteX13" fmla="*/ 131731 w 131730"/>
                    <a:gd name="connsiteY13" fmla="*/ 6287 h 143732"/>
                    <a:gd name="connsiteX14" fmla="*/ 131731 w 131730"/>
                    <a:gd name="connsiteY14" fmla="*/ 77819 h 143732"/>
                    <a:gd name="connsiteX15" fmla="*/ 66008 w 131730"/>
                    <a:gd name="connsiteY15" fmla="*/ 143732 h 143732"/>
                    <a:gd name="connsiteX16" fmla="*/ 65913 w 131730"/>
                    <a:gd name="connsiteY16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1730" h="143732">
                      <a:moveTo>
                        <a:pt x="65913" y="143732"/>
                      </a:moveTo>
                      <a:cubicBezTo>
                        <a:pt x="29510" y="143732"/>
                        <a:pt x="0" y="114222"/>
                        <a:pt x="0" y="77819"/>
                      </a:cubicBezTo>
                      <a:lnTo>
                        <a:pt x="0" y="6287"/>
                      </a:lnTo>
                      <a:cubicBezTo>
                        <a:pt x="0" y="2815"/>
                        <a:pt x="2815" y="0"/>
                        <a:pt x="6286" y="0"/>
                      </a:cubicBezTo>
                      <a:lnTo>
                        <a:pt x="19431" y="0"/>
                      </a:lnTo>
                      <a:cubicBezTo>
                        <a:pt x="22903" y="0"/>
                        <a:pt x="25717" y="2815"/>
                        <a:pt x="25717" y="6287"/>
                      </a:cubicBezTo>
                      <a:lnTo>
                        <a:pt x="25717" y="77343"/>
                      </a:lnTo>
                      <a:cubicBezTo>
                        <a:pt x="24637" y="99516"/>
                        <a:pt x="41736" y="118367"/>
                        <a:pt x="63909" y="119447"/>
                      </a:cubicBezTo>
                      <a:cubicBezTo>
                        <a:pt x="86082" y="120527"/>
                        <a:pt x="104933" y="103428"/>
                        <a:pt x="106013" y="81255"/>
                      </a:cubicBezTo>
                      <a:cubicBezTo>
                        <a:pt x="106077" y="79952"/>
                        <a:pt x="106077" y="78646"/>
                        <a:pt x="106013" y="77343"/>
                      </a:cubicBezTo>
                      <a:lnTo>
                        <a:pt x="106013" y="6287"/>
                      </a:lnTo>
                      <a:cubicBezTo>
                        <a:pt x="106064" y="2836"/>
                        <a:pt x="108849" y="51"/>
                        <a:pt x="112300" y="0"/>
                      </a:cubicBezTo>
                      <a:lnTo>
                        <a:pt x="125444" y="0"/>
                      </a:lnTo>
                      <a:cubicBezTo>
                        <a:pt x="128916" y="0"/>
                        <a:pt x="131731" y="2815"/>
                        <a:pt x="131731" y="6287"/>
                      </a:cubicBezTo>
                      <a:lnTo>
                        <a:pt x="131731" y="77819"/>
                      </a:lnTo>
                      <a:cubicBezTo>
                        <a:pt x="131783" y="114169"/>
                        <a:pt x="102358" y="143680"/>
                        <a:pt x="66008" y="143732"/>
                      </a:cubicBezTo>
                      <a:cubicBezTo>
                        <a:pt x="65977" y="143732"/>
                        <a:pt x="65945" y="143732"/>
                        <a:pt x="65913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6" name="爱设计-1-7">
                  <a:extLst>
                    <a:ext uri="{FF2B5EF4-FFF2-40B4-BE49-F238E27FC236}">
                      <a16:creationId xmlns:a16="http://schemas.microsoft.com/office/drawing/2014/main" id="{BE7CBAA7-4448-9DF2-27E7-0BC983BED956}"/>
                    </a:ext>
                  </a:extLst>
                </p:cNvPr>
                <p:cNvSpPr/>
                <p:nvPr/>
              </p:nvSpPr>
              <p:spPr>
                <a:xfrm>
                  <a:off x="10782851" y="1095780"/>
                  <a:ext cx="93055" cy="116375"/>
                </a:xfrm>
                <a:custGeom>
                  <a:avLst/>
                  <a:gdLst>
                    <a:gd name="connsiteX0" fmla="*/ 6287 w 116682"/>
                    <a:gd name="connsiteY0" fmla="*/ 145923 h 145923"/>
                    <a:gd name="connsiteX1" fmla="*/ 1 w 116682"/>
                    <a:gd name="connsiteY1" fmla="*/ 139829 h 145923"/>
                    <a:gd name="connsiteX2" fmla="*/ 1 w 116682"/>
                    <a:gd name="connsiteY2" fmla="*/ 139637 h 145923"/>
                    <a:gd name="connsiteX3" fmla="*/ 1 w 116682"/>
                    <a:gd name="connsiteY3" fmla="*/ 6287 h 145923"/>
                    <a:gd name="connsiteX4" fmla="*/ 6287 w 116682"/>
                    <a:gd name="connsiteY4" fmla="*/ 0 h 145923"/>
                    <a:gd name="connsiteX5" fmla="*/ 20003 w 116682"/>
                    <a:gd name="connsiteY5" fmla="*/ 0 h 145923"/>
                    <a:gd name="connsiteX6" fmla="*/ 26290 w 116682"/>
                    <a:gd name="connsiteY6" fmla="*/ 6287 h 145923"/>
                    <a:gd name="connsiteX7" fmla="*/ 26290 w 116682"/>
                    <a:gd name="connsiteY7" fmla="*/ 114395 h 145923"/>
                    <a:gd name="connsiteX8" fmla="*/ 32576 w 116682"/>
                    <a:gd name="connsiteY8" fmla="*/ 120682 h 145923"/>
                    <a:gd name="connsiteX9" fmla="*/ 110396 w 116682"/>
                    <a:gd name="connsiteY9" fmla="*/ 120682 h 145923"/>
                    <a:gd name="connsiteX10" fmla="*/ 116682 w 116682"/>
                    <a:gd name="connsiteY10" fmla="*/ 126968 h 145923"/>
                    <a:gd name="connsiteX11" fmla="*/ 116682 w 116682"/>
                    <a:gd name="connsiteY11" fmla="*/ 139637 h 145923"/>
                    <a:gd name="connsiteX12" fmla="*/ 110588 w 116682"/>
                    <a:gd name="connsiteY12" fmla="*/ 145923 h 145923"/>
                    <a:gd name="connsiteX13" fmla="*/ 110396 w 116682"/>
                    <a:gd name="connsiteY13" fmla="*/ 145923 h 145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6682" h="145923">
                      <a:moveTo>
                        <a:pt x="6287" y="145923"/>
                      </a:moveTo>
                      <a:cubicBezTo>
                        <a:pt x="2868" y="145976"/>
                        <a:pt x="54" y="143248"/>
                        <a:pt x="1" y="139829"/>
                      </a:cubicBezTo>
                      <a:cubicBezTo>
                        <a:pt x="0" y="139765"/>
                        <a:pt x="0" y="139701"/>
                        <a:pt x="1" y="139637"/>
                      </a:cubicBezTo>
                      <a:lnTo>
                        <a:pt x="1" y="6287"/>
                      </a:lnTo>
                      <a:cubicBezTo>
                        <a:pt x="1" y="2815"/>
                        <a:pt x="2815" y="0"/>
                        <a:pt x="6287" y="0"/>
                      </a:cubicBezTo>
                      <a:lnTo>
                        <a:pt x="20003" y="0"/>
                      </a:lnTo>
                      <a:cubicBezTo>
                        <a:pt x="23475" y="0"/>
                        <a:pt x="26290" y="2815"/>
                        <a:pt x="26290" y="6287"/>
                      </a:cubicBezTo>
                      <a:lnTo>
                        <a:pt x="26290" y="114395"/>
                      </a:lnTo>
                      <a:cubicBezTo>
                        <a:pt x="26290" y="117867"/>
                        <a:pt x="29104" y="120682"/>
                        <a:pt x="32576" y="120682"/>
                      </a:cubicBezTo>
                      <a:lnTo>
                        <a:pt x="110396" y="120682"/>
                      </a:lnTo>
                      <a:cubicBezTo>
                        <a:pt x="113868" y="120682"/>
                        <a:pt x="116682" y="123496"/>
                        <a:pt x="116682" y="126968"/>
                      </a:cubicBezTo>
                      <a:lnTo>
                        <a:pt x="116682" y="139637"/>
                      </a:lnTo>
                      <a:cubicBezTo>
                        <a:pt x="116735" y="143055"/>
                        <a:pt x="114007" y="145870"/>
                        <a:pt x="110588" y="145923"/>
                      </a:cubicBezTo>
                      <a:cubicBezTo>
                        <a:pt x="110524" y="145924"/>
                        <a:pt x="110460" y="145924"/>
                        <a:pt x="110396" y="1459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7" name="爱设计-1-8">
                  <a:extLst>
                    <a:ext uri="{FF2B5EF4-FFF2-40B4-BE49-F238E27FC236}">
                      <a16:creationId xmlns:a16="http://schemas.microsoft.com/office/drawing/2014/main" id="{2A989EDD-0E42-A083-3C8E-2321DE64BEFC}"/>
                    </a:ext>
                  </a:extLst>
                </p:cNvPr>
                <p:cNvSpPr/>
                <p:nvPr/>
              </p:nvSpPr>
              <p:spPr>
                <a:xfrm>
                  <a:off x="11133572" y="1096312"/>
                  <a:ext cx="119110" cy="119110"/>
                </a:xfrm>
                <a:custGeom>
                  <a:avLst/>
                  <a:gdLst>
                    <a:gd name="connsiteX0" fmla="*/ 74867 w 149352"/>
                    <a:gd name="connsiteY0" fmla="*/ 149352 h 149352"/>
                    <a:gd name="connsiteX1" fmla="*/ 0 w 149352"/>
                    <a:gd name="connsiteY1" fmla="*/ 74867 h 149352"/>
                    <a:gd name="connsiteX2" fmla="*/ 74486 w 149352"/>
                    <a:gd name="connsiteY2" fmla="*/ 0 h 149352"/>
                    <a:gd name="connsiteX3" fmla="*/ 149352 w 149352"/>
                    <a:gd name="connsiteY3" fmla="*/ 74486 h 149352"/>
                    <a:gd name="connsiteX4" fmla="*/ 149352 w 149352"/>
                    <a:gd name="connsiteY4" fmla="*/ 74676 h 149352"/>
                    <a:gd name="connsiteX5" fmla="*/ 74867 w 149352"/>
                    <a:gd name="connsiteY5" fmla="*/ 149352 h 149352"/>
                    <a:gd name="connsiteX6" fmla="*/ 74867 w 149352"/>
                    <a:gd name="connsiteY6" fmla="*/ 25527 h 149352"/>
                    <a:gd name="connsiteX7" fmla="*/ 25527 w 149352"/>
                    <a:gd name="connsiteY7" fmla="*/ 74676 h 149352"/>
                    <a:gd name="connsiteX8" fmla="*/ 74676 w 149352"/>
                    <a:gd name="connsiteY8" fmla="*/ 124015 h 149352"/>
                    <a:gd name="connsiteX9" fmla="*/ 124015 w 149352"/>
                    <a:gd name="connsiteY9" fmla="*/ 74866 h 149352"/>
                    <a:gd name="connsiteX10" fmla="*/ 124016 w 149352"/>
                    <a:gd name="connsiteY10" fmla="*/ 74771 h 149352"/>
                    <a:gd name="connsiteX11" fmla="*/ 74866 w 149352"/>
                    <a:gd name="connsiteY11" fmla="*/ 25432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9352" h="149352">
                      <a:moveTo>
                        <a:pt x="74867" y="149352"/>
                      </a:moveTo>
                      <a:cubicBezTo>
                        <a:pt x="33624" y="149457"/>
                        <a:pt x="105" y="116109"/>
                        <a:pt x="0" y="74867"/>
                      </a:cubicBezTo>
                      <a:cubicBezTo>
                        <a:pt x="-105" y="33624"/>
                        <a:pt x="33243" y="105"/>
                        <a:pt x="74486" y="0"/>
                      </a:cubicBezTo>
                      <a:cubicBezTo>
                        <a:pt x="115728" y="-105"/>
                        <a:pt x="149247" y="33243"/>
                        <a:pt x="149352" y="74486"/>
                      </a:cubicBezTo>
                      <a:cubicBezTo>
                        <a:pt x="149352" y="74549"/>
                        <a:pt x="149352" y="74612"/>
                        <a:pt x="149352" y="74676"/>
                      </a:cubicBezTo>
                      <a:cubicBezTo>
                        <a:pt x="149300" y="115822"/>
                        <a:pt x="116013" y="149195"/>
                        <a:pt x="74867" y="149352"/>
                      </a:cubicBezTo>
                      <a:close/>
                      <a:moveTo>
                        <a:pt x="74867" y="25527"/>
                      </a:moveTo>
                      <a:cubicBezTo>
                        <a:pt x="47670" y="25474"/>
                        <a:pt x="25580" y="47479"/>
                        <a:pt x="25527" y="74676"/>
                      </a:cubicBezTo>
                      <a:cubicBezTo>
                        <a:pt x="25474" y="101873"/>
                        <a:pt x="47479" y="123963"/>
                        <a:pt x="74676" y="124015"/>
                      </a:cubicBezTo>
                      <a:cubicBezTo>
                        <a:pt x="101873" y="124068"/>
                        <a:pt x="123963" y="102063"/>
                        <a:pt x="124015" y="74866"/>
                      </a:cubicBezTo>
                      <a:cubicBezTo>
                        <a:pt x="124016" y="74835"/>
                        <a:pt x="124016" y="74803"/>
                        <a:pt x="124016" y="74771"/>
                      </a:cubicBezTo>
                      <a:cubicBezTo>
                        <a:pt x="124016" y="47596"/>
                        <a:pt x="102042" y="25537"/>
                        <a:pt x="74866" y="254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8" name="爱设计-1-9">
                  <a:extLst>
                    <a:ext uri="{FF2B5EF4-FFF2-40B4-BE49-F238E27FC236}">
                      <a16:creationId xmlns:a16="http://schemas.microsoft.com/office/drawing/2014/main" id="{9999365A-99FB-E6F6-2A0B-1AC2949C566B}"/>
                    </a:ext>
                  </a:extLst>
                </p:cNvPr>
                <p:cNvSpPr/>
                <p:nvPr/>
              </p:nvSpPr>
              <p:spPr>
                <a:xfrm>
                  <a:off x="10880009" y="1094261"/>
                  <a:ext cx="119109" cy="119109"/>
                </a:xfrm>
                <a:custGeom>
                  <a:avLst/>
                  <a:gdLst>
                    <a:gd name="connsiteX0" fmla="*/ 74676 w 149351"/>
                    <a:gd name="connsiteY0" fmla="*/ 149352 h 149351"/>
                    <a:gd name="connsiteX1" fmla="*/ 0 w 149351"/>
                    <a:gd name="connsiteY1" fmla="*/ 74676 h 149351"/>
                    <a:gd name="connsiteX2" fmla="*/ 74676 w 149351"/>
                    <a:gd name="connsiteY2" fmla="*/ 0 h 149351"/>
                    <a:gd name="connsiteX3" fmla="*/ 149352 w 149351"/>
                    <a:gd name="connsiteY3" fmla="*/ 74676 h 149351"/>
                    <a:gd name="connsiteX4" fmla="*/ 74676 w 149351"/>
                    <a:gd name="connsiteY4" fmla="*/ 149352 h 149351"/>
                    <a:gd name="connsiteX5" fmla="*/ 74676 w 149351"/>
                    <a:gd name="connsiteY5" fmla="*/ 25527 h 149351"/>
                    <a:gd name="connsiteX6" fmla="*/ 25910 w 149351"/>
                    <a:gd name="connsiteY6" fmla="*/ 75245 h 149351"/>
                    <a:gd name="connsiteX7" fmla="*/ 75629 w 149351"/>
                    <a:gd name="connsiteY7" fmla="*/ 124011 h 149351"/>
                    <a:gd name="connsiteX8" fmla="*/ 124396 w 149351"/>
                    <a:gd name="connsiteY8" fmla="*/ 74676 h 149351"/>
                    <a:gd name="connsiteX9" fmla="*/ 75251 w 149351"/>
                    <a:gd name="connsiteY9" fmla="*/ 25524 h 149351"/>
                    <a:gd name="connsiteX10" fmla="*/ 74676 w 149351"/>
                    <a:gd name="connsiteY10" fmla="*/ 25527 h 149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9351" h="149351">
                      <a:moveTo>
                        <a:pt x="74676" y="149352"/>
                      </a:moveTo>
                      <a:cubicBezTo>
                        <a:pt x="33434" y="149352"/>
                        <a:pt x="0" y="115918"/>
                        <a:pt x="0" y="74676"/>
                      </a:cubicBezTo>
                      <a:cubicBezTo>
                        <a:pt x="0" y="33434"/>
                        <a:pt x="33434" y="0"/>
                        <a:pt x="74676" y="0"/>
                      </a:cubicBezTo>
                      <a:cubicBezTo>
                        <a:pt x="115918" y="0"/>
                        <a:pt x="149352" y="33434"/>
                        <a:pt x="149352" y="74676"/>
                      </a:cubicBezTo>
                      <a:cubicBezTo>
                        <a:pt x="149352" y="115918"/>
                        <a:pt x="115918" y="149352"/>
                        <a:pt x="74676" y="149352"/>
                      </a:cubicBezTo>
                      <a:close/>
                      <a:moveTo>
                        <a:pt x="74676" y="25527"/>
                      </a:moveTo>
                      <a:cubicBezTo>
                        <a:pt x="47480" y="25790"/>
                        <a:pt x="25647" y="48050"/>
                        <a:pt x="25910" y="75245"/>
                      </a:cubicBezTo>
                      <a:cubicBezTo>
                        <a:pt x="26173" y="102441"/>
                        <a:pt x="48433" y="124274"/>
                        <a:pt x="75629" y="124011"/>
                      </a:cubicBezTo>
                      <a:cubicBezTo>
                        <a:pt x="102675" y="123749"/>
                        <a:pt x="124447" y="101723"/>
                        <a:pt x="124396" y="74676"/>
                      </a:cubicBezTo>
                      <a:cubicBezTo>
                        <a:pt x="124398" y="47532"/>
                        <a:pt x="102395" y="25525"/>
                        <a:pt x="75251" y="25524"/>
                      </a:cubicBezTo>
                      <a:cubicBezTo>
                        <a:pt x="75059" y="25524"/>
                        <a:pt x="74868" y="25525"/>
                        <a:pt x="74676" y="2552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9" name="爱设计-1-10">
                  <a:extLst>
                    <a:ext uri="{FF2B5EF4-FFF2-40B4-BE49-F238E27FC236}">
                      <a16:creationId xmlns:a16="http://schemas.microsoft.com/office/drawing/2014/main" id="{E3F3C614-CE56-64E2-7365-B6563113C430}"/>
                    </a:ext>
                  </a:extLst>
                </p:cNvPr>
                <p:cNvSpPr/>
                <p:nvPr/>
              </p:nvSpPr>
              <p:spPr>
                <a:xfrm>
                  <a:off x="11007398" y="1093083"/>
                  <a:ext cx="120880" cy="119110"/>
                </a:xfrm>
                <a:custGeom>
                  <a:avLst/>
                  <a:gdLst>
                    <a:gd name="connsiteX0" fmla="*/ 145638 w 151572"/>
                    <a:gd name="connsiteY0" fmla="*/ 64438 h 149352"/>
                    <a:gd name="connsiteX1" fmla="*/ 145066 w 151572"/>
                    <a:gd name="connsiteY1" fmla="*/ 64438 h 149352"/>
                    <a:gd name="connsiteX2" fmla="*/ 145066 w 151572"/>
                    <a:gd name="connsiteY2" fmla="*/ 64438 h 149352"/>
                    <a:gd name="connsiteX3" fmla="*/ 87916 w 151572"/>
                    <a:gd name="connsiteY3" fmla="*/ 64438 h 149352"/>
                    <a:gd name="connsiteX4" fmla="*/ 81630 w 151572"/>
                    <a:gd name="connsiteY4" fmla="*/ 70724 h 149352"/>
                    <a:gd name="connsiteX5" fmla="*/ 81630 w 151572"/>
                    <a:gd name="connsiteY5" fmla="*/ 83583 h 149352"/>
                    <a:gd name="connsiteX6" fmla="*/ 87916 w 151572"/>
                    <a:gd name="connsiteY6" fmla="*/ 89869 h 149352"/>
                    <a:gd name="connsiteX7" fmla="*/ 115443 w 151572"/>
                    <a:gd name="connsiteY7" fmla="*/ 89869 h 149352"/>
                    <a:gd name="connsiteX8" fmla="*/ 119539 w 151572"/>
                    <a:gd name="connsiteY8" fmla="*/ 91584 h 149352"/>
                    <a:gd name="connsiteX9" fmla="*/ 120492 w 151572"/>
                    <a:gd name="connsiteY9" fmla="*/ 96632 h 149352"/>
                    <a:gd name="connsiteX10" fmla="*/ 120492 w 151572"/>
                    <a:gd name="connsiteY10" fmla="*/ 96632 h 149352"/>
                    <a:gd name="connsiteX11" fmla="*/ 120492 w 151572"/>
                    <a:gd name="connsiteY11" fmla="*/ 96632 h 149352"/>
                    <a:gd name="connsiteX12" fmla="*/ 103632 w 151572"/>
                    <a:gd name="connsiteY12" fmla="*/ 117873 h 149352"/>
                    <a:gd name="connsiteX13" fmla="*/ 102870 w 151572"/>
                    <a:gd name="connsiteY13" fmla="*/ 117873 h 149352"/>
                    <a:gd name="connsiteX14" fmla="*/ 100299 w 151572"/>
                    <a:gd name="connsiteY14" fmla="*/ 119206 h 149352"/>
                    <a:gd name="connsiteX15" fmla="*/ 100299 w 151572"/>
                    <a:gd name="connsiteY15" fmla="*/ 119206 h 149352"/>
                    <a:gd name="connsiteX16" fmla="*/ 99156 w 151572"/>
                    <a:gd name="connsiteY16" fmla="*/ 119778 h 149352"/>
                    <a:gd name="connsiteX17" fmla="*/ 99156 w 151572"/>
                    <a:gd name="connsiteY17" fmla="*/ 119778 h 149352"/>
                    <a:gd name="connsiteX18" fmla="*/ 98108 w 151572"/>
                    <a:gd name="connsiteY18" fmla="*/ 120254 h 149352"/>
                    <a:gd name="connsiteX19" fmla="*/ 98108 w 151572"/>
                    <a:gd name="connsiteY19" fmla="*/ 120254 h 149352"/>
                    <a:gd name="connsiteX20" fmla="*/ 96965 w 151572"/>
                    <a:gd name="connsiteY20" fmla="*/ 120254 h 149352"/>
                    <a:gd name="connsiteX21" fmla="*/ 96965 w 151572"/>
                    <a:gd name="connsiteY21" fmla="*/ 120254 h 149352"/>
                    <a:gd name="connsiteX22" fmla="*/ 91345 w 151572"/>
                    <a:gd name="connsiteY22" fmla="*/ 122254 h 149352"/>
                    <a:gd name="connsiteX23" fmla="*/ 91345 w 151572"/>
                    <a:gd name="connsiteY23" fmla="*/ 122254 h 149352"/>
                    <a:gd name="connsiteX24" fmla="*/ 90012 w 151572"/>
                    <a:gd name="connsiteY24" fmla="*/ 122254 h 149352"/>
                    <a:gd name="connsiteX25" fmla="*/ 90012 w 151572"/>
                    <a:gd name="connsiteY25" fmla="*/ 122254 h 149352"/>
                    <a:gd name="connsiteX26" fmla="*/ 88678 w 151572"/>
                    <a:gd name="connsiteY26" fmla="*/ 122254 h 149352"/>
                    <a:gd name="connsiteX27" fmla="*/ 88678 w 151572"/>
                    <a:gd name="connsiteY27" fmla="*/ 122254 h 149352"/>
                    <a:gd name="connsiteX28" fmla="*/ 81344 w 151572"/>
                    <a:gd name="connsiteY28" fmla="*/ 123302 h 149352"/>
                    <a:gd name="connsiteX29" fmla="*/ 71819 w 151572"/>
                    <a:gd name="connsiteY29" fmla="*/ 123302 h 149352"/>
                    <a:gd name="connsiteX30" fmla="*/ 70581 w 151572"/>
                    <a:gd name="connsiteY30" fmla="*/ 123302 h 149352"/>
                    <a:gd name="connsiteX31" fmla="*/ 70581 w 151572"/>
                    <a:gd name="connsiteY31" fmla="*/ 123302 h 149352"/>
                    <a:gd name="connsiteX32" fmla="*/ 66580 w 151572"/>
                    <a:gd name="connsiteY32" fmla="*/ 122540 h 149352"/>
                    <a:gd name="connsiteX33" fmla="*/ 66580 w 151572"/>
                    <a:gd name="connsiteY33" fmla="*/ 122540 h 149352"/>
                    <a:gd name="connsiteX34" fmla="*/ 29259 w 151572"/>
                    <a:gd name="connsiteY34" fmla="*/ 63743 h 149352"/>
                    <a:gd name="connsiteX35" fmla="*/ 63246 w 151572"/>
                    <a:gd name="connsiteY35" fmla="*/ 27290 h 149352"/>
                    <a:gd name="connsiteX36" fmla="*/ 63246 w 151572"/>
                    <a:gd name="connsiteY36" fmla="*/ 27290 h 149352"/>
                    <a:gd name="connsiteX37" fmla="*/ 72009 w 151572"/>
                    <a:gd name="connsiteY37" fmla="*/ 25480 h 149352"/>
                    <a:gd name="connsiteX38" fmla="*/ 72009 w 151572"/>
                    <a:gd name="connsiteY38" fmla="*/ 25480 h 149352"/>
                    <a:gd name="connsiteX39" fmla="*/ 75438 w 151572"/>
                    <a:gd name="connsiteY39" fmla="*/ 25480 h 149352"/>
                    <a:gd name="connsiteX40" fmla="*/ 77534 w 151572"/>
                    <a:gd name="connsiteY40" fmla="*/ 25480 h 149352"/>
                    <a:gd name="connsiteX41" fmla="*/ 108966 w 151572"/>
                    <a:gd name="connsiteY41" fmla="*/ 36815 h 149352"/>
                    <a:gd name="connsiteX42" fmla="*/ 109538 w 151572"/>
                    <a:gd name="connsiteY42" fmla="*/ 37387 h 149352"/>
                    <a:gd name="connsiteX43" fmla="*/ 109538 w 151572"/>
                    <a:gd name="connsiteY43" fmla="*/ 37387 h 149352"/>
                    <a:gd name="connsiteX44" fmla="*/ 112395 w 151572"/>
                    <a:gd name="connsiteY44" fmla="*/ 40054 h 149352"/>
                    <a:gd name="connsiteX45" fmla="*/ 120396 w 151572"/>
                    <a:gd name="connsiteY45" fmla="*/ 40720 h 149352"/>
                    <a:gd name="connsiteX46" fmla="*/ 131064 w 151572"/>
                    <a:gd name="connsiteY46" fmla="*/ 33291 h 149352"/>
                    <a:gd name="connsiteX47" fmla="*/ 132781 w 151572"/>
                    <a:gd name="connsiteY47" fmla="*/ 24705 h 149352"/>
                    <a:gd name="connsiteX48" fmla="*/ 132588 w 151572"/>
                    <a:gd name="connsiteY48" fmla="*/ 24433 h 149352"/>
                    <a:gd name="connsiteX49" fmla="*/ 122016 w 151572"/>
                    <a:gd name="connsiteY49" fmla="*/ 14908 h 149352"/>
                    <a:gd name="connsiteX50" fmla="*/ 77343 w 151572"/>
                    <a:gd name="connsiteY50" fmla="*/ 49 h 149352"/>
                    <a:gd name="connsiteX51" fmla="*/ 77343 w 151572"/>
                    <a:gd name="connsiteY51" fmla="*/ 49 h 149352"/>
                    <a:gd name="connsiteX52" fmla="*/ 49 w 151572"/>
                    <a:gd name="connsiteY52" fmla="*/ 72010 h 149352"/>
                    <a:gd name="connsiteX53" fmla="*/ 72010 w 151572"/>
                    <a:gd name="connsiteY53" fmla="*/ 149305 h 149352"/>
                    <a:gd name="connsiteX54" fmla="*/ 77344 w 151572"/>
                    <a:gd name="connsiteY54" fmla="*/ 149305 h 149352"/>
                    <a:gd name="connsiteX55" fmla="*/ 84487 w 151572"/>
                    <a:gd name="connsiteY55" fmla="*/ 149305 h 149352"/>
                    <a:gd name="connsiteX56" fmla="*/ 86202 w 151572"/>
                    <a:gd name="connsiteY56" fmla="*/ 149305 h 149352"/>
                    <a:gd name="connsiteX57" fmla="*/ 87440 w 151572"/>
                    <a:gd name="connsiteY57" fmla="*/ 149305 h 149352"/>
                    <a:gd name="connsiteX58" fmla="*/ 88583 w 151572"/>
                    <a:gd name="connsiteY58" fmla="*/ 149305 h 149352"/>
                    <a:gd name="connsiteX59" fmla="*/ 89631 w 151572"/>
                    <a:gd name="connsiteY59" fmla="*/ 149305 h 149352"/>
                    <a:gd name="connsiteX60" fmla="*/ 91536 w 151572"/>
                    <a:gd name="connsiteY60" fmla="*/ 149305 h 149352"/>
                    <a:gd name="connsiteX61" fmla="*/ 92583 w 151572"/>
                    <a:gd name="connsiteY61" fmla="*/ 149305 h 149352"/>
                    <a:gd name="connsiteX62" fmla="*/ 93726 w 151572"/>
                    <a:gd name="connsiteY62" fmla="*/ 149305 h 149352"/>
                    <a:gd name="connsiteX63" fmla="*/ 94679 w 151572"/>
                    <a:gd name="connsiteY63" fmla="*/ 149305 h 149352"/>
                    <a:gd name="connsiteX64" fmla="*/ 96679 w 151572"/>
                    <a:gd name="connsiteY64" fmla="*/ 149305 h 149352"/>
                    <a:gd name="connsiteX65" fmla="*/ 97536 w 151572"/>
                    <a:gd name="connsiteY65" fmla="*/ 149305 h 149352"/>
                    <a:gd name="connsiteX66" fmla="*/ 98775 w 151572"/>
                    <a:gd name="connsiteY66" fmla="*/ 149305 h 149352"/>
                    <a:gd name="connsiteX67" fmla="*/ 99632 w 151572"/>
                    <a:gd name="connsiteY67" fmla="*/ 149305 h 149352"/>
                    <a:gd name="connsiteX68" fmla="*/ 101727 w 151572"/>
                    <a:gd name="connsiteY68" fmla="*/ 148543 h 149352"/>
                    <a:gd name="connsiteX69" fmla="*/ 102489 w 151572"/>
                    <a:gd name="connsiteY69" fmla="*/ 148543 h 149352"/>
                    <a:gd name="connsiteX70" fmla="*/ 103728 w 151572"/>
                    <a:gd name="connsiteY70" fmla="*/ 148543 h 149352"/>
                    <a:gd name="connsiteX71" fmla="*/ 103728 w 151572"/>
                    <a:gd name="connsiteY71" fmla="*/ 148543 h 149352"/>
                    <a:gd name="connsiteX72" fmla="*/ 106299 w 151572"/>
                    <a:gd name="connsiteY72" fmla="*/ 147591 h 149352"/>
                    <a:gd name="connsiteX73" fmla="*/ 106966 w 151572"/>
                    <a:gd name="connsiteY73" fmla="*/ 147591 h 149352"/>
                    <a:gd name="connsiteX74" fmla="*/ 110967 w 151572"/>
                    <a:gd name="connsiteY74" fmla="*/ 145686 h 149352"/>
                    <a:gd name="connsiteX75" fmla="*/ 111538 w 151572"/>
                    <a:gd name="connsiteY75" fmla="*/ 145686 h 149352"/>
                    <a:gd name="connsiteX76" fmla="*/ 114015 w 151572"/>
                    <a:gd name="connsiteY76" fmla="*/ 144257 h 149352"/>
                    <a:gd name="connsiteX77" fmla="*/ 114015 w 151572"/>
                    <a:gd name="connsiteY77" fmla="*/ 144257 h 149352"/>
                    <a:gd name="connsiteX78" fmla="*/ 115253 w 151572"/>
                    <a:gd name="connsiteY78" fmla="*/ 143495 h 149352"/>
                    <a:gd name="connsiteX79" fmla="*/ 115729 w 151572"/>
                    <a:gd name="connsiteY79" fmla="*/ 143495 h 149352"/>
                    <a:gd name="connsiteX80" fmla="*/ 118110 w 151572"/>
                    <a:gd name="connsiteY80" fmla="*/ 141971 h 149352"/>
                    <a:gd name="connsiteX81" fmla="*/ 118110 w 151572"/>
                    <a:gd name="connsiteY81" fmla="*/ 141971 h 149352"/>
                    <a:gd name="connsiteX82" fmla="*/ 119349 w 151572"/>
                    <a:gd name="connsiteY82" fmla="*/ 141114 h 149352"/>
                    <a:gd name="connsiteX83" fmla="*/ 119349 w 151572"/>
                    <a:gd name="connsiteY83" fmla="*/ 141114 h 149352"/>
                    <a:gd name="connsiteX84" fmla="*/ 121730 w 151572"/>
                    <a:gd name="connsiteY84" fmla="*/ 139399 h 149352"/>
                    <a:gd name="connsiteX85" fmla="*/ 121730 w 151572"/>
                    <a:gd name="connsiteY85" fmla="*/ 139399 h 149352"/>
                    <a:gd name="connsiteX86" fmla="*/ 122968 w 151572"/>
                    <a:gd name="connsiteY86" fmla="*/ 138352 h 149352"/>
                    <a:gd name="connsiteX87" fmla="*/ 122968 w 151572"/>
                    <a:gd name="connsiteY87" fmla="*/ 138352 h 149352"/>
                    <a:gd name="connsiteX88" fmla="*/ 125349 w 151572"/>
                    <a:gd name="connsiteY88" fmla="*/ 136351 h 149352"/>
                    <a:gd name="connsiteX89" fmla="*/ 125349 w 151572"/>
                    <a:gd name="connsiteY89" fmla="*/ 136351 h 149352"/>
                    <a:gd name="connsiteX90" fmla="*/ 150400 w 151572"/>
                    <a:gd name="connsiteY90" fmla="*/ 80630 h 149352"/>
                    <a:gd name="connsiteX91" fmla="*/ 150400 w 151572"/>
                    <a:gd name="connsiteY91" fmla="*/ 74248 h 149352"/>
                    <a:gd name="connsiteX92" fmla="*/ 149006 w 151572"/>
                    <a:gd name="connsiteY92" fmla="*/ 65604 h 149352"/>
                    <a:gd name="connsiteX93" fmla="*/ 145638 w 151572"/>
                    <a:gd name="connsiteY93" fmla="*/ 64438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151572" h="149352">
                      <a:moveTo>
                        <a:pt x="145638" y="64438"/>
                      </a:moveTo>
                      <a:lnTo>
                        <a:pt x="145066" y="64438"/>
                      </a:lnTo>
                      <a:lnTo>
                        <a:pt x="145066" y="64438"/>
                      </a:lnTo>
                      <a:lnTo>
                        <a:pt x="87916" y="64438"/>
                      </a:lnTo>
                      <a:cubicBezTo>
                        <a:pt x="84444" y="64438"/>
                        <a:pt x="81630" y="67252"/>
                        <a:pt x="81630" y="70724"/>
                      </a:cubicBezTo>
                      <a:lnTo>
                        <a:pt x="81630" y="83583"/>
                      </a:lnTo>
                      <a:cubicBezTo>
                        <a:pt x="81630" y="87055"/>
                        <a:pt x="84444" y="89869"/>
                        <a:pt x="87916" y="89869"/>
                      </a:cubicBezTo>
                      <a:lnTo>
                        <a:pt x="115443" y="89869"/>
                      </a:lnTo>
                      <a:cubicBezTo>
                        <a:pt x="116988" y="89843"/>
                        <a:pt x="118474" y="90465"/>
                        <a:pt x="119539" y="91584"/>
                      </a:cubicBezTo>
                      <a:cubicBezTo>
                        <a:pt x="120734" y="92976"/>
                        <a:pt x="121097" y="94900"/>
                        <a:pt x="120492" y="96632"/>
                      </a:cubicBezTo>
                      <a:lnTo>
                        <a:pt x="120492" y="96632"/>
                      </a:lnTo>
                      <a:lnTo>
                        <a:pt x="120492" y="96632"/>
                      </a:lnTo>
                      <a:cubicBezTo>
                        <a:pt x="116693" y="104984"/>
                        <a:pt x="110905" y="112278"/>
                        <a:pt x="103632" y="117873"/>
                      </a:cubicBezTo>
                      <a:lnTo>
                        <a:pt x="102870" y="117873"/>
                      </a:lnTo>
                      <a:lnTo>
                        <a:pt x="100299" y="119206"/>
                      </a:lnTo>
                      <a:lnTo>
                        <a:pt x="100299" y="119206"/>
                      </a:lnTo>
                      <a:lnTo>
                        <a:pt x="99156" y="119778"/>
                      </a:lnTo>
                      <a:lnTo>
                        <a:pt x="99156" y="119778"/>
                      </a:lnTo>
                      <a:lnTo>
                        <a:pt x="98108" y="120254"/>
                      </a:lnTo>
                      <a:lnTo>
                        <a:pt x="98108" y="120254"/>
                      </a:lnTo>
                      <a:lnTo>
                        <a:pt x="96965" y="120254"/>
                      </a:lnTo>
                      <a:lnTo>
                        <a:pt x="96965" y="120254"/>
                      </a:lnTo>
                      <a:lnTo>
                        <a:pt x="91345" y="122254"/>
                      </a:lnTo>
                      <a:lnTo>
                        <a:pt x="91345" y="122254"/>
                      </a:lnTo>
                      <a:lnTo>
                        <a:pt x="90012" y="122254"/>
                      </a:lnTo>
                      <a:lnTo>
                        <a:pt x="90012" y="122254"/>
                      </a:lnTo>
                      <a:lnTo>
                        <a:pt x="88678" y="122254"/>
                      </a:lnTo>
                      <a:lnTo>
                        <a:pt x="88678" y="122254"/>
                      </a:lnTo>
                      <a:cubicBezTo>
                        <a:pt x="86262" y="122783"/>
                        <a:pt x="83811" y="123133"/>
                        <a:pt x="81344" y="123302"/>
                      </a:cubicBezTo>
                      <a:lnTo>
                        <a:pt x="71819" y="123302"/>
                      </a:lnTo>
                      <a:lnTo>
                        <a:pt x="70581" y="123302"/>
                      </a:lnTo>
                      <a:lnTo>
                        <a:pt x="70581" y="123302"/>
                      </a:lnTo>
                      <a:lnTo>
                        <a:pt x="66580" y="122540"/>
                      </a:lnTo>
                      <a:lnTo>
                        <a:pt x="66580" y="122540"/>
                      </a:lnTo>
                      <a:cubicBezTo>
                        <a:pt x="40038" y="116609"/>
                        <a:pt x="23329" y="90285"/>
                        <a:pt x="29259" y="63743"/>
                      </a:cubicBezTo>
                      <a:cubicBezTo>
                        <a:pt x="33149" y="46333"/>
                        <a:pt x="46151" y="32388"/>
                        <a:pt x="63246" y="27290"/>
                      </a:cubicBezTo>
                      <a:lnTo>
                        <a:pt x="63246" y="27290"/>
                      </a:lnTo>
                      <a:cubicBezTo>
                        <a:pt x="66102" y="26405"/>
                        <a:pt x="69037" y="25799"/>
                        <a:pt x="72009" y="25480"/>
                      </a:cubicBezTo>
                      <a:lnTo>
                        <a:pt x="72009" y="25480"/>
                      </a:lnTo>
                      <a:lnTo>
                        <a:pt x="75438" y="25480"/>
                      </a:lnTo>
                      <a:lnTo>
                        <a:pt x="77534" y="25480"/>
                      </a:lnTo>
                      <a:cubicBezTo>
                        <a:pt x="89018" y="25448"/>
                        <a:pt x="100146" y="29461"/>
                        <a:pt x="108966" y="36815"/>
                      </a:cubicBezTo>
                      <a:lnTo>
                        <a:pt x="109538" y="37387"/>
                      </a:lnTo>
                      <a:lnTo>
                        <a:pt x="109538" y="37387"/>
                      </a:lnTo>
                      <a:lnTo>
                        <a:pt x="112395" y="40054"/>
                      </a:lnTo>
                      <a:cubicBezTo>
                        <a:pt x="114519" y="42249"/>
                        <a:pt x="117939" y="42534"/>
                        <a:pt x="120396" y="40720"/>
                      </a:cubicBezTo>
                      <a:lnTo>
                        <a:pt x="131064" y="33291"/>
                      </a:lnTo>
                      <a:cubicBezTo>
                        <a:pt x="133909" y="31394"/>
                        <a:pt x="134678" y="27550"/>
                        <a:pt x="132781" y="24705"/>
                      </a:cubicBezTo>
                      <a:cubicBezTo>
                        <a:pt x="132719" y="24612"/>
                        <a:pt x="132655" y="24522"/>
                        <a:pt x="132588" y="24433"/>
                      </a:cubicBezTo>
                      <a:cubicBezTo>
                        <a:pt x="129363" y="20941"/>
                        <a:pt x="125824" y="17753"/>
                        <a:pt x="122016" y="14908"/>
                      </a:cubicBezTo>
                      <a:cubicBezTo>
                        <a:pt x="109110" y="5280"/>
                        <a:pt x="93445" y="69"/>
                        <a:pt x="77343" y="49"/>
                      </a:cubicBezTo>
                      <a:lnTo>
                        <a:pt x="77343" y="49"/>
                      </a:lnTo>
                      <a:cubicBezTo>
                        <a:pt x="36127" y="-1424"/>
                        <a:pt x="1521" y="30794"/>
                        <a:pt x="49" y="72010"/>
                      </a:cubicBezTo>
                      <a:cubicBezTo>
                        <a:pt x="-1424" y="113226"/>
                        <a:pt x="30794" y="147833"/>
                        <a:pt x="72010" y="149305"/>
                      </a:cubicBezTo>
                      <a:cubicBezTo>
                        <a:pt x="73788" y="149369"/>
                        <a:pt x="75566" y="149369"/>
                        <a:pt x="77344" y="149305"/>
                      </a:cubicBezTo>
                      <a:lnTo>
                        <a:pt x="84487" y="149305"/>
                      </a:lnTo>
                      <a:lnTo>
                        <a:pt x="86202" y="149305"/>
                      </a:lnTo>
                      <a:lnTo>
                        <a:pt x="87440" y="149305"/>
                      </a:lnTo>
                      <a:lnTo>
                        <a:pt x="88583" y="149305"/>
                      </a:lnTo>
                      <a:lnTo>
                        <a:pt x="89631" y="149305"/>
                      </a:lnTo>
                      <a:lnTo>
                        <a:pt x="91536" y="149305"/>
                      </a:lnTo>
                      <a:lnTo>
                        <a:pt x="92583" y="149305"/>
                      </a:lnTo>
                      <a:lnTo>
                        <a:pt x="93726" y="149305"/>
                      </a:lnTo>
                      <a:lnTo>
                        <a:pt x="94679" y="149305"/>
                      </a:lnTo>
                      <a:lnTo>
                        <a:pt x="96679" y="149305"/>
                      </a:lnTo>
                      <a:lnTo>
                        <a:pt x="97536" y="149305"/>
                      </a:lnTo>
                      <a:lnTo>
                        <a:pt x="98775" y="149305"/>
                      </a:lnTo>
                      <a:lnTo>
                        <a:pt x="99632" y="149305"/>
                      </a:lnTo>
                      <a:lnTo>
                        <a:pt x="101727" y="148543"/>
                      </a:lnTo>
                      <a:lnTo>
                        <a:pt x="102489" y="148543"/>
                      </a:lnTo>
                      <a:lnTo>
                        <a:pt x="103728" y="148543"/>
                      </a:lnTo>
                      <a:lnTo>
                        <a:pt x="103728" y="148543"/>
                      </a:lnTo>
                      <a:lnTo>
                        <a:pt x="106299" y="147591"/>
                      </a:lnTo>
                      <a:lnTo>
                        <a:pt x="106966" y="147591"/>
                      </a:lnTo>
                      <a:lnTo>
                        <a:pt x="110967" y="145686"/>
                      </a:lnTo>
                      <a:lnTo>
                        <a:pt x="111538" y="145686"/>
                      </a:lnTo>
                      <a:lnTo>
                        <a:pt x="114015" y="144257"/>
                      </a:lnTo>
                      <a:lnTo>
                        <a:pt x="114015" y="144257"/>
                      </a:lnTo>
                      <a:lnTo>
                        <a:pt x="115253" y="143495"/>
                      </a:lnTo>
                      <a:lnTo>
                        <a:pt x="115729" y="143495"/>
                      </a:lnTo>
                      <a:lnTo>
                        <a:pt x="118110" y="141971"/>
                      </a:lnTo>
                      <a:lnTo>
                        <a:pt x="118110" y="141971"/>
                      </a:lnTo>
                      <a:lnTo>
                        <a:pt x="119349" y="141114"/>
                      </a:lnTo>
                      <a:lnTo>
                        <a:pt x="119349" y="141114"/>
                      </a:lnTo>
                      <a:cubicBezTo>
                        <a:pt x="120185" y="140604"/>
                        <a:pt x="120981" y="140031"/>
                        <a:pt x="121730" y="139399"/>
                      </a:cubicBezTo>
                      <a:lnTo>
                        <a:pt x="121730" y="139399"/>
                      </a:lnTo>
                      <a:lnTo>
                        <a:pt x="122968" y="138352"/>
                      </a:lnTo>
                      <a:lnTo>
                        <a:pt x="122968" y="138352"/>
                      </a:lnTo>
                      <a:lnTo>
                        <a:pt x="125349" y="136351"/>
                      </a:lnTo>
                      <a:lnTo>
                        <a:pt x="125349" y="136351"/>
                      </a:lnTo>
                      <a:cubicBezTo>
                        <a:pt x="141417" y="122313"/>
                        <a:pt x="150564" y="101966"/>
                        <a:pt x="150400" y="80630"/>
                      </a:cubicBezTo>
                      <a:lnTo>
                        <a:pt x="150400" y="74248"/>
                      </a:lnTo>
                      <a:cubicBezTo>
                        <a:pt x="152402" y="71476"/>
                        <a:pt x="151778" y="67606"/>
                        <a:pt x="149006" y="65604"/>
                      </a:cubicBezTo>
                      <a:cubicBezTo>
                        <a:pt x="148022" y="64894"/>
                        <a:pt x="146850" y="64488"/>
                        <a:pt x="145638" y="644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A557267D-1519-ACE0-B953-F70B08ADD3AB}"/>
                </a:ext>
              </a:extLst>
            </p:cNvPr>
            <p:cNvGrpSpPr/>
            <p:nvPr/>
          </p:nvGrpSpPr>
          <p:grpSpPr>
            <a:xfrm>
              <a:off x="5185410" y="0"/>
              <a:ext cx="1821180" cy="6858001"/>
              <a:chOff x="5173980" y="-2"/>
              <a:chExt cx="1821180" cy="6858001"/>
            </a:xfrm>
          </p:grpSpPr>
          <p:pic>
            <p:nvPicPr>
              <p:cNvPr id="59" name="爱设计-1-11">
                <a:extLst>
                  <a:ext uri="{FF2B5EF4-FFF2-40B4-BE49-F238E27FC236}">
                    <a16:creationId xmlns:a16="http://schemas.microsoft.com/office/drawing/2014/main" id="{1B287F04-1893-E3B3-D7AD-4016D42CF35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238750" y="6605210"/>
                <a:ext cx="1756410" cy="252789"/>
              </a:xfrm>
              <a:custGeom>
                <a:avLst/>
                <a:gdLst>
                  <a:gd name="connsiteX0" fmla="*/ 0 w 6273328"/>
                  <a:gd name="connsiteY0" fmla="*/ 0 h 433330"/>
                  <a:gd name="connsiteX1" fmla="*/ 6273328 w 6273328"/>
                  <a:gd name="connsiteY1" fmla="*/ 0 h 433330"/>
                  <a:gd name="connsiteX2" fmla="*/ 6273328 w 6273328"/>
                  <a:gd name="connsiteY2" fmla="*/ 433330 h 433330"/>
                  <a:gd name="connsiteX3" fmla="*/ 0 w 6273328"/>
                  <a:gd name="connsiteY3" fmla="*/ 433330 h 433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73328" h="433330">
                    <a:moveTo>
                      <a:pt x="0" y="0"/>
                    </a:moveTo>
                    <a:lnTo>
                      <a:pt x="6273328" y="0"/>
                    </a:lnTo>
                    <a:lnTo>
                      <a:pt x="6273328" y="433330"/>
                    </a:lnTo>
                    <a:lnTo>
                      <a:pt x="0" y="433330"/>
                    </a:lnTo>
                    <a:close/>
                  </a:path>
                </a:pathLst>
              </a:custGeom>
            </p:spPr>
          </p:pic>
          <p:pic>
            <p:nvPicPr>
              <p:cNvPr id="60" name="爱设计-1-12">
                <a:extLst>
                  <a:ext uri="{FF2B5EF4-FFF2-40B4-BE49-F238E27FC236}">
                    <a16:creationId xmlns:a16="http://schemas.microsoft.com/office/drawing/2014/main" id="{B53E03F8-B6F0-63A5-0A0D-4D23A666E40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 flipV="1">
                <a:off x="5173980" y="-2"/>
                <a:ext cx="1821180" cy="252789"/>
              </a:xfrm>
              <a:custGeom>
                <a:avLst/>
                <a:gdLst>
                  <a:gd name="connsiteX0" fmla="*/ 0 w 6273328"/>
                  <a:gd name="connsiteY0" fmla="*/ 0 h 433330"/>
                  <a:gd name="connsiteX1" fmla="*/ 6273328 w 6273328"/>
                  <a:gd name="connsiteY1" fmla="*/ 0 h 433330"/>
                  <a:gd name="connsiteX2" fmla="*/ 6273328 w 6273328"/>
                  <a:gd name="connsiteY2" fmla="*/ 433330 h 433330"/>
                  <a:gd name="connsiteX3" fmla="*/ 0 w 6273328"/>
                  <a:gd name="connsiteY3" fmla="*/ 433330 h 433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73328" h="433330">
                    <a:moveTo>
                      <a:pt x="0" y="0"/>
                    </a:moveTo>
                    <a:lnTo>
                      <a:pt x="6273328" y="0"/>
                    </a:lnTo>
                    <a:lnTo>
                      <a:pt x="6273328" y="433330"/>
                    </a:lnTo>
                    <a:lnTo>
                      <a:pt x="0" y="433330"/>
                    </a:lnTo>
                    <a:close/>
                  </a:path>
                </a:pathLst>
              </a:custGeom>
            </p:spPr>
          </p:pic>
        </p:grpSp>
        <p:grpSp>
          <p:nvGrpSpPr>
            <p:cNvPr id="3" name="爱设计-1">
              <a:extLst>
                <a:ext uri="{FF2B5EF4-FFF2-40B4-BE49-F238E27FC236}">
                  <a16:creationId xmlns:a16="http://schemas.microsoft.com/office/drawing/2014/main" id="{F202EDE8-8E85-214A-3E32-F3DB7F57D49E}"/>
                </a:ext>
              </a:extLst>
            </p:cNvPr>
            <p:cNvGrpSpPr/>
            <p:nvPr/>
          </p:nvGrpSpPr>
          <p:grpSpPr>
            <a:xfrm>
              <a:off x="557834" y="512941"/>
              <a:ext cx="7242256" cy="795457"/>
              <a:chOff x="557834" y="512941"/>
              <a:chExt cx="7242256" cy="795457"/>
            </a:xfrm>
          </p:grpSpPr>
          <p:sp>
            <p:nvSpPr>
              <p:cNvPr id="4" name="爱设计-1-13">
                <a:extLst>
                  <a:ext uri="{FF2B5EF4-FFF2-40B4-BE49-F238E27FC236}">
                    <a16:creationId xmlns:a16="http://schemas.microsoft.com/office/drawing/2014/main" id="{9F1296BD-9CF7-D2CF-6AFF-00BD9F1960C3}"/>
                  </a:ext>
                </a:extLst>
              </p:cNvPr>
              <p:cNvSpPr txBox="1"/>
              <p:nvPr/>
            </p:nvSpPr>
            <p:spPr>
              <a:xfrm>
                <a:off x="557834" y="512941"/>
                <a:ext cx="7242256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Heavy" panose="02020900000000000000" pitchFamily="18" charset="-122"/>
                    <a:ea typeface="思源宋体 Heavy" panose="02020900000000000000" pitchFamily="18" charset="-122"/>
                    <a:cs typeface="OPPOSans B" panose="00020600040101010101" pitchFamily="18" charset="-122"/>
                    <a:sym typeface="OPPOSans B" panose="00020600040101010101" pitchFamily="18" charset="-122"/>
                  </a:rPr>
                  <a:t>演示，</a:t>
                </a:r>
                <a:r>
                  <a:rPr kumimoji="0" lang="zh-CN" altLang="en-US" sz="3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思源宋体 Heavy" panose="02020900000000000000" pitchFamily="18" charset="-122"/>
                    <a:ea typeface="思源宋体 Heavy" panose="02020900000000000000" pitchFamily="18" charset="-122"/>
                    <a:cs typeface="OPPOSans B" panose="00020600040101010101" pitchFamily="18" charset="-122"/>
                    <a:sym typeface="OPPOSans B" panose="00020600040101010101" pitchFamily="18" charset="-122"/>
                  </a:rPr>
                  <a:t>就用</a:t>
                </a:r>
                <a:r>
                  <a:rPr kumimoji="0" lang="zh-CN" altLang="en-US" sz="3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思源宋体 Heavy" panose="02020900000000000000" pitchFamily="18" charset="-122"/>
                    <a:ea typeface="思源宋体 Heavy" panose="02020900000000000000" pitchFamily="18" charset="-122"/>
                    <a:cs typeface="OPPOSans B" panose="00020600040101010101" pitchFamily="18" charset="-122"/>
                    <a:sym typeface="OPPOSans B" panose="00020600040101010101" pitchFamily="18" charset="-122"/>
                  </a:rPr>
                  <a:t>爱设计</a:t>
                </a:r>
              </a:p>
            </p:txBody>
          </p:sp>
          <p:sp>
            <p:nvSpPr>
              <p:cNvPr id="6" name="爱设计-1-14">
                <a:extLst>
                  <a:ext uri="{FF2B5EF4-FFF2-40B4-BE49-F238E27FC236}">
                    <a16:creationId xmlns:a16="http://schemas.microsoft.com/office/drawing/2014/main" id="{7491AE9D-2CAC-F33F-E509-58A3ABD2EC20}"/>
                  </a:ext>
                </a:extLst>
              </p:cNvPr>
              <p:cNvSpPr txBox="1"/>
              <p:nvPr/>
            </p:nvSpPr>
            <p:spPr>
              <a:xfrm>
                <a:off x="557834" y="1000621"/>
                <a:ext cx="2563318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cs typeface="OPPOSans B" panose="00020600040101010101" pitchFamily="18" charset="-122"/>
                    <a:sym typeface="OPPOSans B" panose="00020600040101010101" pitchFamily="18" charset="-122"/>
                  </a:rPr>
                  <a:t>ISHEJI PowerPoint Design</a:t>
                </a:r>
              </a:p>
            </p:txBody>
          </p:sp>
        </p:grpSp>
      </p:grpSp>
      <p:sp>
        <p:nvSpPr>
          <p:cNvPr id="8" name="爱设计-2">
            <a:extLst>
              <a:ext uri="{FF2B5EF4-FFF2-40B4-BE49-F238E27FC236}">
                <a16:creationId xmlns:a16="http://schemas.microsoft.com/office/drawing/2014/main" id="{5F4B77BB-775C-8B9D-7CFC-F6AA87089EA3}"/>
              </a:ext>
            </a:extLst>
          </p:cNvPr>
          <p:cNvSpPr/>
          <p:nvPr/>
        </p:nvSpPr>
        <p:spPr>
          <a:xfrm>
            <a:off x="3535680" y="3205560"/>
            <a:ext cx="5130800" cy="2296160"/>
          </a:xfrm>
          <a:custGeom>
            <a:avLst/>
            <a:gdLst>
              <a:gd name="connsiteX0" fmla="*/ 0 w 5130800"/>
              <a:gd name="connsiteY0" fmla="*/ 924560 h 2357120"/>
              <a:gd name="connsiteX1" fmla="*/ 2987040 w 5130800"/>
              <a:gd name="connsiteY1" fmla="*/ 2357120 h 2357120"/>
              <a:gd name="connsiteX2" fmla="*/ 5130800 w 5130800"/>
              <a:gd name="connsiteY2" fmla="*/ 1529080 h 2357120"/>
              <a:gd name="connsiteX3" fmla="*/ 1833880 w 5130800"/>
              <a:gd name="connsiteY3" fmla="*/ 0 h 2357120"/>
              <a:gd name="connsiteX4" fmla="*/ 0 w 5130800"/>
              <a:gd name="connsiteY4" fmla="*/ 924560 h 2357120"/>
              <a:gd name="connsiteX0" fmla="*/ 0 w 5130800"/>
              <a:gd name="connsiteY0" fmla="*/ 863600 h 2296160"/>
              <a:gd name="connsiteX1" fmla="*/ 2987040 w 5130800"/>
              <a:gd name="connsiteY1" fmla="*/ 2296160 h 2296160"/>
              <a:gd name="connsiteX2" fmla="*/ 5130800 w 5130800"/>
              <a:gd name="connsiteY2" fmla="*/ 1468120 h 2296160"/>
              <a:gd name="connsiteX3" fmla="*/ 1920240 w 5130800"/>
              <a:gd name="connsiteY3" fmla="*/ 0 h 2296160"/>
              <a:gd name="connsiteX4" fmla="*/ 0 w 5130800"/>
              <a:gd name="connsiteY4" fmla="*/ 863600 h 2296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0800" h="2296160">
                <a:moveTo>
                  <a:pt x="0" y="863600"/>
                </a:moveTo>
                <a:lnTo>
                  <a:pt x="2987040" y="2296160"/>
                </a:lnTo>
                <a:lnTo>
                  <a:pt x="5130800" y="1468120"/>
                </a:lnTo>
                <a:lnTo>
                  <a:pt x="1920240" y="0"/>
                </a:lnTo>
                <a:lnTo>
                  <a:pt x="0" y="8636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爱设计-3">
            <a:extLst>
              <a:ext uri="{FF2B5EF4-FFF2-40B4-BE49-F238E27FC236}">
                <a16:creationId xmlns:a16="http://schemas.microsoft.com/office/drawing/2014/main" id="{B143071E-E60A-41CF-EE5E-63850F3E789E}"/>
              </a:ext>
            </a:extLst>
          </p:cNvPr>
          <p:cNvGrpSpPr/>
          <p:nvPr/>
        </p:nvGrpSpPr>
        <p:grpSpPr>
          <a:xfrm>
            <a:off x="1290228" y="1796078"/>
            <a:ext cx="9889268" cy="4217629"/>
            <a:chOff x="1290228" y="1679158"/>
            <a:chExt cx="9889268" cy="4217629"/>
          </a:xfrm>
        </p:grpSpPr>
        <p:sp>
          <p:nvSpPr>
            <p:cNvPr id="10" name="爱设计-3-1">
              <a:extLst>
                <a:ext uri="{FF2B5EF4-FFF2-40B4-BE49-F238E27FC236}">
                  <a16:creationId xmlns:a16="http://schemas.microsoft.com/office/drawing/2014/main" id="{4B24CFFE-B902-86F0-29E1-9F0F6E05ABA6}"/>
                </a:ext>
              </a:extLst>
            </p:cNvPr>
            <p:cNvSpPr/>
            <p:nvPr/>
          </p:nvSpPr>
          <p:spPr>
            <a:xfrm>
              <a:off x="3562937" y="2416736"/>
              <a:ext cx="3155889" cy="1223127"/>
            </a:xfrm>
            <a:custGeom>
              <a:avLst/>
              <a:gdLst>
                <a:gd name="connsiteX0" fmla="*/ 0 w 3155889"/>
                <a:gd name="connsiteY0" fmla="*/ 764471 h 1223127"/>
                <a:gd name="connsiteX1" fmla="*/ 2116427 w 3155889"/>
                <a:gd name="connsiteY1" fmla="*/ 0 h 1223127"/>
                <a:gd name="connsiteX2" fmla="*/ 3155890 w 3155889"/>
                <a:gd name="connsiteY2" fmla="*/ 421221 h 1223127"/>
                <a:gd name="connsiteX3" fmla="*/ 947327 w 3155889"/>
                <a:gd name="connsiteY3" fmla="*/ 1223127 h 1223127"/>
                <a:gd name="connsiteX4" fmla="*/ 0 w 3155889"/>
                <a:gd name="connsiteY4" fmla="*/ 764471 h 1223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55889" h="1223127">
                  <a:moveTo>
                    <a:pt x="0" y="764471"/>
                  </a:moveTo>
                  <a:lnTo>
                    <a:pt x="2116427" y="0"/>
                  </a:lnTo>
                  <a:lnTo>
                    <a:pt x="3155890" y="421221"/>
                  </a:lnTo>
                  <a:lnTo>
                    <a:pt x="947327" y="1223127"/>
                  </a:lnTo>
                  <a:lnTo>
                    <a:pt x="0" y="764471"/>
                  </a:lnTo>
                  <a:close/>
                </a:path>
              </a:pathLst>
            </a:custGeom>
            <a:solidFill>
              <a:schemeClr val="accent1"/>
            </a:solidFill>
            <a:ln w="67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爱设计-3-2">
              <a:extLst>
                <a:ext uri="{FF2B5EF4-FFF2-40B4-BE49-F238E27FC236}">
                  <a16:creationId xmlns:a16="http://schemas.microsoft.com/office/drawing/2014/main" id="{0D138D6B-2C94-D080-98BF-721D19B05E79}"/>
                </a:ext>
              </a:extLst>
            </p:cNvPr>
            <p:cNvSpPr/>
            <p:nvPr/>
          </p:nvSpPr>
          <p:spPr>
            <a:xfrm>
              <a:off x="4223941" y="1902637"/>
              <a:ext cx="1106170" cy="497641"/>
            </a:xfrm>
            <a:custGeom>
              <a:avLst/>
              <a:gdLst>
                <a:gd name="connsiteX0" fmla="*/ 0 w 1106170"/>
                <a:gd name="connsiteY0" fmla="*/ 0 h 497641"/>
                <a:gd name="connsiteX1" fmla="*/ 731489 w 1106170"/>
                <a:gd name="connsiteY1" fmla="*/ 0 h 497641"/>
                <a:gd name="connsiteX2" fmla="*/ 1106170 w 1106170"/>
                <a:gd name="connsiteY2" fmla="*/ 497642 h 497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06170" h="497641">
                  <a:moveTo>
                    <a:pt x="0" y="0"/>
                  </a:moveTo>
                  <a:lnTo>
                    <a:pt x="731489" y="0"/>
                  </a:lnTo>
                  <a:lnTo>
                    <a:pt x="1106170" y="497642"/>
                  </a:lnTo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爱设计-3-3">
              <a:extLst>
                <a:ext uri="{FF2B5EF4-FFF2-40B4-BE49-F238E27FC236}">
                  <a16:creationId xmlns:a16="http://schemas.microsoft.com/office/drawing/2014/main" id="{74487B96-7348-9596-77DE-9AC3E7145F9D}"/>
                </a:ext>
              </a:extLst>
            </p:cNvPr>
            <p:cNvSpPr/>
            <p:nvPr/>
          </p:nvSpPr>
          <p:spPr>
            <a:xfrm>
              <a:off x="4062063" y="4477720"/>
              <a:ext cx="1097199" cy="497641"/>
            </a:xfrm>
            <a:custGeom>
              <a:avLst/>
              <a:gdLst>
                <a:gd name="connsiteX0" fmla="*/ 0 w 1097199"/>
                <a:gd name="connsiteY0" fmla="*/ 497642 h 497641"/>
                <a:gd name="connsiteX1" fmla="*/ 732973 w 1097199"/>
                <a:gd name="connsiteY1" fmla="*/ 497642 h 497641"/>
                <a:gd name="connsiteX2" fmla="*/ 1097199 w 1097199"/>
                <a:gd name="connsiteY2" fmla="*/ 0 h 497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7199" h="497641">
                  <a:moveTo>
                    <a:pt x="0" y="497642"/>
                  </a:moveTo>
                  <a:lnTo>
                    <a:pt x="732973" y="497642"/>
                  </a:lnTo>
                  <a:lnTo>
                    <a:pt x="1097199" y="0"/>
                  </a:lnTo>
                </a:path>
              </a:pathLst>
            </a:custGeom>
            <a:noFill/>
            <a:ln w="2540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爱设计-3-4">
              <a:extLst>
                <a:ext uri="{FF2B5EF4-FFF2-40B4-BE49-F238E27FC236}">
                  <a16:creationId xmlns:a16="http://schemas.microsoft.com/office/drawing/2014/main" id="{18F55A60-A85E-7763-764C-850A0AFF9F62}"/>
                </a:ext>
              </a:extLst>
            </p:cNvPr>
            <p:cNvSpPr/>
            <p:nvPr/>
          </p:nvSpPr>
          <p:spPr>
            <a:xfrm>
              <a:off x="8486743" y="3404533"/>
              <a:ext cx="224808" cy="611496"/>
            </a:xfrm>
            <a:custGeom>
              <a:avLst/>
              <a:gdLst>
                <a:gd name="connsiteX0" fmla="*/ 224809 w 224808"/>
                <a:gd name="connsiteY0" fmla="*/ 0 h 611496"/>
                <a:gd name="connsiteX1" fmla="*/ 224809 w 224808"/>
                <a:gd name="connsiteY1" fmla="*/ 461624 h 611496"/>
                <a:gd name="connsiteX2" fmla="*/ 0 w 224808"/>
                <a:gd name="connsiteY2" fmla="*/ 611496 h 611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4808" h="611496">
                  <a:moveTo>
                    <a:pt x="224809" y="0"/>
                  </a:moveTo>
                  <a:lnTo>
                    <a:pt x="224809" y="461624"/>
                  </a:lnTo>
                  <a:lnTo>
                    <a:pt x="0" y="611496"/>
                  </a:lnTo>
                </a:path>
              </a:pathLst>
            </a:custGeom>
            <a:noFill/>
            <a:ln w="25400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cxnSp>
          <p:nvCxnSpPr>
            <p:cNvPr id="14" name="爱设计-3-5">
              <a:extLst>
                <a:ext uri="{FF2B5EF4-FFF2-40B4-BE49-F238E27FC236}">
                  <a16:creationId xmlns:a16="http://schemas.microsoft.com/office/drawing/2014/main" id="{72BC4318-B037-411A-B280-8AC1303EA7E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679018" y="4291384"/>
              <a:ext cx="0" cy="2806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爱设计-3-6">
              <a:extLst>
                <a:ext uri="{FF2B5EF4-FFF2-40B4-BE49-F238E27FC236}">
                  <a16:creationId xmlns:a16="http://schemas.microsoft.com/office/drawing/2014/main" id="{E1E2531D-690F-5AAB-37C8-D22B2F39A0E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07848" y="3644495"/>
              <a:ext cx="0" cy="76177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爱设计-3-7">
              <a:extLst>
                <a:ext uri="{FF2B5EF4-FFF2-40B4-BE49-F238E27FC236}">
                  <a16:creationId xmlns:a16="http://schemas.microsoft.com/office/drawing/2014/main" id="{BFEFB822-5CF1-6A5F-CBEA-639EA219578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65460" y="3186258"/>
              <a:ext cx="0" cy="76177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爱设计-3-8">
              <a:extLst>
                <a:ext uri="{FF2B5EF4-FFF2-40B4-BE49-F238E27FC236}">
                  <a16:creationId xmlns:a16="http://schemas.microsoft.com/office/drawing/2014/main" id="{CF7806F8-BCA6-6A62-9AE2-9B120F9FA8E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710506" y="2836357"/>
              <a:ext cx="0" cy="76177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爱设计-3-9">
              <a:extLst>
                <a:ext uri="{FF2B5EF4-FFF2-40B4-BE49-F238E27FC236}">
                  <a16:creationId xmlns:a16="http://schemas.microsoft.com/office/drawing/2014/main" id="{A9D25B3A-49C8-EC5F-EF33-5DE2AF7212DA}"/>
                </a:ext>
              </a:extLst>
            </p:cNvPr>
            <p:cNvSpPr/>
            <p:nvPr/>
          </p:nvSpPr>
          <p:spPr>
            <a:xfrm>
              <a:off x="4561188" y="3136219"/>
              <a:ext cx="3155890" cy="1223059"/>
            </a:xfrm>
            <a:custGeom>
              <a:avLst/>
              <a:gdLst>
                <a:gd name="connsiteX0" fmla="*/ 0 w 3155890"/>
                <a:gd name="connsiteY0" fmla="*/ 764404 h 1223059"/>
                <a:gd name="connsiteX1" fmla="*/ 2116427 w 3155890"/>
                <a:gd name="connsiteY1" fmla="*/ 0 h 1223059"/>
                <a:gd name="connsiteX2" fmla="*/ 3155890 w 3155890"/>
                <a:gd name="connsiteY2" fmla="*/ 421154 h 1223059"/>
                <a:gd name="connsiteX3" fmla="*/ 947259 w 3155890"/>
                <a:gd name="connsiteY3" fmla="*/ 1223060 h 1223059"/>
                <a:gd name="connsiteX4" fmla="*/ 0 w 3155890"/>
                <a:gd name="connsiteY4" fmla="*/ 764404 h 122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55890" h="1223059">
                  <a:moveTo>
                    <a:pt x="0" y="764404"/>
                  </a:moveTo>
                  <a:lnTo>
                    <a:pt x="2116427" y="0"/>
                  </a:lnTo>
                  <a:lnTo>
                    <a:pt x="3155890" y="421154"/>
                  </a:lnTo>
                  <a:lnTo>
                    <a:pt x="947259" y="1223060"/>
                  </a:lnTo>
                  <a:lnTo>
                    <a:pt x="0" y="764404"/>
                  </a:lnTo>
                  <a:close/>
                </a:path>
              </a:pathLst>
            </a:custGeom>
            <a:solidFill>
              <a:schemeClr val="accent2"/>
            </a:solidFill>
            <a:ln w="67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cxnSp>
          <p:nvCxnSpPr>
            <p:cNvPr id="20" name="爱设计-3-10">
              <a:extLst>
                <a:ext uri="{FF2B5EF4-FFF2-40B4-BE49-F238E27FC236}">
                  <a16:creationId xmlns:a16="http://schemas.microsoft.com/office/drawing/2014/main" id="{1B9E0A10-AA12-EA45-46FE-A6A7BB09564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06290" y="4358985"/>
              <a:ext cx="0" cy="54258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爱设计-3-11">
              <a:extLst>
                <a:ext uri="{FF2B5EF4-FFF2-40B4-BE49-F238E27FC236}">
                  <a16:creationId xmlns:a16="http://schemas.microsoft.com/office/drawing/2014/main" id="{8DC8D7A6-EAF4-6C86-E484-A5FABAA04E9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64998" y="3900542"/>
              <a:ext cx="0" cy="54258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爱设计-3-12">
              <a:extLst>
                <a:ext uri="{FF2B5EF4-FFF2-40B4-BE49-F238E27FC236}">
                  <a16:creationId xmlns:a16="http://schemas.microsoft.com/office/drawing/2014/main" id="{3044544B-0220-1E68-4737-D3773896C09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17078" y="3556983"/>
              <a:ext cx="0" cy="54258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爱设计-3-13">
              <a:extLst>
                <a:ext uri="{FF2B5EF4-FFF2-40B4-BE49-F238E27FC236}">
                  <a16:creationId xmlns:a16="http://schemas.microsoft.com/office/drawing/2014/main" id="{59D4741E-4D74-FCFE-E3F4-5BAEF8CD9DF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78905" y="5089215"/>
              <a:ext cx="0" cy="26955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爱设计-3-14">
              <a:extLst>
                <a:ext uri="{FF2B5EF4-FFF2-40B4-BE49-F238E27FC236}">
                  <a16:creationId xmlns:a16="http://schemas.microsoft.com/office/drawing/2014/main" id="{97889370-C98E-A3BD-FA55-8CF14A476DF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30976" y="4632015"/>
              <a:ext cx="0" cy="2866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爱设计-3-15">
              <a:extLst>
                <a:ext uri="{FF2B5EF4-FFF2-40B4-BE49-F238E27FC236}">
                  <a16:creationId xmlns:a16="http://schemas.microsoft.com/office/drawing/2014/main" id="{C290875C-901F-B09B-17D5-740228F11A25}"/>
                </a:ext>
              </a:extLst>
            </p:cNvPr>
            <p:cNvSpPr/>
            <p:nvPr/>
          </p:nvSpPr>
          <p:spPr>
            <a:xfrm>
              <a:off x="5530976" y="3866156"/>
              <a:ext cx="3155889" cy="1223060"/>
            </a:xfrm>
            <a:custGeom>
              <a:avLst/>
              <a:gdLst>
                <a:gd name="connsiteX0" fmla="*/ 0 w 3155889"/>
                <a:gd name="connsiteY0" fmla="*/ 764404 h 1223060"/>
                <a:gd name="connsiteX1" fmla="*/ 2116427 w 3155889"/>
                <a:gd name="connsiteY1" fmla="*/ 0 h 1223060"/>
                <a:gd name="connsiteX2" fmla="*/ 3155890 w 3155889"/>
                <a:gd name="connsiteY2" fmla="*/ 421222 h 1223060"/>
                <a:gd name="connsiteX3" fmla="*/ 947259 w 3155889"/>
                <a:gd name="connsiteY3" fmla="*/ 1223060 h 1223060"/>
                <a:gd name="connsiteX4" fmla="*/ 0 w 3155889"/>
                <a:gd name="connsiteY4" fmla="*/ 764404 h 122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55889" h="1223060">
                  <a:moveTo>
                    <a:pt x="0" y="764404"/>
                  </a:moveTo>
                  <a:lnTo>
                    <a:pt x="2116427" y="0"/>
                  </a:lnTo>
                  <a:lnTo>
                    <a:pt x="3155890" y="421222"/>
                  </a:lnTo>
                  <a:lnTo>
                    <a:pt x="947259" y="1223060"/>
                  </a:lnTo>
                  <a:lnTo>
                    <a:pt x="0" y="764404"/>
                  </a:lnTo>
                  <a:close/>
                </a:path>
              </a:pathLst>
            </a:custGeom>
            <a:solidFill>
              <a:schemeClr val="accent3"/>
            </a:solidFill>
            <a:ln w="67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爱设计-3-16">
              <a:extLst>
                <a:ext uri="{FF2B5EF4-FFF2-40B4-BE49-F238E27FC236}">
                  <a16:creationId xmlns:a16="http://schemas.microsoft.com/office/drawing/2014/main" id="{F2C9FFD0-F043-323A-2ED9-03CD009B9B98}"/>
                </a:ext>
              </a:extLst>
            </p:cNvPr>
            <p:cNvSpPr/>
            <p:nvPr/>
          </p:nvSpPr>
          <p:spPr>
            <a:xfrm>
              <a:off x="2497505" y="1691640"/>
              <a:ext cx="1564558" cy="416931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爱设计-3-17">
              <a:extLst>
                <a:ext uri="{FF2B5EF4-FFF2-40B4-BE49-F238E27FC236}">
                  <a16:creationId xmlns:a16="http://schemas.microsoft.com/office/drawing/2014/main" id="{539F265F-31D7-4A5C-B537-B34ABDDF7614}"/>
                </a:ext>
              </a:extLst>
            </p:cNvPr>
            <p:cNvSpPr/>
            <p:nvPr/>
          </p:nvSpPr>
          <p:spPr>
            <a:xfrm>
              <a:off x="5274200" y="2344367"/>
              <a:ext cx="111822" cy="11182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爱设计-3-18">
              <a:extLst>
                <a:ext uri="{FF2B5EF4-FFF2-40B4-BE49-F238E27FC236}">
                  <a16:creationId xmlns:a16="http://schemas.microsoft.com/office/drawing/2014/main" id="{DF99001E-E05C-4F89-62BB-F782655E01E7}"/>
                </a:ext>
              </a:extLst>
            </p:cNvPr>
            <p:cNvSpPr/>
            <p:nvPr/>
          </p:nvSpPr>
          <p:spPr>
            <a:xfrm>
              <a:off x="8430831" y="3960118"/>
              <a:ext cx="111822" cy="11182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爱设计-3-19">
              <a:extLst>
                <a:ext uri="{FF2B5EF4-FFF2-40B4-BE49-F238E27FC236}">
                  <a16:creationId xmlns:a16="http://schemas.microsoft.com/office/drawing/2014/main" id="{A66BC6AD-FCDA-6AB5-7EDA-F3A3BD749EF4}"/>
                </a:ext>
              </a:extLst>
            </p:cNvPr>
            <p:cNvSpPr/>
            <p:nvPr/>
          </p:nvSpPr>
          <p:spPr>
            <a:xfrm>
              <a:off x="5103352" y="4421775"/>
              <a:ext cx="111822" cy="11182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爱设计-3-20">
              <a:extLst>
                <a:ext uri="{FF2B5EF4-FFF2-40B4-BE49-F238E27FC236}">
                  <a16:creationId xmlns:a16="http://schemas.microsoft.com/office/drawing/2014/main" id="{503B3FD4-DC3B-368E-371F-3E3D201CD71B}"/>
                </a:ext>
              </a:extLst>
            </p:cNvPr>
            <p:cNvSpPr/>
            <p:nvPr/>
          </p:nvSpPr>
          <p:spPr>
            <a:xfrm>
              <a:off x="2323991" y="4775362"/>
              <a:ext cx="1564558" cy="416931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爱设计-3-21">
              <a:extLst>
                <a:ext uri="{FF2B5EF4-FFF2-40B4-BE49-F238E27FC236}">
                  <a16:creationId xmlns:a16="http://schemas.microsoft.com/office/drawing/2014/main" id="{01490032-EFB5-8E44-F25C-E24DFD8DDCE4}"/>
                </a:ext>
              </a:extLst>
            </p:cNvPr>
            <p:cNvSpPr/>
            <p:nvPr/>
          </p:nvSpPr>
          <p:spPr>
            <a:xfrm>
              <a:off x="8557257" y="2154227"/>
              <a:ext cx="1564558" cy="416931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爱设计-3-22">
              <a:extLst>
                <a:ext uri="{FF2B5EF4-FFF2-40B4-BE49-F238E27FC236}">
                  <a16:creationId xmlns:a16="http://schemas.microsoft.com/office/drawing/2014/main" id="{1B4BE51F-6B99-F7D2-C448-04817C4A38DB}"/>
                </a:ext>
              </a:extLst>
            </p:cNvPr>
            <p:cNvSpPr txBox="1"/>
            <p:nvPr/>
          </p:nvSpPr>
          <p:spPr>
            <a:xfrm>
              <a:off x="2490603" y="1679158"/>
              <a:ext cx="1571460" cy="429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内容智能</a:t>
              </a:r>
            </a:p>
          </p:txBody>
        </p:sp>
        <p:sp>
          <p:nvSpPr>
            <p:cNvPr id="33" name="爱设计-3-23">
              <a:extLst>
                <a:ext uri="{FF2B5EF4-FFF2-40B4-BE49-F238E27FC236}">
                  <a16:creationId xmlns:a16="http://schemas.microsoft.com/office/drawing/2014/main" id="{320AC863-E76E-9A2F-8F3F-C56AD4560ACC}"/>
                </a:ext>
              </a:extLst>
            </p:cNvPr>
            <p:cNvSpPr txBox="1"/>
            <p:nvPr/>
          </p:nvSpPr>
          <p:spPr>
            <a:xfrm>
              <a:off x="1450248" y="2175238"/>
              <a:ext cx="2692754" cy="63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通过海报、文章、视频、音频</a:t>
              </a:r>
              <a:b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</a:b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直播等形式创造优质内容</a:t>
              </a:r>
            </a:p>
          </p:txBody>
        </p:sp>
        <p:sp>
          <p:nvSpPr>
            <p:cNvPr id="34" name="爱设计-3-24">
              <a:extLst>
                <a:ext uri="{FF2B5EF4-FFF2-40B4-BE49-F238E27FC236}">
                  <a16:creationId xmlns:a16="http://schemas.microsoft.com/office/drawing/2014/main" id="{7A4DEDE6-29D2-3920-139F-428ACAFAA09E}"/>
                </a:ext>
              </a:extLst>
            </p:cNvPr>
            <p:cNvSpPr txBox="1"/>
            <p:nvPr/>
          </p:nvSpPr>
          <p:spPr>
            <a:xfrm>
              <a:off x="8542653" y="2129327"/>
              <a:ext cx="1571460" cy="429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品牌塑造</a:t>
              </a:r>
            </a:p>
          </p:txBody>
        </p:sp>
        <p:sp>
          <p:nvSpPr>
            <p:cNvPr id="35" name="爱设计-3-25">
              <a:extLst>
                <a:ext uri="{FF2B5EF4-FFF2-40B4-BE49-F238E27FC236}">
                  <a16:creationId xmlns:a16="http://schemas.microsoft.com/office/drawing/2014/main" id="{DA7924DF-AE63-457D-AB12-F7205AE14FB4}"/>
                </a:ext>
              </a:extLst>
            </p:cNvPr>
            <p:cNvSpPr txBox="1"/>
            <p:nvPr/>
          </p:nvSpPr>
          <p:spPr>
            <a:xfrm>
              <a:off x="2299305" y="4749429"/>
              <a:ext cx="1571460" cy="429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数字资产</a:t>
              </a:r>
            </a:p>
          </p:txBody>
        </p:sp>
        <p:sp>
          <p:nvSpPr>
            <p:cNvPr id="36" name="爱设计-3-26">
              <a:extLst>
                <a:ext uri="{FF2B5EF4-FFF2-40B4-BE49-F238E27FC236}">
                  <a16:creationId xmlns:a16="http://schemas.microsoft.com/office/drawing/2014/main" id="{D18782D6-C966-3E26-0716-AE2B8E00C9F8}"/>
                </a:ext>
              </a:extLst>
            </p:cNvPr>
            <p:cNvSpPr txBox="1"/>
            <p:nvPr/>
          </p:nvSpPr>
          <p:spPr>
            <a:xfrm>
              <a:off x="1290228" y="5262254"/>
              <a:ext cx="2692754" cy="63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以优质内容作为营销输出核心，承载品牌内核，引发用户的情感</a:t>
              </a:r>
            </a:p>
          </p:txBody>
        </p:sp>
        <p:sp>
          <p:nvSpPr>
            <p:cNvPr id="37" name="爱设计-3-27">
              <a:extLst>
                <a:ext uri="{FF2B5EF4-FFF2-40B4-BE49-F238E27FC236}">
                  <a16:creationId xmlns:a16="http://schemas.microsoft.com/office/drawing/2014/main" id="{CC92AF1B-1DB4-263A-C2E6-7F2D84A5635F}"/>
                </a:ext>
              </a:extLst>
            </p:cNvPr>
            <p:cNvSpPr txBox="1"/>
            <p:nvPr/>
          </p:nvSpPr>
          <p:spPr>
            <a:xfrm>
              <a:off x="8486742" y="2649536"/>
              <a:ext cx="2692754" cy="63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基于全社交媒体平台进行全域流量整合营销，借助数据中台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904570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爱设计-1">
            <a:extLst>
              <a:ext uri="{FF2B5EF4-FFF2-40B4-BE49-F238E27FC236}">
                <a16:creationId xmlns:a16="http://schemas.microsoft.com/office/drawing/2014/main" id="{7C799E43-0E4A-1D13-1EBF-3007C15AA4E2}"/>
              </a:ext>
            </a:extLst>
          </p:cNvPr>
          <p:cNvGrpSpPr/>
          <p:nvPr/>
        </p:nvGrpSpPr>
        <p:grpSpPr>
          <a:xfrm>
            <a:off x="-2" y="0"/>
            <a:ext cx="12192002" cy="6858001"/>
            <a:chOff x="-2" y="0"/>
            <a:chExt cx="12192002" cy="6858001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B415E8B-28AF-24DA-D21C-DB0A475B783C}"/>
                </a:ext>
              </a:extLst>
            </p:cNvPr>
            <p:cNvGrpSpPr/>
            <p:nvPr/>
          </p:nvGrpSpPr>
          <p:grpSpPr>
            <a:xfrm>
              <a:off x="-2" y="1"/>
              <a:ext cx="12192002" cy="6857999"/>
              <a:chOff x="-2" y="1"/>
              <a:chExt cx="12192002" cy="6857999"/>
            </a:xfrm>
          </p:grpSpPr>
          <p:pic>
            <p:nvPicPr>
              <p:cNvPr id="5" name="爱设计-1-1">
                <a:extLst>
                  <a:ext uri="{FF2B5EF4-FFF2-40B4-BE49-F238E27FC236}">
                    <a16:creationId xmlns:a16="http://schemas.microsoft.com/office/drawing/2014/main" id="{4B46BA2D-AADF-8046-33BB-CA4D667140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alphaModFix amt="7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6200000" flipH="1">
                <a:off x="2667000" y="-2667000"/>
                <a:ext cx="6857999" cy="12192001"/>
              </a:xfrm>
              <a:prstGeom prst="rect">
                <a:avLst/>
              </a:prstGeom>
            </p:spPr>
          </p:pic>
          <p:pic>
            <p:nvPicPr>
              <p:cNvPr id="17" name="爱设计-1-2">
                <a:extLst>
                  <a:ext uri="{FF2B5EF4-FFF2-40B4-BE49-F238E27FC236}">
                    <a16:creationId xmlns:a16="http://schemas.microsoft.com/office/drawing/2014/main" id="{978CBD65-499C-2F5D-CE01-522CDC66C7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alphaModFix amt="1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5400000" flipH="1">
                <a:off x="2667000" y="-2667001"/>
                <a:ext cx="6857998" cy="12192001"/>
              </a:xfrm>
              <a:prstGeom prst="rect">
                <a:avLst/>
              </a:prstGeom>
            </p:spPr>
          </p:pic>
          <p:grpSp>
            <p:nvGrpSpPr>
              <p:cNvPr id="90" name="组合 89">
                <a:extLst>
                  <a:ext uri="{FF2B5EF4-FFF2-40B4-BE49-F238E27FC236}">
                    <a16:creationId xmlns:a16="http://schemas.microsoft.com/office/drawing/2014/main" id="{8FE34A18-1116-D899-17BB-5E796D04AFF9}"/>
                  </a:ext>
                </a:extLst>
              </p:cNvPr>
              <p:cNvGrpSpPr/>
              <p:nvPr/>
            </p:nvGrpSpPr>
            <p:grpSpPr>
              <a:xfrm>
                <a:off x="10073640" y="606860"/>
                <a:ext cx="1527345" cy="190734"/>
                <a:chOff x="10273028" y="1093083"/>
                <a:chExt cx="979654" cy="122339"/>
              </a:xfrm>
              <a:solidFill>
                <a:schemeClr val="accent1"/>
              </a:solidFill>
            </p:grpSpPr>
            <p:sp>
              <p:nvSpPr>
                <p:cNvPr id="92" name="爱设计-1-3">
                  <a:extLst>
                    <a:ext uri="{FF2B5EF4-FFF2-40B4-BE49-F238E27FC236}">
                      <a16:creationId xmlns:a16="http://schemas.microsoft.com/office/drawing/2014/main" id="{9E4416DA-B8A9-3E55-0651-033EB353413A}"/>
                    </a:ext>
                  </a:extLst>
                </p:cNvPr>
                <p:cNvSpPr/>
                <p:nvPr/>
              </p:nvSpPr>
              <p:spPr>
                <a:xfrm>
                  <a:off x="10373640" y="1094110"/>
                  <a:ext cx="119414" cy="119413"/>
                </a:xfrm>
                <a:custGeom>
                  <a:avLst/>
                  <a:gdLst>
                    <a:gd name="connsiteX0" fmla="*/ 74486 w 149733"/>
                    <a:gd name="connsiteY0" fmla="*/ 149732 h 149732"/>
                    <a:gd name="connsiteX1" fmla="*/ 1 w 149733"/>
                    <a:gd name="connsiteY1" fmla="*/ 74486 h 149732"/>
                    <a:gd name="connsiteX2" fmla="*/ 75248 w 149733"/>
                    <a:gd name="connsiteY2" fmla="*/ 1 h 149732"/>
                    <a:gd name="connsiteX3" fmla="*/ 149733 w 149733"/>
                    <a:gd name="connsiteY3" fmla="*/ 74866 h 149732"/>
                    <a:gd name="connsiteX4" fmla="*/ 74868 w 149733"/>
                    <a:gd name="connsiteY4" fmla="*/ 149733 h 149732"/>
                    <a:gd name="connsiteX5" fmla="*/ 74486 w 149733"/>
                    <a:gd name="connsiteY5" fmla="*/ 149732 h 149732"/>
                    <a:gd name="connsiteX6" fmla="*/ 74486 w 149733"/>
                    <a:gd name="connsiteY6" fmla="*/ 25907 h 149732"/>
                    <a:gd name="connsiteX7" fmla="*/ 24956 w 149733"/>
                    <a:gd name="connsiteY7" fmla="*/ 75247 h 149732"/>
                    <a:gd name="connsiteX8" fmla="*/ 74295 w 149733"/>
                    <a:gd name="connsiteY8" fmla="*/ 124776 h 149732"/>
                    <a:gd name="connsiteX9" fmla="*/ 123825 w 149733"/>
                    <a:gd name="connsiteY9" fmla="*/ 75437 h 149732"/>
                    <a:gd name="connsiteX10" fmla="*/ 123825 w 149733"/>
                    <a:gd name="connsiteY10" fmla="*/ 75247 h 149732"/>
                    <a:gd name="connsiteX11" fmla="*/ 74677 w 149733"/>
                    <a:gd name="connsiteY11" fmla="*/ 25527 h 149732"/>
                    <a:gd name="connsiteX12" fmla="*/ 74486 w 149733"/>
                    <a:gd name="connsiteY12" fmla="*/ 25526 h 149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9733" h="149732">
                      <a:moveTo>
                        <a:pt x="74486" y="149732"/>
                      </a:moveTo>
                      <a:cubicBezTo>
                        <a:pt x="33138" y="149522"/>
                        <a:pt x="-209" y="115833"/>
                        <a:pt x="1" y="74486"/>
                      </a:cubicBezTo>
                      <a:cubicBezTo>
                        <a:pt x="211" y="33138"/>
                        <a:pt x="33900" y="-209"/>
                        <a:pt x="75248" y="1"/>
                      </a:cubicBezTo>
                      <a:cubicBezTo>
                        <a:pt x="116446" y="211"/>
                        <a:pt x="149733" y="33667"/>
                        <a:pt x="149733" y="74866"/>
                      </a:cubicBezTo>
                      <a:cubicBezTo>
                        <a:pt x="149734" y="116213"/>
                        <a:pt x="116215" y="149732"/>
                        <a:pt x="74868" y="149733"/>
                      </a:cubicBezTo>
                      <a:cubicBezTo>
                        <a:pt x="74740" y="149733"/>
                        <a:pt x="74613" y="149733"/>
                        <a:pt x="74486" y="149732"/>
                      </a:cubicBezTo>
                      <a:close/>
                      <a:moveTo>
                        <a:pt x="74486" y="25907"/>
                      </a:moveTo>
                      <a:cubicBezTo>
                        <a:pt x="47184" y="25855"/>
                        <a:pt x="25008" y="47945"/>
                        <a:pt x="24956" y="75247"/>
                      </a:cubicBezTo>
                      <a:cubicBezTo>
                        <a:pt x="24903" y="102549"/>
                        <a:pt x="46993" y="124724"/>
                        <a:pt x="74295" y="124776"/>
                      </a:cubicBezTo>
                      <a:cubicBezTo>
                        <a:pt x="101597" y="124829"/>
                        <a:pt x="123772" y="102739"/>
                        <a:pt x="123825" y="75437"/>
                      </a:cubicBezTo>
                      <a:cubicBezTo>
                        <a:pt x="123825" y="75373"/>
                        <a:pt x="123825" y="75310"/>
                        <a:pt x="123825" y="75247"/>
                      </a:cubicBezTo>
                      <a:cubicBezTo>
                        <a:pt x="123983" y="47945"/>
                        <a:pt x="101979" y="25685"/>
                        <a:pt x="74677" y="25527"/>
                      </a:cubicBezTo>
                      <a:cubicBezTo>
                        <a:pt x="74613" y="25526"/>
                        <a:pt x="74549" y="25526"/>
                        <a:pt x="74486" y="255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3" name="爱设计-1-4">
                  <a:extLst>
                    <a:ext uri="{FF2B5EF4-FFF2-40B4-BE49-F238E27FC236}">
                      <a16:creationId xmlns:a16="http://schemas.microsoft.com/office/drawing/2014/main" id="{F1B219A7-AD5E-DD10-11AA-7FE9E6E66510}"/>
                    </a:ext>
                  </a:extLst>
                </p:cNvPr>
                <p:cNvSpPr/>
                <p:nvPr/>
              </p:nvSpPr>
              <p:spPr>
                <a:xfrm>
                  <a:off x="10617177" y="1096768"/>
                  <a:ext cx="95286" cy="115318"/>
                </a:xfrm>
                <a:custGeom>
                  <a:avLst/>
                  <a:gdLst>
                    <a:gd name="connsiteX0" fmla="*/ 93726 w 119479"/>
                    <a:gd name="connsiteY0" fmla="*/ 143732 h 144598"/>
                    <a:gd name="connsiteX1" fmla="*/ 88106 w 119479"/>
                    <a:gd name="connsiteY1" fmla="*/ 140113 h 144598"/>
                    <a:gd name="connsiteX2" fmla="*/ 68390 w 119479"/>
                    <a:gd name="connsiteY2" fmla="*/ 98870 h 144598"/>
                    <a:gd name="connsiteX3" fmla="*/ 62770 w 119479"/>
                    <a:gd name="connsiteY3" fmla="*/ 95345 h 144598"/>
                    <a:gd name="connsiteX4" fmla="*/ 31814 w 119479"/>
                    <a:gd name="connsiteY4" fmla="*/ 95345 h 144598"/>
                    <a:gd name="connsiteX5" fmla="*/ 25432 w 119479"/>
                    <a:gd name="connsiteY5" fmla="*/ 101536 h 144598"/>
                    <a:gd name="connsiteX6" fmla="*/ 25432 w 119479"/>
                    <a:gd name="connsiteY6" fmla="*/ 101632 h 144598"/>
                    <a:gd name="connsiteX7" fmla="*/ 25432 w 119479"/>
                    <a:gd name="connsiteY7" fmla="*/ 137351 h 144598"/>
                    <a:gd name="connsiteX8" fmla="*/ 19241 w 119479"/>
                    <a:gd name="connsiteY8" fmla="*/ 143732 h 144598"/>
                    <a:gd name="connsiteX9" fmla="*/ 19145 w 119479"/>
                    <a:gd name="connsiteY9" fmla="*/ 143732 h 144598"/>
                    <a:gd name="connsiteX10" fmla="*/ 6286 w 119479"/>
                    <a:gd name="connsiteY10" fmla="*/ 143732 h 144598"/>
                    <a:gd name="connsiteX11" fmla="*/ 0 w 119479"/>
                    <a:gd name="connsiteY11" fmla="*/ 137351 h 144598"/>
                    <a:gd name="connsiteX12" fmla="*/ 0 w 119479"/>
                    <a:gd name="connsiteY12" fmla="*/ 6287 h 144598"/>
                    <a:gd name="connsiteX13" fmla="*/ 6286 w 119479"/>
                    <a:gd name="connsiteY13" fmla="*/ 0 h 144598"/>
                    <a:gd name="connsiteX14" fmla="*/ 70485 w 119479"/>
                    <a:gd name="connsiteY14" fmla="*/ 0 h 144598"/>
                    <a:gd name="connsiteX15" fmla="*/ 104394 w 119479"/>
                    <a:gd name="connsiteY15" fmla="*/ 13335 h 144598"/>
                    <a:gd name="connsiteX16" fmla="*/ 119444 w 119479"/>
                    <a:gd name="connsiteY16" fmla="*/ 46006 h 144598"/>
                    <a:gd name="connsiteX17" fmla="*/ 96869 w 119479"/>
                    <a:gd name="connsiteY17" fmla="*/ 88392 h 144598"/>
                    <a:gd name="connsiteX18" fmla="*/ 94583 w 119479"/>
                    <a:gd name="connsiteY18" fmla="*/ 96298 h 144598"/>
                    <a:gd name="connsiteX19" fmla="*/ 113062 w 119479"/>
                    <a:gd name="connsiteY19" fmla="*/ 135065 h 144598"/>
                    <a:gd name="connsiteX20" fmla="*/ 110926 w 119479"/>
                    <a:gd name="connsiteY20" fmla="*/ 143695 h 144598"/>
                    <a:gd name="connsiteX21" fmla="*/ 107347 w 119479"/>
                    <a:gd name="connsiteY21" fmla="*/ 144590 h 144598"/>
                    <a:gd name="connsiteX22" fmla="*/ 31814 w 119479"/>
                    <a:gd name="connsiteY22" fmla="*/ 25813 h 144598"/>
                    <a:gd name="connsiteX23" fmla="*/ 25432 w 119479"/>
                    <a:gd name="connsiteY23" fmla="*/ 32003 h 144598"/>
                    <a:gd name="connsiteX24" fmla="*/ 25432 w 119479"/>
                    <a:gd name="connsiteY24" fmla="*/ 32099 h 144598"/>
                    <a:gd name="connsiteX25" fmla="*/ 25432 w 119479"/>
                    <a:gd name="connsiteY25" fmla="*/ 63246 h 144598"/>
                    <a:gd name="connsiteX26" fmla="*/ 31718 w 119479"/>
                    <a:gd name="connsiteY26" fmla="*/ 69533 h 144598"/>
                    <a:gd name="connsiteX27" fmla="*/ 31813 w 119479"/>
                    <a:gd name="connsiteY27" fmla="*/ 69533 h 144598"/>
                    <a:gd name="connsiteX28" fmla="*/ 70771 w 119479"/>
                    <a:gd name="connsiteY28" fmla="*/ 69533 h 144598"/>
                    <a:gd name="connsiteX29" fmla="*/ 93440 w 119479"/>
                    <a:gd name="connsiteY29" fmla="*/ 48387 h 144598"/>
                    <a:gd name="connsiteX30" fmla="*/ 72404 w 119479"/>
                    <a:gd name="connsiteY30" fmla="*/ 25826 h 144598"/>
                    <a:gd name="connsiteX31" fmla="*/ 71533 w 119479"/>
                    <a:gd name="connsiteY31" fmla="*/ 25813 h 144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9479" h="144598">
                      <a:moveTo>
                        <a:pt x="93726" y="143732"/>
                      </a:moveTo>
                      <a:cubicBezTo>
                        <a:pt x="91313" y="143704"/>
                        <a:pt x="89130" y="142298"/>
                        <a:pt x="88106" y="140113"/>
                      </a:cubicBezTo>
                      <a:lnTo>
                        <a:pt x="68390" y="98870"/>
                      </a:lnTo>
                      <a:cubicBezTo>
                        <a:pt x="67357" y="96706"/>
                        <a:pt x="65167" y="95333"/>
                        <a:pt x="62770" y="95345"/>
                      </a:cubicBezTo>
                      <a:lnTo>
                        <a:pt x="31814" y="95345"/>
                      </a:lnTo>
                      <a:cubicBezTo>
                        <a:pt x="28342" y="95293"/>
                        <a:pt x="25485" y="98064"/>
                        <a:pt x="25432" y="101536"/>
                      </a:cubicBezTo>
                      <a:cubicBezTo>
                        <a:pt x="25432" y="101568"/>
                        <a:pt x="25432" y="101600"/>
                        <a:pt x="25432" y="101632"/>
                      </a:cubicBezTo>
                      <a:lnTo>
                        <a:pt x="25432" y="137351"/>
                      </a:lnTo>
                      <a:cubicBezTo>
                        <a:pt x="25484" y="140822"/>
                        <a:pt x="22713" y="143679"/>
                        <a:pt x="19241" y="143732"/>
                      </a:cubicBezTo>
                      <a:cubicBezTo>
                        <a:pt x="19209" y="143732"/>
                        <a:pt x="19177" y="143732"/>
                        <a:pt x="19145" y="143732"/>
                      </a:cubicBezTo>
                      <a:lnTo>
                        <a:pt x="6286" y="143732"/>
                      </a:lnTo>
                      <a:cubicBezTo>
                        <a:pt x="2799" y="143680"/>
                        <a:pt x="0" y="140838"/>
                        <a:pt x="0" y="137351"/>
                      </a:cubicBezTo>
                      <a:lnTo>
                        <a:pt x="0" y="6287"/>
                      </a:lnTo>
                      <a:cubicBezTo>
                        <a:pt x="51" y="2836"/>
                        <a:pt x="2836" y="51"/>
                        <a:pt x="6286" y="0"/>
                      </a:cubicBezTo>
                      <a:lnTo>
                        <a:pt x="70485" y="0"/>
                      </a:lnTo>
                      <a:cubicBezTo>
                        <a:pt x="83070" y="-15"/>
                        <a:pt x="95191" y="4751"/>
                        <a:pt x="104394" y="13335"/>
                      </a:cubicBezTo>
                      <a:cubicBezTo>
                        <a:pt x="113565" y="21784"/>
                        <a:pt x="118983" y="33545"/>
                        <a:pt x="119444" y="46006"/>
                      </a:cubicBezTo>
                      <a:cubicBezTo>
                        <a:pt x="120114" y="63172"/>
                        <a:pt x="111488" y="79369"/>
                        <a:pt x="96869" y="88392"/>
                      </a:cubicBezTo>
                      <a:cubicBezTo>
                        <a:pt x="94175" y="90038"/>
                        <a:pt x="93183" y="93468"/>
                        <a:pt x="94583" y="96298"/>
                      </a:cubicBezTo>
                      <a:lnTo>
                        <a:pt x="113062" y="135065"/>
                      </a:lnTo>
                      <a:cubicBezTo>
                        <a:pt x="114855" y="138037"/>
                        <a:pt x="113899" y="141901"/>
                        <a:pt x="110926" y="143695"/>
                      </a:cubicBezTo>
                      <a:cubicBezTo>
                        <a:pt x="109849" y="144344"/>
                        <a:pt x="108603" y="144656"/>
                        <a:pt x="107347" y="144590"/>
                      </a:cubicBezTo>
                      <a:close/>
                      <a:moveTo>
                        <a:pt x="31814" y="25813"/>
                      </a:moveTo>
                      <a:cubicBezTo>
                        <a:pt x="28342" y="25760"/>
                        <a:pt x="25485" y="28532"/>
                        <a:pt x="25432" y="32003"/>
                      </a:cubicBezTo>
                      <a:cubicBezTo>
                        <a:pt x="25432" y="32035"/>
                        <a:pt x="25432" y="32067"/>
                        <a:pt x="25432" y="32099"/>
                      </a:cubicBezTo>
                      <a:lnTo>
                        <a:pt x="25432" y="63246"/>
                      </a:lnTo>
                      <a:cubicBezTo>
                        <a:pt x="25431" y="66718"/>
                        <a:pt x="28246" y="69533"/>
                        <a:pt x="31718" y="69533"/>
                      </a:cubicBezTo>
                      <a:cubicBezTo>
                        <a:pt x="31749" y="69533"/>
                        <a:pt x="31781" y="69533"/>
                        <a:pt x="31813" y="69533"/>
                      </a:cubicBezTo>
                      <a:lnTo>
                        <a:pt x="70771" y="69533"/>
                      </a:lnTo>
                      <a:cubicBezTo>
                        <a:pt x="82756" y="69655"/>
                        <a:pt x="92730" y="60352"/>
                        <a:pt x="93440" y="48387"/>
                      </a:cubicBezTo>
                      <a:cubicBezTo>
                        <a:pt x="93861" y="36348"/>
                        <a:pt x="84443" y="26247"/>
                        <a:pt x="72404" y="25826"/>
                      </a:cubicBezTo>
                      <a:cubicBezTo>
                        <a:pt x="72113" y="25816"/>
                        <a:pt x="71823" y="25811"/>
                        <a:pt x="71533" y="258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4" name="爱设计-1-5">
                  <a:extLst>
                    <a:ext uri="{FF2B5EF4-FFF2-40B4-BE49-F238E27FC236}">
                      <a16:creationId xmlns:a16="http://schemas.microsoft.com/office/drawing/2014/main" id="{5D23914A-58D9-7069-48DA-13B5C80F9299}"/>
                    </a:ext>
                  </a:extLst>
                </p:cNvPr>
                <p:cNvSpPr/>
                <p:nvPr/>
              </p:nvSpPr>
              <p:spPr>
                <a:xfrm>
                  <a:off x="10273028" y="1096768"/>
                  <a:ext cx="106346" cy="114628"/>
                </a:xfrm>
                <a:custGeom>
                  <a:avLst/>
                  <a:gdLst>
                    <a:gd name="connsiteX0" fmla="*/ 59960 w 133348"/>
                    <a:gd name="connsiteY0" fmla="*/ 143732 h 143732"/>
                    <a:gd name="connsiteX1" fmla="*/ 53673 w 133348"/>
                    <a:gd name="connsiteY1" fmla="*/ 137446 h 143732"/>
                    <a:gd name="connsiteX2" fmla="*/ 53673 w 133348"/>
                    <a:gd name="connsiteY2" fmla="*/ 85820 h 143732"/>
                    <a:gd name="connsiteX3" fmla="*/ 51959 w 133348"/>
                    <a:gd name="connsiteY3" fmla="*/ 80391 h 143732"/>
                    <a:gd name="connsiteX4" fmla="*/ 905 w 133348"/>
                    <a:gd name="connsiteY4" fmla="*/ 10001 h 143732"/>
                    <a:gd name="connsiteX5" fmla="*/ 3040 w 133348"/>
                    <a:gd name="connsiteY5" fmla="*/ 1371 h 143732"/>
                    <a:gd name="connsiteX6" fmla="*/ 5953 w 133348"/>
                    <a:gd name="connsiteY6" fmla="*/ 476 h 143732"/>
                    <a:gd name="connsiteX7" fmla="*/ 18716 w 133348"/>
                    <a:gd name="connsiteY7" fmla="*/ 476 h 143732"/>
                    <a:gd name="connsiteX8" fmla="*/ 23479 w 133348"/>
                    <a:gd name="connsiteY8" fmla="*/ 2667 h 143732"/>
                    <a:gd name="connsiteX9" fmla="*/ 61579 w 133348"/>
                    <a:gd name="connsiteY9" fmla="*/ 56483 h 143732"/>
                    <a:gd name="connsiteX10" fmla="*/ 66722 w 133348"/>
                    <a:gd name="connsiteY10" fmla="*/ 59055 h 143732"/>
                    <a:gd name="connsiteX11" fmla="*/ 71771 w 133348"/>
                    <a:gd name="connsiteY11" fmla="*/ 56483 h 143732"/>
                    <a:gd name="connsiteX12" fmla="*/ 109871 w 133348"/>
                    <a:gd name="connsiteY12" fmla="*/ 2667 h 143732"/>
                    <a:gd name="connsiteX13" fmla="*/ 115014 w 133348"/>
                    <a:gd name="connsiteY13" fmla="*/ 0 h 143732"/>
                    <a:gd name="connsiteX14" fmla="*/ 127397 w 133348"/>
                    <a:gd name="connsiteY14" fmla="*/ 0 h 143732"/>
                    <a:gd name="connsiteX15" fmla="*/ 133340 w 133348"/>
                    <a:gd name="connsiteY15" fmla="*/ 6612 h 143732"/>
                    <a:gd name="connsiteX16" fmla="*/ 132445 w 133348"/>
                    <a:gd name="connsiteY16" fmla="*/ 9525 h 143732"/>
                    <a:gd name="connsiteX17" fmla="*/ 81200 w 133348"/>
                    <a:gd name="connsiteY17" fmla="*/ 80391 h 143732"/>
                    <a:gd name="connsiteX18" fmla="*/ 79486 w 133348"/>
                    <a:gd name="connsiteY18" fmla="*/ 85820 h 143732"/>
                    <a:gd name="connsiteX19" fmla="*/ 79486 w 133348"/>
                    <a:gd name="connsiteY19" fmla="*/ 137446 h 143732"/>
                    <a:gd name="connsiteX20" fmla="*/ 73199 w 133348"/>
                    <a:gd name="connsiteY20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33348" h="143732">
                      <a:moveTo>
                        <a:pt x="59960" y="143732"/>
                      </a:moveTo>
                      <a:cubicBezTo>
                        <a:pt x="56509" y="143681"/>
                        <a:pt x="53724" y="140896"/>
                        <a:pt x="53673" y="137446"/>
                      </a:cubicBezTo>
                      <a:lnTo>
                        <a:pt x="53673" y="85820"/>
                      </a:lnTo>
                      <a:cubicBezTo>
                        <a:pt x="53708" y="83872"/>
                        <a:pt x="53106" y="81966"/>
                        <a:pt x="51959" y="80391"/>
                      </a:cubicBezTo>
                      <a:lnTo>
                        <a:pt x="905" y="10001"/>
                      </a:lnTo>
                      <a:cubicBezTo>
                        <a:pt x="-889" y="7028"/>
                        <a:pt x="67" y="3164"/>
                        <a:pt x="3040" y="1371"/>
                      </a:cubicBezTo>
                      <a:cubicBezTo>
                        <a:pt x="3923" y="838"/>
                        <a:pt x="4923" y="531"/>
                        <a:pt x="5953" y="476"/>
                      </a:cubicBezTo>
                      <a:lnTo>
                        <a:pt x="18716" y="476"/>
                      </a:lnTo>
                      <a:cubicBezTo>
                        <a:pt x="20547" y="478"/>
                        <a:pt x="22286" y="1278"/>
                        <a:pt x="23479" y="2667"/>
                      </a:cubicBezTo>
                      <a:lnTo>
                        <a:pt x="61579" y="56483"/>
                      </a:lnTo>
                      <a:cubicBezTo>
                        <a:pt x="62788" y="58108"/>
                        <a:pt x="64697" y="59063"/>
                        <a:pt x="66722" y="59055"/>
                      </a:cubicBezTo>
                      <a:cubicBezTo>
                        <a:pt x="68722" y="59063"/>
                        <a:pt x="70602" y="58105"/>
                        <a:pt x="71771" y="56483"/>
                      </a:cubicBezTo>
                      <a:lnTo>
                        <a:pt x="109871" y="2667"/>
                      </a:lnTo>
                      <a:cubicBezTo>
                        <a:pt x="111049" y="994"/>
                        <a:pt x="112968" y="-1"/>
                        <a:pt x="115014" y="0"/>
                      </a:cubicBezTo>
                      <a:lnTo>
                        <a:pt x="127397" y="0"/>
                      </a:lnTo>
                      <a:cubicBezTo>
                        <a:pt x="130864" y="185"/>
                        <a:pt x="133524" y="3145"/>
                        <a:pt x="133340" y="6612"/>
                      </a:cubicBezTo>
                      <a:cubicBezTo>
                        <a:pt x="133285" y="7642"/>
                        <a:pt x="132978" y="8642"/>
                        <a:pt x="132445" y="9525"/>
                      </a:cubicBezTo>
                      <a:lnTo>
                        <a:pt x="81200" y="80391"/>
                      </a:lnTo>
                      <a:cubicBezTo>
                        <a:pt x="80053" y="81966"/>
                        <a:pt x="79451" y="83872"/>
                        <a:pt x="79486" y="85820"/>
                      </a:cubicBezTo>
                      <a:lnTo>
                        <a:pt x="79486" y="137446"/>
                      </a:lnTo>
                      <a:cubicBezTo>
                        <a:pt x="79435" y="140896"/>
                        <a:pt x="76650" y="143681"/>
                        <a:pt x="73199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5" name="爱设计-1-6">
                  <a:extLst>
                    <a:ext uri="{FF2B5EF4-FFF2-40B4-BE49-F238E27FC236}">
                      <a16:creationId xmlns:a16="http://schemas.microsoft.com/office/drawing/2014/main" id="{A2BE4E3D-CB3A-5051-163F-314077A59F3B}"/>
                    </a:ext>
                  </a:extLst>
                </p:cNvPr>
                <p:cNvSpPr/>
                <p:nvPr/>
              </p:nvSpPr>
              <p:spPr>
                <a:xfrm>
                  <a:off x="10501942" y="1096768"/>
                  <a:ext cx="105056" cy="114628"/>
                </a:xfrm>
                <a:custGeom>
                  <a:avLst/>
                  <a:gdLst>
                    <a:gd name="connsiteX0" fmla="*/ 65913 w 131730"/>
                    <a:gd name="connsiteY0" fmla="*/ 143732 h 143732"/>
                    <a:gd name="connsiteX1" fmla="*/ 0 w 131730"/>
                    <a:gd name="connsiteY1" fmla="*/ 77819 h 143732"/>
                    <a:gd name="connsiteX2" fmla="*/ 0 w 131730"/>
                    <a:gd name="connsiteY2" fmla="*/ 6287 h 143732"/>
                    <a:gd name="connsiteX3" fmla="*/ 6286 w 131730"/>
                    <a:gd name="connsiteY3" fmla="*/ 0 h 143732"/>
                    <a:gd name="connsiteX4" fmla="*/ 19431 w 131730"/>
                    <a:gd name="connsiteY4" fmla="*/ 0 h 143732"/>
                    <a:gd name="connsiteX5" fmla="*/ 25717 w 131730"/>
                    <a:gd name="connsiteY5" fmla="*/ 6287 h 143732"/>
                    <a:gd name="connsiteX6" fmla="*/ 25717 w 131730"/>
                    <a:gd name="connsiteY6" fmla="*/ 77343 h 143732"/>
                    <a:gd name="connsiteX7" fmla="*/ 63909 w 131730"/>
                    <a:gd name="connsiteY7" fmla="*/ 119447 h 143732"/>
                    <a:gd name="connsiteX8" fmla="*/ 106013 w 131730"/>
                    <a:gd name="connsiteY8" fmla="*/ 81255 h 143732"/>
                    <a:gd name="connsiteX9" fmla="*/ 106013 w 131730"/>
                    <a:gd name="connsiteY9" fmla="*/ 77343 h 143732"/>
                    <a:gd name="connsiteX10" fmla="*/ 106013 w 131730"/>
                    <a:gd name="connsiteY10" fmla="*/ 6287 h 143732"/>
                    <a:gd name="connsiteX11" fmla="*/ 112300 w 131730"/>
                    <a:gd name="connsiteY11" fmla="*/ 0 h 143732"/>
                    <a:gd name="connsiteX12" fmla="*/ 125444 w 131730"/>
                    <a:gd name="connsiteY12" fmla="*/ 0 h 143732"/>
                    <a:gd name="connsiteX13" fmla="*/ 131731 w 131730"/>
                    <a:gd name="connsiteY13" fmla="*/ 6287 h 143732"/>
                    <a:gd name="connsiteX14" fmla="*/ 131731 w 131730"/>
                    <a:gd name="connsiteY14" fmla="*/ 77819 h 143732"/>
                    <a:gd name="connsiteX15" fmla="*/ 66008 w 131730"/>
                    <a:gd name="connsiteY15" fmla="*/ 143732 h 143732"/>
                    <a:gd name="connsiteX16" fmla="*/ 65913 w 131730"/>
                    <a:gd name="connsiteY16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1730" h="143732">
                      <a:moveTo>
                        <a:pt x="65913" y="143732"/>
                      </a:moveTo>
                      <a:cubicBezTo>
                        <a:pt x="29510" y="143732"/>
                        <a:pt x="0" y="114222"/>
                        <a:pt x="0" y="77819"/>
                      </a:cubicBezTo>
                      <a:lnTo>
                        <a:pt x="0" y="6287"/>
                      </a:lnTo>
                      <a:cubicBezTo>
                        <a:pt x="0" y="2815"/>
                        <a:pt x="2815" y="0"/>
                        <a:pt x="6286" y="0"/>
                      </a:cubicBezTo>
                      <a:lnTo>
                        <a:pt x="19431" y="0"/>
                      </a:lnTo>
                      <a:cubicBezTo>
                        <a:pt x="22903" y="0"/>
                        <a:pt x="25717" y="2815"/>
                        <a:pt x="25717" y="6287"/>
                      </a:cubicBezTo>
                      <a:lnTo>
                        <a:pt x="25717" y="77343"/>
                      </a:lnTo>
                      <a:cubicBezTo>
                        <a:pt x="24637" y="99516"/>
                        <a:pt x="41736" y="118367"/>
                        <a:pt x="63909" y="119447"/>
                      </a:cubicBezTo>
                      <a:cubicBezTo>
                        <a:pt x="86082" y="120527"/>
                        <a:pt x="104933" y="103428"/>
                        <a:pt x="106013" y="81255"/>
                      </a:cubicBezTo>
                      <a:cubicBezTo>
                        <a:pt x="106077" y="79952"/>
                        <a:pt x="106077" y="78646"/>
                        <a:pt x="106013" y="77343"/>
                      </a:cubicBezTo>
                      <a:lnTo>
                        <a:pt x="106013" y="6287"/>
                      </a:lnTo>
                      <a:cubicBezTo>
                        <a:pt x="106064" y="2836"/>
                        <a:pt x="108849" y="51"/>
                        <a:pt x="112300" y="0"/>
                      </a:cubicBezTo>
                      <a:lnTo>
                        <a:pt x="125444" y="0"/>
                      </a:lnTo>
                      <a:cubicBezTo>
                        <a:pt x="128916" y="0"/>
                        <a:pt x="131731" y="2815"/>
                        <a:pt x="131731" y="6287"/>
                      </a:cubicBezTo>
                      <a:lnTo>
                        <a:pt x="131731" y="77819"/>
                      </a:lnTo>
                      <a:cubicBezTo>
                        <a:pt x="131783" y="114169"/>
                        <a:pt x="102358" y="143680"/>
                        <a:pt x="66008" y="143732"/>
                      </a:cubicBezTo>
                      <a:cubicBezTo>
                        <a:pt x="65977" y="143732"/>
                        <a:pt x="65945" y="143732"/>
                        <a:pt x="65913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6" name="爱设计-1-7">
                  <a:extLst>
                    <a:ext uri="{FF2B5EF4-FFF2-40B4-BE49-F238E27FC236}">
                      <a16:creationId xmlns:a16="http://schemas.microsoft.com/office/drawing/2014/main" id="{BE7CBAA7-4448-9DF2-27E7-0BC983BED956}"/>
                    </a:ext>
                  </a:extLst>
                </p:cNvPr>
                <p:cNvSpPr/>
                <p:nvPr/>
              </p:nvSpPr>
              <p:spPr>
                <a:xfrm>
                  <a:off x="10782851" y="1095780"/>
                  <a:ext cx="93055" cy="116375"/>
                </a:xfrm>
                <a:custGeom>
                  <a:avLst/>
                  <a:gdLst>
                    <a:gd name="connsiteX0" fmla="*/ 6287 w 116682"/>
                    <a:gd name="connsiteY0" fmla="*/ 145923 h 145923"/>
                    <a:gd name="connsiteX1" fmla="*/ 1 w 116682"/>
                    <a:gd name="connsiteY1" fmla="*/ 139829 h 145923"/>
                    <a:gd name="connsiteX2" fmla="*/ 1 w 116682"/>
                    <a:gd name="connsiteY2" fmla="*/ 139637 h 145923"/>
                    <a:gd name="connsiteX3" fmla="*/ 1 w 116682"/>
                    <a:gd name="connsiteY3" fmla="*/ 6287 h 145923"/>
                    <a:gd name="connsiteX4" fmla="*/ 6287 w 116682"/>
                    <a:gd name="connsiteY4" fmla="*/ 0 h 145923"/>
                    <a:gd name="connsiteX5" fmla="*/ 20003 w 116682"/>
                    <a:gd name="connsiteY5" fmla="*/ 0 h 145923"/>
                    <a:gd name="connsiteX6" fmla="*/ 26290 w 116682"/>
                    <a:gd name="connsiteY6" fmla="*/ 6287 h 145923"/>
                    <a:gd name="connsiteX7" fmla="*/ 26290 w 116682"/>
                    <a:gd name="connsiteY7" fmla="*/ 114395 h 145923"/>
                    <a:gd name="connsiteX8" fmla="*/ 32576 w 116682"/>
                    <a:gd name="connsiteY8" fmla="*/ 120682 h 145923"/>
                    <a:gd name="connsiteX9" fmla="*/ 110396 w 116682"/>
                    <a:gd name="connsiteY9" fmla="*/ 120682 h 145923"/>
                    <a:gd name="connsiteX10" fmla="*/ 116682 w 116682"/>
                    <a:gd name="connsiteY10" fmla="*/ 126968 h 145923"/>
                    <a:gd name="connsiteX11" fmla="*/ 116682 w 116682"/>
                    <a:gd name="connsiteY11" fmla="*/ 139637 h 145923"/>
                    <a:gd name="connsiteX12" fmla="*/ 110588 w 116682"/>
                    <a:gd name="connsiteY12" fmla="*/ 145923 h 145923"/>
                    <a:gd name="connsiteX13" fmla="*/ 110396 w 116682"/>
                    <a:gd name="connsiteY13" fmla="*/ 145923 h 145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6682" h="145923">
                      <a:moveTo>
                        <a:pt x="6287" y="145923"/>
                      </a:moveTo>
                      <a:cubicBezTo>
                        <a:pt x="2868" y="145976"/>
                        <a:pt x="54" y="143248"/>
                        <a:pt x="1" y="139829"/>
                      </a:cubicBezTo>
                      <a:cubicBezTo>
                        <a:pt x="0" y="139765"/>
                        <a:pt x="0" y="139701"/>
                        <a:pt x="1" y="139637"/>
                      </a:cubicBezTo>
                      <a:lnTo>
                        <a:pt x="1" y="6287"/>
                      </a:lnTo>
                      <a:cubicBezTo>
                        <a:pt x="1" y="2815"/>
                        <a:pt x="2815" y="0"/>
                        <a:pt x="6287" y="0"/>
                      </a:cubicBezTo>
                      <a:lnTo>
                        <a:pt x="20003" y="0"/>
                      </a:lnTo>
                      <a:cubicBezTo>
                        <a:pt x="23475" y="0"/>
                        <a:pt x="26290" y="2815"/>
                        <a:pt x="26290" y="6287"/>
                      </a:cubicBezTo>
                      <a:lnTo>
                        <a:pt x="26290" y="114395"/>
                      </a:lnTo>
                      <a:cubicBezTo>
                        <a:pt x="26290" y="117867"/>
                        <a:pt x="29104" y="120682"/>
                        <a:pt x="32576" y="120682"/>
                      </a:cubicBezTo>
                      <a:lnTo>
                        <a:pt x="110396" y="120682"/>
                      </a:lnTo>
                      <a:cubicBezTo>
                        <a:pt x="113868" y="120682"/>
                        <a:pt x="116682" y="123496"/>
                        <a:pt x="116682" y="126968"/>
                      </a:cubicBezTo>
                      <a:lnTo>
                        <a:pt x="116682" y="139637"/>
                      </a:lnTo>
                      <a:cubicBezTo>
                        <a:pt x="116735" y="143055"/>
                        <a:pt x="114007" y="145870"/>
                        <a:pt x="110588" y="145923"/>
                      </a:cubicBezTo>
                      <a:cubicBezTo>
                        <a:pt x="110524" y="145924"/>
                        <a:pt x="110460" y="145924"/>
                        <a:pt x="110396" y="1459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7" name="爱设计-1-8">
                  <a:extLst>
                    <a:ext uri="{FF2B5EF4-FFF2-40B4-BE49-F238E27FC236}">
                      <a16:creationId xmlns:a16="http://schemas.microsoft.com/office/drawing/2014/main" id="{2A989EDD-0E42-A083-3C8E-2321DE64BEFC}"/>
                    </a:ext>
                  </a:extLst>
                </p:cNvPr>
                <p:cNvSpPr/>
                <p:nvPr/>
              </p:nvSpPr>
              <p:spPr>
                <a:xfrm>
                  <a:off x="11133572" y="1096312"/>
                  <a:ext cx="119110" cy="119110"/>
                </a:xfrm>
                <a:custGeom>
                  <a:avLst/>
                  <a:gdLst>
                    <a:gd name="connsiteX0" fmla="*/ 74867 w 149352"/>
                    <a:gd name="connsiteY0" fmla="*/ 149352 h 149352"/>
                    <a:gd name="connsiteX1" fmla="*/ 0 w 149352"/>
                    <a:gd name="connsiteY1" fmla="*/ 74867 h 149352"/>
                    <a:gd name="connsiteX2" fmla="*/ 74486 w 149352"/>
                    <a:gd name="connsiteY2" fmla="*/ 0 h 149352"/>
                    <a:gd name="connsiteX3" fmla="*/ 149352 w 149352"/>
                    <a:gd name="connsiteY3" fmla="*/ 74486 h 149352"/>
                    <a:gd name="connsiteX4" fmla="*/ 149352 w 149352"/>
                    <a:gd name="connsiteY4" fmla="*/ 74676 h 149352"/>
                    <a:gd name="connsiteX5" fmla="*/ 74867 w 149352"/>
                    <a:gd name="connsiteY5" fmla="*/ 149352 h 149352"/>
                    <a:gd name="connsiteX6" fmla="*/ 74867 w 149352"/>
                    <a:gd name="connsiteY6" fmla="*/ 25527 h 149352"/>
                    <a:gd name="connsiteX7" fmla="*/ 25527 w 149352"/>
                    <a:gd name="connsiteY7" fmla="*/ 74676 h 149352"/>
                    <a:gd name="connsiteX8" fmla="*/ 74676 w 149352"/>
                    <a:gd name="connsiteY8" fmla="*/ 124015 h 149352"/>
                    <a:gd name="connsiteX9" fmla="*/ 124015 w 149352"/>
                    <a:gd name="connsiteY9" fmla="*/ 74866 h 149352"/>
                    <a:gd name="connsiteX10" fmla="*/ 124016 w 149352"/>
                    <a:gd name="connsiteY10" fmla="*/ 74771 h 149352"/>
                    <a:gd name="connsiteX11" fmla="*/ 74866 w 149352"/>
                    <a:gd name="connsiteY11" fmla="*/ 25432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9352" h="149352">
                      <a:moveTo>
                        <a:pt x="74867" y="149352"/>
                      </a:moveTo>
                      <a:cubicBezTo>
                        <a:pt x="33624" y="149457"/>
                        <a:pt x="105" y="116109"/>
                        <a:pt x="0" y="74867"/>
                      </a:cubicBezTo>
                      <a:cubicBezTo>
                        <a:pt x="-105" y="33624"/>
                        <a:pt x="33243" y="105"/>
                        <a:pt x="74486" y="0"/>
                      </a:cubicBezTo>
                      <a:cubicBezTo>
                        <a:pt x="115728" y="-105"/>
                        <a:pt x="149247" y="33243"/>
                        <a:pt x="149352" y="74486"/>
                      </a:cubicBezTo>
                      <a:cubicBezTo>
                        <a:pt x="149352" y="74549"/>
                        <a:pt x="149352" y="74612"/>
                        <a:pt x="149352" y="74676"/>
                      </a:cubicBezTo>
                      <a:cubicBezTo>
                        <a:pt x="149300" y="115822"/>
                        <a:pt x="116013" y="149195"/>
                        <a:pt x="74867" y="149352"/>
                      </a:cubicBezTo>
                      <a:close/>
                      <a:moveTo>
                        <a:pt x="74867" y="25527"/>
                      </a:moveTo>
                      <a:cubicBezTo>
                        <a:pt x="47670" y="25474"/>
                        <a:pt x="25580" y="47479"/>
                        <a:pt x="25527" y="74676"/>
                      </a:cubicBezTo>
                      <a:cubicBezTo>
                        <a:pt x="25474" y="101873"/>
                        <a:pt x="47479" y="123963"/>
                        <a:pt x="74676" y="124015"/>
                      </a:cubicBezTo>
                      <a:cubicBezTo>
                        <a:pt x="101873" y="124068"/>
                        <a:pt x="123963" y="102063"/>
                        <a:pt x="124015" y="74866"/>
                      </a:cubicBezTo>
                      <a:cubicBezTo>
                        <a:pt x="124016" y="74835"/>
                        <a:pt x="124016" y="74803"/>
                        <a:pt x="124016" y="74771"/>
                      </a:cubicBezTo>
                      <a:cubicBezTo>
                        <a:pt x="124016" y="47596"/>
                        <a:pt x="102042" y="25537"/>
                        <a:pt x="74866" y="254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8" name="爱设计-1-9">
                  <a:extLst>
                    <a:ext uri="{FF2B5EF4-FFF2-40B4-BE49-F238E27FC236}">
                      <a16:creationId xmlns:a16="http://schemas.microsoft.com/office/drawing/2014/main" id="{9999365A-99FB-E6F6-2A0B-1AC2949C566B}"/>
                    </a:ext>
                  </a:extLst>
                </p:cNvPr>
                <p:cNvSpPr/>
                <p:nvPr/>
              </p:nvSpPr>
              <p:spPr>
                <a:xfrm>
                  <a:off x="10880009" y="1094261"/>
                  <a:ext cx="119109" cy="119109"/>
                </a:xfrm>
                <a:custGeom>
                  <a:avLst/>
                  <a:gdLst>
                    <a:gd name="connsiteX0" fmla="*/ 74676 w 149351"/>
                    <a:gd name="connsiteY0" fmla="*/ 149352 h 149351"/>
                    <a:gd name="connsiteX1" fmla="*/ 0 w 149351"/>
                    <a:gd name="connsiteY1" fmla="*/ 74676 h 149351"/>
                    <a:gd name="connsiteX2" fmla="*/ 74676 w 149351"/>
                    <a:gd name="connsiteY2" fmla="*/ 0 h 149351"/>
                    <a:gd name="connsiteX3" fmla="*/ 149352 w 149351"/>
                    <a:gd name="connsiteY3" fmla="*/ 74676 h 149351"/>
                    <a:gd name="connsiteX4" fmla="*/ 74676 w 149351"/>
                    <a:gd name="connsiteY4" fmla="*/ 149352 h 149351"/>
                    <a:gd name="connsiteX5" fmla="*/ 74676 w 149351"/>
                    <a:gd name="connsiteY5" fmla="*/ 25527 h 149351"/>
                    <a:gd name="connsiteX6" fmla="*/ 25910 w 149351"/>
                    <a:gd name="connsiteY6" fmla="*/ 75245 h 149351"/>
                    <a:gd name="connsiteX7" fmla="*/ 75629 w 149351"/>
                    <a:gd name="connsiteY7" fmla="*/ 124011 h 149351"/>
                    <a:gd name="connsiteX8" fmla="*/ 124396 w 149351"/>
                    <a:gd name="connsiteY8" fmla="*/ 74676 h 149351"/>
                    <a:gd name="connsiteX9" fmla="*/ 75251 w 149351"/>
                    <a:gd name="connsiteY9" fmla="*/ 25524 h 149351"/>
                    <a:gd name="connsiteX10" fmla="*/ 74676 w 149351"/>
                    <a:gd name="connsiteY10" fmla="*/ 25527 h 149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9351" h="149351">
                      <a:moveTo>
                        <a:pt x="74676" y="149352"/>
                      </a:moveTo>
                      <a:cubicBezTo>
                        <a:pt x="33434" y="149352"/>
                        <a:pt x="0" y="115918"/>
                        <a:pt x="0" y="74676"/>
                      </a:cubicBezTo>
                      <a:cubicBezTo>
                        <a:pt x="0" y="33434"/>
                        <a:pt x="33434" y="0"/>
                        <a:pt x="74676" y="0"/>
                      </a:cubicBezTo>
                      <a:cubicBezTo>
                        <a:pt x="115918" y="0"/>
                        <a:pt x="149352" y="33434"/>
                        <a:pt x="149352" y="74676"/>
                      </a:cubicBezTo>
                      <a:cubicBezTo>
                        <a:pt x="149352" y="115918"/>
                        <a:pt x="115918" y="149352"/>
                        <a:pt x="74676" y="149352"/>
                      </a:cubicBezTo>
                      <a:close/>
                      <a:moveTo>
                        <a:pt x="74676" y="25527"/>
                      </a:moveTo>
                      <a:cubicBezTo>
                        <a:pt x="47480" y="25790"/>
                        <a:pt x="25647" y="48050"/>
                        <a:pt x="25910" y="75245"/>
                      </a:cubicBezTo>
                      <a:cubicBezTo>
                        <a:pt x="26173" y="102441"/>
                        <a:pt x="48433" y="124274"/>
                        <a:pt x="75629" y="124011"/>
                      </a:cubicBezTo>
                      <a:cubicBezTo>
                        <a:pt x="102675" y="123749"/>
                        <a:pt x="124447" y="101723"/>
                        <a:pt x="124396" y="74676"/>
                      </a:cubicBezTo>
                      <a:cubicBezTo>
                        <a:pt x="124398" y="47532"/>
                        <a:pt x="102395" y="25525"/>
                        <a:pt x="75251" y="25524"/>
                      </a:cubicBezTo>
                      <a:cubicBezTo>
                        <a:pt x="75059" y="25524"/>
                        <a:pt x="74868" y="25525"/>
                        <a:pt x="74676" y="2552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9" name="爱设计-1-10">
                  <a:extLst>
                    <a:ext uri="{FF2B5EF4-FFF2-40B4-BE49-F238E27FC236}">
                      <a16:creationId xmlns:a16="http://schemas.microsoft.com/office/drawing/2014/main" id="{E3F3C614-CE56-64E2-7365-B6563113C430}"/>
                    </a:ext>
                  </a:extLst>
                </p:cNvPr>
                <p:cNvSpPr/>
                <p:nvPr/>
              </p:nvSpPr>
              <p:spPr>
                <a:xfrm>
                  <a:off x="11007398" y="1093083"/>
                  <a:ext cx="120880" cy="119110"/>
                </a:xfrm>
                <a:custGeom>
                  <a:avLst/>
                  <a:gdLst>
                    <a:gd name="connsiteX0" fmla="*/ 145638 w 151572"/>
                    <a:gd name="connsiteY0" fmla="*/ 64438 h 149352"/>
                    <a:gd name="connsiteX1" fmla="*/ 145066 w 151572"/>
                    <a:gd name="connsiteY1" fmla="*/ 64438 h 149352"/>
                    <a:gd name="connsiteX2" fmla="*/ 145066 w 151572"/>
                    <a:gd name="connsiteY2" fmla="*/ 64438 h 149352"/>
                    <a:gd name="connsiteX3" fmla="*/ 87916 w 151572"/>
                    <a:gd name="connsiteY3" fmla="*/ 64438 h 149352"/>
                    <a:gd name="connsiteX4" fmla="*/ 81630 w 151572"/>
                    <a:gd name="connsiteY4" fmla="*/ 70724 h 149352"/>
                    <a:gd name="connsiteX5" fmla="*/ 81630 w 151572"/>
                    <a:gd name="connsiteY5" fmla="*/ 83583 h 149352"/>
                    <a:gd name="connsiteX6" fmla="*/ 87916 w 151572"/>
                    <a:gd name="connsiteY6" fmla="*/ 89869 h 149352"/>
                    <a:gd name="connsiteX7" fmla="*/ 115443 w 151572"/>
                    <a:gd name="connsiteY7" fmla="*/ 89869 h 149352"/>
                    <a:gd name="connsiteX8" fmla="*/ 119539 w 151572"/>
                    <a:gd name="connsiteY8" fmla="*/ 91584 h 149352"/>
                    <a:gd name="connsiteX9" fmla="*/ 120492 w 151572"/>
                    <a:gd name="connsiteY9" fmla="*/ 96632 h 149352"/>
                    <a:gd name="connsiteX10" fmla="*/ 120492 w 151572"/>
                    <a:gd name="connsiteY10" fmla="*/ 96632 h 149352"/>
                    <a:gd name="connsiteX11" fmla="*/ 120492 w 151572"/>
                    <a:gd name="connsiteY11" fmla="*/ 96632 h 149352"/>
                    <a:gd name="connsiteX12" fmla="*/ 103632 w 151572"/>
                    <a:gd name="connsiteY12" fmla="*/ 117873 h 149352"/>
                    <a:gd name="connsiteX13" fmla="*/ 102870 w 151572"/>
                    <a:gd name="connsiteY13" fmla="*/ 117873 h 149352"/>
                    <a:gd name="connsiteX14" fmla="*/ 100299 w 151572"/>
                    <a:gd name="connsiteY14" fmla="*/ 119206 h 149352"/>
                    <a:gd name="connsiteX15" fmla="*/ 100299 w 151572"/>
                    <a:gd name="connsiteY15" fmla="*/ 119206 h 149352"/>
                    <a:gd name="connsiteX16" fmla="*/ 99156 w 151572"/>
                    <a:gd name="connsiteY16" fmla="*/ 119778 h 149352"/>
                    <a:gd name="connsiteX17" fmla="*/ 99156 w 151572"/>
                    <a:gd name="connsiteY17" fmla="*/ 119778 h 149352"/>
                    <a:gd name="connsiteX18" fmla="*/ 98108 w 151572"/>
                    <a:gd name="connsiteY18" fmla="*/ 120254 h 149352"/>
                    <a:gd name="connsiteX19" fmla="*/ 98108 w 151572"/>
                    <a:gd name="connsiteY19" fmla="*/ 120254 h 149352"/>
                    <a:gd name="connsiteX20" fmla="*/ 96965 w 151572"/>
                    <a:gd name="connsiteY20" fmla="*/ 120254 h 149352"/>
                    <a:gd name="connsiteX21" fmla="*/ 96965 w 151572"/>
                    <a:gd name="connsiteY21" fmla="*/ 120254 h 149352"/>
                    <a:gd name="connsiteX22" fmla="*/ 91345 w 151572"/>
                    <a:gd name="connsiteY22" fmla="*/ 122254 h 149352"/>
                    <a:gd name="connsiteX23" fmla="*/ 91345 w 151572"/>
                    <a:gd name="connsiteY23" fmla="*/ 122254 h 149352"/>
                    <a:gd name="connsiteX24" fmla="*/ 90012 w 151572"/>
                    <a:gd name="connsiteY24" fmla="*/ 122254 h 149352"/>
                    <a:gd name="connsiteX25" fmla="*/ 90012 w 151572"/>
                    <a:gd name="connsiteY25" fmla="*/ 122254 h 149352"/>
                    <a:gd name="connsiteX26" fmla="*/ 88678 w 151572"/>
                    <a:gd name="connsiteY26" fmla="*/ 122254 h 149352"/>
                    <a:gd name="connsiteX27" fmla="*/ 88678 w 151572"/>
                    <a:gd name="connsiteY27" fmla="*/ 122254 h 149352"/>
                    <a:gd name="connsiteX28" fmla="*/ 81344 w 151572"/>
                    <a:gd name="connsiteY28" fmla="*/ 123302 h 149352"/>
                    <a:gd name="connsiteX29" fmla="*/ 71819 w 151572"/>
                    <a:gd name="connsiteY29" fmla="*/ 123302 h 149352"/>
                    <a:gd name="connsiteX30" fmla="*/ 70581 w 151572"/>
                    <a:gd name="connsiteY30" fmla="*/ 123302 h 149352"/>
                    <a:gd name="connsiteX31" fmla="*/ 70581 w 151572"/>
                    <a:gd name="connsiteY31" fmla="*/ 123302 h 149352"/>
                    <a:gd name="connsiteX32" fmla="*/ 66580 w 151572"/>
                    <a:gd name="connsiteY32" fmla="*/ 122540 h 149352"/>
                    <a:gd name="connsiteX33" fmla="*/ 66580 w 151572"/>
                    <a:gd name="connsiteY33" fmla="*/ 122540 h 149352"/>
                    <a:gd name="connsiteX34" fmla="*/ 29259 w 151572"/>
                    <a:gd name="connsiteY34" fmla="*/ 63743 h 149352"/>
                    <a:gd name="connsiteX35" fmla="*/ 63246 w 151572"/>
                    <a:gd name="connsiteY35" fmla="*/ 27290 h 149352"/>
                    <a:gd name="connsiteX36" fmla="*/ 63246 w 151572"/>
                    <a:gd name="connsiteY36" fmla="*/ 27290 h 149352"/>
                    <a:gd name="connsiteX37" fmla="*/ 72009 w 151572"/>
                    <a:gd name="connsiteY37" fmla="*/ 25480 h 149352"/>
                    <a:gd name="connsiteX38" fmla="*/ 72009 w 151572"/>
                    <a:gd name="connsiteY38" fmla="*/ 25480 h 149352"/>
                    <a:gd name="connsiteX39" fmla="*/ 75438 w 151572"/>
                    <a:gd name="connsiteY39" fmla="*/ 25480 h 149352"/>
                    <a:gd name="connsiteX40" fmla="*/ 77534 w 151572"/>
                    <a:gd name="connsiteY40" fmla="*/ 25480 h 149352"/>
                    <a:gd name="connsiteX41" fmla="*/ 108966 w 151572"/>
                    <a:gd name="connsiteY41" fmla="*/ 36815 h 149352"/>
                    <a:gd name="connsiteX42" fmla="*/ 109538 w 151572"/>
                    <a:gd name="connsiteY42" fmla="*/ 37387 h 149352"/>
                    <a:gd name="connsiteX43" fmla="*/ 109538 w 151572"/>
                    <a:gd name="connsiteY43" fmla="*/ 37387 h 149352"/>
                    <a:gd name="connsiteX44" fmla="*/ 112395 w 151572"/>
                    <a:gd name="connsiteY44" fmla="*/ 40054 h 149352"/>
                    <a:gd name="connsiteX45" fmla="*/ 120396 w 151572"/>
                    <a:gd name="connsiteY45" fmla="*/ 40720 h 149352"/>
                    <a:gd name="connsiteX46" fmla="*/ 131064 w 151572"/>
                    <a:gd name="connsiteY46" fmla="*/ 33291 h 149352"/>
                    <a:gd name="connsiteX47" fmla="*/ 132781 w 151572"/>
                    <a:gd name="connsiteY47" fmla="*/ 24705 h 149352"/>
                    <a:gd name="connsiteX48" fmla="*/ 132588 w 151572"/>
                    <a:gd name="connsiteY48" fmla="*/ 24433 h 149352"/>
                    <a:gd name="connsiteX49" fmla="*/ 122016 w 151572"/>
                    <a:gd name="connsiteY49" fmla="*/ 14908 h 149352"/>
                    <a:gd name="connsiteX50" fmla="*/ 77343 w 151572"/>
                    <a:gd name="connsiteY50" fmla="*/ 49 h 149352"/>
                    <a:gd name="connsiteX51" fmla="*/ 77343 w 151572"/>
                    <a:gd name="connsiteY51" fmla="*/ 49 h 149352"/>
                    <a:gd name="connsiteX52" fmla="*/ 49 w 151572"/>
                    <a:gd name="connsiteY52" fmla="*/ 72010 h 149352"/>
                    <a:gd name="connsiteX53" fmla="*/ 72010 w 151572"/>
                    <a:gd name="connsiteY53" fmla="*/ 149305 h 149352"/>
                    <a:gd name="connsiteX54" fmla="*/ 77344 w 151572"/>
                    <a:gd name="connsiteY54" fmla="*/ 149305 h 149352"/>
                    <a:gd name="connsiteX55" fmla="*/ 84487 w 151572"/>
                    <a:gd name="connsiteY55" fmla="*/ 149305 h 149352"/>
                    <a:gd name="connsiteX56" fmla="*/ 86202 w 151572"/>
                    <a:gd name="connsiteY56" fmla="*/ 149305 h 149352"/>
                    <a:gd name="connsiteX57" fmla="*/ 87440 w 151572"/>
                    <a:gd name="connsiteY57" fmla="*/ 149305 h 149352"/>
                    <a:gd name="connsiteX58" fmla="*/ 88583 w 151572"/>
                    <a:gd name="connsiteY58" fmla="*/ 149305 h 149352"/>
                    <a:gd name="connsiteX59" fmla="*/ 89631 w 151572"/>
                    <a:gd name="connsiteY59" fmla="*/ 149305 h 149352"/>
                    <a:gd name="connsiteX60" fmla="*/ 91536 w 151572"/>
                    <a:gd name="connsiteY60" fmla="*/ 149305 h 149352"/>
                    <a:gd name="connsiteX61" fmla="*/ 92583 w 151572"/>
                    <a:gd name="connsiteY61" fmla="*/ 149305 h 149352"/>
                    <a:gd name="connsiteX62" fmla="*/ 93726 w 151572"/>
                    <a:gd name="connsiteY62" fmla="*/ 149305 h 149352"/>
                    <a:gd name="connsiteX63" fmla="*/ 94679 w 151572"/>
                    <a:gd name="connsiteY63" fmla="*/ 149305 h 149352"/>
                    <a:gd name="connsiteX64" fmla="*/ 96679 w 151572"/>
                    <a:gd name="connsiteY64" fmla="*/ 149305 h 149352"/>
                    <a:gd name="connsiteX65" fmla="*/ 97536 w 151572"/>
                    <a:gd name="connsiteY65" fmla="*/ 149305 h 149352"/>
                    <a:gd name="connsiteX66" fmla="*/ 98775 w 151572"/>
                    <a:gd name="connsiteY66" fmla="*/ 149305 h 149352"/>
                    <a:gd name="connsiteX67" fmla="*/ 99632 w 151572"/>
                    <a:gd name="connsiteY67" fmla="*/ 149305 h 149352"/>
                    <a:gd name="connsiteX68" fmla="*/ 101727 w 151572"/>
                    <a:gd name="connsiteY68" fmla="*/ 148543 h 149352"/>
                    <a:gd name="connsiteX69" fmla="*/ 102489 w 151572"/>
                    <a:gd name="connsiteY69" fmla="*/ 148543 h 149352"/>
                    <a:gd name="connsiteX70" fmla="*/ 103728 w 151572"/>
                    <a:gd name="connsiteY70" fmla="*/ 148543 h 149352"/>
                    <a:gd name="connsiteX71" fmla="*/ 103728 w 151572"/>
                    <a:gd name="connsiteY71" fmla="*/ 148543 h 149352"/>
                    <a:gd name="connsiteX72" fmla="*/ 106299 w 151572"/>
                    <a:gd name="connsiteY72" fmla="*/ 147591 h 149352"/>
                    <a:gd name="connsiteX73" fmla="*/ 106966 w 151572"/>
                    <a:gd name="connsiteY73" fmla="*/ 147591 h 149352"/>
                    <a:gd name="connsiteX74" fmla="*/ 110967 w 151572"/>
                    <a:gd name="connsiteY74" fmla="*/ 145686 h 149352"/>
                    <a:gd name="connsiteX75" fmla="*/ 111538 w 151572"/>
                    <a:gd name="connsiteY75" fmla="*/ 145686 h 149352"/>
                    <a:gd name="connsiteX76" fmla="*/ 114015 w 151572"/>
                    <a:gd name="connsiteY76" fmla="*/ 144257 h 149352"/>
                    <a:gd name="connsiteX77" fmla="*/ 114015 w 151572"/>
                    <a:gd name="connsiteY77" fmla="*/ 144257 h 149352"/>
                    <a:gd name="connsiteX78" fmla="*/ 115253 w 151572"/>
                    <a:gd name="connsiteY78" fmla="*/ 143495 h 149352"/>
                    <a:gd name="connsiteX79" fmla="*/ 115729 w 151572"/>
                    <a:gd name="connsiteY79" fmla="*/ 143495 h 149352"/>
                    <a:gd name="connsiteX80" fmla="*/ 118110 w 151572"/>
                    <a:gd name="connsiteY80" fmla="*/ 141971 h 149352"/>
                    <a:gd name="connsiteX81" fmla="*/ 118110 w 151572"/>
                    <a:gd name="connsiteY81" fmla="*/ 141971 h 149352"/>
                    <a:gd name="connsiteX82" fmla="*/ 119349 w 151572"/>
                    <a:gd name="connsiteY82" fmla="*/ 141114 h 149352"/>
                    <a:gd name="connsiteX83" fmla="*/ 119349 w 151572"/>
                    <a:gd name="connsiteY83" fmla="*/ 141114 h 149352"/>
                    <a:gd name="connsiteX84" fmla="*/ 121730 w 151572"/>
                    <a:gd name="connsiteY84" fmla="*/ 139399 h 149352"/>
                    <a:gd name="connsiteX85" fmla="*/ 121730 w 151572"/>
                    <a:gd name="connsiteY85" fmla="*/ 139399 h 149352"/>
                    <a:gd name="connsiteX86" fmla="*/ 122968 w 151572"/>
                    <a:gd name="connsiteY86" fmla="*/ 138352 h 149352"/>
                    <a:gd name="connsiteX87" fmla="*/ 122968 w 151572"/>
                    <a:gd name="connsiteY87" fmla="*/ 138352 h 149352"/>
                    <a:gd name="connsiteX88" fmla="*/ 125349 w 151572"/>
                    <a:gd name="connsiteY88" fmla="*/ 136351 h 149352"/>
                    <a:gd name="connsiteX89" fmla="*/ 125349 w 151572"/>
                    <a:gd name="connsiteY89" fmla="*/ 136351 h 149352"/>
                    <a:gd name="connsiteX90" fmla="*/ 150400 w 151572"/>
                    <a:gd name="connsiteY90" fmla="*/ 80630 h 149352"/>
                    <a:gd name="connsiteX91" fmla="*/ 150400 w 151572"/>
                    <a:gd name="connsiteY91" fmla="*/ 74248 h 149352"/>
                    <a:gd name="connsiteX92" fmla="*/ 149006 w 151572"/>
                    <a:gd name="connsiteY92" fmla="*/ 65604 h 149352"/>
                    <a:gd name="connsiteX93" fmla="*/ 145638 w 151572"/>
                    <a:gd name="connsiteY93" fmla="*/ 64438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151572" h="149352">
                      <a:moveTo>
                        <a:pt x="145638" y="64438"/>
                      </a:moveTo>
                      <a:lnTo>
                        <a:pt x="145066" y="64438"/>
                      </a:lnTo>
                      <a:lnTo>
                        <a:pt x="145066" y="64438"/>
                      </a:lnTo>
                      <a:lnTo>
                        <a:pt x="87916" y="64438"/>
                      </a:lnTo>
                      <a:cubicBezTo>
                        <a:pt x="84444" y="64438"/>
                        <a:pt x="81630" y="67252"/>
                        <a:pt x="81630" y="70724"/>
                      </a:cubicBezTo>
                      <a:lnTo>
                        <a:pt x="81630" y="83583"/>
                      </a:lnTo>
                      <a:cubicBezTo>
                        <a:pt x="81630" y="87055"/>
                        <a:pt x="84444" y="89869"/>
                        <a:pt x="87916" y="89869"/>
                      </a:cubicBezTo>
                      <a:lnTo>
                        <a:pt x="115443" y="89869"/>
                      </a:lnTo>
                      <a:cubicBezTo>
                        <a:pt x="116988" y="89843"/>
                        <a:pt x="118474" y="90465"/>
                        <a:pt x="119539" y="91584"/>
                      </a:cubicBezTo>
                      <a:cubicBezTo>
                        <a:pt x="120734" y="92976"/>
                        <a:pt x="121097" y="94900"/>
                        <a:pt x="120492" y="96632"/>
                      </a:cubicBezTo>
                      <a:lnTo>
                        <a:pt x="120492" y="96632"/>
                      </a:lnTo>
                      <a:lnTo>
                        <a:pt x="120492" y="96632"/>
                      </a:lnTo>
                      <a:cubicBezTo>
                        <a:pt x="116693" y="104984"/>
                        <a:pt x="110905" y="112278"/>
                        <a:pt x="103632" y="117873"/>
                      </a:cubicBezTo>
                      <a:lnTo>
                        <a:pt x="102870" y="117873"/>
                      </a:lnTo>
                      <a:lnTo>
                        <a:pt x="100299" y="119206"/>
                      </a:lnTo>
                      <a:lnTo>
                        <a:pt x="100299" y="119206"/>
                      </a:lnTo>
                      <a:lnTo>
                        <a:pt x="99156" y="119778"/>
                      </a:lnTo>
                      <a:lnTo>
                        <a:pt x="99156" y="119778"/>
                      </a:lnTo>
                      <a:lnTo>
                        <a:pt x="98108" y="120254"/>
                      </a:lnTo>
                      <a:lnTo>
                        <a:pt x="98108" y="120254"/>
                      </a:lnTo>
                      <a:lnTo>
                        <a:pt x="96965" y="120254"/>
                      </a:lnTo>
                      <a:lnTo>
                        <a:pt x="96965" y="120254"/>
                      </a:lnTo>
                      <a:lnTo>
                        <a:pt x="91345" y="122254"/>
                      </a:lnTo>
                      <a:lnTo>
                        <a:pt x="91345" y="122254"/>
                      </a:lnTo>
                      <a:lnTo>
                        <a:pt x="90012" y="122254"/>
                      </a:lnTo>
                      <a:lnTo>
                        <a:pt x="90012" y="122254"/>
                      </a:lnTo>
                      <a:lnTo>
                        <a:pt x="88678" y="122254"/>
                      </a:lnTo>
                      <a:lnTo>
                        <a:pt x="88678" y="122254"/>
                      </a:lnTo>
                      <a:cubicBezTo>
                        <a:pt x="86262" y="122783"/>
                        <a:pt x="83811" y="123133"/>
                        <a:pt x="81344" y="123302"/>
                      </a:cubicBezTo>
                      <a:lnTo>
                        <a:pt x="71819" y="123302"/>
                      </a:lnTo>
                      <a:lnTo>
                        <a:pt x="70581" y="123302"/>
                      </a:lnTo>
                      <a:lnTo>
                        <a:pt x="70581" y="123302"/>
                      </a:lnTo>
                      <a:lnTo>
                        <a:pt x="66580" y="122540"/>
                      </a:lnTo>
                      <a:lnTo>
                        <a:pt x="66580" y="122540"/>
                      </a:lnTo>
                      <a:cubicBezTo>
                        <a:pt x="40038" y="116609"/>
                        <a:pt x="23329" y="90285"/>
                        <a:pt x="29259" y="63743"/>
                      </a:cubicBezTo>
                      <a:cubicBezTo>
                        <a:pt x="33149" y="46333"/>
                        <a:pt x="46151" y="32388"/>
                        <a:pt x="63246" y="27290"/>
                      </a:cubicBezTo>
                      <a:lnTo>
                        <a:pt x="63246" y="27290"/>
                      </a:lnTo>
                      <a:cubicBezTo>
                        <a:pt x="66102" y="26405"/>
                        <a:pt x="69037" y="25799"/>
                        <a:pt x="72009" y="25480"/>
                      </a:cubicBezTo>
                      <a:lnTo>
                        <a:pt x="72009" y="25480"/>
                      </a:lnTo>
                      <a:lnTo>
                        <a:pt x="75438" y="25480"/>
                      </a:lnTo>
                      <a:lnTo>
                        <a:pt x="77534" y="25480"/>
                      </a:lnTo>
                      <a:cubicBezTo>
                        <a:pt x="89018" y="25448"/>
                        <a:pt x="100146" y="29461"/>
                        <a:pt x="108966" y="36815"/>
                      </a:cubicBezTo>
                      <a:lnTo>
                        <a:pt x="109538" y="37387"/>
                      </a:lnTo>
                      <a:lnTo>
                        <a:pt x="109538" y="37387"/>
                      </a:lnTo>
                      <a:lnTo>
                        <a:pt x="112395" y="40054"/>
                      </a:lnTo>
                      <a:cubicBezTo>
                        <a:pt x="114519" y="42249"/>
                        <a:pt x="117939" y="42534"/>
                        <a:pt x="120396" y="40720"/>
                      </a:cubicBezTo>
                      <a:lnTo>
                        <a:pt x="131064" y="33291"/>
                      </a:lnTo>
                      <a:cubicBezTo>
                        <a:pt x="133909" y="31394"/>
                        <a:pt x="134678" y="27550"/>
                        <a:pt x="132781" y="24705"/>
                      </a:cubicBezTo>
                      <a:cubicBezTo>
                        <a:pt x="132719" y="24612"/>
                        <a:pt x="132655" y="24522"/>
                        <a:pt x="132588" y="24433"/>
                      </a:cubicBezTo>
                      <a:cubicBezTo>
                        <a:pt x="129363" y="20941"/>
                        <a:pt x="125824" y="17753"/>
                        <a:pt x="122016" y="14908"/>
                      </a:cubicBezTo>
                      <a:cubicBezTo>
                        <a:pt x="109110" y="5280"/>
                        <a:pt x="93445" y="69"/>
                        <a:pt x="77343" y="49"/>
                      </a:cubicBezTo>
                      <a:lnTo>
                        <a:pt x="77343" y="49"/>
                      </a:lnTo>
                      <a:cubicBezTo>
                        <a:pt x="36127" y="-1424"/>
                        <a:pt x="1521" y="30794"/>
                        <a:pt x="49" y="72010"/>
                      </a:cubicBezTo>
                      <a:cubicBezTo>
                        <a:pt x="-1424" y="113226"/>
                        <a:pt x="30794" y="147833"/>
                        <a:pt x="72010" y="149305"/>
                      </a:cubicBezTo>
                      <a:cubicBezTo>
                        <a:pt x="73788" y="149369"/>
                        <a:pt x="75566" y="149369"/>
                        <a:pt x="77344" y="149305"/>
                      </a:cubicBezTo>
                      <a:lnTo>
                        <a:pt x="84487" y="149305"/>
                      </a:lnTo>
                      <a:lnTo>
                        <a:pt x="86202" y="149305"/>
                      </a:lnTo>
                      <a:lnTo>
                        <a:pt x="87440" y="149305"/>
                      </a:lnTo>
                      <a:lnTo>
                        <a:pt x="88583" y="149305"/>
                      </a:lnTo>
                      <a:lnTo>
                        <a:pt x="89631" y="149305"/>
                      </a:lnTo>
                      <a:lnTo>
                        <a:pt x="91536" y="149305"/>
                      </a:lnTo>
                      <a:lnTo>
                        <a:pt x="92583" y="149305"/>
                      </a:lnTo>
                      <a:lnTo>
                        <a:pt x="93726" y="149305"/>
                      </a:lnTo>
                      <a:lnTo>
                        <a:pt x="94679" y="149305"/>
                      </a:lnTo>
                      <a:lnTo>
                        <a:pt x="96679" y="149305"/>
                      </a:lnTo>
                      <a:lnTo>
                        <a:pt x="97536" y="149305"/>
                      </a:lnTo>
                      <a:lnTo>
                        <a:pt x="98775" y="149305"/>
                      </a:lnTo>
                      <a:lnTo>
                        <a:pt x="99632" y="149305"/>
                      </a:lnTo>
                      <a:lnTo>
                        <a:pt x="101727" y="148543"/>
                      </a:lnTo>
                      <a:lnTo>
                        <a:pt x="102489" y="148543"/>
                      </a:lnTo>
                      <a:lnTo>
                        <a:pt x="103728" y="148543"/>
                      </a:lnTo>
                      <a:lnTo>
                        <a:pt x="103728" y="148543"/>
                      </a:lnTo>
                      <a:lnTo>
                        <a:pt x="106299" y="147591"/>
                      </a:lnTo>
                      <a:lnTo>
                        <a:pt x="106966" y="147591"/>
                      </a:lnTo>
                      <a:lnTo>
                        <a:pt x="110967" y="145686"/>
                      </a:lnTo>
                      <a:lnTo>
                        <a:pt x="111538" y="145686"/>
                      </a:lnTo>
                      <a:lnTo>
                        <a:pt x="114015" y="144257"/>
                      </a:lnTo>
                      <a:lnTo>
                        <a:pt x="114015" y="144257"/>
                      </a:lnTo>
                      <a:lnTo>
                        <a:pt x="115253" y="143495"/>
                      </a:lnTo>
                      <a:lnTo>
                        <a:pt x="115729" y="143495"/>
                      </a:lnTo>
                      <a:lnTo>
                        <a:pt x="118110" y="141971"/>
                      </a:lnTo>
                      <a:lnTo>
                        <a:pt x="118110" y="141971"/>
                      </a:lnTo>
                      <a:lnTo>
                        <a:pt x="119349" y="141114"/>
                      </a:lnTo>
                      <a:lnTo>
                        <a:pt x="119349" y="141114"/>
                      </a:lnTo>
                      <a:cubicBezTo>
                        <a:pt x="120185" y="140604"/>
                        <a:pt x="120981" y="140031"/>
                        <a:pt x="121730" y="139399"/>
                      </a:cubicBezTo>
                      <a:lnTo>
                        <a:pt x="121730" y="139399"/>
                      </a:lnTo>
                      <a:lnTo>
                        <a:pt x="122968" y="138352"/>
                      </a:lnTo>
                      <a:lnTo>
                        <a:pt x="122968" y="138352"/>
                      </a:lnTo>
                      <a:lnTo>
                        <a:pt x="125349" y="136351"/>
                      </a:lnTo>
                      <a:lnTo>
                        <a:pt x="125349" y="136351"/>
                      </a:lnTo>
                      <a:cubicBezTo>
                        <a:pt x="141417" y="122313"/>
                        <a:pt x="150564" y="101966"/>
                        <a:pt x="150400" y="80630"/>
                      </a:cubicBezTo>
                      <a:lnTo>
                        <a:pt x="150400" y="74248"/>
                      </a:lnTo>
                      <a:cubicBezTo>
                        <a:pt x="152402" y="71476"/>
                        <a:pt x="151778" y="67606"/>
                        <a:pt x="149006" y="65604"/>
                      </a:cubicBezTo>
                      <a:cubicBezTo>
                        <a:pt x="148022" y="64894"/>
                        <a:pt x="146850" y="64488"/>
                        <a:pt x="145638" y="644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A557267D-1519-ACE0-B953-F70B08ADD3AB}"/>
                </a:ext>
              </a:extLst>
            </p:cNvPr>
            <p:cNvGrpSpPr/>
            <p:nvPr/>
          </p:nvGrpSpPr>
          <p:grpSpPr>
            <a:xfrm>
              <a:off x="5185410" y="0"/>
              <a:ext cx="1821180" cy="6858001"/>
              <a:chOff x="5173980" y="-2"/>
              <a:chExt cx="1821180" cy="6858001"/>
            </a:xfrm>
          </p:grpSpPr>
          <p:pic>
            <p:nvPicPr>
              <p:cNvPr id="59" name="爱设计-1-11">
                <a:extLst>
                  <a:ext uri="{FF2B5EF4-FFF2-40B4-BE49-F238E27FC236}">
                    <a16:creationId xmlns:a16="http://schemas.microsoft.com/office/drawing/2014/main" id="{1B287F04-1893-E3B3-D7AD-4016D42CF35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238750" y="6605210"/>
                <a:ext cx="1756410" cy="252789"/>
              </a:xfrm>
              <a:custGeom>
                <a:avLst/>
                <a:gdLst>
                  <a:gd name="connsiteX0" fmla="*/ 0 w 6273328"/>
                  <a:gd name="connsiteY0" fmla="*/ 0 h 433330"/>
                  <a:gd name="connsiteX1" fmla="*/ 6273328 w 6273328"/>
                  <a:gd name="connsiteY1" fmla="*/ 0 h 433330"/>
                  <a:gd name="connsiteX2" fmla="*/ 6273328 w 6273328"/>
                  <a:gd name="connsiteY2" fmla="*/ 433330 h 433330"/>
                  <a:gd name="connsiteX3" fmla="*/ 0 w 6273328"/>
                  <a:gd name="connsiteY3" fmla="*/ 433330 h 433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73328" h="433330">
                    <a:moveTo>
                      <a:pt x="0" y="0"/>
                    </a:moveTo>
                    <a:lnTo>
                      <a:pt x="6273328" y="0"/>
                    </a:lnTo>
                    <a:lnTo>
                      <a:pt x="6273328" y="433330"/>
                    </a:lnTo>
                    <a:lnTo>
                      <a:pt x="0" y="433330"/>
                    </a:lnTo>
                    <a:close/>
                  </a:path>
                </a:pathLst>
              </a:custGeom>
            </p:spPr>
          </p:pic>
          <p:pic>
            <p:nvPicPr>
              <p:cNvPr id="60" name="爱设计-1-12">
                <a:extLst>
                  <a:ext uri="{FF2B5EF4-FFF2-40B4-BE49-F238E27FC236}">
                    <a16:creationId xmlns:a16="http://schemas.microsoft.com/office/drawing/2014/main" id="{B53E03F8-B6F0-63A5-0A0D-4D23A666E40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 flipV="1">
                <a:off x="5173980" y="-2"/>
                <a:ext cx="1821180" cy="252789"/>
              </a:xfrm>
              <a:custGeom>
                <a:avLst/>
                <a:gdLst>
                  <a:gd name="connsiteX0" fmla="*/ 0 w 6273328"/>
                  <a:gd name="connsiteY0" fmla="*/ 0 h 433330"/>
                  <a:gd name="connsiteX1" fmla="*/ 6273328 w 6273328"/>
                  <a:gd name="connsiteY1" fmla="*/ 0 h 433330"/>
                  <a:gd name="connsiteX2" fmla="*/ 6273328 w 6273328"/>
                  <a:gd name="connsiteY2" fmla="*/ 433330 h 433330"/>
                  <a:gd name="connsiteX3" fmla="*/ 0 w 6273328"/>
                  <a:gd name="connsiteY3" fmla="*/ 433330 h 433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73328" h="433330">
                    <a:moveTo>
                      <a:pt x="0" y="0"/>
                    </a:moveTo>
                    <a:lnTo>
                      <a:pt x="6273328" y="0"/>
                    </a:lnTo>
                    <a:lnTo>
                      <a:pt x="6273328" y="433330"/>
                    </a:lnTo>
                    <a:lnTo>
                      <a:pt x="0" y="433330"/>
                    </a:lnTo>
                    <a:close/>
                  </a:path>
                </a:pathLst>
              </a:custGeom>
            </p:spPr>
          </p:pic>
        </p:grpSp>
        <p:grpSp>
          <p:nvGrpSpPr>
            <p:cNvPr id="3" name="爱设计-1">
              <a:extLst>
                <a:ext uri="{FF2B5EF4-FFF2-40B4-BE49-F238E27FC236}">
                  <a16:creationId xmlns:a16="http://schemas.microsoft.com/office/drawing/2014/main" id="{F202EDE8-8E85-214A-3E32-F3DB7F57D49E}"/>
                </a:ext>
              </a:extLst>
            </p:cNvPr>
            <p:cNvGrpSpPr/>
            <p:nvPr/>
          </p:nvGrpSpPr>
          <p:grpSpPr>
            <a:xfrm>
              <a:off x="557834" y="512941"/>
              <a:ext cx="7242256" cy="795457"/>
              <a:chOff x="557834" y="512941"/>
              <a:chExt cx="7242256" cy="795457"/>
            </a:xfrm>
          </p:grpSpPr>
          <p:sp>
            <p:nvSpPr>
              <p:cNvPr id="4" name="爱设计-1-13">
                <a:extLst>
                  <a:ext uri="{FF2B5EF4-FFF2-40B4-BE49-F238E27FC236}">
                    <a16:creationId xmlns:a16="http://schemas.microsoft.com/office/drawing/2014/main" id="{9F1296BD-9CF7-D2CF-6AFF-00BD9F1960C3}"/>
                  </a:ext>
                </a:extLst>
              </p:cNvPr>
              <p:cNvSpPr txBox="1"/>
              <p:nvPr/>
            </p:nvSpPr>
            <p:spPr>
              <a:xfrm>
                <a:off x="557834" y="512941"/>
                <a:ext cx="7242256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Heavy" panose="02020900000000000000" pitchFamily="18" charset="-122"/>
                    <a:ea typeface="思源宋体 Heavy" panose="02020900000000000000" pitchFamily="18" charset="-122"/>
                    <a:cs typeface="OPPOSans B" panose="00020600040101010101" pitchFamily="18" charset="-122"/>
                    <a:sym typeface="OPPOSans B" panose="00020600040101010101" pitchFamily="18" charset="-122"/>
                  </a:rPr>
                  <a:t>演示，</a:t>
                </a:r>
                <a:r>
                  <a:rPr kumimoji="0" lang="zh-CN" altLang="en-US" sz="3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思源宋体 Heavy" panose="02020900000000000000" pitchFamily="18" charset="-122"/>
                    <a:ea typeface="思源宋体 Heavy" panose="02020900000000000000" pitchFamily="18" charset="-122"/>
                    <a:cs typeface="OPPOSans B" panose="00020600040101010101" pitchFamily="18" charset="-122"/>
                    <a:sym typeface="OPPOSans B" panose="00020600040101010101" pitchFamily="18" charset="-122"/>
                  </a:rPr>
                  <a:t>就用</a:t>
                </a:r>
                <a:r>
                  <a:rPr kumimoji="0" lang="zh-CN" altLang="en-US" sz="3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思源宋体 Heavy" panose="02020900000000000000" pitchFamily="18" charset="-122"/>
                    <a:ea typeface="思源宋体 Heavy" panose="02020900000000000000" pitchFamily="18" charset="-122"/>
                    <a:cs typeface="OPPOSans B" panose="00020600040101010101" pitchFamily="18" charset="-122"/>
                    <a:sym typeface="OPPOSans B" panose="00020600040101010101" pitchFamily="18" charset="-122"/>
                  </a:rPr>
                  <a:t>爱设计</a:t>
                </a:r>
              </a:p>
            </p:txBody>
          </p:sp>
          <p:sp>
            <p:nvSpPr>
              <p:cNvPr id="6" name="爱设计-1-14">
                <a:extLst>
                  <a:ext uri="{FF2B5EF4-FFF2-40B4-BE49-F238E27FC236}">
                    <a16:creationId xmlns:a16="http://schemas.microsoft.com/office/drawing/2014/main" id="{7491AE9D-2CAC-F33F-E509-58A3ABD2EC20}"/>
                  </a:ext>
                </a:extLst>
              </p:cNvPr>
              <p:cNvSpPr txBox="1"/>
              <p:nvPr/>
            </p:nvSpPr>
            <p:spPr>
              <a:xfrm>
                <a:off x="557834" y="1000621"/>
                <a:ext cx="2563318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cs typeface="OPPOSans B" panose="00020600040101010101" pitchFamily="18" charset="-122"/>
                    <a:sym typeface="OPPOSans B" panose="00020600040101010101" pitchFamily="18" charset="-122"/>
                  </a:rPr>
                  <a:t>ISHEJI PowerPoint Design</a:t>
                </a:r>
              </a:p>
            </p:txBody>
          </p:sp>
        </p:grpSp>
      </p:grpSp>
      <p:pic>
        <p:nvPicPr>
          <p:cNvPr id="8" name="爱设计-2">
            <a:extLst>
              <a:ext uri="{FF2B5EF4-FFF2-40B4-BE49-F238E27FC236}">
                <a16:creationId xmlns:a16="http://schemas.microsoft.com/office/drawing/2014/main" id="{D1135485-5BD0-40EF-6592-7487295C081E}"/>
              </a:ext>
            </a:extLst>
          </p:cNvPr>
          <p:cNvPicPr>
            <a:picLocks noChangeAspect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3585" y="1815744"/>
            <a:ext cx="2857173" cy="2697172"/>
          </a:xfrm>
          <a:prstGeom prst="rect">
            <a:avLst/>
          </a:prstGeom>
        </p:spPr>
      </p:pic>
      <p:sp>
        <p:nvSpPr>
          <p:cNvPr id="9" name="爱设计-3">
            <a:extLst>
              <a:ext uri="{FF2B5EF4-FFF2-40B4-BE49-F238E27FC236}">
                <a16:creationId xmlns:a16="http://schemas.microsoft.com/office/drawing/2014/main" id="{4A3419BD-76A8-16A8-A8BB-2230AE1BEC67}"/>
              </a:ext>
            </a:extLst>
          </p:cNvPr>
          <p:cNvSpPr/>
          <p:nvPr/>
        </p:nvSpPr>
        <p:spPr>
          <a:xfrm>
            <a:off x="921760" y="4508329"/>
            <a:ext cx="2860821" cy="7270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爱设计-4">
            <a:extLst>
              <a:ext uri="{FF2B5EF4-FFF2-40B4-BE49-F238E27FC236}">
                <a16:creationId xmlns:a16="http://schemas.microsoft.com/office/drawing/2014/main" id="{01EE9B4D-434D-C9D4-9876-225C06A76A57}"/>
              </a:ext>
            </a:extLst>
          </p:cNvPr>
          <p:cNvSpPr txBox="1"/>
          <p:nvPr/>
        </p:nvSpPr>
        <p:spPr>
          <a:xfrm>
            <a:off x="865883" y="4388392"/>
            <a:ext cx="1056828" cy="841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000" b="1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01</a:t>
            </a:r>
            <a:endParaRPr lang="zh-CN" altLang="en-US" sz="4000" b="1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1" name="爱设计-5">
            <a:extLst>
              <a:ext uri="{FF2B5EF4-FFF2-40B4-BE49-F238E27FC236}">
                <a16:creationId xmlns:a16="http://schemas.microsoft.com/office/drawing/2014/main" id="{D9D6B568-6651-3F5C-1E9A-A06607A93801}"/>
              </a:ext>
            </a:extLst>
          </p:cNvPr>
          <p:cNvSpPr txBox="1"/>
          <p:nvPr/>
        </p:nvSpPr>
        <p:spPr>
          <a:xfrm>
            <a:off x="1791712" y="4597954"/>
            <a:ext cx="1915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12" name="爱设计-6">
            <a:extLst>
              <a:ext uri="{FF2B5EF4-FFF2-40B4-BE49-F238E27FC236}">
                <a16:creationId xmlns:a16="http://schemas.microsoft.com/office/drawing/2014/main" id="{DBC184E8-681B-3FDD-8F75-E58349287405}"/>
              </a:ext>
            </a:extLst>
          </p:cNvPr>
          <p:cNvSpPr txBox="1"/>
          <p:nvPr/>
        </p:nvSpPr>
        <p:spPr>
          <a:xfrm>
            <a:off x="1791712" y="4838109"/>
            <a:ext cx="2012647" cy="279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Intelligent flow of content</a:t>
            </a:r>
          </a:p>
        </p:txBody>
      </p:sp>
      <p:sp>
        <p:nvSpPr>
          <p:cNvPr id="13" name="爱设计-7">
            <a:extLst>
              <a:ext uri="{FF2B5EF4-FFF2-40B4-BE49-F238E27FC236}">
                <a16:creationId xmlns:a16="http://schemas.microsoft.com/office/drawing/2014/main" id="{400DF83C-1D1E-6B28-55FA-D1B141979C12}"/>
              </a:ext>
            </a:extLst>
          </p:cNvPr>
          <p:cNvSpPr txBox="1"/>
          <p:nvPr/>
        </p:nvSpPr>
        <p:spPr>
          <a:xfrm>
            <a:off x="848922" y="5336894"/>
            <a:ext cx="2938476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通过海报、文章、视频、音频、直播等形式创造优质内容，经由内容智能中台分发到各个渠道</a:t>
            </a:r>
          </a:p>
        </p:txBody>
      </p:sp>
      <p:pic>
        <p:nvPicPr>
          <p:cNvPr id="14" name="爱设计-8">
            <a:extLst>
              <a:ext uri="{FF2B5EF4-FFF2-40B4-BE49-F238E27FC236}">
                <a16:creationId xmlns:a16="http://schemas.microsoft.com/office/drawing/2014/main" id="{D46A28A3-0D5F-41DF-44D0-B5AB66696184}"/>
              </a:ext>
            </a:extLst>
          </p:cNvPr>
          <p:cNvPicPr>
            <a:picLocks/>
          </p:cNvPicPr>
          <p:nvPr/>
        </p:nvPicPr>
        <p:blipFill>
          <a:blip r:embed="rId7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92945" y="1815744"/>
            <a:ext cx="2857173" cy="2697172"/>
          </a:xfrm>
          <a:prstGeom prst="rect">
            <a:avLst/>
          </a:prstGeom>
        </p:spPr>
      </p:pic>
      <p:sp>
        <p:nvSpPr>
          <p:cNvPr id="15" name="爱设计-9">
            <a:extLst>
              <a:ext uri="{FF2B5EF4-FFF2-40B4-BE49-F238E27FC236}">
                <a16:creationId xmlns:a16="http://schemas.microsoft.com/office/drawing/2014/main" id="{EC5680C6-2FF8-1A4F-71B4-97821F661442}"/>
              </a:ext>
            </a:extLst>
          </p:cNvPr>
          <p:cNvSpPr/>
          <p:nvPr/>
        </p:nvSpPr>
        <p:spPr>
          <a:xfrm>
            <a:off x="4691120" y="4508329"/>
            <a:ext cx="2860821" cy="7270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爱设计-10">
            <a:extLst>
              <a:ext uri="{FF2B5EF4-FFF2-40B4-BE49-F238E27FC236}">
                <a16:creationId xmlns:a16="http://schemas.microsoft.com/office/drawing/2014/main" id="{389366FC-CEB6-D712-2B48-67085C9F59D1}"/>
              </a:ext>
            </a:extLst>
          </p:cNvPr>
          <p:cNvSpPr txBox="1"/>
          <p:nvPr/>
        </p:nvSpPr>
        <p:spPr>
          <a:xfrm>
            <a:off x="4635243" y="4388392"/>
            <a:ext cx="1056828" cy="841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000" b="1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02</a:t>
            </a:r>
            <a:endParaRPr lang="zh-CN" altLang="en-US" sz="4000" b="1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8" name="爱设计-11">
            <a:extLst>
              <a:ext uri="{FF2B5EF4-FFF2-40B4-BE49-F238E27FC236}">
                <a16:creationId xmlns:a16="http://schemas.microsoft.com/office/drawing/2014/main" id="{30E85DDB-12FE-73F7-E769-0612244AA08B}"/>
              </a:ext>
            </a:extLst>
          </p:cNvPr>
          <p:cNvSpPr txBox="1"/>
          <p:nvPr/>
        </p:nvSpPr>
        <p:spPr>
          <a:xfrm>
            <a:off x="5561072" y="4597954"/>
            <a:ext cx="1915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19" name="爱设计-12">
            <a:extLst>
              <a:ext uri="{FF2B5EF4-FFF2-40B4-BE49-F238E27FC236}">
                <a16:creationId xmlns:a16="http://schemas.microsoft.com/office/drawing/2014/main" id="{E90FA005-8375-BFD8-D350-48BF8D6974CC}"/>
              </a:ext>
            </a:extLst>
          </p:cNvPr>
          <p:cNvSpPr txBox="1"/>
          <p:nvPr/>
        </p:nvSpPr>
        <p:spPr>
          <a:xfrm>
            <a:off x="5561072" y="4838109"/>
            <a:ext cx="2012647" cy="279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Digital asset Management</a:t>
            </a:r>
          </a:p>
        </p:txBody>
      </p:sp>
      <p:sp>
        <p:nvSpPr>
          <p:cNvPr id="20" name="爱设计-13">
            <a:extLst>
              <a:ext uri="{FF2B5EF4-FFF2-40B4-BE49-F238E27FC236}">
                <a16:creationId xmlns:a16="http://schemas.microsoft.com/office/drawing/2014/main" id="{E7079482-B5EA-B139-8616-836723511076}"/>
              </a:ext>
            </a:extLst>
          </p:cNvPr>
          <p:cNvSpPr txBox="1"/>
          <p:nvPr/>
        </p:nvSpPr>
        <p:spPr>
          <a:xfrm>
            <a:off x="4618282" y="5336894"/>
            <a:ext cx="2938476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基于全社交媒体平台进行全域流量整合营销，借助数据中台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KolRank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提供标准化产品及服务</a:t>
            </a:r>
          </a:p>
        </p:txBody>
      </p:sp>
      <p:pic>
        <p:nvPicPr>
          <p:cNvPr id="21" name="爱设计-14">
            <a:extLst>
              <a:ext uri="{FF2B5EF4-FFF2-40B4-BE49-F238E27FC236}">
                <a16:creationId xmlns:a16="http://schemas.microsoft.com/office/drawing/2014/main" id="{B475A9BD-A9D2-455E-625F-9F73957D5197}"/>
              </a:ext>
            </a:extLst>
          </p:cNvPr>
          <p:cNvPicPr>
            <a:picLocks noChangeAspect="1"/>
          </p:cNvPicPr>
          <p:nvPr/>
        </p:nvPicPr>
        <p:blipFill>
          <a:blip r:embed="rId8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62305" y="1815744"/>
            <a:ext cx="2857173" cy="2697172"/>
          </a:xfrm>
          <a:prstGeom prst="rect">
            <a:avLst/>
          </a:prstGeom>
        </p:spPr>
      </p:pic>
      <p:sp>
        <p:nvSpPr>
          <p:cNvPr id="22" name="爱设计-15">
            <a:extLst>
              <a:ext uri="{FF2B5EF4-FFF2-40B4-BE49-F238E27FC236}">
                <a16:creationId xmlns:a16="http://schemas.microsoft.com/office/drawing/2014/main" id="{DA27AC15-7510-D381-DB6B-79C91959196B}"/>
              </a:ext>
            </a:extLst>
          </p:cNvPr>
          <p:cNvSpPr/>
          <p:nvPr/>
        </p:nvSpPr>
        <p:spPr>
          <a:xfrm>
            <a:off x="8460480" y="4508329"/>
            <a:ext cx="2860821" cy="7270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爱设计-16">
            <a:extLst>
              <a:ext uri="{FF2B5EF4-FFF2-40B4-BE49-F238E27FC236}">
                <a16:creationId xmlns:a16="http://schemas.microsoft.com/office/drawing/2014/main" id="{073DEFFF-5719-4C9F-E6BA-FD1F1BAA13E1}"/>
              </a:ext>
            </a:extLst>
          </p:cNvPr>
          <p:cNvSpPr txBox="1"/>
          <p:nvPr/>
        </p:nvSpPr>
        <p:spPr>
          <a:xfrm>
            <a:off x="8404603" y="4388392"/>
            <a:ext cx="1056828" cy="841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000" b="1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03</a:t>
            </a:r>
            <a:endParaRPr lang="zh-CN" altLang="en-US" sz="4000" b="1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4" name="爱设计-17">
            <a:extLst>
              <a:ext uri="{FF2B5EF4-FFF2-40B4-BE49-F238E27FC236}">
                <a16:creationId xmlns:a16="http://schemas.microsoft.com/office/drawing/2014/main" id="{89245A71-A06E-56F3-2122-5E3C157B9F12}"/>
              </a:ext>
            </a:extLst>
          </p:cNvPr>
          <p:cNvSpPr txBox="1"/>
          <p:nvPr/>
        </p:nvSpPr>
        <p:spPr>
          <a:xfrm>
            <a:off x="9330432" y="4597954"/>
            <a:ext cx="1915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25" name="爱设计-18">
            <a:extLst>
              <a:ext uri="{FF2B5EF4-FFF2-40B4-BE49-F238E27FC236}">
                <a16:creationId xmlns:a16="http://schemas.microsoft.com/office/drawing/2014/main" id="{92B54851-4839-E574-32DB-13551A474EA3}"/>
              </a:ext>
            </a:extLst>
          </p:cNvPr>
          <p:cNvSpPr txBox="1"/>
          <p:nvPr/>
        </p:nvSpPr>
        <p:spPr>
          <a:xfrm>
            <a:off x="9330432" y="4838109"/>
            <a:ext cx="2012647" cy="279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Brand building  </a:t>
            </a:r>
            <a:r>
              <a:rPr lang="en-US" altLang="zh-CN" sz="1000" dirty="0" err="1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ommunication</a:t>
            </a:r>
            <a:endParaRPr lang="en-US" altLang="zh-CN" sz="1000" dirty="0">
              <a:solidFill>
                <a:schemeClr val="bg1"/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26" name="爱设计-19">
            <a:extLst>
              <a:ext uri="{FF2B5EF4-FFF2-40B4-BE49-F238E27FC236}">
                <a16:creationId xmlns:a16="http://schemas.microsoft.com/office/drawing/2014/main" id="{5FB2D401-5F37-7357-3B78-ABD6905BC3AD}"/>
              </a:ext>
            </a:extLst>
          </p:cNvPr>
          <p:cNvSpPr txBox="1"/>
          <p:nvPr/>
        </p:nvSpPr>
        <p:spPr>
          <a:xfrm>
            <a:off x="8387642" y="5336894"/>
            <a:ext cx="2938476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</p:spTree>
    <p:extLst>
      <p:ext uri="{BB962C8B-B14F-4D97-AF65-F5344CB8AC3E}">
        <p14:creationId xmlns:p14="http://schemas.microsoft.com/office/powerpoint/2010/main" val="36293898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爱设计-1">
            <a:extLst>
              <a:ext uri="{FF2B5EF4-FFF2-40B4-BE49-F238E27FC236}">
                <a16:creationId xmlns:a16="http://schemas.microsoft.com/office/drawing/2014/main" id="{7C799E43-0E4A-1D13-1EBF-3007C15AA4E2}"/>
              </a:ext>
            </a:extLst>
          </p:cNvPr>
          <p:cNvGrpSpPr/>
          <p:nvPr/>
        </p:nvGrpSpPr>
        <p:grpSpPr>
          <a:xfrm>
            <a:off x="-2" y="0"/>
            <a:ext cx="12192002" cy="6858001"/>
            <a:chOff x="-2" y="0"/>
            <a:chExt cx="12192002" cy="6858001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B415E8B-28AF-24DA-D21C-DB0A475B783C}"/>
                </a:ext>
              </a:extLst>
            </p:cNvPr>
            <p:cNvGrpSpPr/>
            <p:nvPr/>
          </p:nvGrpSpPr>
          <p:grpSpPr>
            <a:xfrm>
              <a:off x="-2" y="1"/>
              <a:ext cx="12192002" cy="6857999"/>
              <a:chOff x="-2" y="1"/>
              <a:chExt cx="12192002" cy="6857999"/>
            </a:xfrm>
          </p:grpSpPr>
          <p:pic>
            <p:nvPicPr>
              <p:cNvPr id="5" name="爱设计-1-1">
                <a:extLst>
                  <a:ext uri="{FF2B5EF4-FFF2-40B4-BE49-F238E27FC236}">
                    <a16:creationId xmlns:a16="http://schemas.microsoft.com/office/drawing/2014/main" id="{4B46BA2D-AADF-8046-33BB-CA4D667140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alphaModFix amt="7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6200000" flipH="1">
                <a:off x="2667000" y="-2667000"/>
                <a:ext cx="6857999" cy="12192001"/>
              </a:xfrm>
              <a:prstGeom prst="rect">
                <a:avLst/>
              </a:prstGeom>
            </p:spPr>
          </p:pic>
          <p:pic>
            <p:nvPicPr>
              <p:cNvPr id="17" name="爱设计-1-2">
                <a:extLst>
                  <a:ext uri="{FF2B5EF4-FFF2-40B4-BE49-F238E27FC236}">
                    <a16:creationId xmlns:a16="http://schemas.microsoft.com/office/drawing/2014/main" id="{978CBD65-499C-2F5D-CE01-522CDC66C7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alphaModFix amt="1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5400000" flipH="1">
                <a:off x="2667000" y="-2667001"/>
                <a:ext cx="6857998" cy="12192001"/>
              </a:xfrm>
              <a:prstGeom prst="rect">
                <a:avLst/>
              </a:prstGeom>
            </p:spPr>
          </p:pic>
          <p:grpSp>
            <p:nvGrpSpPr>
              <p:cNvPr id="90" name="组合 89">
                <a:extLst>
                  <a:ext uri="{FF2B5EF4-FFF2-40B4-BE49-F238E27FC236}">
                    <a16:creationId xmlns:a16="http://schemas.microsoft.com/office/drawing/2014/main" id="{8FE34A18-1116-D899-17BB-5E796D04AFF9}"/>
                  </a:ext>
                </a:extLst>
              </p:cNvPr>
              <p:cNvGrpSpPr/>
              <p:nvPr/>
            </p:nvGrpSpPr>
            <p:grpSpPr>
              <a:xfrm>
                <a:off x="10073640" y="606860"/>
                <a:ext cx="1527345" cy="190734"/>
                <a:chOff x="10273028" y="1093083"/>
                <a:chExt cx="979654" cy="122339"/>
              </a:xfrm>
              <a:solidFill>
                <a:schemeClr val="accent1"/>
              </a:solidFill>
            </p:grpSpPr>
            <p:sp>
              <p:nvSpPr>
                <p:cNvPr id="92" name="爱设计-1-3">
                  <a:extLst>
                    <a:ext uri="{FF2B5EF4-FFF2-40B4-BE49-F238E27FC236}">
                      <a16:creationId xmlns:a16="http://schemas.microsoft.com/office/drawing/2014/main" id="{9E4416DA-B8A9-3E55-0651-033EB353413A}"/>
                    </a:ext>
                  </a:extLst>
                </p:cNvPr>
                <p:cNvSpPr/>
                <p:nvPr/>
              </p:nvSpPr>
              <p:spPr>
                <a:xfrm>
                  <a:off x="10373640" y="1094110"/>
                  <a:ext cx="119414" cy="119413"/>
                </a:xfrm>
                <a:custGeom>
                  <a:avLst/>
                  <a:gdLst>
                    <a:gd name="connsiteX0" fmla="*/ 74486 w 149733"/>
                    <a:gd name="connsiteY0" fmla="*/ 149732 h 149732"/>
                    <a:gd name="connsiteX1" fmla="*/ 1 w 149733"/>
                    <a:gd name="connsiteY1" fmla="*/ 74486 h 149732"/>
                    <a:gd name="connsiteX2" fmla="*/ 75248 w 149733"/>
                    <a:gd name="connsiteY2" fmla="*/ 1 h 149732"/>
                    <a:gd name="connsiteX3" fmla="*/ 149733 w 149733"/>
                    <a:gd name="connsiteY3" fmla="*/ 74866 h 149732"/>
                    <a:gd name="connsiteX4" fmla="*/ 74868 w 149733"/>
                    <a:gd name="connsiteY4" fmla="*/ 149733 h 149732"/>
                    <a:gd name="connsiteX5" fmla="*/ 74486 w 149733"/>
                    <a:gd name="connsiteY5" fmla="*/ 149732 h 149732"/>
                    <a:gd name="connsiteX6" fmla="*/ 74486 w 149733"/>
                    <a:gd name="connsiteY6" fmla="*/ 25907 h 149732"/>
                    <a:gd name="connsiteX7" fmla="*/ 24956 w 149733"/>
                    <a:gd name="connsiteY7" fmla="*/ 75247 h 149732"/>
                    <a:gd name="connsiteX8" fmla="*/ 74295 w 149733"/>
                    <a:gd name="connsiteY8" fmla="*/ 124776 h 149732"/>
                    <a:gd name="connsiteX9" fmla="*/ 123825 w 149733"/>
                    <a:gd name="connsiteY9" fmla="*/ 75437 h 149732"/>
                    <a:gd name="connsiteX10" fmla="*/ 123825 w 149733"/>
                    <a:gd name="connsiteY10" fmla="*/ 75247 h 149732"/>
                    <a:gd name="connsiteX11" fmla="*/ 74677 w 149733"/>
                    <a:gd name="connsiteY11" fmla="*/ 25527 h 149732"/>
                    <a:gd name="connsiteX12" fmla="*/ 74486 w 149733"/>
                    <a:gd name="connsiteY12" fmla="*/ 25526 h 149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9733" h="149732">
                      <a:moveTo>
                        <a:pt x="74486" y="149732"/>
                      </a:moveTo>
                      <a:cubicBezTo>
                        <a:pt x="33138" y="149522"/>
                        <a:pt x="-209" y="115833"/>
                        <a:pt x="1" y="74486"/>
                      </a:cubicBezTo>
                      <a:cubicBezTo>
                        <a:pt x="211" y="33138"/>
                        <a:pt x="33900" y="-209"/>
                        <a:pt x="75248" y="1"/>
                      </a:cubicBezTo>
                      <a:cubicBezTo>
                        <a:pt x="116446" y="211"/>
                        <a:pt x="149733" y="33667"/>
                        <a:pt x="149733" y="74866"/>
                      </a:cubicBezTo>
                      <a:cubicBezTo>
                        <a:pt x="149734" y="116213"/>
                        <a:pt x="116215" y="149732"/>
                        <a:pt x="74868" y="149733"/>
                      </a:cubicBezTo>
                      <a:cubicBezTo>
                        <a:pt x="74740" y="149733"/>
                        <a:pt x="74613" y="149733"/>
                        <a:pt x="74486" y="149732"/>
                      </a:cubicBezTo>
                      <a:close/>
                      <a:moveTo>
                        <a:pt x="74486" y="25907"/>
                      </a:moveTo>
                      <a:cubicBezTo>
                        <a:pt x="47184" y="25855"/>
                        <a:pt x="25008" y="47945"/>
                        <a:pt x="24956" y="75247"/>
                      </a:cubicBezTo>
                      <a:cubicBezTo>
                        <a:pt x="24903" y="102549"/>
                        <a:pt x="46993" y="124724"/>
                        <a:pt x="74295" y="124776"/>
                      </a:cubicBezTo>
                      <a:cubicBezTo>
                        <a:pt x="101597" y="124829"/>
                        <a:pt x="123772" y="102739"/>
                        <a:pt x="123825" y="75437"/>
                      </a:cubicBezTo>
                      <a:cubicBezTo>
                        <a:pt x="123825" y="75373"/>
                        <a:pt x="123825" y="75310"/>
                        <a:pt x="123825" y="75247"/>
                      </a:cubicBezTo>
                      <a:cubicBezTo>
                        <a:pt x="123983" y="47945"/>
                        <a:pt x="101979" y="25685"/>
                        <a:pt x="74677" y="25527"/>
                      </a:cubicBezTo>
                      <a:cubicBezTo>
                        <a:pt x="74613" y="25526"/>
                        <a:pt x="74549" y="25526"/>
                        <a:pt x="74486" y="255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3" name="爱设计-1-4">
                  <a:extLst>
                    <a:ext uri="{FF2B5EF4-FFF2-40B4-BE49-F238E27FC236}">
                      <a16:creationId xmlns:a16="http://schemas.microsoft.com/office/drawing/2014/main" id="{F1B219A7-AD5E-DD10-11AA-7FE9E6E66510}"/>
                    </a:ext>
                  </a:extLst>
                </p:cNvPr>
                <p:cNvSpPr/>
                <p:nvPr/>
              </p:nvSpPr>
              <p:spPr>
                <a:xfrm>
                  <a:off x="10617177" y="1096768"/>
                  <a:ext cx="95286" cy="115318"/>
                </a:xfrm>
                <a:custGeom>
                  <a:avLst/>
                  <a:gdLst>
                    <a:gd name="connsiteX0" fmla="*/ 93726 w 119479"/>
                    <a:gd name="connsiteY0" fmla="*/ 143732 h 144598"/>
                    <a:gd name="connsiteX1" fmla="*/ 88106 w 119479"/>
                    <a:gd name="connsiteY1" fmla="*/ 140113 h 144598"/>
                    <a:gd name="connsiteX2" fmla="*/ 68390 w 119479"/>
                    <a:gd name="connsiteY2" fmla="*/ 98870 h 144598"/>
                    <a:gd name="connsiteX3" fmla="*/ 62770 w 119479"/>
                    <a:gd name="connsiteY3" fmla="*/ 95345 h 144598"/>
                    <a:gd name="connsiteX4" fmla="*/ 31814 w 119479"/>
                    <a:gd name="connsiteY4" fmla="*/ 95345 h 144598"/>
                    <a:gd name="connsiteX5" fmla="*/ 25432 w 119479"/>
                    <a:gd name="connsiteY5" fmla="*/ 101536 h 144598"/>
                    <a:gd name="connsiteX6" fmla="*/ 25432 w 119479"/>
                    <a:gd name="connsiteY6" fmla="*/ 101632 h 144598"/>
                    <a:gd name="connsiteX7" fmla="*/ 25432 w 119479"/>
                    <a:gd name="connsiteY7" fmla="*/ 137351 h 144598"/>
                    <a:gd name="connsiteX8" fmla="*/ 19241 w 119479"/>
                    <a:gd name="connsiteY8" fmla="*/ 143732 h 144598"/>
                    <a:gd name="connsiteX9" fmla="*/ 19145 w 119479"/>
                    <a:gd name="connsiteY9" fmla="*/ 143732 h 144598"/>
                    <a:gd name="connsiteX10" fmla="*/ 6286 w 119479"/>
                    <a:gd name="connsiteY10" fmla="*/ 143732 h 144598"/>
                    <a:gd name="connsiteX11" fmla="*/ 0 w 119479"/>
                    <a:gd name="connsiteY11" fmla="*/ 137351 h 144598"/>
                    <a:gd name="connsiteX12" fmla="*/ 0 w 119479"/>
                    <a:gd name="connsiteY12" fmla="*/ 6287 h 144598"/>
                    <a:gd name="connsiteX13" fmla="*/ 6286 w 119479"/>
                    <a:gd name="connsiteY13" fmla="*/ 0 h 144598"/>
                    <a:gd name="connsiteX14" fmla="*/ 70485 w 119479"/>
                    <a:gd name="connsiteY14" fmla="*/ 0 h 144598"/>
                    <a:gd name="connsiteX15" fmla="*/ 104394 w 119479"/>
                    <a:gd name="connsiteY15" fmla="*/ 13335 h 144598"/>
                    <a:gd name="connsiteX16" fmla="*/ 119444 w 119479"/>
                    <a:gd name="connsiteY16" fmla="*/ 46006 h 144598"/>
                    <a:gd name="connsiteX17" fmla="*/ 96869 w 119479"/>
                    <a:gd name="connsiteY17" fmla="*/ 88392 h 144598"/>
                    <a:gd name="connsiteX18" fmla="*/ 94583 w 119479"/>
                    <a:gd name="connsiteY18" fmla="*/ 96298 h 144598"/>
                    <a:gd name="connsiteX19" fmla="*/ 113062 w 119479"/>
                    <a:gd name="connsiteY19" fmla="*/ 135065 h 144598"/>
                    <a:gd name="connsiteX20" fmla="*/ 110926 w 119479"/>
                    <a:gd name="connsiteY20" fmla="*/ 143695 h 144598"/>
                    <a:gd name="connsiteX21" fmla="*/ 107347 w 119479"/>
                    <a:gd name="connsiteY21" fmla="*/ 144590 h 144598"/>
                    <a:gd name="connsiteX22" fmla="*/ 31814 w 119479"/>
                    <a:gd name="connsiteY22" fmla="*/ 25813 h 144598"/>
                    <a:gd name="connsiteX23" fmla="*/ 25432 w 119479"/>
                    <a:gd name="connsiteY23" fmla="*/ 32003 h 144598"/>
                    <a:gd name="connsiteX24" fmla="*/ 25432 w 119479"/>
                    <a:gd name="connsiteY24" fmla="*/ 32099 h 144598"/>
                    <a:gd name="connsiteX25" fmla="*/ 25432 w 119479"/>
                    <a:gd name="connsiteY25" fmla="*/ 63246 h 144598"/>
                    <a:gd name="connsiteX26" fmla="*/ 31718 w 119479"/>
                    <a:gd name="connsiteY26" fmla="*/ 69533 h 144598"/>
                    <a:gd name="connsiteX27" fmla="*/ 31813 w 119479"/>
                    <a:gd name="connsiteY27" fmla="*/ 69533 h 144598"/>
                    <a:gd name="connsiteX28" fmla="*/ 70771 w 119479"/>
                    <a:gd name="connsiteY28" fmla="*/ 69533 h 144598"/>
                    <a:gd name="connsiteX29" fmla="*/ 93440 w 119479"/>
                    <a:gd name="connsiteY29" fmla="*/ 48387 h 144598"/>
                    <a:gd name="connsiteX30" fmla="*/ 72404 w 119479"/>
                    <a:gd name="connsiteY30" fmla="*/ 25826 h 144598"/>
                    <a:gd name="connsiteX31" fmla="*/ 71533 w 119479"/>
                    <a:gd name="connsiteY31" fmla="*/ 25813 h 144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9479" h="144598">
                      <a:moveTo>
                        <a:pt x="93726" y="143732"/>
                      </a:moveTo>
                      <a:cubicBezTo>
                        <a:pt x="91313" y="143704"/>
                        <a:pt x="89130" y="142298"/>
                        <a:pt x="88106" y="140113"/>
                      </a:cubicBezTo>
                      <a:lnTo>
                        <a:pt x="68390" y="98870"/>
                      </a:lnTo>
                      <a:cubicBezTo>
                        <a:pt x="67357" y="96706"/>
                        <a:pt x="65167" y="95333"/>
                        <a:pt x="62770" y="95345"/>
                      </a:cubicBezTo>
                      <a:lnTo>
                        <a:pt x="31814" y="95345"/>
                      </a:lnTo>
                      <a:cubicBezTo>
                        <a:pt x="28342" y="95293"/>
                        <a:pt x="25485" y="98064"/>
                        <a:pt x="25432" y="101536"/>
                      </a:cubicBezTo>
                      <a:cubicBezTo>
                        <a:pt x="25432" y="101568"/>
                        <a:pt x="25432" y="101600"/>
                        <a:pt x="25432" y="101632"/>
                      </a:cubicBezTo>
                      <a:lnTo>
                        <a:pt x="25432" y="137351"/>
                      </a:lnTo>
                      <a:cubicBezTo>
                        <a:pt x="25484" y="140822"/>
                        <a:pt x="22713" y="143679"/>
                        <a:pt x="19241" y="143732"/>
                      </a:cubicBezTo>
                      <a:cubicBezTo>
                        <a:pt x="19209" y="143732"/>
                        <a:pt x="19177" y="143732"/>
                        <a:pt x="19145" y="143732"/>
                      </a:cubicBezTo>
                      <a:lnTo>
                        <a:pt x="6286" y="143732"/>
                      </a:lnTo>
                      <a:cubicBezTo>
                        <a:pt x="2799" y="143680"/>
                        <a:pt x="0" y="140838"/>
                        <a:pt x="0" y="137351"/>
                      </a:cubicBezTo>
                      <a:lnTo>
                        <a:pt x="0" y="6287"/>
                      </a:lnTo>
                      <a:cubicBezTo>
                        <a:pt x="51" y="2836"/>
                        <a:pt x="2836" y="51"/>
                        <a:pt x="6286" y="0"/>
                      </a:cubicBezTo>
                      <a:lnTo>
                        <a:pt x="70485" y="0"/>
                      </a:lnTo>
                      <a:cubicBezTo>
                        <a:pt x="83070" y="-15"/>
                        <a:pt x="95191" y="4751"/>
                        <a:pt x="104394" y="13335"/>
                      </a:cubicBezTo>
                      <a:cubicBezTo>
                        <a:pt x="113565" y="21784"/>
                        <a:pt x="118983" y="33545"/>
                        <a:pt x="119444" y="46006"/>
                      </a:cubicBezTo>
                      <a:cubicBezTo>
                        <a:pt x="120114" y="63172"/>
                        <a:pt x="111488" y="79369"/>
                        <a:pt x="96869" y="88392"/>
                      </a:cubicBezTo>
                      <a:cubicBezTo>
                        <a:pt x="94175" y="90038"/>
                        <a:pt x="93183" y="93468"/>
                        <a:pt x="94583" y="96298"/>
                      </a:cubicBezTo>
                      <a:lnTo>
                        <a:pt x="113062" y="135065"/>
                      </a:lnTo>
                      <a:cubicBezTo>
                        <a:pt x="114855" y="138037"/>
                        <a:pt x="113899" y="141901"/>
                        <a:pt x="110926" y="143695"/>
                      </a:cubicBezTo>
                      <a:cubicBezTo>
                        <a:pt x="109849" y="144344"/>
                        <a:pt x="108603" y="144656"/>
                        <a:pt x="107347" y="144590"/>
                      </a:cubicBezTo>
                      <a:close/>
                      <a:moveTo>
                        <a:pt x="31814" y="25813"/>
                      </a:moveTo>
                      <a:cubicBezTo>
                        <a:pt x="28342" y="25760"/>
                        <a:pt x="25485" y="28532"/>
                        <a:pt x="25432" y="32003"/>
                      </a:cubicBezTo>
                      <a:cubicBezTo>
                        <a:pt x="25432" y="32035"/>
                        <a:pt x="25432" y="32067"/>
                        <a:pt x="25432" y="32099"/>
                      </a:cubicBezTo>
                      <a:lnTo>
                        <a:pt x="25432" y="63246"/>
                      </a:lnTo>
                      <a:cubicBezTo>
                        <a:pt x="25431" y="66718"/>
                        <a:pt x="28246" y="69533"/>
                        <a:pt x="31718" y="69533"/>
                      </a:cubicBezTo>
                      <a:cubicBezTo>
                        <a:pt x="31749" y="69533"/>
                        <a:pt x="31781" y="69533"/>
                        <a:pt x="31813" y="69533"/>
                      </a:cubicBezTo>
                      <a:lnTo>
                        <a:pt x="70771" y="69533"/>
                      </a:lnTo>
                      <a:cubicBezTo>
                        <a:pt x="82756" y="69655"/>
                        <a:pt x="92730" y="60352"/>
                        <a:pt x="93440" y="48387"/>
                      </a:cubicBezTo>
                      <a:cubicBezTo>
                        <a:pt x="93861" y="36348"/>
                        <a:pt x="84443" y="26247"/>
                        <a:pt x="72404" y="25826"/>
                      </a:cubicBezTo>
                      <a:cubicBezTo>
                        <a:pt x="72113" y="25816"/>
                        <a:pt x="71823" y="25811"/>
                        <a:pt x="71533" y="258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4" name="爱设计-1-5">
                  <a:extLst>
                    <a:ext uri="{FF2B5EF4-FFF2-40B4-BE49-F238E27FC236}">
                      <a16:creationId xmlns:a16="http://schemas.microsoft.com/office/drawing/2014/main" id="{5D23914A-58D9-7069-48DA-13B5C80F9299}"/>
                    </a:ext>
                  </a:extLst>
                </p:cNvPr>
                <p:cNvSpPr/>
                <p:nvPr/>
              </p:nvSpPr>
              <p:spPr>
                <a:xfrm>
                  <a:off x="10273028" y="1096768"/>
                  <a:ext cx="106346" cy="114628"/>
                </a:xfrm>
                <a:custGeom>
                  <a:avLst/>
                  <a:gdLst>
                    <a:gd name="connsiteX0" fmla="*/ 59960 w 133348"/>
                    <a:gd name="connsiteY0" fmla="*/ 143732 h 143732"/>
                    <a:gd name="connsiteX1" fmla="*/ 53673 w 133348"/>
                    <a:gd name="connsiteY1" fmla="*/ 137446 h 143732"/>
                    <a:gd name="connsiteX2" fmla="*/ 53673 w 133348"/>
                    <a:gd name="connsiteY2" fmla="*/ 85820 h 143732"/>
                    <a:gd name="connsiteX3" fmla="*/ 51959 w 133348"/>
                    <a:gd name="connsiteY3" fmla="*/ 80391 h 143732"/>
                    <a:gd name="connsiteX4" fmla="*/ 905 w 133348"/>
                    <a:gd name="connsiteY4" fmla="*/ 10001 h 143732"/>
                    <a:gd name="connsiteX5" fmla="*/ 3040 w 133348"/>
                    <a:gd name="connsiteY5" fmla="*/ 1371 h 143732"/>
                    <a:gd name="connsiteX6" fmla="*/ 5953 w 133348"/>
                    <a:gd name="connsiteY6" fmla="*/ 476 h 143732"/>
                    <a:gd name="connsiteX7" fmla="*/ 18716 w 133348"/>
                    <a:gd name="connsiteY7" fmla="*/ 476 h 143732"/>
                    <a:gd name="connsiteX8" fmla="*/ 23479 w 133348"/>
                    <a:gd name="connsiteY8" fmla="*/ 2667 h 143732"/>
                    <a:gd name="connsiteX9" fmla="*/ 61579 w 133348"/>
                    <a:gd name="connsiteY9" fmla="*/ 56483 h 143732"/>
                    <a:gd name="connsiteX10" fmla="*/ 66722 w 133348"/>
                    <a:gd name="connsiteY10" fmla="*/ 59055 h 143732"/>
                    <a:gd name="connsiteX11" fmla="*/ 71771 w 133348"/>
                    <a:gd name="connsiteY11" fmla="*/ 56483 h 143732"/>
                    <a:gd name="connsiteX12" fmla="*/ 109871 w 133348"/>
                    <a:gd name="connsiteY12" fmla="*/ 2667 h 143732"/>
                    <a:gd name="connsiteX13" fmla="*/ 115014 w 133348"/>
                    <a:gd name="connsiteY13" fmla="*/ 0 h 143732"/>
                    <a:gd name="connsiteX14" fmla="*/ 127397 w 133348"/>
                    <a:gd name="connsiteY14" fmla="*/ 0 h 143732"/>
                    <a:gd name="connsiteX15" fmla="*/ 133340 w 133348"/>
                    <a:gd name="connsiteY15" fmla="*/ 6612 h 143732"/>
                    <a:gd name="connsiteX16" fmla="*/ 132445 w 133348"/>
                    <a:gd name="connsiteY16" fmla="*/ 9525 h 143732"/>
                    <a:gd name="connsiteX17" fmla="*/ 81200 w 133348"/>
                    <a:gd name="connsiteY17" fmla="*/ 80391 h 143732"/>
                    <a:gd name="connsiteX18" fmla="*/ 79486 w 133348"/>
                    <a:gd name="connsiteY18" fmla="*/ 85820 h 143732"/>
                    <a:gd name="connsiteX19" fmla="*/ 79486 w 133348"/>
                    <a:gd name="connsiteY19" fmla="*/ 137446 h 143732"/>
                    <a:gd name="connsiteX20" fmla="*/ 73199 w 133348"/>
                    <a:gd name="connsiteY20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33348" h="143732">
                      <a:moveTo>
                        <a:pt x="59960" y="143732"/>
                      </a:moveTo>
                      <a:cubicBezTo>
                        <a:pt x="56509" y="143681"/>
                        <a:pt x="53724" y="140896"/>
                        <a:pt x="53673" y="137446"/>
                      </a:cubicBezTo>
                      <a:lnTo>
                        <a:pt x="53673" y="85820"/>
                      </a:lnTo>
                      <a:cubicBezTo>
                        <a:pt x="53708" y="83872"/>
                        <a:pt x="53106" y="81966"/>
                        <a:pt x="51959" y="80391"/>
                      </a:cubicBezTo>
                      <a:lnTo>
                        <a:pt x="905" y="10001"/>
                      </a:lnTo>
                      <a:cubicBezTo>
                        <a:pt x="-889" y="7028"/>
                        <a:pt x="67" y="3164"/>
                        <a:pt x="3040" y="1371"/>
                      </a:cubicBezTo>
                      <a:cubicBezTo>
                        <a:pt x="3923" y="838"/>
                        <a:pt x="4923" y="531"/>
                        <a:pt x="5953" y="476"/>
                      </a:cubicBezTo>
                      <a:lnTo>
                        <a:pt x="18716" y="476"/>
                      </a:lnTo>
                      <a:cubicBezTo>
                        <a:pt x="20547" y="478"/>
                        <a:pt x="22286" y="1278"/>
                        <a:pt x="23479" y="2667"/>
                      </a:cubicBezTo>
                      <a:lnTo>
                        <a:pt x="61579" y="56483"/>
                      </a:lnTo>
                      <a:cubicBezTo>
                        <a:pt x="62788" y="58108"/>
                        <a:pt x="64697" y="59063"/>
                        <a:pt x="66722" y="59055"/>
                      </a:cubicBezTo>
                      <a:cubicBezTo>
                        <a:pt x="68722" y="59063"/>
                        <a:pt x="70602" y="58105"/>
                        <a:pt x="71771" y="56483"/>
                      </a:cubicBezTo>
                      <a:lnTo>
                        <a:pt x="109871" y="2667"/>
                      </a:lnTo>
                      <a:cubicBezTo>
                        <a:pt x="111049" y="994"/>
                        <a:pt x="112968" y="-1"/>
                        <a:pt x="115014" y="0"/>
                      </a:cubicBezTo>
                      <a:lnTo>
                        <a:pt x="127397" y="0"/>
                      </a:lnTo>
                      <a:cubicBezTo>
                        <a:pt x="130864" y="185"/>
                        <a:pt x="133524" y="3145"/>
                        <a:pt x="133340" y="6612"/>
                      </a:cubicBezTo>
                      <a:cubicBezTo>
                        <a:pt x="133285" y="7642"/>
                        <a:pt x="132978" y="8642"/>
                        <a:pt x="132445" y="9525"/>
                      </a:cubicBezTo>
                      <a:lnTo>
                        <a:pt x="81200" y="80391"/>
                      </a:lnTo>
                      <a:cubicBezTo>
                        <a:pt x="80053" y="81966"/>
                        <a:pt x="79451" y="83872"/>
                        <a:pt x="79486" y="85820"/>
                      </a:cubicBezTo>
                      <a:lnTo>
                        <a:pt x="79486" y="137446"/>
                      </a:lnTo>
                      <a:cubicBezTo>
                        <a:pt x="79435" y="140896"/>
                        <a:pt x="76650" y="143681"/>
                        <a:pt x="73199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5" name="爱设计-1-6">
                  <a:extLst>
                    <a:ext uri="{FF2B5EF4-FFF2-40B4-BE49-F238E27FC236}">
                      <a16:creationId xmlns:a16="http://schemas.microsoft.com/office/drawing/2014/main" id="{A2BE4E3D-CB3A-5051-163F-314077A59F3B}"/>
                    </a:ext>
                  </a:extLst>
                </p:cNvPr>
                <p:cNvSpPr/>
                <p:nvPr/>
              </p:nvSpPr>
              <p:spPr>
                <a:xfrm>
                  <a:off x="10501942" y="1096768"/>
                  <a:ext cx="105056" cy="114628"/>
                </a:xfrm>
                <a:custGeom>
                  <a:avLst/>
                  <a:gdLst>
                    <a:gd name="connsiteX0" fmla="*/ 65913 w 131730"/>
                    <a:gd name="connsiteY0" fmla="*/ 143732 h 143732"/>
                    <a:gd name="connsiteX1" fmla="*/ 0 w 131730"/>
                    <a:gd name="connsiteY1" fmla="*/ 77819 h 143732"/>
                    <a:gd name="connsiteX2" fmla="*/ 0 w 131730"/>
                    <a:gd name="connsiteY2" fmla="*/ 6287 h 143732"/>
                    <a:gd name="connsiteX3" fmla="*/ 6286 w 131730"/>
                    <a:gd name="connsiteY3" fmla="*/ 0 h 143732"/>
                    <a:gd name="connsiteX4" fmla="*/ 19431 w 131730"/>
                    <a:gd name="connsiteY4" fmla="*/ 0 h 143732"/>
                    <a:gd name="connsiteX5" fmla="*/ 25717 w 131730"/>
                    <a:gd name="connsiteY5" fmla="*/ 6287 h 143732"/>
                    <a:gd name="connsiteX6" fmla="*/ 25717 w 131730"/>
                    <a:gd name="connsiteY6" fmla="*/ 77343 h 143732"/>
                    <a:gd name="connsiteX7" fmla="*/ 63909 w 131730"/>
                    <a:gd name="connsiteY7" fmla="*/ 119447 h 143732"/>
                    <a:gd name="connsiteX8" fmla="*/ 106013 w 131730"/>
                    <a:gd name="connsiteY8" fmla="*/ 81255 h 143732"/>
                    <a:gd name="connsiteX9" fmla="*/ 106013 w 131730"/>
                    <a:gd name="connsiteY9" fmla="*/ 77343 h 143732"/>
                    <a:gd name="connsiteX10" fmla="*/ 106013 w 131730"/>
                    <a:gd name="connsiteY10" fmla="*/ 6287 h 143732"/>
                    <a:gd name="connsiteX11" fmla="*/ 112300 w 131730"/>
                    <a:gd name="connsiteY11" fmla="*/ 0 h 143732"/>
                    <a:gd name="connsiteX12" fmla="*/ 125444 w 131730"/>
                    <a:gd name="connsiteY12" fmla="*/ 0 h 143732"/>
                    <a:gd name="connsiteX13" fmla="*/ 131731 w 131730"/>
                    <a:gd name="connsiteY13" fmla="*/ 6287 h 143732"/>
                    <a:gd name="connsiteX14" fmla="*/ 131731 w 131730"/>
                    <a:gd name="connsiteY14" fmla="*/ 77819 h 143732"/>
                    <a:gd name="connsiteX15" fmla="*/ 66008 w 131730"/>
                    <a:gd name="connsiteY15" fmla="*/ 143732 h 143732"/>
                    <a:gd name="connsiteX16" fmla="*/ 65913 w 131730"/>
                    <a:gd name="connsiteY16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1730" h="143732">
                      <a:moveTo>
                        <a:pt x="65913" y="143732"/>
                      </a:moveTo>
                      <a:cubicBezTo>
                        <a:pt x="29510" y="143732"/>
                        <a:pt x="0" y="114222"/>
                        <a:pt x="0" y="77819"/>
                      </a:cubicBezTo>
                      <a:lnTo>
                        <a:pt x="0" y="6287"/>
                      </a:lnTo>
                      <a:cubicBezTo>
                        <a:pt x="0" y="2815"/>
                        <a:pt x="2815" y="0"/>
                        <a:pt x="6286" y="0"/>
                      </a:cubicBezTo>
                      <a:lnTo>
                        <a:pt x="19431" y="0"/>
                      </a:lnTo>
                      <a:cubicBezTo>
                        <a:pt x="22903" y="0"/>
                        <a:pt x="25717" y="2815"/>
                        <a:pt x="25717" y="6287"/>
                      </a:cubicBezTo>
                      <a:lnTo>
                        <a:pt x="25717" y="77343"/>
                      </a:lnTo>
                      <a:cubicBezTo>
                        <a:pt x="24637" y="99516"/>
                        <a:pt x="41736" y="118367"/>
                        <a:pt x="63909" y="119447"/>
                      </a:cubicBezTo>
                      <a:cubicBezTo>
                        <a:pt x="86082" y="120527"/>
                        <a:pt x="104933" y="103428"/>
                        <a:pt x="106013" y="81255"/>
                      </a:cubicBezTo>
                      <a:cubicBezTo>
                        <a:pt x="106077" y="79952"/>
                        <a:pt x="106077" y="78646"/>
                        <a:pt x="106013" y="77343"/>
                      </a:cubicBezTo>
                      <a:lnTo>
                        <a:pt x="106013" y="6287"/>
                      </a:lnTo>
                      <a:cubicBezTo>
                        <a:pt x="106064" y="2836"/>
                        <a:pt x="108849" y="51"/>
                        <a:pt x="112300" y="0"/>
                      </a:cubicBezTo>
                      <a:lnTo>
                        <a:pt x="125444" y="0"/>
                      </a:lnTo>
                      <a:cubicBezTo>
                        <a:pt x="128916" y="0"/>
                        <a:pt x="131731" y="2815"/>
                        <a:pt x="131731" y="6287"/>
                      </a:cubicBezTo>
                      <a:lnTo>
                        <a:pt x="131731" y="77819"/>
                      </a:lnTo>
                      <a:cubicBezTo>
                        <a:pt x="131783" y="114169"/>
                        <a:pt x="102358" y="143680"/>
                        <a:pt x="66008" y="143732"/>
                      </a:cubicBezTo>
                      <a:cubicBezTo>
                        <a:pt x="65977" y="143732"/>
                        <a:pt x="65945" y="143732"/>
                        <a:pt x="65913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6" name="爱设计-1-7">
                  <a:extLst>
                    <a:ext uri="{FF2B5EF4-FFF2-40B4-BE49-F238E27FC236}">
                      <a16:creationId xmlns:a16="http://schemas.microsoft.com/office/drawing/2014/main" id="{BE7CBAA7-4448-9DF2-27E7-0BC983BED956}"/>
                    </a:ext>
                  </a:extLst>
                </p:cNvPr>
                <p:cNvSpPr/>
                <p:nvPr/>
              </p:nvSpPr>
              <p:spPr>
                <a:xfrm>
                  <a:off x="10782851" y="1095780"/>
                  <a:ext cx="93055" cy="116375"/>
                </a:xfrm>
                <a:custGeom>
                  <a:avLst/>
                  <a:gdLst>
                    <a:gd name="connsiteX0" fmla="*/ 6287 w 116682"/>
                    <a:gd name="connsiteY0" fmla="*/ 145923 h 145923"/>
                    <a:gd name="connsiteX1" fmla="*/ 1 w 116682"/>
                    <a:gd name="connsiteY1" fmla="*/ 139829 h 145923"/>
                    <a:gd name="connsiteX2" fmla="*/ 1 w 116682"/>
                    <a:gd name="connsiteY2" fmla="*/ 139637 h 145923"/>
                    <a:gd name="connsiteX3" fmla="*/ 1 w 116682"/>
                    <a:gd name="connsiteY3" fmla="*/ 6287 h 145923"/>
                    <a:gd name="connsiteX4" fmla="*/ 6287 w 116682"/>
                    <a:gd name="connsiteY4" fmla="*/ 0 h 145923"/>
                    <a:gd name="connsiteX5" fmla="*/ 20003 w 116682"/>
                    <a:gd name="connsiteY5" fmla="*/ 0 h 145923"/>
                    <a:gd name="connsiteX6" fmla="*/ 26290 w 116682"/>
                    <a:gd name="connsiteY6" fmla="*/ 6287 h 145923"/>
                    <a:gd name="connsiteX7" fmla="*/ 26290 w 116682"/>
                    <a:gd name="connsiteY7" fmla="*/ 114395 h 145923"/>
                    <a:gd name="connsiteX8" fmla="*/ 32576 w 116682"/>
                    <a:gd name="connsiteY8" fmla="*/ 120682 h 145923"/>
                    <a:gd name="connsiteX9" fmla="*/ 110396 w 116682"/>
                    <a:gd name="connsiteY9" fmla="*/ 120682 h 145923"/>
                    <a:gd name="connsiteX10" fmla="*/ 116682 w 116682"/>
                    <a:gd name="connsiteY10" fmla="*/ 126968 h 145923"/>
                    <a:gd name="connsiteX11" fmla="*/ 116682 w 116682"/>
                    <a:gd name="connsiteY11" fmla="*/ 139637 h 145923"/>
                    <a:gd name="connsiteX12" fmla="*/ 110588 w 116682"/>
                    <a:gd name="connsiteY12" fmla="*/ 145923 h 145923"/>
                    <a:gd name="connsiteX13" fmla="*/ 110396 w 116682"/>
                    <a:gd name="connsiteY13" fmla="*/ 145923 h 145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6682" h="145923">
                      <a:moveTo>
                        <a:pt x="6287" y="145923"/>
                      </a:moveTo>
                      <a:cubicBezTo>
                        <a:pt x="2868" y="145976"/>
                        <a:pt x="54" y="143248"/>
                        <a:pt x="1" y="139829"/>
                      </a:cubicBezTo>
                      <a:cubicBezTo>
                        <a:pt x="0" y="139765"/>
                        <a:pt x="0" y="139701"/>
                        <a:pt x="1" y="139637"/>
                      </a:cubicBezTo>
                      <a:lnTo>
                        <a:pt x="1" y="6287"/>
                      </a:lnTo>
                      <a:cubicBezTo>
                        <a:pt x="1" y="2815"/>
                        <a:pt x="2815" y="0"/>
                        <a:pt x="6287" y="0"/>
                      </a:cubicBezTo>
                      <a:lnTo>
                        <a:pt x="20003" y="0"/>
                      </a:lnTo>
                      <a:cubicBezTo>
                        <a:pt x="23475" y="0"/>
                        <a:pt x="26290" y="2815"/>
                        <a:pt x="26290" y="6287"/>
                      </a:cubicBezTo>
                      <a:lnTo>
                        <a:pt x="26290" y="114395"/>
                      </a:lnTo>
                      <a:cubicBezTo>
                        <a:pt x="26290" y="117867"/>
                        <a:pt x="29104" y="120682"/>
                        <a:pt x="32576" y="120682"/>
                      </a:cubicBezTo>
                      <a:lnTo>
                        <a:pt x="110396" y="120682"/>
                      </a:lnTo>
                      <a:cubicBezTo>
                        <a:pt x="113868" y="120682"/>
                        <a:pt x="116682" y="123496"/>
                        <a:pt x="116682" y="126968"/>
                      </a:cubicBezTo>
                      <a:lnTo>
                        <a:pt x="116682" y="139637"/>
                      </a:lnTo>
                      <a:cubicBezTo>
                        <a:pt x="116735" y="143055"/>
                        <a:pt x="114007" y="145870"/>
                        <a:pt x="110588" y="145923"/>
                      </a:cubicBezTo>
                      <a:cubicBezTo>
                        <a:pt x="110524" y="145924"/>
                        <a:pt x="110460" y="145924"/>
                        <a:pt x="110396" y="1459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7" name="爱设计-1-8">
                  <a:extLst>
                    <a:ext uri="{FF2B5EF4-FFF2-40B4-BE49-F238E27FC236}">
                      <a16:creationId xmlns:a16="http://schemas.microsoft.com/office/drawing/2014/main" id="{2A989EDD-0E42-A083-3C8E-2321DE64BEFC}"/>
                    </a:ext>
                  </a:extLst>
                </p:cNvPr>
                <p:cNvSpPr/>
                <p:nvPr/>
              </p:nvSpPr>
              <p:spPr>
                <a:xfrm>
                  <a:off x="11133572" y="1096312"/>
                  <a:ext cx="119110" cy="119110"/>
                </a:xfrm>
                <a:custGeom>
                  <a:avLst/>
                  <a:gdLst>
                    <a:gd name="connsiteX0" fmla="*/ 74867 w 149352"/>
                    <a:gd name="connsiteY0" fmla="*/ 149352 h 149352"/>
                    <a:gd name="connsiteX1" fmla="*/ 0 w 149352"/>
                    <a:gd name="connsiteY1" fmla="*/ 74867 h 149352"/>
                    <a:gd name="connsiteX2" fmla="*/ 74486 w 149352"/>
                    <a:gd name="connsiteY2" fmla="*/ 0 h 149352"/>
                    <a:gd name="connsiteX3" fmla="*/ 149352 w 149352"/>
                    <a:gd name="connsiteY3" fmla="*/ 74486 h 149352"/>
                    <a:gd name="connsiteX4" fmla="*/ 149352 w 149352"/>
                    <a:gd name="connsiteY4" fmla="*/ 74676 h 149352"/>
                    <a:gd name="connsiteX5" fmla="*/ 74867 w 149352"/>
                    <a:gd name="connsiteY5" fmla="*/ 149352 h 149352"/>
                    <a:gd name="connsiteX6" fmla="*/ 74867 w 149352"/>
                    <a:gd name="connsiteY6" fmla="*/ 25527 h 149352"/>
                    <a:gd name="connsiteX7" fmla="*/ 25527 w 149352"/>
                    <a:gd name="connsiteY7" fmla="*/ 74676 h 149352"/>
                    <a:gd name="connsiteX8" fmla="*/ 74676 w 149352"/>
                    <a:gd name="connsiteY8" fmla="*/ 124015 h 149352"/>
                    <a:gd name="connsiteX9" fmla="*/ 124015 w 149352"/>
                    <a:gd name="connsiteY9" fmla="*/ 74866 h 149352"/>
                    <a:gd name="connsiteX10" fmla="*/ 124016 w 149352"/>
                    <a:gd name="connsiteY10" fmla="*/ 74771 h 149352"/>
                    <a:gd name="connsiteX11" fmla="*/ 74866 w 149352"/>
                    <a:gd name="connsiteY11" fmla="*/ 25432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9352" h="149352">
                      <a:moveTo>
                        <a:pt x="74867" y="149352"/>
                      </a:moveTo>
                      <a:cubicBezTo>
                        <a:pt x="33624" y="149457"/>
                        <a:pt x="105" y="116109"/>
                        <a:pt x="0" y="74867"/>
                      </a:cubicBezTo>
                      <a:cubicBezTo>
                        <a:pt x="-105" y="33624"/>
                        <a:pt x="33243" y="105"/>
                        <a:pt x="74486" y="0"/>
                      </a:cubicBezTo>
                      <a:cubicBezTo>
                        <a:pt x="115728" y="-105"/>
                        <a:pt x="149247" y="33243"/>
                        <a:pt x="149352" y="74486"/>
                      </a:cubicBezTo>
                      <a:cubicBezTo>
                        <a:pt x="149352" y="74549"/>
                        <a:pt x="149352" y="74612"/>
                        <a:pt x="149352" y="74676"/>
                      </a:cubicBezTo>
                      <a:cubicBezTo>
                        <a:pt x="149300" y="115822"/>
                        <a:pt x="116013" y="149195"/>
                        <a:pt x="74867" y="149352"/>
                      </a:cubicBezTo>
                      <a:close/>
                      <a:moveTo>
                        <a:pt x="74867" y="25527"/>
                      </a:moveTo>
                      <a:cubicBezTo>
                        <a:pt x="47670" y="25474"/>
                        <a:pt x="25580" y="47479"/>
                        <a:pt x="25527" y="74676"/>
                      </a:cubicBezTo>
                      <a:cubicBezTo>
                        <a:pt x="25474" y="101873"/>
                        <a:pt x="47479" y="123963"/>
                        <a:pt x="74676" y="124015"/>
                      </a:cubicBezTo>
                      <a:cubicBezTo>
                        <a:pt x="101873" y="124068"/>
                        <a:pt x="123963" y="102063"/>
                        <a:pt x="124015" y="74866"/>
                      </a:cubicBezTo>
                      <a:cubicBezTo>
                        <a:pt x="124016" y="74835"/>
                        <a:pt x="124016" y="74803"/>
                        <a:pt x="124016" y="74771"/>
                      </a:cubicBezTo>
                      <a:cubicBezTo>
                        <a:pt x="124016" y="47596"/>
                        <a:pt x="102042" y="25537"/>
                        <a:pt x="74866" y="254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8" name="爱设计-1-9">
                  <a:extLst>
                    <a:ext uri="{FF2B5EF4-FFF2-40B4-BE49-F238E27FC236}">
                      <a16:creationId xmlns:a16="http://schemas.microsoft.com/office/drawing/2014/main" id="{9999365A-99FB-E6F6-2A0B-1AC2949C566B}"/>
                    </a:ext>
                  </a:extLst>
                </p:cNvPr>
                <p:cNvSpPr/>
                <p:nvPr/>
              </p:nvSpPr>
              <p:spPr>
                <a:xfrm>
                  <a:off x="10880009" y="1094261"/>
                  <a:ext cx="119109" cy="119109"/>
                </a:xfrm>
                <a:custGeom>
                  <a:avLst/>
                  <a:gdLst>
                    <a:gd name="connsiteX0" fmla="*/ 74676 w 149351"/>
                    <a:gd name="connsiteY0" fmla="*/ 149352 h 149351"/>
                    <a:gd name="connsiteX1" fmla="*/ 0 w 149351"/>
                    <a:gd name="connsiteY1" fmla="*/ 74676 h 149351"/>
                    <a:gd name="connsiteX2" fmla="*/ 74676 w 149351"/>
                    <a:gd name="connsiteY2" fmla="*/ 0 h 149351"/>
                    <a:gd name="connsiteX3" fmla="*/ 149352 w 149351"/>
                    <a:gd name="connsiteY3" fmla="*/ 74676 h 149351"/>
                    <a:gd name="connsiteX4" fmla="*/ 74676 w 149351"/>
                    <a:gd name="connsiteY4" fmla="*/ 149352 h 149351"/>
                    <a:gd name="connsiteX5" fmla="*/ 74676 w 149351"/>
                    <a:gd name="connsiteY5" fmla="*/ 25527 h 149351"/>
                    <a:gd name="connsiteX6" fmla="*/ 25910 w 149351"/>
                    <a:gd name="connsiteY6" fmla="*/ 75245 h 149351"/>
                    <a:gd name="connsiteX7" fmla="*/ 75629 w 149351"/>
                    <a:gd name="connsiteY7" fmla="*/ 124011 h 149351"/>
                    <a:gd name="connsiteX8" fmla="*/ 124396 w 149351"/>
                    <a:gd name="connsiteY8" fmla="*/ 74676 h 149351"/>
                    <a:gd name="connsiteX9" fmla="*/ 75251 w 149351"/>
                    <a:gd name="connsiteY9" fmla="*/ 25524 h 149351"/>
                    <a:gd name="connsiteX10" fmla="*/ 74676 w 149351"/>
                    <a:gd name="connsiteY10" fmla="*/ 25527 h 149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9351" h="149351">
                      <a:moveTo>
                        <a:pt x="74676" y="149352"/>
                      </a:moveTo>
                      <a:cubicBezTo>
                        <a:pt x="33434" y="149352"/>
                        <a:pt x="0" y="115918"/>
                        <a:pt x="0" y="74676"/>
                      </a:cubicBezTo>
                      <a:cubicBezTo>
                        <a:pt x="0" y="33434"/>
                        <a:pt x="33434" y="0"/>
                        <a:pt x="74676" y="0"/>
                      </a:cubicBezTo>
                      <a:cubicBezTo>
                        <a:pt x="115918" y="0"/>
                        <a:pt x="149352" y="33434"/>
                        <a:pt x="149352" y="74676"/>
                      </a:cubicBezTo>
                      <a:cubicBezTo>
                        <a:pt x="149352" y="115918"/>
                        <a:pt x="115918" y="149352"/>
                        <a:pt x="74676" y="149352"/>
                      </a:cubicBezTo>
                      <a:close/>
                      <a:moveTo>
                        <a:pt x="74676" y="25527"/>
                      </a:moveTo>
                      <a:cubicBezTo>
                        <a:pt x="47480" y="25790"/>
                        <a:pt x="25647" y="48050"/>
                        <a:pt x="25910" y="75245"/>
                      </a:cubicBezTo>
                      <a:cubicBezTo>
                        <a:pt x="26173" y="102441"/>
                        <a:pt x="48433" y="124274"/>
                        <a:pt x="75629" y="124011"/>
                      </a:cubicBezTo>
                      <a:cubicBezTo>
                        <a:pt x="102675" y="123749"/>
                        <a:pt x="124447" y="101723"/>
                        <a:pt x="124396" y="74676"/>
                      </a:cubicBezTo>
                      <a:cubicBezTo>
                        <a:pt x="124398" y="47532"/>
                        <a:pt x="102395" y="25525"/>
                        <a:pt x="75251" y="25524"/>
                      </a:cubicBezTo>
                      <a:cubicBezTo>
                        <a:pt x="75059" y="25524"/>
                        <a:pt x="74868" y="25525"/>
                        <a:pt x="74676" y="2552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9" name="爱设计-1-10">
                  <a:extLst>
                    <a:ext uri="{FF2B5EF4-FFF2-40B4-BE49-F238E27FC236}">
                      <a16:creationId xmlns:a16="http://schemas.microsoft.com/office/drawing/2014/main" id="{E3F3C614-CE56-64E2-7365-B6563113C430}"/>
                    </a:ext>
                  </a:extLst>
                </p:cNvPr>
                <p:cNvSpPr/>
                <p:nvPr/>
              </p:nvSpPr>
              <p:spPr>
                <a:xfrm>
                  <a:off x="11007398" y="1093083"/>
                  <a:ext cx="120880" cy="119110"/>
                </a:xfrm>
                <a:custGeom>
                  <a:avLst/>
                  <a:gdLst>
                    <a:gd name="connsiteX0" fmla="*/ 145638 w 151572"/>
                    <a:gd name="connsiteY0" fmla="*/ 64438 h 149352"/>
                    <a:gd name="connsiteX1" fmla="*/ 145066 w 151572"/>
                    <a:gd name="connsiteY1" fmla="*/ 64438 h 149352"/>
                    <a:gd name="connsiteX2" fmla="*/ 145066 w 151572"/>
                    <a:gd name="connsiteY2" fmla="*/ 64438 h 149352"/>
                    <a:gd name="connsiteX3" fmla="*/ 87916 w 151572"/>
                    <a:gd name="connsiteY3" fmla="*/ 64438 h 149352"/>
                    <a:gd name="connsiteX4" fmla="*/ 81630 w 151572"/>
                    <a:gd name="connsiteY4" fmla="*/ 70724 h 149352"/>
                    <a:gd name="connsiteX5" fmla="*/ 81630 w 151572"/>
                    <a:gd name="connsiteY5" fmla="*/ 83583 h 149352"/>
                    <a:gd name="connsiteX6" fmla="*/ 87916 w 151572"/>
                    <a:gd name="connsiteY6" fmla="*/ 89869 h 149352"/>
                    <a:gd name="connsiteX7" fmla="*/ 115443 w 151572"/>
                    <a:gd name="connsiteY7" fmla="*/ 89869 h 149352"/>
                    <a:gd name="connsiteX8" fmla="*/ 119539 w 151572"/>
                    <a:gd name="connsiteY8" fmla="*/ 91584 h 149352"/>
                    <a:gd name="connsiteX9" fmla="*/ 120492 w 151572"/>
                    <a:gd name="connsiteY9" fmla="*/ 96632 h 149352"/>
                    <a:gd name="connsiteX10" fmla="*/ 120492 w 151572"/>
                    <a:gd name="connsiteY10" fmla="*/ 96632 h 149352"/>
                    <a:gd name="connsiteX11" fmla="*/ 120492 w 151572"/>
                    <a:gd name="connsiteY11" fmla="*/ 96632 h 149352"/>
                    <a:gd name="connsiteX12" fmla="*/ 103632 w 151572"/>
                    <a:gd name="connsiteY12" fmla="*/ 117873 h 149352"/>
                    <a:gd name="connsiteX13" fmla="*/ 102870 w 151572"/>
                    <a:gd name="connsiteY13" fmla="*/ 117873 h 149352"/>
                    <a:gd name="connsiteX14" fmla="*/ 100299 w 151572"/>
                    <a:gd name="connsiteY14" fmla="*/ 119206 h 149352"/>
                    <a:gd name="connsiteX15" fmla="*/ 100299 w 151572"/>
                    <a:gd name="connsiteY15" fmla="*/ 119206 h 149352"/>
                    <a:gd name="connsiteX16" fmla="*/ 99156 w 151572"/>
                    <a:gd name="connsiteY16" fmla="*/ 119778 h 149352"/>
                    <a:gd name="connsiteX17" fmla="*/ 99156 w 151572"/>
                    <a:gd name="connsiteY17" fmla="*/ 119778 h 149352"/>
                    <a:gd name="connsiteX18" fmla="*/ 98108 w 151572"/>
                    <a:gd name="connsiteY18" fmla="*/ 120254 h 149352"/>
                    <a:gd name="connsiteX19" fmla="*/ 98108 w 151572"/>
                    <a:gd name="connsiteY19" fmla="*/ 120254 h 149352"/>
                    <a:gd name="connsiteX20" fmla="*/ 96965 w 151572"/>
                    <a:gd name="connsiteY20" fmla="*/ 120254 h 149352"/>
                    <a:gd name="connsiteX21" fmla="*/ 96965 w 151572"/>
                    <a:gd name="connsiteY21" fmla="*/ 120254 h 149352"/>
                    <a:gd name="connsiteX22" fmla="*/ 91345 w 151572"/>
                    <a:gd name="connsiteY22" fmla="*/ 122254 h 149352"/>
                    <a:gd name="connsiteX23" fmla="*/ 91345 w 151572"/>
                    <a:gd name="connsiteY23" fmla="*/ 122254 h 149352"/>
                    <a:gd name="connsiteX24" fmla="*/ 90012 w 151572"/>
                    <a:gd name="connsiteY24" fmla="*/ 122254 h 149352"/>
                    <a:gd name="connsiteX25" fmla="*/ 90012 w 151572"/>
                    <a:gd name="connsiteY25" fmla="*/ 122254 h 149352"/>
                    <a:gd name="connsiteX26" fmla="*/ 88678 w 151572"/>
                    <a:gd name="connsiteY26" fmla="*/ 122254 h 149352"/>
                    <a:gd name="connsiteX27" fmla="*/ 88678 w 151572"/>
                    <a:gd name="connsiteY27" fmla="*/ 122254 h 149352"/>
                    <a:gd name="connsiteX28" fmla="*/ 81344 w 151572"/>
                    <a:gd name="connsiteY28" fmla="*/ 123302 h 149352"/>
                    <a:gd name="connsiteX29" fmla="*/ 71819 w 151572"/>
                    <a:gd name="connsiteY29" fmla="*/ 123302 h 149352"/>
                    <a:gd name="connsiteX30" fmla="*/ 70581 w 151572"/>
                    <a:gd name="connsiteY30" fmla="*/ 123302 h 149352"/>
                    <a:gd name="connsiteX31" fmla="*/ 70581 w 151572"/>
                    <a:gd name="connsiteY31" fmla="*/ 123302 h 149352"/>
                    <a:gd name="connsiteX32" fmla="*/ 66580 w 151572"/>
                    <a:gd name="connsiteY32" fmla="*/ 122540 h 149352"/>
                    <a:gd name="connsiteX33" fmla="*/ 66580 w 151572"/>
                    <a:gd name="connsiteY33" fmla="*/ 122540 h 149352"/>
                    <a:gd name="connsiteX34" fmla="*/ 29259 w 151572"/>
                    <a:gd name="connsiteY34" fmla="*/ 63743 h 149352"/>
                    <a:gd name="connsiteX35" fmla="*/ 63246 w 151572"/>
                    <a:gd name="connsiteY35" fmla="*/ 27290 h 149352"/>
                    <a:gd name="connsiteX36" fmla="*/ 63246 w 151572"/>
                    <a:gd name="connsiteY36" fmla="*/ 27290 h 149352"/>
                    <a:gd name="connsiteX37" fmla="*/ 72009 w 151572"/>
                    <a:gd name="connsiteY37" fmla="*/ 25480 h 149352"/>
                    <a:gd name="connsiteX38" fmla="*/ 72009 w 151572"/>
                    <a:gd name="connsiteY38" fmla="*/ 25480 h 149352"/>
                    <a:gd name="connsiteX39" fmla="*/ 75438 w 151572"/>
                    <a:gd name="connsiteY39" fmla="*/ 25480 h 149352"/>
                    <a:gd name="connsiteX40" fmla="*/ 77534 w 151572"/>
                    <a:gd name="connsiteY40" fmla="*/ 25480 h 149352"/>
                    <a:gd name="connsiteX41" fmla="*/ 108966 w 151572"/>
                    <a:gd name="connsiteY41" fmla="*/ 36815 h 149352"/>
                    <a:gd name="connsiteX42" fmla="*/ 109538 w 151572"/>
                    <a:gd name="connsiteY42" fmla="*/ 37387 h 149352"/>
                    <a:gd name="connsiteX43" fmla="*/ 109538 w 151572"/>
                    <a:gd name="connsiteY43" fmla="*/ 37387 h 149352"/>
                    <a:gd name="connsiteX44" fmla="*/ 112395 w 151572"/>
                    <a:gd name="connsiteY44" fmla="*/ 40054 h 149352"/>
                    <a:gd name="connsiteX45" fmla="*/ 120396 w 151572"/>
                    <a:gd name="connsiteY45" fmla="*/ 40720 h 149352"/>
                    <a:gd name="connsiteX46" fmla="*/ 131064 w 151572"/>
                    <a:gd name="connsiteY46" fmla="*/ 33291 h 149352"/>
                    <a:gd name="connsiteX47" fmla="*/ 132781 w 151572"/>
                    <a:gd name="connsiteY47" fmla="*/ 24705 h 149352"/>
                    <a:gd name="connsiteX48" fmla="*/ 132588 w 151572"/>
                    <a:gd name="connsiteY48" fmla="*/ 24433 h 149352"/>
                    <a:gd name="connsiteX49" fmla="*/ 122016 w 151572"/>
                    <a:gd name="connsiteY49" fmla="*/ 14908 h 149352"/>
                    <a:gd name="connsiteX50" fmla="*/ 77343 w 151572"/>
                    <a:gd name="connsiteY50" fmla="*/ 49 h 149352"/>
                    <a:gd name="connsiteX51" fmla="*/ 77343 w 151572"/>
                    <a:gd name="connsiteY51" fmla="*/ 49 h 149352"/>
                    <a:gd name="connsiteX52" fmla="*/ 49 w 151572"/>
                    <a:gd name="connsiteY52" fmla="*/ 72010 h 149352"/>
                    <a:gd name="connsiteX53" fmla="*/ 72010 w 151572"/>
                    <a:gd name="connsiteY53" fmla="*/ 149305 h 149352"/>
                    <a:gd name="connsiteX54" fmla="*/ 77344 w 151572"/>
                    <a:gd name="connsiteY54" fmla="*/ 149305 h 149352"/>
                    <a:gd name="connsiteX55" fmla="*/ 84487 w 151572"/>
                    <a:gd name="connsiteY55" fmla="*/ 149305 h 149352"/>
                    <a:gd name="connsiteX56" fmla="*/ 86202 w 151572"/>
                    <a:gd name="connsiteY56" fmla="*/ 149305 h 149352"/>
                    <a:gd name="connsiteX57" fmla="*/ 87440 w 151572"/>
                    <a:gd name="connsiteY57" fmla="*/ 149305 h 149352"/>
                    <a:gd name="connsiteX58" fmla="*/ 88583 w 151572"/>
                    <a:gd name="connsiteY58" fmla="*/ 149305 h 149352"/>
                    <a:gd name="connsiteX59" fmla="*/ 89631 w 151572"/>
                    <a:gd name="connsiteY59" fmla="*/ 149305 h 149352"/>
                    <a:gd name="connsiteX60" fmla="*/ 91536 w 151572"/>
                    <a:gd name="connsiteY60" fmla="*/ 149305 h 149352"/>
                    <a:gd name="connsiteX61" fmla="*/ 92583 w 151572"/>
                    <a:gd name="connsiteY61" fmla="*/ 149305 h 149352"/>
                    <a:gd name="connsiteX62" fmla="*/ 93726 w 151572"/>
                    <a:gd name="connsiteY62" fmla="*/ 149305 h 149352"/>
                    <a:gd name="connsiteX63" fmla="*/ 94679 w 151572"/>
                    <a:gd name="connsiteY63" fmla="*/ 149305 h 149352"/>
                    <a:gd name="connsiteX64" fmla="*/ 96679 w 151572"/>
                    <a:gd name="connsiteY64" fmla="*/ 149305 h 149352"/>
                    <a:gd name="connsiteX65" fmla="*/ 97536 w 151572"/>
                    <a:gd name="connsiteY65" fmla="*/ 149305 h 149352"/>
                    <a:gd name="connsiteX66" fmla="*/ 98775 w 151572"/>
                    <a:gd name="connsiteY66" fmla="*/ 149305 h 149352"/>
                    <a:gd name="connsiteX67" fmla="*/ 99632 w 151572"/>
                    <a:gd name="connsiteY67" fmla="*/ 149305 h 149352"/>
                    <a:gd name="connsiteX68" fmla="*/ 101727 w 151572"/>
                    <a:gd name="connsiteY68" fmla="*/ 148543 h 149352"/>
                    <a:gd name="connsiteX69" fmla="*/ 102489 w 151572"/>
                    <a:gd name="connsiteY69" fmla="*/ 148543 h 149352"/>
                    <a:gd name="connsiteX70" fmla="*/ 103728 w 151572"/>
                    <a:gd name="connsiteY70" fmla="*/ 148543 h 149352"/>
                    <a:gd name="connsiteX71" fmla="*/ 103728 w 151572"/>
                    <a:gd name="connsiteY71" fmla="*/ 148543 h 149352"/>
                    <a:gd name="connsiteX72" fmla="*/ 106299 w 151572"/>
                    <a:gd name="connsiteY72" fmla="*/ 147591 h 149352"/>
                    <a:gd name="connsiteX73" fmla="*/ 106966 w 151572"/>
                    <a:gd name="connsiteY73" fmla="*/ 147591 h 149352"/>
                    <a:gd name="connsiteX74" fmla="*/ 110967 w 151572"/>
                    <a:gd name="connsiteY74" fmla="*/ 145686 h 149352"/>
                    <a:gd name="connsiteX75" fmla="*/ 111538 w 151572"/>
                    <a:gd name="connsiteY75" fmla="*/ 145686 h 149352"/>
                    <a:gd name="connsiteX76" fmla="*/ 114015 w 151572"/>
                    <a:gd name="connsiteY76" fmla="*/ 144257 h 149352"/>
                    <a:gd name="connsiteX77" fmla="*/ 114015 w 151572"/>
                    <a:gd name="connsiteY77" fmla="*/ 144257 h 149352"/>
                    <a:gd name="connsiteX78" fmla="*/ 115253 w 151572"/>
                    <a:gd name="connsiteY78" fmla="*/ 143495 h 149352"/>
                    <a:gd name="connsiteX79" fmla="*/ 115729 w 151572"/>
                    <a:gd name="connsiteY79" fmla="*/ 143495 h 149352"/>
                    <a:gd name="connsiteX80" fmla="*/ 118110 w 151572"/>
                    <a:gd name="connsiteY80" fmla="*/ 141971 h 149352"/>
                    <a:gd name="connsiteX81" fmla="*/ 118110 w 151572"/>
                    <a:gd name="connsiteY81" fmla="*/ 141971 h 149352"/>
                    <a:gd name="connsiteX82" fmla="*/ 119349 w 151572"/>
                    <a:gd name="connsiteY82" fmla="*/ 141114 h 149352"/>
                    <a:gd name="connsiteX83" fmla="*/ 119349 w 151572"/>
                    <a:gd name="connsiteY83" fmla="*/ 141114 h 149352"/>
                    <a:gd name="connsiteX84" fmla="*/ 121730 w 151572"/>
                    <a:gd name="connsiteY84" fmla="*/ 139399 h 149352"/>
                    <a:gd name="connsiteX85" fmla="*/ 121730 w 151572"/>
                    <a:gd name="connsiteY85" fmla="*/ 139399 h 149352"/>
                    <a:gd name="connsiteX86" fmla="*/ 122968 w 151572"/>
                    <a:gd name="connsiteY86" fmla="*/ 138352 h 149352"/>
                    <a:gd name="connsiteX87" fmla="*/ 122968 w 151572"/>
                    <a:gd name="connsiteY87" fmla="*/ 138352 h 149352"/>
                    <a:gd name="connsiteX88" fmla="*/ 125349 w 151572"/>
                    <a:gd name="connsiteY88" fmla="*/ 136351 h 149352"/>
                    <a:gd name="connsiteX89" fmla="*/ 125349 w 151572"/>
                    <a:gd name="connsiteY89" fmla="*/ 136351 h 149352"/>
                    <a:gd name="connsiteX90" fmla="*/ 150400 w 151572"/>
                    <a:gd name="connsiteY90" fmla="*/ 80630 h 149352"/>
                    <a:gd name="connsiteX91" fmla="*/ 150400 w 151572"/>
                    <a:gd name="connsiteY91" fmla="*/ 74248 h 149352"/>
                    <a:gd name="connsiteX92" fmla="*/ 149006 w 151572"/>
                    <a:gd name="connsiteY92" fmla="*/ 65604 h 149352"/>
                    <a:gd name="connsiteX93" fmla="*/ 145638 w 151572"/>
                    <a:gd name="connsiteY93" fmla="*/ 64438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151572" h="149352">
                      <a:moveTo>
                        <a:pt x="145638" y="64438"/>
                      </a:moveTo>
                      <a:lnTo>
                        <a:pt x="145066" y="64438"/>
                      </a:lnTo>
                      <a:lnTo>
                        <a:pt x="145066" y="64438"/>
                      </a:lnTo>
                      <a:lnTo>
                        <a:pt x="87916" y="64438"/>
                      </a:lnTo>
                      <a:cubicBezTo>
                        <a:pt x="84444" y="64438"/>
                        <a:pt x="81630" y="67252"/>
                        <a:pt x="81630" y="70724"/>
                      </a:cubicBezTo>
                      <a:lnTo>
                        <a:pt x="81630" y="83583"/>
                      </a:lnTo>
                      <a:cubicBezTo>
                        <a:pt x="81630" y="87055"/>
                        <a:pt x="84444" y="89869"/>
                        <a:pt x="87916" y="89869"/>
                      </a:cubicBezTo>
                      <a:lnTo>
                        <a:pt x="115443" y="89869"/>
                      </a:lnTo>
                      <a:cubicBezTo>
                        <a:pt x="116988" y="89843"/>
                        <a:pt x="118474" y="90465"/>
                        <a:pt x="119539" y="91584"/>
                      </a:cubicBezTo>
                      <a:cubicBezTo>
                        <a:pt x="120734" y="92976"/>
                        <a:pt x="121097" y="94900"/>
                        <a:pt x="120492" y="96632"/>
                      </a:cubicBezTo>
                      <a:lnTo>
                        <a:pt x="120492" y="96632"/>
                      </a:lnTo>
                      <a:lnTo>
                        <a:pt x="120492" y="96632"/>
                      </a:lnTo>
                      <a:cubicBezTo>
                        <a:pt x="116693" y="104984"/>
                        <a:pt x="110905" y="112278"/>
                        <a:pt x="103632" y="117873"/>
                      </a:cubicBezTo>
                      <a:lnTo>
                        <a:pt x="102870" y="117873"/>
                      </a:lnTo>
                      <a:lnTo>
                        <a:pt x="100299" y="119206"/>
                      </a:lnTo>
                      <a:lnTo>
                        <a:pt x="100299" y="119206"/>
                      </a:lnTo>
                      <a:lnTo>
                        <a:pt x="99156" y="119778"/>
                      </a:lnTo>
                      <a:lnTo>
                        <a:pt x="99156" y="119778"/>
                      </a:lnTo>
                      <a:lnTo>
                        <a:pt x="98108" y="120254"/>
                      </a:lnTo>
                      <a:lnTo>
                        <a:pt x="98108" y="120254"/>
                      </a:lnTo>
                      <a:lnTo>
                        <a:pt x="96965" y="120254"/>
                      </a:lnTo>
                      <a:lnTo>
                        <a:pt x="96965" y="120254"/>
                      </a:lnTo>
                      <a:lnTo>
                        <a:pt x="91345" y="122254"/>
                      </a:lnTo>
                      <a:lnTo>
                        <a:pt x="91345" y="122254"/>
                      </a:lnTo>
                      <a:lnTo>
                        <a:pt x="90012" y="122254"/>
                      </a:lnTo>
                      <a:lnTo>
                        <a:pt x="90012" y="122254"/>
                      </a:lnTo>
                      <a:lnTo>
                        <a:pt x="88678" y="122254"/>
                      </a:lnTo>
                      <a:lnTo>
                        <a:pt x="88678" y="122254"/>
                      </a:lnTo>
                      <a:cubicBezTo>
                        <a:pt x="86262" y="122783"/>
                        <a:pt x="83811" y="123133"/>
                        <a:pt x="81344" y="123302"/>
                      </a:cubicBezTo>
                      <a:lnTo>
                        <a:pt x="71819" y="123302"/>
                      </a:lnTo>
                      <a:lnTo>
                        <a:pt x="70581" y="123302"/>
                      </a:lnTo>
                      <a:lnTo>
                        <a:pt x="70581" y="123302"/>
                      </a:lnTo>
                      <a:lnTo>
                        <a:pt x="66580" y="122540"/>
                      </a:lnTo>
                      <a:lnTo>
                        <a:pt x="66580" y="122540"/>
                      </a:lnTo>
                      <a:cubicBezTo>
                        <a:pt x="40038" y="116609"/>
                        <a:pt x="23329" y="90285"/>
                        <a:pt x="29259" y="63743"/>
                      </a:cubicBezTo>
                      <a:cubicBezTo>
                        <a:pt x="33149" y="46333"/>
                        <a:pt x="46151" y="32388"/>
                        <a:pt x="63246" y="27290"/>
                      </a:cubicBezTo>
                      <a:lnTo>
                        <a:pt x="63246" y="27290"/>
                      </a:lnTo>
                      <a:cubicBezTo>
                        <a:pt x="66102" y="26405"/>
                        <a:pt x="69037" y="25799"/>
                        <a:pt x="72009" y="25480"/>
                      </a:cubicBezTo>
                      <a:lnTo>
                        <a:pt x="72009" y="25480"/>
                      </a:lnTo>
                      <a:lnTo>
                        <a:pt x="75438" y="25480"/>
                      </a:lnTo>
                      <a:lnTo>
                        <a:pt x="77534" y="25480"/>
                      </a:lnTo>
                      <a:cubicBezTo>
                        <a:pt x="89018" y="25448"/>
                        <a:pt x="100146" y="29461"/>
                        <a:pt x="108966" y="36815"/>
                      </a:cubicBezTo>
                      <a:lnTo>
                        <a:pt x="109538" y="37387"/>
                      </a:lnTo>
                      <a:lnTo>
                        <a:pt x="109538" y="37387"/>
                      </a:lnTo>
                      <a:lnTo>
                        <a:pt x="112395" y="40054"/>
                      </a:lnTo>
                      <a:cubicBezTo>
                        <a:pt x="114519" y="42249"/>
                        <a:pt x="117939" y="42534"/>
                        <a:pt x="120396" y="40720"/>
                      </a:cubicBezTo>
                      <a:lnTo>
                        <a:pt x="131064" y="33291"/>
                      </a:lnTo>
                      <a:cubicBezTo>
                        <a:pt x="133909" y="31394"/>
                        <a:pt x="134678" y="27550"/>
                        <a:pt x="132781" y="24705"/>
                      </a:cubicBezTo>
                      <a:cubicBezTo>
                        <a:pt x="132719" y="24612"/>
                        <a:pt x="132655" y="24522"/>
                        <a:pt x="132588" y="24433"/>
                      </a:cubicBezTo>
                      <a:cubicBezTo>
                        <a:pt x="129363" y="20941"/>
                        <a:pt x="125824" y="17753"/>
                        <a:pt x="122016" y="14908"/>
                      </a:cubicBezTo>
                      <a:cubicBezTo>
                        <a:pt x="109110" y="5280"/>
                        <a:pt x="93445" y="69"/>
                        <a:pt x="77343" y="49"/>
                      </a:cubicBezTo>
                      <a:lnTo>
                        <a:pt x="77343" y="49"/>
                      </a:lnTo>
                      <a:cubicBezTo>
                        <a:pt x="36127" y="-1424"/>
                        <a:pt x="1521" y="30794"/>
                        <a:pt x="49" y="72010"/>
                      </a:cubicBezTo>
                      <a:cubicBezTo>
                        <a:pt x="-1424" y="113226"/>
                        <a:pt x="30794" y="147833"/>
                        <a:pt x="72010" y="149305"/>
                      </a:cubicBezTo>
                      <a:cubicBezTo>
                        <a:pt x="73788" y="149369"/>
                        <a:pt x="75566" y="149369"/>
                        <a:pt x="77344" y="149305"/>
                      </a:cubicBezTo>
                      <a:lnTo>
                        <a:pt x="84487" y="149305"/>
                      </a:lnTo>
                      <a:lnTo>
                        <a:pt x="86202" y="149305"/>
                      </a:lnTo>
                      <a:lnTo>
                        <a:pt x="87440" y="149305"/>
                      </a:lnTo>
                      <a:lnTo>
                        <a:pt x="88583" y="149305"/>
                      </a:lnTo>
                      <a:lnTo>
                        <a:pt x="89631" y="149305"/>
                      </a:lnTo>
                      <a:lnTo>
                        <a:pt x="91536" y="149305"/>
                      </a:lnTo>
                      <a:lnTo>
                        <a:pt x="92583" y="149305"/>
                      </a:lnTo>
                      <a:lnTo>
                        <a:pt x="93726" y="149305"/>
                      </a:lnTo>
                      <a:lnTo>
                        <a:pt x="94679" y="149305"/>
                      </a:lnTo>
                      <a:lnTo>
                        <a:pt x="96679" y="149305"/>
                      </a:lnTo>
                      <a:lnTo>
                        <a:pt x="97536" y="149305"/>
                      </a:lnTo>
                      <a:lnTo>
                        <a:pt x="98775" y="149305"/>
                      </a:lnTo>
                      <a:lnTo>
                        <a:pt x="99632" y="149305"/>
                      </a:lnTo>
                      <a:lnTo>
                        <a:pt x="101727" y="148543"/>
                      </a:lnTo>
                      <a:lnTo>
                        <a:pt x="102489" y="148543"/>
                      </a:lnTo>
                      <a:lnTo>
                        <a:pt x="103728" y="148543"/>
                      </a:lnTo>
                      <a:lnTo>
                        <a:pt x="103728" y="148543"/>
                      </a:lnTo>
                      <a:lnTo>
                        <a:pt x="106299" y="147591"/>
                      </a:lnTo>
                      <a:lnTo>
                        <a:pt x="106966" y="147591"/>
                      </a:lnTo>
                      <a:lnTo>
                        <a:pt x="110967" y="145686"/>
                      </a:lnTo>
                      <a:lnTo>
                        <a:pt x="111538" y="145686"/>
                      </a:lnTo>
                      <a:lnTo>
                        <a:pt x="114015" y="144257"/>
                      </a:lnTo>
                      <a:lnTo>
                        <a:pt x="114015" y="144257"/>
                      </a:lnTo>
                      <a:lnTo>
                        <a:pt x="115253" y="143495"/>
                      </a:lnTo>
                      <a:lnTo>
                        <a:pt x="115729" y="143495"/>
                      </a:lnTo>
                      <a:lnTo>
                        <a:pt x="118110" y="141971"/>
                      </a:lnTo>
                      <a:lnTo>
                        <a:pt x="118110" y="141971"/>
                      </a:lnTo>
                      <a:lnTo>
                        <a:pt x="119349" y="141114"/>
                      </a:lnTo>
                      <a:lnTo>
                        <a:pt x="119349" y="141114"/>
                      </a:lnTo>
                      <a:cubicBezTo>
                        <a:pt x="120185" y="140604"/>
                        <a:pt x="120981" y="140031"/>
                        <a:pt x="121730" y="139399"/>
                      </a:cubicBezTo>
                      <a:lnTo>
                        <a:pt x="121730" y="139399"/>
                      </a:lnTo>
                      <a:lnTo>
                        <a:pt x="122968" y="138352"/>
                      </a:lnTo>
                      <a:lnTo>
                        <a:pt x="122968" y="138352"/>
                      </a:lnTo>
                      <a:lnTo>
                        <a:pt x="125349" y="136351"/>
                      </a:lnTo>
                      <a:lnTo>
                        <a:pt x="125349" y="136351"/>
                      </a:lnTo>
                      <a:cubicBezTo>
                        <a:pt x="141417" y="122313"/>
                        <a:pt x="150564" y="101966"/>
                        <a:pt x="150400" y="80630"/>
                      </a:cubicBezTo>
                      <a:lnTo>
                        <a:pt x="150400" y="74248"/>
                      </a:lnTo>
                      <a:cubicBezTo>
                        <a:pt x="152402" y="71476"/>
                        <a:pt x="151778" y="67606"/>
                        <a:pt x="149006" y="65604"/>
                      </a:cubicBezTo>
                      <a:cubicBezTo>
                        <a:pt x="148022" y="64894"/>
                        <a:pt x="146850" y="64488"/>
                        <a:pt x="145638" y="644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A557267D-1519-ACE0-B953-F70B08ADD3AB}"/>
                </a:ext>
              </a:extLst>
            </p:cNvPr>
            <p:cNvGrpSpPr/>
            <p:nvPr/>
          </p:nvGrpSpPr>
          <p:grpSpPr>
            <a:xfrm>
              <a:off x="5185410" y="0"/>
              <a:ext cx="1821180" cy="6858001"/>
              <a:chOff x="5173980" y="-2"/>
              <a:chExt cx="1821180" cy="6858001"/>
            </a:xfrm>
          </p:grpSpPr>
          <p:pic>
            <p:nvPicPr>
              <p:cNvPr id="59" name="爱设计-1-11">
                <a:extLst>
                  <a:ext uri="{FF2B5EF4-FFF2-40B4-BE49-F238E27FC236}">
                    <a16:creationId xmlns:a16="http://schemas.microsoft.com/office/drawing/2014/main" id="{1B287F04-1893-E3B3-D7AD-4016D42CF35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screen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238750" y="6605210"/>
                <a:ext cx="1756410" cy="252789"/>
              </a:xfrm>
              <a:custGeom>
                <a:avLst/>
                <a:gdLst>
                  <a:gd name="connsiteX0" fmla="*/ 0 w 6273328"/>
                  <a:gd name="connsiteY0" fmla="*/ 0 h 433330"/>
                  <a:gd name="connsiteX1" fmla="*/ 6273328 w 6273328"/>
                  <a:gd name="connsiteY1" fmla="*/ 0 h 433330"/>
                  <a:gd name="connsiteX2" fmla="*/ 6273328 w 6273328"/>
                  <a:gd name="connsiteY2" fmla="*/ 433330 h 433330"/>
                  <a:gd name="connsiteX3" fmla="*/ 0 w 6273328"/>
                  <a:gd name="connsiteY3" fmla="*/ 433330 h 433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73328" h="433330">
                    <a:moveTo>
                      <a:pt x="0" y="0"/>
                    </a:moveTo>
                    <a:lnTo>
                      <a:pt x="6273328" y="0"/>
                    </a:lnTo>
                    <a:lnTo>
                      <a:pt x="6273328" y="433330"/>
                    </a:lnTo>
                    <a:lnTo>
                      <a:pt x="0" y="433330"/>
                    </a:lnTo>
                    <a:close/>
                  </a:path>
                </a:pathLst>
              </a:custGeom>
            </p:spPr>
          </p:pic>
          <p:pic>
            <p:nvPicPr>
              <p:cNvPr id="60" name="爱设计-1-12">
                <a:extLst>
                  <a:ext uri="{FF2B5EF4-FFF2-40B4-BE49-F238E27FC236}">
                    <a16:creationId xmlns:a16="http://schemas.microsoft.com/office/drawing/2014/main" id="{B53E03F8-B6F0-63A5-0A0D-4D23A666E40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screen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 flipV="1">
                <a:off x="5173980" y="-2"/>
                <a:ext cx="1821180" cy="252789"/>
              </a:xfrm>
              <a:custGeom>
                <a:avLst/>
                <a:gdLst>
                  <a:gd name="connsiteX0" fmla="*/ 0 w 6273328"/>
                  <a:gd name="connsiteY0" fmla="*/ 0 h 433330"/>
                  <a:gd name="connsiteX1" fmla="*/ 6273328 w 6273328"/>
                  <a:gd name="connsiteY1" fmla="*/ 0 h 433330"/>
                  <a:gd name="connsiteX2" fmla="*/ 6273328 w 6273328"/>
                  <a:gd name="connsiteY2" fmla="*/ 433330 h 433330"/>
                  <a:gd name="connsiteX3" fmla="*/ 0 w 6273328"/>
                  <a:gd name="connsiteY3" fmla="*/ 433330 h 433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73328" h="433330">
                    <a:moveTo>
                      <a:pt x="0" y="0"/>
                    </a:moveTo>
                    <a:lnTo>
                      <a:pt x="6273328" y="0"/>
                    </a:lnTo>
                    <a:lnTo>
                      <a:pt x="6273328" y="433330"/>
                    </a:lnTo>
                    <a:lnTo>
                      <a:pt x="0" y="433330"/>
                    </a:lnTo>
                    <a:close/>
                  </a:path>
                </a:pathLst>
              </a:custGeom>
            </p:spPr>
          </p:pic>
        </p:grpSp>
        <p:grpSp>
          <p:nvGrpSpPr>
            <p:cNvPr id="3" name="爱设计-1">
              <a:extLst>
                <a:ext uri="{FF2B5EF4-FFF2-40B4-BE49-F238E27FC236}">
                  <a16:creationId xmlns:a16="http://schemas.microsoft.com/office/drawing/2014/main" id="{F202EDE8-8E85-214A-3E32-F3DB7F57D49E}"/>
                </a:ext>
              </a:extLst>
            </p:cNvPr>
            <p:cNvGrpSpPr/>
            <p:nvPr/>
          </p:nvGrpSpPr>
          <p:grpSpPr>
            <a:xfrm>
              <a:off x="557834" y="512941"/>
              <a:ext cx="7242256" cy="795457"/>
              <a:chOff x="557834" y="512941"/>
              <a:chExt cx="7242256" cy="795457"/>
            </a:xfrm>
          </p:grpSpPr>
          <p:sp>
            <p:nvSpPr>
              <p:cNvPr id="4" name="爱设计-1-13">
                <a:extLst>
                  <a:ext uri="{FF2B5EF4-FFF2-40B4-BE49-F238E27FC236}">
                    <a16:creationId xmlns:a16="http://schemas.microsoft.com/office/drawing/2014/main" id="{9F1296BD-9CF7-D2CF-6AFF-00BD9F1960C3}"/>
                  </a:ext>
                </a:extLst>
              </p:cNvPr>
              <p:cNvSpPr txBox="1"/>
              <p:nvPr/>
            </p:nvSpPr>
            <p:spPr>
              <a:xfrm>
                <a:off x="557834" y="512941"/>
                <a:ext cx="7242256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Heavy" panose="02020900000000000000" pitchFamily="18" charset="-122"/>
                    <a:ea typeface="思源宋体 Heavy" panose="02020900000000000000" pitchFamily="18" charset="-122"/>
                    <a:cs typeface="OPPOSans B" panose="00020600040101010101" pitchFamily="18" charset="-122"/>
                    <a:sym typeface="OPPOSans B" panose="00020600040101010101" pitchFamily="18" charset="-122"/>
                  </a:rPr>
                  <a:t>演示，</a:t>
                </a:r>
                <a:r>
                  <a:rPr kumimoji="0" lang="zh-CN" altLang="en-US" sz="3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思源宋体 Heavy" panose="02020900000000000000" pitchFamily="18" charset="-122"/>
                    <a:ea typeface="思源宋体 Heavy" panose="02020900000000000000" pitchFamily="18" charset="-122"/>
                    <a:cs typeface="OPPOSans B" panose="00020600040101010101" pitchFamily="18" charset="-122"/>
                    <a:sym typeface="OPPOSans B" panose="00020600040101010101" pitchFamily="18" charset="-122"/>
                  </a:rPr>
                  <a:t>就用</a:t>
                </a:r>
                <a:r>
                  <a:rPr kumimoji="0" lang="zh-CN" altLang="en-US" sz="3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思源宋体 Heavy" panose="02020900000000000000" pitchFamily="18" charset="-122"/>
                    <a:ea typeface="思源宋体 Heavy" panose="02020900000000000000" pitchFamily="18" charset="-122"/>
                    <a:cs typeface="OPPOSans B" panose="00020600040101010101" pitchFamily="18" charset="-122"/>
                    <a:sym typeface="OPPOSans B" panose="00020600040101010101" pitchFamily="18" charset="-122"/>
                  </a:rPr>
                  <a:t>爱设计</a:t>
                </a:r>
              </a:p>
            </p:txBody>
          </p:sp>
          <p:sp>
            <p:nvSpPr>
              <p:cNvPr id="6" name="爱设计-1-14">
                <a:extLst>
                  <a:ext uri="{FF2B5EF4-FFF2-40B4-BE49-F238E27FC236}">
                    <a16:creationId xmlns:a16="http://schemas.microsoft.com/office/drawing/2014/main" id="{7491AE9D-2CAC-F33F-E509-58A3ABD2EC20}"/>
                  </a:ext>
                </a:extLst>
              </p:cNvPr>
              <p:cNvSpPr txBox="1"/>
              <p:nvPr/>
            </p:nvSpPr>
            <p:spPr>
              <a:xfrm>
                <a:off x="557834" y="1000621"/>
                <a:ext cx="2563318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cs typeface="OPPOSans B" panose="00020600040101010101" pitchFamily="18" charset="-122"/>
                    <a:sym typeface="OPPOSans B" panose="00020600040101010101" pitchFamily="18" charset="-122"/>
                  </a:rPr>
                  <a:t>ISHEJI PowerPoint Design</a:t>
                </a:r>
              </a:p>
            </p:txBody>
          </p:sp>
        </p:grpSp>
      </p:grpSp>
      <p:sp>
        <p:nvSpPr>
          <p:cNvPr id="8" name="爱设计-2">
            <a:extLst>
              <a:ext uri="{FF2B5EF4-FFF2-40B4-BE49-F238E27FC236}">
                <a16:creationId xmlns:a16="http://schemas.microsoft.com/office/drawing/2014/main" id="{523C8D7D-76BD-B56A-0A6F-E8A37EEB9D65}"/>
              </a:ext>
            </a:extLst>
          </p:cNvPr>
          <p:cNvSpPr/>
          <p:nvPr/>
        </p:nvSpPr>
        <p:spPr>
          <a:xfrm>
            <a:off x="9437997" y="3127811"/>
            <a:ext cx="1933977" cy="3838521"/>
          </a:xfrm>
          <a:prstGeom prst="roundRect">
            <a:avLst>
              <a:gd name="adj" fmla="val 2882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27000" algn="ctr" rotWithShape="0">
              <a:schemeClr val="accent1">
                <a:alpha val="15000"/>
              </a:schemeClr>
            </a:outerShdw>
          </a:effectLst>
        </p:spPr>
        <p:txBody>
          <a:bodyPr rtlCol="0" anchor="ctr"/>
          <a:lstStyle/>
          <a:p>
            <a:r>
              <a:rPr lang="zh-CN" altLang="en-US" kern="0" dirty="0">
                <a:solidFill>
                  <a:prstClr val="white"/>
                </a:solidFill>
              </a:rPr>
              <a:t>电商体量</a:t>
            </a:r>
            <a:r>
              <a:rPr lang="zh-CN" altLang="en-US" kern="0">
                <a:solidFill>
                  <a:prstClr val="white"/>
                </a:solidFill>
              </a:rPr>
              <a:t>增速迅猛</a:t>
            </a:r>
            <a:endParaRPr lang="en-US" altLang="zh-CN" kern="0" dirty="0">
              <a:solidFill>
                <a:prstClr val="white"/>
              </a:solidFill>
            </a:endParaRPr>
          </a:p>
        </p:txBody>
      </p:sp>
      <p:sp>
        <p:nvSpPr>
          <p:cNvPr id="9" name="爱设计-3">
            <a:extLst>
              <a:ext uri="{FF2B5EF4-FFF2-40B4-BE49-F238E27FC236}">
                <a16:creationId xmlns:a16="http://schemas.microsoft.com/office/drawing/2014/main" id="{3DCFA357-8AA6-5208-0884-544BDC383D3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6200000" flipH="1">
            <a:off x="7458225" y="4986454"/>
            <a:ext cx="3779083" cy="180685"/>
          </a:xfrm>
          <a:prstGeom prst="trapezoid">
            <a:avLst>
              <a:gd name="adj" fmla="val 196907"/>
            </a:avLst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28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0" name="爱设计-4">
            <a:extLst>
              <a:ext uri="{FF2B5EF4-FFF2-40B4-BE49-F238E27FC236}">
                <a16:creationId xmlns:a16="http://schemas.microsoft.com/office/drawing/2014/main" id="{0CF128DA-67C3-F307-BC97-A983F6AF4EC5}"/>
              </a:ext>
            </a:extLst>
          </p:cNvPr>
          <p:cNvSpPr/>
          <p:nvPr/>
        </p:nvSpPr>
        <p:spPr>
          <a:xfrm>
            <a:off x="824299" y="3127811"/>
            <a:ext cx="1933978" cy="3838520"/>
          </a:xfrm>
          <a:prstGeom prst="roundRect">
            <a:avLst>
              <a:gd name="adj" fmla="val 2882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27000" algn="ctr" rotWithShape="0">
              <a:schemeClr val="accent1">
                <a:alpha val="15000"/>
              </a:schemeClr>
            </a:outerShdw>
          </a:effectLst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电商体量增速迅猛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1" name="爱设计-5">
            <a:extLst>
              <a:ext uri="{FF2B5EF4-FFF2-40B4-BE49-F238E27FC236}">
                <a16:creationId xmlns:a16="http://schemas.microsoft.com/office/drawing/2014/main" id="{70D41635-7F96-2B34-7DC0-41FDE26017B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5400000">
            <a:off x="959078" y="4986451"/>
            <a:ext cx="3779081" cy="180685"/>
          </a:xfrm>
          <a:prstGeom prst="trapezoid">
            <a:avLst>
              <a:gd name="adj" fmla="val 196907"/>
            </a:avLst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28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2" name="爱设计-6">
            <a:extLst>
              <a:ext uri="{FF2B5EF4-FFF2-40B4-BE49-F238E27FC236}">
                <a16:creationId xmlns:a16="http://schemas.microsoft.com/office/drawing/2014/main" id="{314A7FB4-0E48-6673-8C19-6CB26341FFFB}"/>
              </a:ext>
            </a:extLst>
          </p:cNvPr>
          <p:cNvSpPr/>
          <p:nvPr/>
        </p:nvSpPr>
        <p:spPr>
          <a:xfrm>
            <a:off x="2893154" y="2803757"/>
            <a:ext cx="2021296" cy="4157443"/>
          </a:xfrm>
          <a:prstGeom prst="roundRect">
            <a:avLst>
              <a:gd name="adj" fmla="val 2882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27000" algn="ctr" rotWithShape="0">
              <a:schemeClr val="accent1">
                <a:alpha val="15000"/>
              </a:schemeClr>
            </a:outerShdw>
          </a:effectLst>
        </p:spPr>
        <p:txBody>
          <a:bodyPr rtlCol="0" anchor="ctr"/>
          <a:lstStyle/>
          <a:p>
            <a:r>
              <a:rPr lang="zh-CN" altLang="en-US" kern="0" dirty="0">
                <a:solidFill>
                  <a:prstClr val="white"/>
                </a:solidFill>
              </a:rPr>
              <a:t>电商体量</a:t>
            </a:r>
            <a:r>
              <a:rPr lang="zh-CN" altLang="en-US" kern="0">
                <a:solidFill>
                  <a:prstClr val="white"/>
                </a:solidFill>
              </a:rPr>
              <a:t>增速迅猛</a:t>
            </a:r>
            <a:endParaRPr lang="en-US" altLang="zh-CN" kern="0" dirty="0">
              <a:solidFill>
                <a:prstClr val="white"/>
              </a:solidFill>
            </a:endParaRPr>
          </a:p>
        </p:txBody>
      </p:sp>
      <p:sp>
        <p:nvSpPr>
          <p:cNvPr id="13" name="爱设计-7">
            <a:extLst>
              <a:ext uri="{FF2B5EF4-FFF2-40B4-BE49-F238E27FC236}">
                <a16:creationId xmlns:a16="http://schemas.microsoft.com/office/drawing/2014/main" id="{A3A5DED4-C881-B17A-3EF5-D25EB902F80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5400000">
            <a:off x="2954066" y="4832796"/>
            <a:ext cx="4093066" cy="163751"/>
          </a:xfrm>
          <a:prstGeom prst="trapezoid">
            <a:avLst>
              <a:gd name="adj" fmla="val 196907"/>
            </a:avLst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28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4" name="爱设计-8">
            <a:extLst>
              <a:ext uri="{FF2B5EF4-FFF2-40B4-BE49-F238E27FC236}">
                <a16:creationId xmlns:a16="http://schemas.microsoft.com/office/drawing/2014/main" id="{34889F49-704C-0F50-39E0-D426D6E27772}"/>
              </a:ext>
            </a:extLst>
          </p:cNvPr>
          <p:cNvSpPr/>
          <p:nvPr/>
        </p:nvSpPr>
        <p:spPr>
          <a:xfrm>
            <a:off x="7281940" y="2803756"/>
            <a:ext cx="2021296" cy="4157443"/>
          </a:xfrm>
          <a:prstGeom prst="roundRect">
            <a:avLst>
              <a:gd name="adj" fmla="val 2882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27000" algn="ctr" rotWithShape="0">
              <a:schemeClr val="accent1">
                <a:alpha val="15000"/>
              </a:schemeClr>
            </a:outerShdw>
          </a:effectLst>
        </p:spPr>
        <p:txBody>
          <a:bodyPr rtlCol="0" anchor="ctr"/>
          <a:lstStyle/>
          <a:p>
            <a:r>
              <a:rPr lang="zh-CN" altLang="en-US" kern="0" dirty="0">
                <a:solidFill>
                  <a:prstClr val="white"/>
                </a:solidFill>
              </a:rPr>
              <a:t>电商体量</a:t>
            </a:r>
            <a:r>
              <a:rPr lang="zh-CN" altLang="en-US" kern="0">
                <a:solidFill>
                  <a:prstClr val="white"/>
                </a:solidFill>
              </a:rPr>
              <a:t>增速迅猛</a:t>
            </a:r>
            <a:endParaRPr lang="en-US" altLang="zh-CN" kern="0" dirty="0">
              <a:solidFill>
                <a:prstClr val="white"/>
              </a:solidFill>
            </a:endParaRPr>
          </a:p>
        </p:txBody>
      </p:sp>
      <p:sp>
        <p:nvSpPr>
          <p:cNvPr id="15" name="爱设计-9">
            <a:extLst>
              <a:ext uri="{FF2B5EF4-FFF2-40B4-BE49-F238E27FC236}">
                <a16:creationId xmlns:a16="http://schemas.microsoft.com/office/drawing/2014/main" id="{BA92DA98-6D73-AB51-213D-038DE7B3835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6200000" flipH="1">
            <a:off x="5149757" y="4832186"/>
            <a:ext cx="4093066" cy="164972"/>
          </a:xfrm>
          <a:prstGeom prst="trapezoid">
            <a:avLst>
              <a:gd name="adj" fmla="val 196907"/>
            </a:avLst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28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6" name="爱设计-10">
            <a:extLst>
              <a:ext uri="{FF2B5EF4-FFF2-40B4-BE49-F238E27FC236}">
                <a16:creationId xmlns:a16="http://schemas.microsoft.com/office/drawing/2014/main" id="{F19EE774-F818-89E3-F184-8EFBCC9A67C8}"/>
              </a:ext>
            </a:extLst>
          </p:cNvPr>
          <p:cNvSpPr/>
          <p:nvPr/>
        </p:nvSpPr>
        <p:spPr>
          <a:xfrm>
            <a:off x="5085011" y="2619311"/>
            <a:ext cx="2021296" cy="4341889"/>
          </a:xfrm>
          <a:prstGeom prst="roundRect">
            <a:avLst>
              <a:gd name="adj" fmla="val 2882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27000" algn="ctr" rotWithShape="0">
              <a:schemeClr val="accent1">
                <a:alpha val="15000"/>
              </a:schemeClr>
            </a:outerShdw>
          </a:effectLst>
        </p:spPr>
        <p:txBody>
          <a:bodyPr rtlCol="0" anchor="ctr"/>
          <a:lstStyle/>
          <a:p>
            <a:r>
              <a:rPr lang="zh-CN" altLang="en-US" kern="0" dirty="0">
                <a:solidFill>
                  <a:prstClr val="white"/>
                </a:solidFill>
              </a:rPr>
              <a:t>电商体量</a:t>
            </a:r>
            <a:r>
              <a:rPr lang="zh-CN" altLang="en-US" kern="0">
                <a:solidFill>
                  <a:prstClr val="white"/>
                </a:solidFill>
              </a:rPr>
              <a:t>增速迅猛</a:t>
            </a:r>
            <a:endParaRPr lang="en-US" altLang="zh-CN" kern="0" dirty="0">
              <a:solidFill>
                <a:prstClr val="white"/>
              </a:solidFill>
            </a:endParaRPr>
          </a:p>
        </p:txBody>
      </p:sp>
      <p:sp>
        <p:nvSpPr>
          <p:cNvPr id="18" name="爱设计-11">
            <a:extLst>
              <a:ext uri="{FF2B5EF4-FFF2-40B4-BE49-F238E27FC236}">
                <a16:creationId xmlns:a16="http://schemas.microsoft.com/office/drawing/2014/main" id="{4F5A1BDF-C1B4-6637-F2CE-4BC951271DF5}"/>
              </a:ext>
            </a:extLst>
          </p:cNvPr>
          <p:cNvSpPr txBox="1"/>
          <p:nvPr/>
        </p:nvSpPr>
        <p:spPr>
          <a:xfrm>
            <a:off x="1175735" y="3480717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 defTabSz="914378">
              <a:defRPr/>
            </a:pPr>
            <a:r>
              <a:rPr lang="zh-CN" altLang="en-US" sz="16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19" name="爱设计-12">
            <a:extLst>
              <a:ext uri="{FF2B5EF4-FFF2-40B4-BE49-F238E27FC236}">
                <a16:creationId xmlns:a16="http://schemas.microsoft.com/office/drawing/2014/main" id="{444A5AB5-F877-D6B7-4056-BE59D201A754}"/>
              </a:ext>
            </a:extLst>
          </p:cNvPr>
          <p:cNvSpPr txBox="1"/>
          <p:nvPr/>
        </p:nvSpPr>
        <p:spPr>
          <a:xfrm>
            <a:off x="3288248" y="3194561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 defTabSz="914378">
              <a:defRPr/>
            </a:pPr>
            <a:r>
              <a:rPr lang="zh-CN" altLang="en-US" sz="16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20" name="爱设计-13">
            <a:extLst>
              <a:ext uri="{FF2B5EF4-FFF2-40B4-BE49-F238E27FC236}">
                <a16:creationId xmlns:a16="http://schemas.microsoft.com/office/drawing/2014/main" id="{682A3668-1C9F-164D-08A3-0A4D92BE5B73}"/>
              </a:ext>
            </a:extLst>
          </p:cNvPr>
          <p:cNvSpPr txBox="1"/>
          <p:nvPr/>
        </p:nvSpPr>
        <p:spPr>
          <a:xfrm>
            <a:off x="7677034" y="3194561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 defTabSz="914378">
              <a:defRPr/>
            </a:pPr>
            <a:r>
              <a:rPr lang="zh-CN" altLang="en-US" sz="16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全员营销获客</a:t>
            </a:r>
          </a:p>
        </p:txBody>
      </p:sp>
      <p:sp>
        <p:nvSpPr>
          <p:cNvPr id="21" name="爱设计-14">
            <a:extLst>
              <a:ext uri="{FF2B5EF4-FFF2-40B4-BE49-F238E27FC236}">
                <a16:creationId xmlns:a16="http://schemas.microsoft.com/office/drawing/2014/main" id="{07C7F7E0-FAAA-ED39-F4D7-D5BE7059FBBA}"/>
              </a:ext>
            </a:extLst>
          </p:cNvPr>
          <p:cNvSpPr txBox="1"/>
          <p:nvPr/>
        </p:nvSpPr>
        <p:spPr>
          <a:xfrm>
            <a:off x="9789432" y="3480718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 defTabSz="914378">
              <a:defRPr/>
            </a:pPr>
            <a:r>
              <a:rPr lang="zh-CN" altLang="en-US" sz="16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22" name="爱设计-15">
            <a:extLst>
              <a:ext uri="{FF2B5EF4-FFF2-40B4-BE49-F238E27FC236}">
                <a16:creationId xmlns:a16="http://schemas.microsoft.com/office/drawing/2014/main" id="{821DD4AC-C148-794C-540F-887193232679}"/>
              </a:ext>
            </a:extLst>
          </p:cNvPr>
          <p:cNvSpPr txBox="1"/>
          <p:nvPr/>
        </p:nvSpPr>
        <p:spPr>
          <a:xfrm>
            <a:off x="5403161" y="3032033"/>
            <a:ext cx="138499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23" name="爱设计-16">
            <a:extLst>
              <a:ext uri="{FF2B5EF4-FFF2-40B4-BE49-F238E27FC236}">
                <a16:creationId xmlns:a16="http://schemas.microsoft.com/office/drawing/2014/main" id="{14EBDB78-5EDD-D25F-DB2E-E7BCB5510A5B}"/>
              </a:ext>
            </a:extLst>
          </p:cNvPr>
          <p:cNvSpPr txBox="1"/>
          <p:nvPr/>
        </p:nvSpPr>
        <p:spPr>
          <a:xfrm>
            <a:off x="1032866" y="3894386"/>
            <a:ext cx="1516845" cy="22226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通过海报、文章、视频、音频、直播等形式创造优质内容，经由内容智能中台分发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对平台用户种草、拉新以建立企业</a:t>
            </a:r>
          </a:p>
        </p:txBody>
      </p:sp>
      <p:sp>
        <p:nvSpPr>
          <p:cNvPr id="24" name="爱设计-17">
            <a:extLst>
              <a:ext uri="{FF2B5EF4-FFF2-40B4-BE49-F238E27FC236}">
                <a16:creationId xmlns:a16="http://schemas.microsoft.com/office/drawing/2014/main" id="{7CC579BC-3FC6-CFFA-BF7C-2B82E17A0E8E}"/>
              </a:ext>
            </a:extLst>
          </p:cNvPr>
          <p:cNvSpPr/>
          <p:nvPr/>
        </p:nvSpPr>
        <p:spPr>
          <a:xfrm>
            <a:off x="0" y="6059351"/>
            <a:ext cx="12192000" cy="798649"/>
          </a:xfrm>
          <a:custGeom>
            <a:avLst/>
            <a:gdLst>
              <a:gd name="connsiteX0" fmla="*/ 0 w 12192000"/>
              <a:gd name="connsiteY0" fmla="*/ 0 h 798649"/>
              <a:gd name="connsiteX1" fmla="*/ 216556 w 12192000"/>
              <a:gd name="connsiteY1" fmla="*/ 47896 h 798649"/>
              <a:gd name="connsiteX2" fmla="*/ 6096001 w 12192000"/>
              <a:gd name="connsiteY2" fmla="*/ 606458 h 798649"/>
              <a:gd name="connsiteX3" fmla="*/ 11975446 w 12192000"/>
              <a:gd name="connsiteY3" fmla="*/ 47896 h 798649"/>
              <a:gd name="connsiteX4" fmla="*/ 12192000 w 12192000"/>
              <a:gd name="connsiteY4" fmla="*/ 1 h 798649"/>
              <a:gd name="connsiteX5" fmla="*/ 12192000 w 12192000"/>
              <a:gd name="connsiteY5" fmla="*/ 798649 h 798649"/>
              <a:gd name="connsiteX6" fmla="*/ 0 w 12192000"/>
              <a:gd name="connsiteY6" fmla="*/ 798649 h 798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98649">
                <a:moveTo>
                  <a:pt x="0" y="0"/>
                </a:moveTo>
                <a:lnTo>
                  <a:pt x="216556" y="47896"/>
                </a:lnTo>
                <a:cubicBezTo>
                  <a:pt x="1894877" y="400543"/>
                  <a:pt x="3918122" y="606458"/>
                  <a:pt x="6096001" y="606458"/>
                </a:cubicBezTo>
                <a:cubicBezTo>
                  <a:pt x="8273880" y="606458"/>
                  <a:pt x="10297125" y="400543"/>
                  <a:pt x="11975446" y="47896"/>
                </a:cubicBezTo>
                <a:lnTo>
                  <a:pt x="12192000" y="1"/>
                </a:lnTo>
                <a:lnTo>
                  <a:pt x="12192000" y="798649"/>
                </a:lnTo>
                <a:lnTo>
                  <a:pt x="0" y="798649"/>
                </a:lnTo>
                <a:close/>
              </a:path>
            </a:pathLst>
          </a:custGeom>
          <a:solidFill>
            <a:schemeClr val="accent1">
              <a:alpha val="88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406400" dist="38100" dir="2700000" algn="tl" rotWithShape="0">
              <a:schemeClr val="accent1">
                <a:lumMod val="50000"/>
                <a:alpha val="40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5" name="爱设计-18">
            <a:extLst>
              <a:ext uri="{FF2B5EF4-FFF2-40B4-BE49-F238E27FC236}">
                <a16:creationId xmlns:a16="http://schemas.microsoft.com/office/drawing/2014/main" id="{34BEEB4B-EE02-D4B3-96F6-D6FE25F2864E}"/>
              </a:ext>
            </a:extLst>
          </p:cNvPr>
          <p:cNvSpPr txBox="1"/>
          <p:nvPr/>
        </p:nvSpPr>
        <p:spPr>
          <a:xfrm>
            <a:off x="3145380" y="3608230"/>
            <a:ext cx="1516845" cy="25027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基于全社交媒体平台进行全域流量整合营销，借助数据中台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KolRank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提供标准化产品及服务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承载品牌内核，引发用户的情感共鸣和价值观认同</a:t>
            </a:r>
          </a:p>
        </p:txBody>
      </p:sp>
      <p:sp>
        <p:nvSpPr>
          <p:cNvPr id="26" name="爱设计-19">
            <a:extLst>
              <a:ext uri="{FF2B5EF4-FFF2-40B4-BE49-F238E27FC236}">
                <a16:creationId xmlns:a16="http://schemas.microsoft.com/office/drawing/2014/main" id="{F4A4DD4A-8DF3-4EA9-786B-5F22E80CB009}"/>
              </a:ext>
            </a:extLst>
          </p:cNvPr>
          <p:cNvSpPr txBox="1"/>
          <p:nvPr/>
        </p:nvSpPr>
        <p:spPr>
          <a:xfrm>
            <a:off x="5337578" y="3504180"/>
            <a:ext cx="1516845" cy="25027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以优质内容作为营销输出核心，承载品牌内核，引发用户的情感共鸣和价值观认同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传递品牌声量，对平台用户种草、拉新以建立企业私域</a:t>
            </a:r>
          </a:p>
        </p:txBody>
      </p:sp>
      <p:sp>
        <p:nvSpPr>
          <p:cNvPr id="27" name="爱设计-20">
            <a:extLst>
              <a:ext uri="{FF2B5EF4-FFF2-40B4-BE49-F238E27FC236}">
                <a16:creationId xmlns:a16="http://schemas.microsoft.com/office/drawing/2014/main" id="{D309C4CE-2EE2-3CA0-6E8E-AA77EA34D3AB}"/>
              </a:ext>
            </a:extLst>
          </p:cNvPr>
          <p:cNvSpPr txBox="1"/>
          <p:nvPr/>
        </p:nvSpPr>
        <p:spPr>
          <a:xfrm>
            <a:off x="7534166" y="3608230"/>
            <a:ext cx="1516845" cy="1942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在不同流量平台开设个人账户，传递品牌声量，对平台用户种草、拉新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引发用户的情感共鸣和价值观认同</a:t>
            </a:r>
          </a:p>
        </p:txBody>
      </p:sp>
      <p:sp>
        <p:nvSpPr>
          <p:cNvPr id="28" name="爱设计-21">
            <a:extLst>
              <a:ext uri="{FF2B5EF4-FFF2-40B4-BE49-F238E27FC236}">
                <a16:creationId xmlns:a16="http://schemas.microsoft.com/office/drawing/2014/main" id="{E7EFDA44-A3EE-6AFE-245B-2393335D5B8E}"/>
              </a:ext>
            </a:extLst>
          </p:cNvPr>
          <p:cNvSpPr txBox="1"/>
          <p:nvPr/>
        </p:nvSpPr>
        <p:spPr>
          <a:xfrm>
            <a:off x="9646562" y="3894387"/>
            <a:ext cx="1516845" cy="22226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通过海报、文章、视频、音频、直播等形式创造优质内容，经由内容智能中台分发到各个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借助数据中台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KolRank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提供</a:t>
            </a:r>
          </a:p>
        </p:txBody>
      </p:sp>
      <p:sp>
        <p:nvSpPr>
          <p:cNvPr id="29" name="爱设计-22">
            <a:extLst>
              <a:ext uri="{FF2B5EF4-FFF2-40B4-BE49-F238E27FC236}">
                <a16:creationId xmlns:a16="http://schemas.microsoft.com/office/drawing/2014/main" id="{E9AEE60F-6153-3F2F-2D00-9B818B92927E}"/>
              </a:ext>
            </a:extLst>
          </p:cNvPr>
          <p:cNvSpPr txBox="1"/>
          <p:nvPr/>
        </p:nvSpPr>
        <p:spPr>
          <a:xfrm>
            <a:off x="660400" y="1330136"/>
            <a:ext cx="10858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先进企业提供</a:t>
            </a:r>
            <a:r>
              <a:rPr lang="zh-CN" altLang="en-US" sz="2800" dirty="0">
                <a:solidFill>
                  <a:schemeClr val="accent1"/>
                </a:soli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内容中台解决方案</a:t>
            </a:r>
            <a:r>
              <a:rPr lang="en-US" altLang="zh-CN" sz="2800" dirty="0">
                <a:solidFill>
                  <a:schemeClr val="accent1"/>
                </a:soli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.</a:t>
            </a:r>
            <a:endParaRPr lang="en-US" altLang="zh-CN" sz="3200" dirty="0">
              <a:solidFill>
                <a:schemeClr val="accent1"/>
              </a:solidFill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30" name="爱设计-23">
            <a:extLst>
              <a:ext uri="{FF2B5EF4-FFF2-40B4-BE49-F238E27FC236}">
                <a16:creationId xmlns:a16="http://schemas.microsoft.com/office/drawing/2014/main" id="{65639FE8-733D-2733-67F8-82DA9B0E0787}"/>
              </a:ext>
            </a:extLst>
          </p:cNvPr>
          <p:cNvSpPr txBox="1"/>
          <p:nvPr/>
        </p:nvSpPr>
        <p:spPr>
          <a:xfrm>
            <a:off x="660400" y="1870025"/>
            <a:ext cx="10858500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爱设计个人版是一款多端在线拖拽式作图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/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视频工具，同时具备创意资产云端存储，管理和多终端分发的功能。</a:t>
            </a:r>
            <a:b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平台接入了战略投资方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A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股上市公司「视觉中国」亿级图片模版素材，确保创意内容随取随用、安全合规、降本增效。</a:t>
            </a:r>
          </a:p>
        </p:txBody>
      </p:sp>
    </p:spTree>
    <p:extLst>
      <p:ext uri="{BB962C8B-B14F-4D97-AF65-F5344CB8AC3E}">
        <p14:creationId xmlns:p14="http://schemas.microsoft.com/office/powerpoint/2010/main" val="3663511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爱设计-1">
            <a:extLst>
              <a:ext uri="{FF2B5EF4-FFF2-40B4-BE49-F238E27FC236}">
                <a16:creationId xmlns:a16="http://schemas.microsoft.com/office/drawing/2014/main" id="{4B46BA2D-AADF-8046-33BB-CA4D6671409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2667000" y="-2667000"/>
            <a:ext cx="6857999" cy="12192001"/>
          </a:xfrm>
          <a:prstGeom prst="rect">
            <a:avLst/>
          </a:prstGeom>
        </p:spPr>
      </p:pic>
      <p:pic>
        <p:nvPicPr>
          <p:cNvPr id="17" name="爱设计-2">
            <a:extLst>
              <a:ext uri="{FF2B5EF4-FFF2-40B4-BE49-F238E27FC236}">
                <a16:creationId xmlns:a16="http://schemas.microsoft.com/office/drawing/2014/main" id="{978CBD65-499C-2F5D-CE01-522CDC66C7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2667000" y="-2667001"/>
            <a:ext cx="6857998" cy="12192001"/>
          </a:xfrm>
          <a:prstGeom prst="rect">
            <a:avLst/>
          </a:prstGeom>
        </p:spPr>
      </p:pic>
      <p:pic>
        <p:nvPicPr>
          <p:cNvPr id="13" name="爱设计-3">
            <a:extLst>
              <a:ext uri="{FF2B5EF4-FFF2-40B4-BE49-F238E27FC236}">
                <a16:creationId xmlns:a16="http://schemas.microsoft.com/office/drawing/2014/main" id="{701586F2-F001-5BB5-D5E3-FB39F77772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" y="357426"/>
            <a:ext cx="1955036" cy="847932"/>
          </a:xfrm>
          <a:prstGeom prst="rect">
            <a:avLst/>
          </a:prstGeom>
        </p:spPr>
      </p:pic>
      <p:pic>
        <p:nvPicPr>
          <p:cNvPr id="15" name="爱设计-4">
            <a:extLst>
              <a:ext uri="{FF2B5EF4-FFF2-40B4-BE49-F238E27FC236}">
                <a16:creationId xmlns:a16="http://schemas.microsoft.com/office/drawing/2014/main" id="{30FE435E-D428-3978-2581-E348EB2ECFC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3" y="5764498"/>
            <a:ext cx="1551010" cy="840713"/>
          </a:xfrm>
          <a:prstGeom prst="rect">
            <a:avLst/>
          </a:prstGeom>
        </p:spPr>
      </p:pic>
      <p:pic>
        <p:nvPicPr>
          <p:cNvPr id="11" name="爱设计-5">
            <a:extLst>
              <a:ext uri="{FF2B5EF4-FFF2-40B4-BE49-F238E27FC236}">
                <a16:creationId xmlns:a16="http://schemas.microsoft.com/office/drawing/2014/main" id="{4D4D9F23-D2DD-5142-E191-8DC9319358B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439197" y="1419860"/>
            <a:ext cx="1752802" cy="847932"/>
          </a:xfrm>
          <a:prstGeom prst="rect">
            <a:avLst/>
          </a:prstGeom>
        </p:spPr>
      </p:pic>
      <p:grpSp>
        <p:nvGrpSpPr>
          <p:cNvPr id="90" name="爱设计-6">
            <a:extLst>
              <a:ext uri="{FF2B5EF4-FFF2-40B4-BE49-F238E27FC236}">
                <a16:creationId xmlns:a16="http://schemas.microsoft.com/office/drawing/2014/main" id="{8FE34A18-1116-D899-17BB-5E796D04AFF9}"/>
              </a:ext>
            </a:extLst>
          </p:cNvPr>
          <p:cNvGrpSpPr/>
          <p:nvPr/>
        </p:nvGrpSpPr>
        <p:grpSpPr>
          <a:xfrm>
            <a:off x="10073640" y="606860"/>
            <a:ext cx="1527345" cy="190734"/>
            <a:chOff x="10273028" y="1093083"/>
            <a:chExt cx="979654" cy="122339"/>
          </a:xfrm>
          <a:solidFill>
            <a:schemeClr val="accent1"/>
          </a:solidFill>
        </p:grpSpPr>
        <p:sp>
          <p:nvSpPr>
            <p:cNvPr id="92" name="爱设计-6-1">
              <a:extLst>
                <a:ext uri="{FF2B5EF4-FFF2-40B4-BE49-F238E27FC236}">
                  <a16:creationId xmlns:a16="http://schemas.microsoft.com/office/drawing/2014/main" id="{9E4416DA-B8A9-3E55-0651-033EB353413A}"/>
                </a:ext>
              </a:extLst>
            </p:cNvPr>
            <p:cNvSpPr/>
            <p:nvPr/>
          </p:nvSpPr>
          <p:spPr>
            <a:xfrm>
              <a:off x="10373640" y="1094110"/>
              <a:ext cx="119414" cy="119413"/>
            </a:xfrm>
            <a:custGeom>
              <a:avLst/>
              <a:gdLst>
                <a:gd name="connsiteX0" fmla="*/ 74486 w 149733"/>
                <a:gd name="connsiteY0" fmla="*/ 149732 h 149732"/>
                <a:gd name="connsiteX1" fmla="*/ 1 w 149733"/>
                <a:gd name="connsiteY1" fmla="*/ 74486 h 149732"/>
                <a:gd name="connsiteX2" fmla="*/ 75248 w 149733"/>
                <a:gd name="connsiteY2" fmla="*/ 1 h 149732"/>
                <a:gd name="connsiteX3" fmla="*/ 149733 w 149733"/>
                <a:gd name="connsiteY3" fmla="*/ 74866 h 149732"/>
                <a:gd name="connsiteX4" fmla="*/ 74868 w 149733"/>
                <a:gd name="connsiteY4" fmla="*/ 149733 h 149732"/>
                <a:gd name="connsiteX5" fmla="*/ 74486 w 149733"/>
                <a:gd name="connsiteY5" fmla="*/ 149732 h 149732"/>
                <a:gd name="connsiteX6" fmla="*/ 74486 w 149733"/>
                <a:gd name="connsiteY6" fmla="*/ 25907 h 149732"/>
                <a:gd name="connsiteX7" fmla="*/ 24956 w 149733"/>
                <a:gd name="connsiteY7" fmla="*/ 75247 h 149732"/>
                <a:gd name="connsiteX8" fmla="*/ 74295 w 149733"/>
                <a:gd name="connsiteY8" fmla="*/ 124776 h 149732"/>
                <a:gd name="connsiteX9" fmla="*/ 123825 w 149733"/>
                <a:gd name="connsiteY9" fmla="*/ 75437 h 149732"/>
                <a:gd name="connsiteX10" fmla="*/ 123825 w 149733"/>
                <a:gd name="connsiteY10" fmla="*/ 75247 h 149732"/>
                <a:gd name="connsiteX11" fmla="*/ 74677 w 149733"/>
                <a:gd name="connsiteY11" fmla="*/ 25527 h 149732"/>
                <a:gd name="connsiteX12" fmla="*/ 74486 w 149733"/>
                <a:gd name="connsiteY12" fmla="*/ 2552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733" h="149732">
                  <a:moveTo>
                    <a:pt x="74486" y="149732"/>
                  </a:moveTo>
                  <a:cubicBezTo>
                    <a:pt x="33138" y="149522"/>
                    <a:pt x="-209" y="115833"/>
                    <a:pt x="1" y="74486"/>
                  </a:cubicBezTo>
                  <a:cubicBezTo>
                    <a:pt x="211" y="33138"/>
                    <a:pt x="33900" y="-209"/>
                    <a:pt x="75248" y="1"/>
                  </a:cubicBezTo>
                  <a:cubicBezTo>
                    <a:pt x="116446" y="211"/>
                    <a:pt x="149733" y="33667"/>
                    <a:pt x="149733" y="74866"/>
                  </a:cubicBezTo>
                  <a:cubicBezTo>
                    <a:pt x="149734" y="116213"/>
                    <a:pt x="116215" y="149732"/>
                    <a:pt x="74868" y="149733"/>
                  </a:cubicBezTo>
                  <a:cubicBezTo>
                    <a:pt x="74740" y="149733"/>
                    <a:pt x="74613" y="149733"/>
                    <a:pt x="74486" y="149732"/>
                  </a:cubicBezTo>
                  <a:close/>
                  <a:moveTo>
                    <a:pt x="74486" y="25907"/>
                  </a:moveTo>
                  <a:cubicBezTo>
                    <a:pt x="47184" y="25855"/>
                    <a:pt x="25008" y="47945"/>
                    <a:pt x="24956" y="75247"/>
                  </a:cubicBezTo>
                  <a:cubicBezTo>
                    <a:pt x="24903" y="102549"/>
                    <a:pt x="46993" y="124724"/>
                    <a:pt x="74295" y="124776"/>
                  </a:cubicBezTo>
                  <a:cubicBezTo>
                    <a:pt x="101597" y="124829"/>
                    <a:pt x="123772" y="102739"/>
                    <a:pt x="123825" y="75437"/>
                  </a:cubicBezTo>
                  <a:cubicBezTo>
                    <a:pt x="123825" y="75373"/>
                    <a:pt x="123825" y="75310"/>
                    <a:pt x="123825" y="75247"/>
                  </a:cubicBezTo>
                  <a:cubicBezTo>
                    <a:pt x="123983" y="47945"/>
                    <a:pt x="101979" y="25685"/>
                    <a:pt x="74677" y="25527"/>
                  </a:cubicBezTo>
                  <a:cubicBezTo>
                    <a:pt x="74613" y="25526"/>
                    <a:pt x="74549" y="25526"/>
                    <a:pt x="74486" y="25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3" name="爱设计-6-2">
              <a:extLst>
                <a:ext uri="{FF2B5EF4-FFF2-40B4-BE49-F238E27FC236}">
                  <a16:creationId xmlns:a16="http://schemas.microsoft.com/office/drawing/2014/main" id="{F1B219A7-AD5E-DD10-11AA-7FE9E6E66510}"/>
                </a:ext>
              </a:extLst>
            </p:cNvPr>
            <p:cNvSpPr/>
            <p:nvPr/>
          </p:nvSpPr>
          <p:spPr>
            <a:xfrm>
              <a:off x="10617177" y="1096768"/>
              <a:ext cx="95286" cy="115318"/>
            </a:xfrm>
            <a:custGeom>
              <a:avLst/>
              <a:gdLst>
                <a:gd name="connsiteX0" fmla="*/ 93726 w 119479"/>
                <a:gd name="connsiteY0" fmla="*/ 143732 h 144598"/>
                <a:gd name="connsiteX1" fmla="*/ 88106 w 119479"/>
                <a:gd name="connsiteY1" fmla="*/ 140113 h 144598"/>
                <a:gd name="connsiteX2" fmla="*/ 68390 w 119479"/>
                <a:gd name="connsiteY2" fmla="*/ 98870 h 144598"/>
                <a:gd name="connsiteX3" fmla="*/ 62770 w 119479"/>
                <a:gd name="connsiteY3" fmla="*/ 95345 h 144598"/>
                <a:gd name="connsiteX4" fmla="*/ 31814 w 119479"/>
                <a:gd name="connsiteY4" fmla="*/ 95345 h 144598"/>
                <a:gd name="connsiteX5" fmla="*/ 25432 w 119479"/>
                <a:gd name="connsiteY5" fmla="*/ 101536 h 144598"/>
                <a:gd name="connsiteX6" fmla="*/ 25432 w 119479"/>
                <a:gd name="connsiteY6" fmla="*/ 101632 h 144598"/>
                <a:gd name="connsiteX7" fmla="*/ 25432 w 119479"/>
                <a:gd name="connsiteY7" fmla="*/ 137351 h 144598"/>
                <a:gd name="connsiteX8" fmla="*/ 19241 w 119479"/>
                <a:gd name="connsiteY8" fmla="*/ 143732 h 144598"/>
                <a:gd name="connsiteX9" fmla="*/ 19145 w 119479"/>
                <a:gd name="connsiteY9" fmla="*/ 143732 h 144598"/>
                <a:gd name="connsiteX10" fmla="*/ 6286 w 119479"/>
                <a:gd name="connsiteY10" fmla="*/ 143732 h 144598"/>
                <a:gd name="connsiteX11" fmla="*/ 0 w 119479"/>
                <a:gd name="connsiteY11" fmla="*/ 137351 h 144598"/>
                <a:gd name="connsiteX12" fmla="*/ 0 w 119479"/>
                <a:gd name="connsiteY12" fmla="*/ 6287 h 144598"/>
                <a:gd name="connsiteX13" fmla="*/ 6286 w 119479"/>
                <a:gd name="connsiteY13" fmla="*/ 0 h 144598"/>
                <a:gd name="connsiteX14" fmla="*/ 70485 w 119479"/>
                <a:gd name="connsiteY14" fmla="*/ 0 h 144598"/>
                <a:gd name="connsiteX15" fmla="*/ 104394 w 119479"/>
                <a:gd name="connsiteY15" fmla="*/ 13335 h 144598"/>
                <a:gd name="connsiteX16" fmla="*/ 119444 w 119479"/>
                <a:gd name="connsiteY16" fmla="*/ 46006 h 144598"/>
                <a:gd name="connsiteX17" fmla="*/ 96869 w 119479"/>
                <a:gd name="connsiteY17" fmla="*/ 88392 h 144598"/>
                <a:gd name="connsiteX18" fmla="*/ 94583 w 119479"/>
                <a:gd name="connsiteY18" fmla="*/ 96298 h 144598"/>
                <a:gd name="connsiteX19" fmla="*/ 113062 w 119479"/>
                <a:gd name="connsiteY19" fmla="*/ 135065 h 144598"/>
                <a:gd name="connsiteX20" fmla="*/ 110926 w 119479"/>
                <a:gd name="connsiteY20" fmla="*/ 143695 h 144598"/>
                <a:gd name="connsiteX21" fmla="*/ 107347 w 119479"/>
                <a:gd name="connsiteY21" fmla="*/ 144590 h 144598"/>
                <a:gd name="connsiteX22" fmla="*/ 31814 w 119479"/>
                <a:gd name="connsiteY22" fmla="*/ 25813 h 144598"/>
                <a:gd name="connsiteX23" fmla="*/ 25432 w 119479"/>
                <a:gd name="connsiteY23" fmla="*/ 32003 h 144598"/>
                <a:gd name="connsiteX24" fmla="*/ 25432 w 119479"/>
                <a:gd name="connsiteY24" fmla="*/ 32099 h 144598"/>
                <a:gd name="connsiteX25" fmla="*/ 25432 w 119479"/>
                <a:gd name="connsiteY25" fmla="*/ 63246 h 144598"/>
                <a:gd name="connsiteX26" fmla="*/ 31718 w 119479"/>
                <a:gd name="connsiteY26" fmla="*/ 69533 h 144598"/>
                <a:gd name="connsiteX27" fmla="*/ 31813 w 119479"/>
                <a:gd name="connsiteY27" fmla="*/ 69533 h 144598"/>
                <a:gd name="connsiteX28" fmla="*/ 70771 w 119479"/>
                <a:gd name="connsiteY28" fmla="*/ 69533 h 144598"/>
                <a:gd name="connsiteX29" fmla="*/ 93440 w 119479"/>
                <a:gd name="connsiteY29" fmla="*/ 48387 h 144598"/>
                <a:gd name="connsiteX30" fmla="*/ 72404 w 119479"/>
                <a:gd name="connsiteY30" fmla="*/ 25826 h 144598"/>
                <a:gd name="connsiteX31" fmla="*/ 71533 w 119479"/>
                <a:gd name="connsiteY31" fmla="*/ 25813 h 14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479" h="144598">
                  <a:moveTo>
                    <a:pt x="93726" y="143732"/>
                  </a:moveTo>
                  <a:cubicBezTo>
                    <a:pt x="91313" y="143704"/>
                    <a:pt x="89130" y="142298"/>
                    <a:pt x="88106" y="140113"/>
                  </a:cubicBezTo>
                  <a:lnTo>
                    <a:pt x="68390" y="98870"/>
                  </a:lnTo>
                  <a:cubicBezTo>
                    <a:pt x="67357" y="96706"/>
                    <a:pt x="65167" y="95333"/>
                    <a:pt x="62770" y="95345"/>
                  </a:cubicBezTo>
                  <a:lnTo>
                    <a:pt x="31814" y="95345"/>
                  </a:lnTo>
                  <a:cubicBezTo>
                    <a:pt x="28342" y="95293"/>
                    <a:pt x="25485" y="98064"/>
                    <a:pt x="25432" y="101536"/>
                  </a:cubicBezTo>
                  <a:cubicBezTo>
                    <a:pt x="25432" y="101568"/>
                    <a:pt x="25432" y="101600"/>
                    <a:pt x="25432" y="101632"/>
                  </a:cubicBezTo>
                  <a:lnTo>
                    <a:pt x="25432" y="137351"/>
                  </a:lnTo>
                  <a:cubicBezTo>
                    <a:pt x="25484" y="140822"/>
                    <a:pt x="22713" y="143679"/>
                    <a:pt x="19241" y="143732"/>
                  </a:cubicBezTo>
                  <a:cubicBezTo>
                    <a:pt x="19209" y="143732"/>
                    <a:pt x="19177" y="143732"/>
                    <a:pt x="19145" y="143732"/>
                  </a:cubicBezTo>
                  <a:lnTo>
                    <a:pt x="6286" y="143732"/>
                  </a:lnTo>
                  <a:cubicBezTo>
                    <a:pt x="2799" y="143680"/>
                    <a:pt x="0" y="140838"/>
                    <a:pt x="0" y="137351"/>
                  </a:cubicBezTo>
                  <a:lnTo>
                    <a:pt x="0" y="6287"/>
                  </a:lnTo>
                  <a:cubicBezTo>
                    <a:pt x="51" y="2836"/>
                    <a:pt x="2836" y="51"/>
                    <a:pt x="6286" y="0"/>
                  </a:cubicBezTo>
                  <a:lnTo>
                    <a:pt x="70485" y="0"/>
                  </a:lnTo>
                  <a:cubicBezTo>
                    <a:pt x="83070" y="-15"/>
                    <a:pt x="95191" y="4751"/>
                    <a:pt x="104394" y="13335"/>
                  </a:cubicBezTo>
                  <a:cubicBezTo>
                    <a:pt x="113565" y="21784"/>
                    <a:pt x="118983" y="33545"/>
                    <a:pt x="119444" y="46006"/>
                  </a:cubicBezTo>
                  <a:cubicBezTo>
                    <a:pt x="120114" y="63172"/>
                    <a:pt x="111488" y="79369"/>
                    <a:pt x="96869" y="88392"/>
                  </a:cubicBezTo>
                  <a:cubicBezTo>
                    <a:pt x="94175" y="90038"/>
                    <a:pt x="93183" y="93468"/>
                    <a:pt x="94583" y="96298"/>
                  </a:cubicBezTo>
                  <a:lnTo>
                    <a:pt x="113062" y="135065"/>
                  </a:lnTo>
                  <a:cubicBezTo>
                    <a:pt x="114855" y="138037"/>
                    <a:pt x="113899" y="141901"/>
                    <a:pt x="110926" y="143695"/>
                  </a:cubicBezTo>
                  <a:cubicBezTo>
                    <a:pt x="109849" y="144344"/>
                    <a:pt x="108603" y="144656"/>
                    <a:pt x="107347" y="144590"/>
                  </a:cubicBezTo>
                  <a:close/>
                  <a:moveTo>
                    <a:pt x="31814" y="25813"/>
                  </a:moveTo>
                  <a:cubicBezTo>
                    <a:pt x="28342" y="25760"/>
                    <a:pt x="25485" y="28532"/>
                    <a:pt x="25432" y="32003"/>
                  </a:cubicBezTo>
                  <a:cubicBezTo>
                    <a:pt x="25432" y="32035"/>
                    <a:pt x="25432" y="32067"/>
                    <a:pt x="25432" y="32099"/>
                  </a:cubicBezTo>
                  <a:lnTo>
                    <a:pt x="25432" y="63246"/>
                  </a:lnTo>
                  <a:cubicBezTo>
                    <a:pt x="25431" y="66718"/>
                    <a:pt x="28246" y="69533"/>
                    <a:pt x="31718" y="69533"/>
                  </a:cubicBezTo>
                  <a:cubicBezTo>
                    <a:pt x="31749" y="69533"/>
                    <a:pt x="31781" y="69533"/>
                    <a:pt x="31813" y="69533"/>
                  </a:cubicBezTo>
                  <a:lnTo>
                    <a:pt x="70771" y="69533"/>
                  </a:lnTo>
                  <a:cubicBezTo>
                    <a:pt x="82756" y="69655"/>
                    <a:pt x="92730" y="60352"/>
                    <a:pt x="93440" y="48387"/>
                  </a:cubicBezTo>
                  <a:cubicBezTo>
                    <a:pt x="93861" y="36348"/>
                    <a:pt x="84443" y="26247"/>
                    <a:pt x="72404" y="25826"/>
                  </a:cubicBezTo>
                  <a:cubicBezTo>
                    <a:pt x="72113" y="25816"/>
                    <a:pt x="71823" y="25811"/>
                    <a:pt x="71533" y="258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4" name="爱设计-6-3">
              <a:extLst>
                <a:ext uri="{FF2B5EF4-FFF2-40B4-BE49-F238E27FC236}">
                  <a16:creationId xmlns:a16="http://schemas.microsoft.com/office/drawing/2014/main" id="{5D23914A-58D9-7069-48DA-13B5C80F9299}"/>
                </a:ext>
              </a:extLst>
            </p:cNvPr>
            <p:cNvSpPr/>
            <p:nvPr/>
          </p:nvSpPr>
          <p:spPr>
            <a:xfrm>
              <a:off x="10273028" y="1096768"/>
              <a:ext cx="106346" cy="114628"/>
            </a:xfrm>
            <a:custGeom>
              <a:avLst/>
              <a:gdLst>
                <a:gd name="connsiteX0" fmla="*/ 59960 w 133348"/>
                <a:gd name="connsiteY0" fmla="*/ 143732 h 143732"/>
                <a:gd name="connsiteX1" fmla="*/ 53673 w 133348"/>
                <a:gd name="connsiteY1" fmla="*/ 137446 h 143732"/>
                <a:gd name="connsiteX2" fmla="*/ 53673 w 133348"/>
                <a:gd name="connsiteY2" fmla="*/ 85820 h 143732"/>
                <a:gd name="connsiteX3" fmla="*/ 51959 w 133348"/>
                <a:gd name="connsiteY3" fmla="*/ 80391 h 143732"/>
                <a:gd name="connsiteX4" fmla="*/ 905 w 133348"/>
                <a:gd name="connsiteY4" fmla="*/ 10001 h 143732"/>
                <a:gd name="connsiteX5" fmla="*/ 3040 w 133348"/>
                <a:gd name="connsiteY5" fmla="*/ 1371 h 143732"/>
                <a:gd name="connsiteX6" fmla="*/ 5953 w 133348"/>
                <a:gd name="connsiteY6" fmla="*/ 476 h 143732"/>
                <a:gd name="connsiteX7" fmla="*/ 18716 w 133348"/>
                <a:gd name="connsiteY7" fmla="*/ 476 h 143732"/>
                <a:gd name="connsiteX8" fmla="*/ 23479 w 133348"/>
                <a:gd name="connsiteY8" fmla="*/ 2667 h 143732"/>
                <a:gd name="connsiteX9" fmla="*/ 61579 w 133348"/>
                <a:gd name="connsiteY9" fmla="*/ 56483 h 143732"/>
                <a:gd name="connsiteX10" fmla="*/ 66722 w 133348"/>
                <a:gd name="connsiteY10" fmla="*/ 59055 h 143732"/>
                <a:gd name="connsiteX11" fmla="*/ 71771 w 133348"/>
                <a:gd name="connsiteY11" fmla="*/ 56483 h 143732"/>
                <a:gd name="connsiteX12" fmla="*/ 109871 w 133348"/>
                <a:gd name="connsiteY12" fmla="*/ 2667 h 143732"/>
                <a:gd name="connsiteX13" fmla="*/ 115014 w 133348"/>
                <a:gd name="connsiteY13" fmla="*/ 0 h 143732"/>
                <a:gd name="connsiteX14" fmla="*/ 127397 w 133348"/>
                <a:gd name="connsiteY14" fmla="*/ 0 h 143732"/>
                <a:gd name="connsiteX15" fmla="*/ 133340 w 133348"/>
                <a:gd name="connsiteY15" fmla="*/ 6612 h 143732"/>
                <a:gd name="connsiteX16" fmla="*/ 132445 w 133348"/>
                <a:gd name="connsiteY16" fmla="*/ 9525 h 143732"/>
                <a:gd name="connsiteX17" fmla="*/ 81200 w 133348"/>
                <a:gd name="connsiteY17" fmla="*/ 80391 h 143732"/>
                <a:gd name="connsiteX18" fmla="*/ 79486 w 133348"/>
                <a:gd name="connsiteY18" fmla="*/ 85820 h 143732"/>
                <a:gd name="connsiteX19" fmla="*/ 79486 w 133348"/>
                <a:gd name="connsiteY19" fmla="*/ 137446 h 143732"/>
                <a:gd name="connsiteX20" fmla="*/ 73199 w 133348"/>
                <a:gd name="connsiteY20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48" h="143732">
                  <a:moveTo>
                    <a:pt x="59960" y="143732"/>
                  </a:moveTo>
                  <a:cubicBezTo>
                    <a:pt x="56509" y="143681"/>
                    <a:pt x="53724" y="140896"/>
                    <a:pt x="53673" y="137446"/>
                  </a:cubicBezTo>
                  <a:lnTo>
                    <a:pt x="53673" y="85820"/>
                  </a:lnTo>
                  <a:cubicBezTo>
                    <a:pt x="53708" y="83872"/>
                    <a:pt x="53106" y="81966"/>
                    <a:pt x="51959" y="80391"/>
                  </a:cubicBezTo>
                  <a:lnTo>
                    <a:pt x="905" y="10001"/>
                  </a:lnTo>
                  <a:cubicBezTo>
                    <a:pt x="-889" y="7028"/>
                    <a:pt x="67" y="3164"/>
                    <a:pt x="3040" y="1371"/>
                  </a:cubicBezTo>
                  <a:cubicBezTo>
                    <a:pt x="3923" y="838"/>
                    <a:pt x="4923" y="531"/>
                    <a:pt x="5953" y="476"/>
                  </a:cubicBezTo>
                  <a:lnTo>
                    <a:pt x="18716" y="476"/>
                  </a:lnTo>
                  <a:cubicBezTo>
                    <a:pt x="20547" y="478"/>
                    <a:pt x="22286" y="1278"/>
                    <a:pt x="23479" y="2667"/>
                  </a:cubicBezTo>
                  <a:lnTo>
                    <a:pt x="61579" y="56483"/>
                  </a:lnTo>
                  <a:cubicBezTo>
                    <a:pt x="62788" y="58108"/>
                    <a:pt x="64697" y="59063"/>
                    <a:pt x="66722" y="59055"/>
                  </a:cubicBezTo>
                  <a:cubicBezTo>
                    <a:pt x="68722" y="59063"/>
                    <a:pt x="70602" y="58105"/>
                    <a:pt x="71771" y="56483"/>
                  </a:cubicBezTo>
                  <a:lnTo>
                    <a:pt x="109871" y="2667"/>
                  </a:lnTo>
                  <a:cubicBezTo>
                    <a:pt x="111049" y="994"/>
                    <a:pt x="112968" y="-1"/>
                    <a:pt x="115014" y="0"/>
                  </a:cubicBezTo>
                  <a:lnTo>
                    <a:pt x="127397" y="0"/>
                  </a:lnTo>
                  <a:cubicBezTo>
                    <a:pt x="130864" y="185"/>
                    <a:pt x="133524" y="3145"/>
                    <a:pt x="133340" y="6612"/>
                  </a:cubicBezTo>
                  <a:cubicBezTo>
                    <a:pt x="133285" y="7642"/>
                    <a:pt x="132978" y="8642"/>
                    <a:pt x="132445" y="9525"/>
                  </a:cubicBezTo>
                  <a:lnTo>
                    <a:pt x="81200" y="80391"/>
                  </a:lnTo>
                  <a:cubicBezTo>
                    <a:pt x="80053" y="81966"/>
                    <a:pt x="79451" y="83872"/>
                    <a:pt x="79486" y="85820"/>
                  </a:cubicBezTo>
                  <a:lnTo>
                    <a:pt x="79486" y="137446"/>
                  </a:lnTo>
                  <a:cubicBezTo>
                    <a:pt x="79435" y="140896"/>
                    <a:pt x="76650" y="143681"/>
                    <a:pt x="73199" y="1437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5" name="爱设计-6-4">
              <a:extLst>
                <a:ext uri="{FF2B5EF4-FFF2-40B4-BE49-F238E27FC236}">
                  <a16:creationId xmlns:a16="http://schemas.microsoft.com/office/drawing/2014/main" id="{A2BE4E3D-CB3A-5051-163F-314077A59F3B}"/>
                </a:ext>
              </a:extLst>
            </p:cNvPr>
            <p:cNvSpPr/>
            <p:nvPr/>
          </p:nvSpPr>
          <p:spPr>
            <a:xfrm>
              <a:off x="10501942" y="1096768"/>
              <a:ext cx="105056" cy="114628"/>
            </a:xfrm>
            <a:custGeom>
              <a:avLst/>
              <a:gdLst>
                <a:gd name="connsiteX0" fmla="*/ 65913 w 131730"/>
                <a:gd name="connsiteY0" fmla="*/ 143732 h 143732"/>
                <a:gd name="connsiteX1" fmla="*/ 0 w 131730"/>
                <a:gd name="connsiteY1" fmla="*/ 77819 h 143732"/>
                <a:gd name="connsiteX2" fmla="*/ 0 w 131730"/>
                <a:gd name="connsiteY2" fmla="*/ 6287 h 143732"/>
                <a:gd name="connsiteX3" fmla="*/ 6286 w 131730"/>
                <a:gd name="connsiteY3" fmla="*/ 0 h 143732"/>
                <a:gd name="connsiteX4" fmla="*/ 19431 w 131730"/>
                <a:gd name="connsiteY4" fmla="*/ 0 h 143732"/>
                <a:gd name="connsiteX5" fmla="*/ 25717 w 131730"/>
                <a:gd name="connsiteY5" fmla="*/ 6287 h 143732"/>
                <a:gd name="connsiteX6" fmla="*/ 25717 w 131730"/>
                <a:gd name="connsiteY6" fmla="*/ 77343 h 143732"/>
                <a:gd name="connsiteX7" fmla="*/ 63909 w 131730"/>
                <a:gd name="connsiteY7" fmla="*/ 119447 h 143732"/>
                <a:gd name="connsiteX8" fmla="*/ 106013 w 131730"/>
                <a:gd name="connsiteY8" fmla="*/ 81255 h 143732"/>
                <a:gd name="connsiteX9" fmla="*/ 106013 w 131730"/>
                <a:gd name="connsiteY9" fmla="*/ 77343 h 143732"/>
                <a:gd name="connsiteX10" fmla="*/ 106013 w 131730"/>
                <a:gd name="connsiteY10" fmla="*/ 6287 h 143732"/>
                <a:gd name="connsiteX11" fmla="*/ 112300 w 131730"/>
                <a:gd name="connsiteY11" fmla="*/ 0 h 143732"/>
                <a:gd name="connsiteX12" fmla="*/ 125444 w 131730"/>
                <a:gd name="connsiteY12" fmla="*/ 0 h 143732"/>
                <a:gd name="connsiteX13" fmla="*/ 131731 w 131730"/>
                <a:gd name="connsiteY13" fmla="*/ 6287 h 143732"/>
                <a:gd name="connsiteX14" fmla="*/ 131731 w 131730"/>
                <a:gd name="connsiteY14" fmla="*/ 77819 h 143732"/>
                <a:gd name="connsiteX15" fmla="*/ 66008 w 131730"/>
                <a:gd name="connsiteY15" fmla="*/ 143732 h 143732"/>
                <a:gd name="connsiteX16" fmla="*/ 65913 w 131730"/>
                <a:gd name="connsiteY16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30" h="143732">
                  <a:moveTo>
                    <a:pt x="65913" y="143732"/>
                  </a:moveTo>
                  <a:cubicBezTo>
                    <a:pt x="29510" y="143732"/>
                    <a:pt x="0" y="114222"/>
                    <a:pt x="0" y="77819"/>
                  </a:cubicBezTo>
                  <a:lnTo>
                    <a:pt x="0" y="6287"/>
                  </a:lnTo>
                  <a:cubicBezTo>
                    <a:pt x="0" y="2815"/>
                    <a:pt x="2815" y="0"/>
                    <a:pt x="6286" y="0"/>
                  </a:cubicBezTo>
                  <a:lnTo>
                    <a:pt x="19431" y="0"/>
                  </a:lnTo>
                  <a:cubicBezTo>
                    <a:pt x="22903" y="0"/>
                    <a:pt x="25717" y="2815"/>
                    <a:pt x="25717" y="6287"/>
                  </a:cubicBezTo>
                  <a:lnTo>
                    <a:pt x="25717" y="77343"/>
                  </a:lnTo>
                  <a:cubicBezTo>
                    <a:pt x="24637" y="99516"/>
                    <a:pt x="41736" y="118367"/>
                    <a:pt x="63909" y="119447"/>
                  </a:cubicBezTo>
                  <a:cubicBezTo>
                    <a:pt x="86082" y="120527"/>
                    <a:pt x="104933" y="103428"/>
                    <a:pt x="106013" y="81255"/>
                  </a:cubicBezTo>
                  <a:cubicBezTo>
                    <a:pt x="106077" y="79952"/>
                    <a:pt x="106077" y="78646"/>
                    <a:pt x="106013" y="77343"/>
                  </a:cubicBezTo>
                  <a:lnTo>
                    <a:pt x="106013" y="6287"/>
                  </a:lnTo>
                  <a:cubicBezTo>
                    <a:pt x="106064" y="2836"/>
                    <a:pt x="108849" y="51"/>
                    <a:pt x="112300" y="0"/>
                  </a:cubicBezTo>
                  <a:lnTo>
                    <a:pt x="125444" y="0"/>
                  </a:lnTo>
                  <a:cubicBezTo>
                    <a:pt x="128916" y="0"/>
                    <a:pt x="131731" y="2815"/>
                    <a:pt x="131731" y="6287"/>
                  </a:cubicBezTo>
                  <a:lnTo>
                    <a:pt x="131731" y="77819"/>
                  </a:lnTo>
                  <a:cubicBezTo>
                    <a:pt x="131783" y="114169"/>
                    <a:pt x="102358" y="143680"/>
                    <a:pt x="66008" y="143732"/>
                  </a:cubicBezTo>
                  <a:cubicBezTo>
                    <a:pt x="65977" y="143732"/>
                    <a:pt x="65945" y="143732"/>
                    <a:pt x="65913" y="1437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6" name="爱设计-6-5">
              <a:extLst>
                <a:ext uri="{FF2B5EF4-FFF2-40B4-BE49-F238E27FC236}">
                  <a16:creationId xmlns:a16="http://schemas.microsoft.com/office/drawing/2014/main" id="{BE7CBAA7-4448-9DF2-27E7-0BC983BED956}"/>
                </a:ext>
              </a:extLst>
            </p:cNvPr>
            <p:cNvSpPr/>
            <p:nvPr/>
          </p:nvSpPr>
          <p:spPr>
            <a:xfrm>
              <a:off x="10782851" y="1095780"/>
              <a:ext cx="93055" cy="116375"/>
            </a:xfrm>
            <a:custGeom>
              <a:avLst/>
              <a:gdLst>
                <a:gd name="connsiteX0" fmla="*/ 6287 w 116682"/>
                <a:gd name="connsiteY0" fmla="*/ 145923 h 145923"/>
                <a:gd name="connsiteX1" fmla="*/ 1 w 116682"/>
                <a:gd name="connsiteY1" fmla="*/ 139829 h 145923"/>
                <a:gd name="connsiteX2" fmla="*/ 1 w 116682"/>
                <a:gd name="connsiteY2" fmla="*/ 139637 h 145923"/>
                <a:gd name="connsiteX3" fmla="*/ 1 w 116682"/>
                <a:gd name="connsiteY3" fmla="*/ 6287 h 145923"/>
                <a:gd name="connsiteX4" fmla="*/ 6287 w 116682"/>
                <a:gd name="connsiteY4" fmla="*/ 0 h 145923"/>
                <a:gd name="connsiteX5" fmla="*/ 20003 w 116682"/>
                <a:gd name="connsiteY5" fmla="*/ 0 h 145923"/>
                <a:gd name="connsiteX6" fmla="*/ 26290 w 116682"/>
                <a:gd name="connsiteY6" fmla="*/ 6287 h 145923"/>
                <a:gd name="connsiteX7" fmla="*/ 26290 w 116682"/>
                <a:gd name="connsiteY7" fmla="*/ 114395 h 145923"/>
                <a:gd name="connsiteX8" fmla="*/ 32576 w 116682"/>
                <a:gd name="connsiteY8" fmla="*/ 120682 h 145923"/>
                <a:gd name="connsiteX9" fmla="*/ 110396 w 116682"/>
                <a:gd name="connsiteY9" fmla="*/ 120682 h 145923"/>
                <a:gd name="connsiteX10" fmla="*/ 116682 w 116682"/>
                <a:gd name="connsiteY10" fmla="*/ 126968 h 145923"/>
                <a:gd name="connsiteX11" fmla="*/ 116682 w 116682"/>
                <a:gd name="connsiteY11" fmla="*/ 139637 h 145923"/>
                <a:gd name="connsiteX12" fmla="*/ 110588 w 116682"/>
                <a:gd name="connsiteY12" fmla="*/ 145923 h 145923"/>
                <a:gd name="connsiteX13" fmla="*/ 110396 w 116682"/>
                <a:gd name="connsiteY13" fmla="*/ 145923 h 1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82" h="145923">
                  <a:moveTo>
                    <a:pt x="6287" y="145923"/>
                  </a:moveTo>
                  <a:cubicBezTo>
                    <a:pt x="2868" y="145976"/>
                    <a:pt x="54" y="143248"/>
                    <a:pt x="1" y="139829"/>
                  </a:cubicBezTo>
                  <a:cubicBezTo>
                    <a:pt x="0" y="139765"/>
                    <a:pt x="0" y="139701"/>
                    <a:pt x="1" y="139637"/>
                  </a:cubicBezTo>
                  <a:lnTo>
                    <a:pt x="1" y="6287"/>
                  </a:lnTo>
                  <a:cubicBezTo>
                    <a:pt x="1" y="2815"/>
                    <a:pt x="2815" y="0"/>
                    <a:pt x="6287" y="0"/>
                  </a:cubicBezTo>
                  <a:lnTo>
                    <a:pt x="20003" y="0"/>
                  </a:lnTo>
                  <a:cubicBezTo>
                    <a:pt x="23475" y="0"/>
                    <a:pt x="26290" y="2815"/>
                    <a:pt x="26290" y="6287"/>
                  </a:cubicBezTo>
                  <a:lnTo>
                    <a:pt x="26290" y="114395"/>
                  </a:lnTo>
                  <a:cubicBezTo>
                    <a:pt x="26290" y="117867"/>
                    <a:pt x="29104" y="120682"/>
                    <a:pt x="32576" y="120682"/>
                  </a:cubicBezTo>
                  <a:lnTo>
                    <a:pt x="110396" y="120682"/>
                  </a:lnTo>
                  <a:cubicBezTo>
                    <a:pt x="113868" y="120682"/>
                    <a:pt x="116682" y="123496"/>
                    <a:pt x="116682" y="126968"/>
                  </a:cubicBezTo>
                  <a:lnTo>
                    <a:pt x="116682" y="139637"/>
                  </a:lnTo>
                  <a:cubicBezTo>
                    <a:pt x="116735" y="143055"/>
                    <a:pt x="114007" y="145870"/>
                    <a:pt x="110588" y="145923"/>
                  </a:cubicBezTo>
                  <a:cubicBezTo>
                    <a:pt x="110524" y="145924"/>
                    <a:pt x="110460" y="145924"/>
                    <a:pt x="110396" y="1459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7" name="爱设计-6-6">
              <a:extLst>
                <a:ext uri="{FF2B5EF4-FFF2-40B4-BE49-F238E27FC236}">
                  <a16:creationId xmlns:a16="http://schemas.microsoft.com/office/drawing/2014/main" id="{2A989EDD-0E42-A083-3C8E-2321DE64BEFC}"/>
                </a:ext>
              </a:extLst>
            </p:cNvPr>
            <p:cNvSpPr/>
            <p:nvPr/>
          </p:nvSpPr>
          <p:spPr>
            <a:xfrm>
              <a:off x="11133572" y="1096312"/>
              <a:ext cx="119110" cy="119110"/>
            </a:xfrm>
            <a:custGeom>
              <a:avLst/>
              <a:gdLst>
                <a:gd name="connsiteX0" fmla="*/ 74867 w 149352"/>
                <a:gd name="connsiteY0" fmla="*/ 149352 h 149352"/>
                <a:gd name="connsiteX1" fmla="*/ 0 w 149352"/>
                <a:gd name="connsiteY1" fmla="*/ 74867 h 149352"/>
                <a:gd name="connsiteX2" fmla="*/ 74486 w 149352"/>
                <a:gd name="connsiteY2" fmla="*/ 0 h 149352"/>
                <a:gd name="connsiteX3" fmla="*/ 149352 w 149352"/>
                <a:gd name="connsiteY3" fmla="*/ 74486 h 149352"/>
                <a:gd name="connsiteX4" fmla="*/ 149352 w 149352"/>
                <a:gd name="connsiteY4" fmla="*/ 74676 h 149352"/>
                <a:gd name="connsiteX5" fmla="*/ 74867 w 149352"/>
                <a:gd name="connsiteY5" fmla="*/ 149352 h 149352"/>
                <a:gd name="connsiteX6" fmla="*/ 74867 w 149352"/>
                <a:gd name="connsiteY6" fmla="*/ 25527 h 149352"/>
                <a:gd name="connsiteX7" fmla="*/ 25527 w 149352"/>
                <a:gd name="connsiteY7" fmla="*/ 74676 h 149352"/>
                <a:gd name="connsiteX8" fmla="*/ 74676 w 149352"/>
                <a:gd name="connsiteY8" fmla="*/ 124015 h 149352"/>
                <a:gd name="connsiteX9" fmla="*/ 124015 w 149352"/>
                <a:gd name="connsiteY9" fmla="*/ 74866 h 149352"/>
                <a:gd name="connsiteX10" fmla="*/ 124016 w 149352"/>
                <a:gd name="connsiteY10" fmla="*/ 74771 h 149352"/>
                <a:gd name="connsiteX11" fmla="*/ 74866 w 149352"/>
                <a:gd name="connsiteY11" fmla="*/ 25432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52" h="149352">
                  <a:moveTo>
                    <a:pt x="74867" y="149352"/>
                  </a:moveTo>
                  <a:cubicBezTo>
                    <a:pt x="33624" y="149457"/>
                    <a:pt x="105" y="116109"/>
                    <a:pt x="0" y="74867"/>
                  </a:cubicBezTo>
                  <a:cubicBezTo>
                    <a:pt x="-105" y="33624"/>
                    <a:pt x="33243" y="105"/>
                    <a:pt x="74486" y="0"/>
                  </a:cubicBezTo>
                  <a:cubicBezTo>
                    <a:pt x="115728" y="-105"/>
                    <a:pt x="149247" y="33243"/>
                    <a:pt x="149352" y="74486"/>
                  </a:cubicBezTo>
                  <a:cubicBezTo>
                    <a:pt x="149352" y="74549"/>
                    <a:pt x="149352" y="74612"/>
                    <a:pt x="149352" y="74676"/>
                  </a:cubicBezTo>
                  <a:cubicBezTo>
                    <a:pt x="149300" y="115822"/>
                    <a:pt x="116013" y="149195"/>
                    <a:pt x="74867" y="149352"/>
                  </a:cubicBezTo>
                  <a:close/>
                  <a:moveTo>
                    <a:pt x="74867" y="25527"/>
                  </a:moveTo>
                  <a:cubicBezTo>
                    <a:pt x="47670" y="25474"/>
                    <a:pt x="25580" y="47479"/>
                    <a:pt x="25527" y="74676"/>
                  </a:cubicBezTo>
                  <a:cubicBezTo>
                    <a:pt x="25474" y="101873"/>
                    <a:pt x="47479" y="123963"/>
                    <a:pt x="74676" y="124015"/>
                  </a:cubicBezTo>
                  <a:cubicBezTo>
                    <a:pt x="101873" y="124068"/>
                    <a:pt x="123963" y="102063"/>
                    <a:pt x="124015" y="74866"/>
                  </a:cubicBezTo>
                  <a:cubicBezTo>
                    <a:pt x="124016" y="74835"/>
                    <a:pt x="124016" y="74803"/>
                    <a:pt x="124016" y="74771"/>
                  </a:cubicBezTo>
                  <a:cubicBezTo>
                    <a:pt x="124016" y="47596"/>
                    <a:pt x="102042" y="25537"/>
                    <a:pt x="74866" y="25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8" name="爱设计-6-7">
              <a:extLst>
                <a:ext uri="{FF2B5EF4-FFF2-40B4-BE49-F238E27FC236}">
                  <a16:creationId xmlns:a16="http://schemas.microsoft.com/office/drawing/2014/main" id="{9999365A-99FB-E6F6-2A0B-1AC2949C566B}"/>
                </a:ext>
              </a:extLst>
            </p:cNvPr>
            <p:cNvSpPr/>
            <p:nvPr/>
          </p:nvSpPr>
          <p:spPr>
            <a:xfrm>
              <a:off x="10880009" y="1094261"/>
              <a:ext cx="119109" cy="119109"/>
            </a:xfrm>
            <a:custGeom>
              <a:avLst/>
              <a:gdLst>
                <a:gd name="connsiteX0" fmla="*/ 74676 w 149351"/>
                <a:gd name="connsiteY0" fmla="*/ 149352 h 149351"/>
                <a:gd name="connsiteX1" fmla="*/ 0 w 149351"/>
                <a:gd name="connsiteY1" fmla="*/ 74676 h 149351"/>
                <a:gd name="connsiteX2" fmla="*/ 74676 w 149351"/>
                <a:gd name="connsiteY2" fmla="*/ 0 h 149351"/>
                <a:gd name="connsiteX3" fmla="*/ 149352 w 149351"/>
                <a:gd name="connsiteY3" fmla="*/ 74676 h 149351"/>
                <a:gd name="connsiteX4" fmla="*/ 74676 w 149351"/>
                <a:gd name="connsiteY4" fmla="*/ 149352 h 149351"/>
                <a:gd name="connsiteX5" fmla="*/ 74676 w 149351"/>
                <a:gd name="connsiteY5" fmla="*/ 25527 h 149351"/>
                <a:gd name="connsiteX6" fmla="*/ 25910 w 149351"/>
                <a:gd name="connsiteY6" fmla="*/ 75245 h 149351"/>
                <a:gd name="connsiteX7" fmla="*/ 75629 w 149351"/>
                <a:gd name="connsiteY7" fmla="*/ 124011 h 149351"/>
                <a:gd name="connsiteX8" fmla="*/ 124396 w 149351"/>
                <a:gd name="connsiteY8" fmla="*/ 74676 h 149351"/>
                <a:gd name="connsiteX9" fmla="*/ 75251 w 149351"/>
                <a:gd name="connsiteY9" fmla="*/ 25524 h 149351"/>
                <a:gd name="connsiteX10" fmla="*/ 74676 w 149351"/>
                <a:gd name="connsiteY10" fmla="*/ 25527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351" h="149351">
                  <a:moveTo>
                    <a:pt x="74676" y="149352"/>
                  </a:moveTo>
                  <a:cubicBezTo>
                    <a:pt x="33434" y="149352"/>
                    <a:pt x="0" y="115918"/>
                    <a:pt x="0" y="74676"/>
                  </a:cubicBezTo>
                  <a:cubicBezTo>
                    <a:pt x="0" y="33434"/>
                    <a:pt x="33434" y="0"/>
                    <a:pt x="74676" y="0"/>
                  </a:cubicBezTo>
                  <a:cubicBezTo>
                    <a:pt x="115918" y="0"/>
                    <a:pt x="149352" y="33434"/>
                    <a:pt x="149352" y="74676"/>
                  </a:cubicBezTo>
                  <a:cubicBezTo>
                    <a:pt x="149352" y="115918"/>
                    <a:pt x="115918" y="149352"/>
                    <a:pt x="74676" y="149352"/>
                  </a:cubicBezTo>
                  <a:close/>
                  <a:moveTo>
                    <a:pt x="74676" y="25527"/>
                  </a:moveTo>
                  <a:cubicBezTo>
                    <a:pt x="47480" y="25790"/>
                    <a:pt x="25647" y="48050"/>
                    <a:pt x="25910" y="75245"/>
                  </a:cubicBezTo>
                  <a:cubicBezTo>
                    <a:pt x="26173" y="102441"/>
                    <a:pt x="48433" y="124274"/>
                    <a:pt x="75629" y="124011"/>
                  </a:cubicBezTo>
                  <a:cubicBezTo>
                    <a:pt x="102675" y="123749"/>
                    <a:pt x="124447" y="101723"/>
                    <a:pt x="124396" y="74676"/>
                  </a:cubicBezTo>
                  <a:cubicBezTo>
                    <a:pt x="124398" y="47532"/>
                    <a:pt x="102395" y="25525"/>
                    <a:pt x="75251" y="25524"/>
                  </a:cubicBezTo>
                  <a:cubicBezTo>
                    <a:pt x="75059" y="25524"/>
                    <a:pt x="74868" y="25525"/>
                    <a:pt x="74676" y="255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9" name="爱设计-6-8">
              <a:extLst>
                <a:ext uri="{FF2B5EF4-FFF2-40B4-BE49-F238E27FC236}">
                  <a16:creationId xmlns:a16="http://schemas.microsoft.com/office/drawing/2014/main" id="{E3F3C614-CE56-64E2-7365-B6563113C430}"/>
                </a:ext>
              </a:extLst>
            </p:cNvPr>
            <p:cNvSpPr/>
            <p:nvPr/>
          </p:nvSpPr>
          <p:spPr>
            <a:xfrm>
              <a:off x="11007398" y="1093083"/>
              <a:ext cx="120880" cy="119110"/>
            </a:xfrm>
            <a:custGeom>
              <a:avLst/>
              <a:gdLst>
                <a:gd name="connsiteX0" fmla="*/ 145638 w 151572"/>
                <a:gd name="connsiteY0" fmla="*/ 64438 h 149352"/>
                <a:gd name="connsiteX1" fmla="*/ 145066 w 151572"/>
                <a:gd name="connsiteY1" fmla="*/ 64438 h 149352"/>
                <a:gd name="connsiteX2" fmla="*/ 145066 w 151572"/>
                <a:gd name="connsiteY2" fmla="*/ 64438 h 149352"/>
                <a:gd name="connsiteX3" fmla="*/ 87916 w 151572"/>
                <a:gd name="connsiteY3" fmla="*/ 64438 h 149352"/>
                <a:gd name="connsiteX4" fmla="*/ 81630 w 151572"/>
                <a:gd name="connsiteY4" fmla="*/ 70724 h 149352"/>
                <a:gd name="connsiteX5" fmla="*/ 81630 w 151572"/>
                <a:gd name="connsiteY5" fmla="*/ 83583 h 149352"/>
                <a:gd name="connsiteX6" fmla="*/ 87916 w 151572"/>
                <a:gd name="connsiteY6" fmla="*/ 89869 h 149352"/>
                <a:gd name="connsiteX7" fmla="*/ 115443 w 151572"/>
                <a:gd name="connsiteY7" fmla="*/ 89869 h 149352"/>
                <a:gd name="connsiteX8" fmla="*/ 119539 w 151572"/>
                <a:gd name="connsiteY8" fmla="*/ 91584 h 149352"/>
                <a:gd name="connsiteX9" fmla="*/ 120492 w 151572"/>
                <a:gd name="connsiteY9" fmla="*/ 96632 h 149352"/>
                <a:gd name="connsiteX10" fmla="*/ 120492 w 151572"/>
                <a:gd name="connsiteY10" fmla="*/ 96632 h 149352"/>
                <a:gd name="connsiteX11" fmla="*/ 120492 w 151572"/>
                <a:gd name="connsiteY11" fmla="*/ 96632 h 149352"/>
                <a:gd name="connsiteX12" fmla="*/ 103632 w 151572"/>
                <a:gd name="connsiteY12" fmla="*/ 117873 h 149352"/>
                <a:gd name="connsiteX13" fmla="*/ 102870 w 151572"/>
                <a:gd name="connsiteY13" fmla="*/ 117873 h 149352"/>
                <a:gd name="connsiteX14" fmla="*/ 100299 w 151572"/>
                <a:gd name="connsiteY14" fmla="*/ 119206 h 149352"/>
                <a:gd name="connsiteX15" fmla="*/ 100299 w 151572"/>
                <a:gd name="connsiteY15" fmla="*/ 119206 h 149352"/>
                <a:gd name="connsiteX16" fmla="*/ 99156 w 151572"/>
                <a:gd name="connsiteY16" fmla="*/ 119778 h 149352"/>
                <a:gd name="connsiteX17" fmla="*/ 99156 w 151572"/>
                <a:gd name="connsiteY17" fmla="*/ 119778 h 149352"/>
                <a:gd name="connsiteX18" fmla="*/ 98108 w 151572"/>
                <a:gd name="connsiteY18" fmla="*/ 120254 h 149352"/>
                <a:gd name="connsiteX19" fmla="*/ 98108 w 151572"/>
                <a:gd name="connsiteY19" fmla="*/ 120254 h 149352"/>
                <a:gd name="connsiteX20" fmla="*/ 96965 w 151572"/>
                <a:gd name="connsiteY20" fmla="*/ 120254 h 149352"/>
                <a:gd name="connsiteX21" fmla="*/ 96965 w 151572"/>
                <a:gd name="connsiteY21" fmla="*/ 120254 h 149352"/>
                <a:gd name="connsiteX22" fmla="*/ 91345 w 151572"/>
                <a:gd name="connsiteY22" fmla="*/ 122254 h 149352"/>
                <a:gd name="connsiteX23" fmla="*/ 91345 w 151572"/>
                <a:gd name="connsiteY23" fmla="*/ 122254 h 149352"/>
                <a:gd name="connsiteX24" fmla="*/ 90012 w 151572"/>
                <a:gd name="connsiteY24" fmla="*/ 122254 h 149352"/>
                <a:gd name="connsiteX25" fmla="*/ 90012 w 151572"/>
                <a:gd name="connsiteY25" fmla="*/ 122254 h 149352"/>
                <a:gd name="connsiteX26" fmla="*/ 88678 w 151572"/>
                <a:gd name="connsiteY26" fmla="*/ 122254 h 149352"/>
                <a:gd name="connsiteX27" fmla="*/ 88678 w 151572"/>
                <a:gd name="connsiteY27" fmla="*/ 122254 h 149352"/>
                <a:gd name="connsiteX28" fmla="*/ 81344 w 151572"/>
                <a:gd name="connsiteY28" fmla="*/ 123302 h 149352"/>
                <a:gd name="connsiteX29" fmla="*/ 71819 w 151572"/>
                <a:gd name="connsiteY29" fmla="*/ 123302 h 149352"/>
                <a:gd name="connsiteX30" fmla="*/ 70581 w 151572"/>
                <a:gd name="connsiteY30" fmla="*/ 123302 h 149352"/>
                <a:gd name="connsiteX31" fmla="*/ 70581 w 151572"/>
                <a:gd name="connsiteY31" fmla="*/ 123302 h 149352"/>
                <a:gd name="connsiteX32" fmla="*/ 66580 w 151572"/>
                <a:gd name="connsiteY32" fmla="*/ 122540 h 149352"/>
                <a:gd name="connsiteX33" fmla="*/ 66580 w 151572"/>
                <a:gd name="connsiteY33" fmla="*/ 122540 h 149352"/>
                <a:gd name="connsiteX34" fmla="*/ 29259 w 151572"/>
                <a:gd name="connsiteY34" fmla="*/ 63743 h 149352"/>
                <a:gd name="connsiteX35" fmla="*/ 63246 w 151572"/>
                <a:gd name="connsiteY35" fmla="*/ 27290 h 149352"/>
                <a:gd name="connsiteX36" fmla="*/ 63246 w 151572"/>
                <a:gd name="connsiteY36" fmla="*/ 27290 h 149352"/>
                <a:gd name="connsiteX37" fmla="*/ 72009 w 151572"/>
                <a:gd name="connsiteY37" fmla="*/ 25480 h 149352"/>
                <a:gd name="connsiteX38" fmla="*/ 72009 w 151572"/>
                <a:gd name="connsiteY38" fmla="*/ 25480 h 149352"/>
                <a:gd name="connsiteX39" fmla="*/ 75438 w 151572"/>
                <a:gd name="connsiteY39" fmla="*/ 25480 h 149352"/>
                <a:gd name="connsiteX40" fmla="*/ 77534 w 151572"/>
                <a:gd name="connsiteY40" fmla="*/ 25480 h 149352"/>
                <a:gd name="connsiteX41" fmla="*/ 108966 w 151572"/>
                <a:gd name="connsiteY41" fmla="*/ 36815 h 149352"/>
                <a:gd name="connsiteX42" fmla="*/ 109538 w 151572"/>
                <a:gd name="connsiteY42" fmla="*/ 37387 h 149352"/>
                <a:gd name="connsiteX43" fmla="*/ 109538 w 151572"/>
                <a:gd name="connsiteY43" fmla="*/ 37387 h 149352"/>
                <a:gd name="connsiteX44" fmla="*/ 112395 w 151572"/>
                <a:gd name="connsiteY44" fmla="*/ 40054 h 149352"/>
                <a:gd name="connsiteX45" fmla="*/ 120396 w 151572"/>
                <a:gd name="connsiteY45" fmla="*/ 40720 h 149352"/>
                <a:gd name="connsiteX46" fmla="*/ 131064 w 151572"/>
                <a:gd name="connsiteY46" fmla="*/ 33291 h 149352"/>
                <a:gd name="connsiteX47" fmla="*/ 132781 w 151572"/>
                <a:gd name="connsiteY47" fmla="*/ 24705 h 149352"/>
                <a:gd name="connsiteX48" fmla="*/ 132588 w 151572"/>
                <a:gd name="connsiteY48" fmla="*/ 24433 h 149352"/>
                <a:gd name="connsiteX49" fmla="*/ 122016 w 151572"/>
                <a:gd name="connsiteY49" fmla="*/ 14908 h 149352"/>
                <a:gd name="connsiteX50" fmla="*/ 77343 w 151572"/>
                <a:gd name="connsiteY50" fmla="*/ 49 h 149352"/>
                <a:gd name="connsiteX51" fmla="*/ 77343 w 151572"/>
                <a:gd name="connsiteY51" fmla="*/ 49 h 149352"/>
                <a:gd name="connsiteX52" fmla="*/ 49 w 151572"/>
                <a:gd name="connsiteY52" fmla="*/ 72010 h 149352"/>
                <a:gd name="connsiteX53" fmla="*/ 72010 w 151572"/>
                <a:gd name="connsiteY53" fmla="*/ 149305 h 149352"/>
                <a:gd name="connsiteX54" fmla="*/ 77344 w 151572"/>
                <a:gd name="connsiteY54" fmla="*/ 149305 h 149352"/>
                <a:gd name="connsiteX55" fmla="*/ 84487 w 151572"/>
                <a:gd name="connsiteY55" fmla="*/ 149305 h 149352"/>
                <a:gd name="connsiteX56" fmla="*/ 86202 w 151572"/>
                <a:gd name="connsiteY56" fmla="*/ 149305 h 149352"/>
                <a:gd name="connsiteX57" fmla="*/ 87440 w 151572"/>
                <a:gd name="connsiteY57" fmla="*/ 149305 h 149352"/>
                <a:gd name="connsiteX58" fmla="*/ 88583 w 151572"/>
                <a:gd name="connsiteY58" fmla="*/ 149305 h 149352"/>
                <a:gd name="connsiteX59" fmla="*/ 89631 w 151572"/>
                <a:gd name="connsiteY59" fmla="*/ 149305 h 149352"/>
                <a:gd name="connsiteX60" fmla="*/ 91536 w 151572"/>
                <a:gd name="connsiteY60" fmla="*/ 149305 h 149352"/>
                <a:gd name="connsiteX61" fmla="*/ 92583 w 151572"/>
                <a:gd name="connsiteY61" fmla="*/ 149305 h 149352"/>
                <a:gd name="connsiteX62" fmla="*/ 93726 w 151572"/>
                <a:gd name="connsiteY62" fmla="*/ 149305 h 149352"/>
                <a:gd name="connsiteX63" fmla="*/ 94679 w 151572"/>
                <a:gd name="connsiteY63" fmla="*/ 149305 h 149352"/>
                <a:gd name="connsiteX64" fmla="*/ 96679 w 151572"/>
                <a:gd name="connsiteY64" fmla="*/ 149305 h 149352"/>
                <a:gd name="connsiteX65" fmla="*/ 97536 w 151572"/>
                <a:gd name="connsiteY65" fmla="*/ 149305 h 149352"/>
                <a:gd name="connsiteX66" fmla="*/ 98775 w 151572"/>
                <a:gd name="connsiteY66" fmla="*/ 149305 h 149352"/>
                <a:gd name="connsiteX67" fmla="*/ 99632 w 151572"/>
                <a:gd name="connsiteY67" fmla="*/ 149305 h 149352"/>
                <a:gd name="connsiteX68" fmla="*/ 101727 w 151572"/>
                <a:gd name="connsiteY68" fmla="*/ 148543 h 149352"/>
                <a:gd name="connsiteX69" fmla="*/ 102489 w 151572"/>
                <a:gd name="connsiteY69" fmla="*/ 148543 h 149352"/>
                <a:gd name="connsiteX70" fmla="*/ 103728 w 151572"/>
                <a:gd name="connsiteY70" fmla="*/ 148543 h 149352"/>
                <a:gd name="connsiteX71" fmla="*/ 103728 w 151572"/>
                <a:gd name="connsiteY71" fmla="*/ 148543 h 149352"/>
                <a:gd name="connsiteX72" fmla="*/ 106299 w 151572"/>
                <a:gd name="connsiteY72" fmla="*/ 147591 h 149352"/>
                <a:gd name="connsiteX73" fmla="*/ 106966 w 151572"/>
                <a:gd name="connsiteY73" fmla="*/ 147591 h 149352"/>
                <a:gd name="connsiteX74" fmla="*/ 110967 w 151572"/>
                <a:gd name="connsiteY74" fmla="*/ 145686 h 149352"/>
                <a:gd name="connsiteX75" fmla="*/ 111538 w 151572"/>
                <a:gd name="connsiteY75" fmla="*/ 145686 h 149352"/>
                <a:gd name="connsiteX76" fmla="*/ 114015 w 151572"/>
                <a:gd name="connsiteY76" fmla="*/ 144257 h 149352"/>
                <a:gd name="connsiteX77" fmla="*/ 114015 w 151572"/>
                <a:gd name="connsiteY77" fmla="*/ 144257 h 149352"/>
                <a:gd name="connsiteX78" fmla="*/ 115253 w 151572"/>
                <a:gd name="connsiteY78" fmla="*/ 143495 h 149352"/>
                <a:gd name="connsiteX79" fmla="*/ 115729 w 151572"/>
                <a:gd name="connsiteY79" fmla="*/ 143495 h 149352"/>
                <a:gd name="connsiteX80" fmla="*/ 118110 w 151572"/>
                <a:gd name="connsiteY80" fmla="*/ 141971 h 149352"/>
                <a:gd name="connsiteX81" fmla="*/ 118110 w 151572"/>
                <a:gd name="connsiteY81" fmla="*/ 141971 h 149352"/>
                <a:gd name="connsiteX82" fmla="*/ 119349 w 151572"/>
                <a:gd name="connsiteY82" fmla="*/ 141114 h 149352"/>
                <a:gd name="connsiteX83" fmla="*/ 119349 w 151572"/>
                <a:gd name="connsiteY83" fmla="*/ 141114 h 149352"/>
                <a:gd name="connsiteX84" fmla="*/ 121730 w 151572"/>
                <a:gd name="connsiteY84" fmla="*/ 139399 h 149352"/>
                <a:gd name="connsiteX85" fmla="*/ 121730 w 151572"/>
                <a:gd name="connsiteY85" fmla="*/ 139399 h 149352"/>
                <a:gd name="connsiteX86" fmla="*/ 122968 w 151572"/>
                <a:gd name="connsiteY86" fmla="*/ 138352 h 149352"/>
                <a:gd name="connsiteX87" fmla="*/ 122968 w 151572"/>
                <a:gd name="connsiteY87" fmla="*/ 138352 h 149352"/>
                <a:gd name="connsiteX88" fmla="*/ 125349 w 151572"/>
                <a:gd name="connsiteY88" fmla="*/ 136351 h 149352"/>
                <a:gd name="connsiteX89" fmla="*/ 125349 w 151572"/>
                <a:gd name="connsiteY89" fmla="*/ 136351 h 149352"/>
                <a:gd name="connsiteX90" fmla="*/ 150400 w 151572"/>
                <a:gd name="connsiteY90" fmla="*/ 80630 h 149352"/>
                <a:gd name="connsiteX91" fmla="*/ 150400 w 151572"/>
                <a:gd name="connsiteY91" fmla="*/ 74248 h 149352"/>
                <a:gd name="connsiteX92" fmla="*/ 149006 w 151572"/>
                <a:gd name="connsiteY92" fmla="*/ 65604 h 149352"/>
                <a:gd name="connsiteX93" fmla="*/ 145638 w 151572"/>
                <a:gd name="connsiteY93" fmla="*/ 64438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51572" h="149352">
                  <a:moveTo>
                    <a:pt x="145638" y="64438"/>
                  </a:moveTo>
                  <a:lnTo>
                    <a:pt x="145066" y="64438"/>
                  </a:lnTo>
                  <a:lnTo>
                    <a:pt x="145066" y="64438"/>
                  </a:lnTo>
                  <a:lnTo>
                    <a:pt x="87916" y="64438"/>
                  </a:lnTo>
                  <a:cubicBezTo>
                    <a:pt x="84444" y="64438"/>
                    <a:pt x="81630" y="67252"/>
                    <a:pt x="81630" y="70724"/>
                  </a:cubicBezTo>
                  <a:lnTo>
                    <a:pt x="81630" y="83583"/>
                  </a:lnTo>
                  <a:cubicBezTo>
                    <a:pt x="81630" y="87055"/>
                    <a:pt x="84444" y="89869"/>
                    <a:pt x="87916" y="89869"/>
                  </a:cubicBezTo>
                  <a:lnTo>
                    <a:pt x="115443" y="89869"/>
                  </a:lnTo>
                  <a:cubicBezTo>
                    <a:pt x="116988" y="89843"/>
                    <a:pt x="118474" y="90465"/>
                    <a:pt x="119539" y="91584"/>
                  </a:cubicBezTo>
                  <a:cubicBezTo>
                    <a:pt x="120734" y="92976"/>
                    <a:pt x="121097" y="94900"/>
                    <a:pt x="120492" y="96632"/>
                  </a:cubicBezTo>
                  <a:lnTo>
                    <a:pt x="120492" y="96632"/>
                  </a:lnTo>
                  <a:lnTo>
                    <a:pt x="120492" y="96632"/>
                  </a:lnTo>
                  <a:cubicBezTo>
                    <a:pt x="116693" y="104984"/>
                    <a:pt x="110905" y="112278"/>
                    <a:pt x="103632" y="117873"/>
                  </a:cubicBezTo>
                  <a:lnTo>
                    <a:pt x="102870" y="117873"/>
                  </a:lnTo>
                  <a:lnTo>
                    <a:pt x="100299" y="119206"/>
                  </a:lnTo>
                  <a:lnTo>
                    <a:pt x="100299" y="119206"/>
                  </a:lnTo>
                  <a:lnTo>
                    <a:pt x="99156" y="119778"/>
                  </a:lnTo>
                  <a:lnTo>
                    <a:pt x="99156" y="119778"/>
                  </a:lnTo>
                  <a:lnTo>
                    <a:pt x="98108" y="120254"/>
                  </a:lnTo>
                  <a:lnTo>
                    <a:pt x="98108" y="120254"/>
                  </a:lnTo>
                  <a:lnTo>
                    <a:pt x="96965" y="120254"/>
                  </a:lnTo>
                  <a:lnTo>
                    <a:pt x="96965" y="120254"/>
                  </a:lnTo>
                  <a:lnTo>
                    <a:pt x="91345" y="122254"/>
                  </a:lnTo>
                  <a:lnTo>
                    <a:pt x="91345" y="122254"/>
                  </a:lnTo>
                  <a:lnTo>
                    <a:pt x="90012" y="122254"/>
                  </a:lnTo>
                  <a:lnTo>
                    <a:pt x="90012" y="122254"/>
                  </a:lnTo>
                  <a:lnTo>
                    <a:pt x="88678" y="122254"/>
                  </a:lnTo>
                  <a:lnTo>
                    <a:pt x="88678" y="122254"/>
                  </a:lnTo>
                  <a:cubicBezTo>
                    <a:pt x="86262" y="122783"/>
                    <a:pt x="83811" y="123133"/>
                    <a:pt x="81344" y="123302"/>
                  </a:cubicBezTo>
                  <a:lnTo>
                    <a:pt x="71819" y="123302"/>
                  </a:lnTo>
                  <a:lnTo>
                    <a:pt x="70581" y="123302"/>
                  </a:lnTo>
                  <a:lnTo>
                    <a:pt x="70581" y="123302"/>
                  </a:lnTo>
                  <a:lnTo>
                    <a:pt x="66580" y="122540"/>
                  </a:lnTo>
                  <a:lnTo>
                    <a:pt x="66580" y="122540"/>
                  </a:lnTo>
                  <a:cubicBezTo>
                    <a:pt x="40038" y="116609"/>
                    <a:pt x="23329" y="90285"/>
                    <a:pt x="29259" y="63743"/>
                  </a:cubicBezTo>
                  <a:cubicBezTo>
                    <a:pt x="33149" y="46333"/>
                    <a:pt x="46151" y="32388"/>
                    <a:pt x="63246" y="27290"/>
                  </a:cubicBezTo>
                  <a:lnTo>
                    <a:pt x="63246" y="27290"/>
                  </a:lnTo>
                  <a:cubicBezTo>
                    <a:pt x="66102" y="26405"/>
                    <a:pt x="69037" y="25799"/>
                    <a:pt x="72009" y="25480"/>
                  </a:cubicBezTo>
                  <a:lnTo>
                    <a:pt x="72009" y="25480"/>
                  </a:lnTo>
                  <a:lnTo>
                    <a:pt x="75438" y="25480"/>
                  </a:lnTo>
                  <a:lnTo>
                    <a:pt x="77534" y="25480"/>
                  </a:lnTo>
                  <a:cubicBezTo>
                    <a:pt x="89018" y="25448"/>
                    <a:pt x="100146" y="29461"/>
                    <a:pt x="108966" y="36815"/>
                  </a:cubicBezTo>
                  <a:lnTo>
                    <a:pt x="109538" y="37387"/>
                  </a:lnTo>
                  <a:lnTo>
                    <a:pt x="109538" y="37387"/>
                  </a:lnTo>
                  <a:lnTo>
                    <a:pt x="112395" y="40054"/>
                  </a:lnTo>
                  <a:cubicBezTo>
                    <a:pt x="114519" y="42249"/>
                    <a:pt x="117939" y="42534"/>
                    <a:pt x="120396" y="40720"/>
                  </a:cubicBezTo>
                  <a:lnTo>
                    <a:pt x="131064" y="33291"/>
                  </a:lnTo>
                  <a:cubicBezTo>
                    <a:pt x="133909" y="31394"/>
                    <a:pt x="134678" y="27550"/>
                    <a:pt x="132781" y="24705"/>
                  </a:cubicBezTo>
                  <a:cubicBezTo>
                    <a:pt x="132719" y="24612"/>
                    <a:pt x="132655" y="24522"/>
                    <a:pt x="132588" y="24433"/>
                  </a:cubicBezTo>
                  <a:cubicBezTo>
                    <a:pt x="129363" y="20941"/>
                    <a:pt x="125824" y="17753"/>
                    <a:pt x="122016" y="14908"/>
                  </a:cubicBezTo>
                  <a:cubicBezTo>
                    <a:pt x="109110" y="5280"/>
                    <a:pt x="93445" y="69"/>
                    <a:pt x="77343" y="49"/>
                  </a:cubicBezTo>
                  <a:lnTo>
                    <a:pt x="77343" y="49"/>
                  </a:lnTo>
                  <a:cubicBezTo>
                    <a:pt x="36127" y="-1424"/>
                    <a:pt x="1521" y="30794"/>
                    <a:pt x="49" y="72010"/>
                  </a:cubicBezTo>
                  <a:cubicBezTo>
                    <a:pt x="-1424" y="113226"/>
                    <a:pt x="30794" y="147833"/>
                    <a:pt x="72010" y="149305"/>
                  </a:cubicBezTo>
                  <a:cubicBezTo>
                    <a:pt x="73788" y="149369"/>
                    <a:pt x="75566" y="149369"/>
                    <a:pt x="77344" y="149305"/>
                  </a:cubicBezTo>
                  <a:lnTo>
                    <a:pt x="84487" y="149305"/>
                  </a:lnTo>
                  <a:lnTo>
                    <a:pt x="86202" y="149305"/>
                  </a:lnTo>
                  <a:lnTo>
                    <a:pt x="87440" y="149305"/>
                  </a:lnTo>
                  <a:lnTo>
                    <a:pt x="88583" y="149305"/>
                  </a:lnTo>
                  <a:lnTo>
                    <a:pt x="89631" y="149305"/>
                  </a:lnTo>
                  <a:lnTo>
                    <a:pt x="91536" y="149305"/>
                  </a:lnTo>
                  <a:lnTo>
                    <a:pt x="92583" y="149305"/>
                  </a:lnTo>
                  <a:lnTo>
                    <a:pt x="93726" y="149305"/>
                  </a:lnTo>
                  <a:lnTo>
                    <a:pt x="94679" y="149305"/>
                  </a:lnTo>
                  <a:lnTo>
                    <a:pt x="96679" y="149305"/>
                  </a:lnTo>
                  <a:lnTo>
                    <a:pt x="97536" y="149305"/>
                  </a:lnTo>
                  <a:lnTo>
                    <a:pt x="98775" y="149305"/>
                  </a:lnTo>
                  <a:lnTo>
                    <a:pt x="99632" y="149305"/>
                  </a:lnTo>
                  <a:lnTo>
                    <a:pt x="101727" y="148543"/>
                  </a:lnTo>
                  <a:lnTo>
                    <a:pt x="102489" y="148543"/>
                  </a:lnTo>
                  <a:lnTo>
                    <a:pt x="103728" y="148543"/>
                  </a:lnTo>
                  <a:lnTo>
                    <a:pt x="103728" y="148543"/>
                  </a:lnTo>
                  <a:lnTo>
                    <a:pt x="106299" y="147591"/>
                  </a:lnTo>
                  <a:lnTo>
                    <a:pt x="106966" y="147591"/>
                  </a:lnTo>
                  <a:lnTo>
                    <a:pt x="110967" y="145686"/>
                  </a:lnTo>
                  <a:lnTo>
                    <a:pt x="111538" y="145686"/>
                  </a:lnTo>
                  <a:lnTo>
                    <a:pt x="114015" y="144257"/>
                  </a:lnTo>
                  <a:lnTo>
                    <a:pt x="114015" y="144257"/>
                  </a:lnTo>
                  <a:lnTo>
                    <a:pt x="115253" y="143495"/>
                  </a:lnTo>
                  <a:lnTo>
                    <a:pt x="115729" y="143495"/>
                  </a:lnTo>
                  <a:lnTo>
                    <a:pt x="118110" y="141971"/>
                  </a:lnTo>
                  <a:lnTo>
                    <a:pt x="118110" y="141971"/>
                  </a:lnTo>
                  <a:lnTo>
                    <a:pt x="119349" y="141114"/>
                  </a:lnTo>
                  <a:lnTo>
                    <a:pt x="119349" y="141114"/>
                  </a:lnTo>
                  <a:cubicBezTo>
                    <a:pt x="120185" y="140604"/>
                    <a:pt x="120981" y="140031"/>
                    <a:pt x="121730" y="139399"/>
                  </a:cubicBezTo>
                  <a:lnTo>
                    <a:pt x="121730" y="139399"/>
                  </a:lnTo>
                  <a:lnTo>
                    <a:pt x="122968" y="138352"/>
                  </a:lnTo>
                  <a:lnTo>
                    <a:pt x="122968" y="138352"/>
                  </a:lnTo>
                  <a:lnTo>
                    <a:pt x="125349" y="136351"/>
                  </a:lnTo>
                  <a:lnTo>
                    <a:pt x="125349" y="136351"/>
                  </a:lnTo>
                  <a:cubicBezTo>
                    <a:pt x="141417" y="122313"/>
                    <a:pt x="150564" y="101966"/>
                    <a:pt x="150400" y="80630"/>
                  </a:cubicBezTo>
                  <a:lnTo>
                    <a:pt x="150400" y="74248"/>
                  </a:lnTo>
                  <a:cubicBezTo>
                    <a:pt x="152402" y="71476"/>
                    <a:pt x="151778" y="67606"/>
                    <a:pt x="149006" y="65604"/>
                  </a:cubicBezTo>
                  <a:cubicBezTo>
                    <a:pt x="148022" y="64894"/>
                    <a:pt x="146850" y="64488"/>
                    <a:pt x="145638" y="644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pic>
        <p:nvPicPr>
          <p:cNvPr id="68" name="爱设计-7">
            <a:extLst>
              <a:ext uri="{FF2B5EF4-FFF2-40B4-BE49-F238E27FC236}">
                <a16:creationId xmlns:a16="http://schemas.microsoft.com/office/drawing/2014/main" id="{B4835EC7-4838-74E0-7133-80BC724DAA3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2801" y="6079436"/>
            <a:ext cx="969988" cy="525775"/>
          </a:xfrm>
          <a:prstGeom prst="rect">
            <a:avLst/>
          </a:prstGeom>
        </p:spPr>
      </p:pic>
      <p:sp>
        <p:nvSpPr>
          <p:cNvPr id="33" name="爱设计-8">
            <a:extLst>
              <a:ext uri="{FF2B5EF4-FFF2-40B4-BE49-F238E27FC236}">
                <a16:creationId xmlns:a16="http://schemas.microsoft.com/office/drawing/2014/main" id="{40C60091-5B13-90CF-E94B-87D2D1BAA6EF}"/>
              </a:ext>
            </a:extLst>
          </p:cNvPr>
          <p:cNvSpPr/>
          <p:nvPr/>
        </p:nvSpPr>
        <p:spPr>
          <a:xfrm flipH="1">
            <a:off x="6458977" y="4637430"/>
            <a:ext cx="2149868" cy="386773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spAutoFit/>
          </a:bodyPr>
          <a:lstStyle/>
          <a:p>
            <a:pPr defTabSz="913765">
              <a:lnSpc>
                <a:spcPct val="150000"/>
              </a:lnSpc>
              <a:buSzPct val="25000"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Deficiencies in the work</a:t>
            </a:r>
          </a:p>
        </p:txBody>
      </p:sp>
      <p:sp>
        <p:nvSpPr>
          <p:cNvPr id="34" name="爱设计-9">
            <a:extLst>
              <a:ext uri="{FF2B5EF4-FFF2-40B4-BE49-F238E27FC236}">
                <a16:creationId xmlns:a16="http://schemas.microsoft.com/office/drawing/2014/main" id="{C28D71F7-5285-718F-F95A-FCF9E4701B27}"/>
              </a:ext>
            </a:extLst>
          </p:cNvPr>
          <p:cNvSpPr txBox="1"/>
          <p:nvPr/>
        </p:nvSpPr>
        <p:spPr>
          <a:xfrm>
            <a:off x="6458977" y="4217733"/>
            <a:ext cx="2149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2000" b="1">
                <a:solidFill>
                  <a:schemeClr val="accent5"/>
                </a:solidFill>
                <a:effectLst>
                  <a:outerShdw blurRad="254000" dist="127000" algn="ctr" rotWithShape="0">
                    <a:schemeClr val="accent5">
                      <a:alpha val="40000"/>
                    </a:schemeClr>
                  </a:outerShdw>
                </a:effectLst>
              </a:defRPr>
            </a:lvl1pPr>
          </a:lstStyle>
          <a:p>
            <a:pPr algn="l"/>
            <a:r>
              <a:rPr lang="zh-CN" altLang="en-US" sz="2400" b="0" dirty="0">
                <a:solidFill>
                  <a:schemeClr val="accent1">
                    <a:lumMod val="75000"/>
                  </a:schemeClr>
                </a:solidFill>
                <a:effectLst/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工作不足之处</a:t>
            </a:r>
          </a:p>
        </p:txBody>
      </p:sp>
      <p:sp>
        <p:nvSpPr>
          <p:cNvPr id="35" name="爱设计-10">
            <a:extLst>
              <a:ext uri="{FF2B5EF4-FFF2-40B4-BE49-F238E27FC236}">
                <a16:creationId xmlns:a16="http://schemas.microsoft.com/office/drawing/2014/main" id="{501AA024-06A6-3110-98E7-A1D0856E0610}"/>
              </a:ext>
            </a:extLst>
          </p:cNvPr>
          <p:cNvSpPr txBox="1"/>
          <p:nvPr/>
        </p:nvSpPr>
        <p:spPr>
          <a:xfrm>
            <a:off x="6458977" y="3253588"/>
            <a:ext cx="2149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03.</a:t>
            </a:r>
            <a:endParaRPr lang="zh-CN" altLang="en-US" sz="4800" i="1" dirty="0">
              <a:solidFill>
                <a:schemeClr val="tx1">
                  <a:lumMod val="75000"/>
                  <a:lumOff val="25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32" name="爱设计-11">
            <a:extLst>
              <a:ext uri="{FF2B5EF4-FFF2-40B4-BE49-F238E27FC236}">
                <a16:creationId xmlns:a16="http://schemas.microsoft.com/office/drawing/2014/main" id="{90270722-833D-6AF3-D797-CA7765709BE0}"/>
              </a:ext>
            </a:extLst>
          </p:cNvPr>
          <p:cNvSpPr/>
          <p:nvPr/>
        </p:nvSpPr>
        <p:spPr>
          <a:xfrm>
            <a:off x="6458975" y="5383693"/>
            <a:ext cx="2149865" cy="72000"/>
          </a:xfrm>
          <a:prstGeom prst="rect">
            <a:avLst/>
          </a:prstGeom>
          <a:solidFill>
            <a:schemeClr val="accent1"/>
          </a:solidFill>
          <a:ln w="12700" cap="rnd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chemeClr val="accent1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28" name="爱设计-12">
            <a:extLst>
              <a:ext uri="{FF2B5EF4-FFF2-40B4-BE49-F238E27FC236}">
                <a16:creationId xmlns:a16="http://schemas.microsoft.com/office/drawing/2014/main" id="{4E1D934A-9F69-1EE6-458B-D6270AED0A37}"/>
              </a:ext>
            </a:extLst>
          </p:cNvPr>
          <p:cNvSpPr/>
          <p:nvPr/>
        </p:nvSpPr>
        <p:spPr>
          <a:xfrm flipH="1">
            <a:off x="660400" y="4637430"/>
            <a:ext cx="2149868" cy="386773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spAutoFit/>
          </a:bodyPr>
          <a:lstStyle/>
          <a:p>
            <a:pPr defTabSz="913765">
              <a:lnSpc>
                <a:spcPct val="150000"/>
              </a:lnSpc>
              <a:buSzPct val="25000"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Completion of work</a:t>
            </a:r>
          </a:p>
        </p:txBody>
      </p:sp>
      <p:sp>
        <p:nvSpPr>
          <p:cNvPr id="29" name="爱设计-13">
            <a:extLst>
              <a:ext uri="{FF2B5EF4-FFF2-40B4-BE49-F238E27FC236}">
                <a16:creationId xmlns:a16="http://schemas.microsoft.com/office/drawing/2014/main" id="{B46D28DE-BD6F-F13A-4A45-490FBACCA252}"/>
              </a:ext>
            </a:extLst>
          </p:cNvPr>
          <p:cNvSpPr txBox="1"/>
          <p:nvPr/>
        </p:nvSpPr>
        <p:spPr>
          <a:xfrm>
            <a:off x="660400" y="4217733"/>
            <a:ext cx="2149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2000" b="1">
                <a:solidFill>
                  <a:schemeClr val="accent5"/>
                </a:solidFill>
                <a:effectLst>
                  <a:outerShdw blurRad="254000" dist="127000" algn="ctr" rotWithShape="0">
                    <a:schemeClr val="accent5">
                      <a:alpha val="40000"/>
                    </a:schemeClr>
                  </a:outerShdw>
                </a:effectLst>
              </a:defRPr>
            </a:lvl1pPr>
          </a:lstStyle>
          <a:p>
            <a:pPr algn="l"/>
            <a:r>
              <a:rPr lang="zh-CN" altLang="en-US" sz="2400" b="0" dirty="0">
                <a:solidFill>
                  <a:schemeClr val="accent1">
                    <a:lumMod val="75000"/>
                  </a:schemeClr>
                </a:solidFill>
                <a:effectLst/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工作完成情况</a:t>
            </a:r>
          </a:p>
        </p:txBody>
      </p:sp>
      <p:sp>
        <p:nvSpPr>
          <p:cNvPr id="30" name="爱设计-14">
            <a:extLst>
              <a:ext uri="{FF2B5EF4-FFF2-40B4-BE49-F238E27FC236}">
                <a16:creationId xmlns:a16="http://schemas.microsoft.com/office/drawing/2014/main" id="{F002A915-2B70-EAE3-2F75-2B9F1FF8B743}"/>
              </a:ext>
            </a:extLst>
          </p:cNvPr>
          <p:cNvSpPr txBox="1"/>
          <p:nvPr/>
        </p:nvSpPr>
        <p:spPr>
          <a:xfrm>
            <a:off x="660400" y="3253588"/>
            <a:ext cx="2149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01.</a:t>
            </a:r>
            <a:endParaRPr lang="zh-CN" altLang="en-US" sz="4800" i="1" dirty="0">
              <a:solidFill>
                <a:schemeClr val="tx1">
                  <a:lumMod val="75000"/>
                  <a:lumOff val="25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7" name="爱设计-15">
            <a:extLst>
              <a:ext uri="{FF2B5EF4-FFF2-40B4-BE49-F238E27FC236}">
                <a16:creationId xmlns:a16="http://schemas.microsoft.com/office/drawing/2014/main" id="{16FD9D5F-6E2F-A22B-A374-ECD12F84AB51}"/>
              </a:ext>
            </a:extLst>
          </p:cNvPr>
          <p:cNvSpPr/>
          <p:nvPr/>
        </p:nvSpPr>
        <p:spPr>
          <a:xfrm>
            <a:off x="660400" y="5383693"/>
            <a:ext cx="2149865" cy="72000"/>
          </a:xfrm>
          <a:prstGeom prst="rect">
            <a:avLst/>
          </a:prstGeom>
          <a:solidFill>
            <a:schemeClr val="accent6"/>
          </a:solidFill>
          <a:ln w="12700" cap="rnd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chemeClr val="accent6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23" name="爱设计-16">
            <a:extLst>
              <a:ext uri="{FF2B5EF4-FFF2-40B4-BE49-F238E27FC236}">
                <a16:creationId xmlns:a16="http://schemas.microsoft.com/office/drawing/2014/main" id="{17E366B2-0D9B-B2B7-6B26-051B557806B7}"/>
              </a:ext>
            </a:extLst>
          </p:cNvPr>
          <p:cNvSpPr/>
          <p:nvPr/>
        </p:nvSpPr>
        <p:spPr>
          <a:xfrm flipH="1">
            <a:off x="3559688" y="4637430"/>
            <a:ext cx="2149868" cy="386773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spAutoFit/>
          </a:bodyPr>
          <a:lstStyle/>
          <a:p>
            <a:pPr defTabSz="913765">
              <a:lnSpc>
                <a:spcPct val="150000"/>
              </a:lnSpc>
              <a:buSzPct val="25000"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Work results show</a:t>
            </a:r>
          </a:p>
        </p:txBody>
      </p:sp>
      <p:sp>
        <p:nvSpPr>
          <p:cNvPr id="24" name="爱设计-17">
            <a:extLst>
              <a:ext uri="{FF2B5EF4-FFF2-40B4-BE49-F238E27FC236}">
                <a16:creationId xmlns:a16="http://schemas.microsoft.com/office/drawing/2014/main" id="{091DFD0E-594C-374E-5900-F7B6603D86C6}"/>
              </a:ext>
            </a:extLst>
          </p:cNvPr>
          <p:cNvSpPr txBox="1"/>
          <p:nvPr/>
        </p:nvSpPr>
        <p:spPr>
          <a:xfrm>
            <a:off x="3559688" y="4217733"/>
            <a:ext cx="2149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2000" b="1">
                <a:solidFill>
                  <a:schemeClr val="accent5"/>
                </a:solidFill>
                <a:effectLst>
                  <a:outerShdw blurRad="254000" dist="127000" algn="ctr" rotWithShape="0">
                    <a:schemeClr val="accent5">
                      <a:alpha val="40000"/>
                    </a:schemeClr>
                  </a:outerShdw>
                </a:effectLst>
              </a:defRPr>
            </a:lvl1pPr>
          </a:lstStyle>
          <a:p>
            <a:pPr algn="l"/>
            <a:r>
              <a:rPr lang="zh-CN" altLang="en-US" sz="2400" b="0" dirty="0">
                <a:solidFill>
                  <a:schemeClr val="accent1">
                    <a:lumMod val="75000"/>
                  </a:schemeClr>
                </a:solidFill>
                <a:effectLst/>
                <a:latin typeface="思源宋体 Heavy" panose="02020900000000000000" pitchFamily="18" charset="-122"/>
                <a:ea typeface="思源宋体 Heavy" panose="02020900000000000000" pitchFamily="18" charset="-122"/>
              </a:rPr>
              <a:t>业绩成果展示</a:t>
            </a:r>
          </a:p>
        </p:txBody>
      </p:sp>
      <p:sp>
        <p:nvSpPr>
          <p:cNvPr id="25" name="爱设计-18">
            <a:extLst>
              <a:ext uri="{FF2B5EF4-FFF2-40B4-BE49-F238E27FC236}">
                <a16:creationId xmlns:a16="http://schemas.microsoft.com/office/drawing/2014/main" id="{5216B0AF-FCCA-D476-8957-BAC9FC4AB90A}"/>
              </a:ext>
            </a:extLst>
          </p:cNvPr>
          <p:cNvSpPr txBox="1"/>
          <p:nvPr/>
        </p:nvSpPr>
        <p:spPr>
          <a:xfrm>
            <a:off x="3559688" y="3253588"/>
            <a:ext cx="2149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02.</a:t>
            </a:r>
            <a:endParaRPr lang="zh-CN" altLang="en-US" sz="4800" i="1" dirty="0">
              <a:solidFill>
                <a:schemeClr val="tx1">
                  <a:lumMod val="75000"/>
                  <a:lumOff val="25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2" name="爱设计-19">
            <a:extLst>
              <a:ext uri="{FF2B5EF4-FFF2-40B4-BE49-F238E27FC236}">
                <a16:creationId xmlns:a16="http://schemas.microsoft.com/office/drawing/2014/main" id="{13214597-2056-4182-15A5-7F39CADC9520}"/>
              </a:ext>
            </a:extLst>
          </p:cNvPr>
          <p:cNvSpPr/>
          <p:nvPr/>
        </p:nvSpPr>
        <p:spPr>
          <a:xfrm>
            <a:off x="3559687" y="5383693"/>
            <a:ext cx="2149865" cy="72000"/>
          </a:xfrm>
          <a:prstGeom prst="rect">
            <a:avLst/>
          </a:prstGeom>
          <a:solidFill>
            <a:schemeClr val="accent4"/>
          </a:solidFill>
          <a:ln w="12700" cap="rnd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chemeClr val="accent4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8" name="爱设计-20">
            <a:extLst>
              <a:ext uri="{FF2B5EF4-FFF2-40B4-BE49-F238E27FC236}">
                <a16:creationId xmlns:a16="http://schemas.microsoft.com/office/drawing/2014/main" id="{6D9FDF2B-839B-9DF6-09FA-F94BAA21ACB0}"/>
              </a:ext>
            </a:extLst>
          </p:cNvPr>
          <p:cNvSpPr/>
          <p:nvPr/>
        </p:nvSpPr>
        <p:spPr>
          <a:xfrm flipH="1">
            <a:off x="9358267" y="4637430"/>
            <a:ext cx="2149868" cy="386773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spAutoFit/>
          </a:bodyPr>
          <a:lstStyle/>
          <a:p>
            <a:pPr defTabSz="913765">
              <a:lnSpc>
                <a:spcPct val="150000"/>
              </a:lnSpc>
              <a:buSzPct val="25000"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Work Plan for next year</a:t>
            </a:r>
          </a:p>
        </p:txBody>
      </p:sp>
      <p:sp>
        <p:nvSpPr>
          <p:cNvPr id="19" name="爱设计-21">
            <a:extLst>
              <a:ext uri="{FF2B5EF4-FFF2-40B4-BE49-F238E27FC236}">
                <a16:creationId xmlns:a16="http://schemas.microsoft.com/office/drawing/2014/main" id="{A3AD4B0F-9EDF-CFEF-45D8-17EE9D422484}"/>
              </a:ext>
            </a:extLst>
          </p:cNvPr>
          <p:cNvSpPr txBox="1"/>
          <p:nvPr/>
        </p:nvSpPr>
        <p:spPr>
          <a:xfrm>
            <a:off x="9358267" y="4217733"/>
            <a:ext cx="2149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2000" b="1">
                <a:solidFill>
                  <a:schemeClr val="accent5"/>
                </a:solidFill>
                <a:effectLst>
                  <a:outerShdw blurRad="254000" dist="127000" algn="ctr" rotWithShape="0">
                    <a:schemeClr val="accent5">
                      <a:alpha val="40000"/>
                    </a:schemeClr>
                  </a:outerShdw>
                </a:effectLst>
              </a:defRPr>
            </a:lvl1pPr>
          </a:lstStyle>
          <a:p>
            <a:pPr algn="l"/>
            <a:r>
              <a:rPr lang="zh-CN" altLang="en-US" sz="2400" b="0" dirty="0">
                <a:solidFill>
                  <a:schemeClr val="accent1">
                    <a:lumMod val="75000"/>
                  </a:schemeClr>
                </a:solidFill>
                <a:effectLst/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明年工作计划</a:t>
            </a:r>
          </a:p>
        </p:txBody>
      </p:sp>
      <p:sp>
        <p:nvSpPr>
          <p:cNvPr id="20" name="爱设计-22">
            <a:extLst>
              <a:ext uri="{FF2B5EF4-FFF2-40B4-BE49-F238E27FC236}">
                <a16:creationId xmlns:a16="http://schemas.microsoft.com/office/drawing/2014/main" id="{BB00481D-CF3B-E613-54DE-6B72F475832E}"/>
              </a:ext>
            </a:extLst>
          </p:cNvPr>
          <p:cNvSpPr txBox="1"/>
          <p:nvPr/>
        </p:nvSpPr>
        <p:spPr>
          <a:xfrm>
            <a:off x="9358267" y="3253588"/>
            <a:ext cx="2149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04.</a:t>
            </a:r>
            <a:endParaRPr lang="zh-CN" altLang="en-US" sz="4800" i="1" dirty="0">
              <a:solidFill>
                <a:schemeClr val="tx1">
                  <a:lumMod val="75000"/>
                  <a:lumOff val="25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16" name="爱设计-23">
            <a:extLst>
              <a:ext uri="{FF2B5EF4-FFF2-40B4-BE49-F238E27FC236}">
                <a16:creationId xmlns:a16="http://schemas.microsoft.com/office/drawing/2014/main" id="{980C2527-229D-4EE1-CB8C-6DE0CBEC139A}"/>
              </a:ext>
            </a:extLst>
          </p:cNvPr>
          <p:cNvSpPr/>
          <p:nvPr/>
        </p:nvSpPr>
        <p:spPr>
          <a:xfrm>
            <a:off x="9358264" y="5383693"/>
            <a:ext cx="2149865" cy="72000"/>
          </a:xfrm>
          <a:prstGeom prst="rect">
            <a:avLst/>
          </a:prstGeom>
          <a:solidFill>
            <a:schemeClr val="accent5"/>
          </a:solidFill>
          <a:ln w="12700" cap="rnd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chemeClr val="accent5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0" name="爱设计-24">
            <a:extLst>
              <a:ext uri="{FF2B5EF4-FFF2-40B4-BE49-F238E27FC236}">
                <a16:creationId xmlns:a16="http://schemas.microsoft.com/office/drawing/2014/main" id="{5D726072-B8DB-4343-EE2A-1BCEC68E3109}"/>
              </a:ext>
            </a:extLst>
          </p:cNvPr>
          <p:cNvSpPr txBox="1"/>
          <p:nvPr/>
        </p:nvSpPr>
        <p:spPr>
          <a:xfrm>
            <a:off x="552146" y="1392562"/>
            <a:ext cx="6433059" cy="92333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spAutoFit/>
          </a:bodyPr>
          <a:lstStyle/>
          <a:p>
            <a:pPr>
              <a:buSzPct val="25000"/>
            </a:pPr>
            <a:r>
              <a:rPr lang="zh-CN" altLang="en-US" sz="4800" i="1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目录</a:t>
            </a:r>
            <a:r>
              <a:rPr lang="zh-CN" altLang="en-US" sz="5400" i="1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 </a:t>
            </a:r>
            <a:r>
              <a:rPr lang="en-US" altLang="zh-CN" sz="5400" i="1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- </a:t>
            </a:r>
            <a:r>
              <a:rPr lang="en-US" altLang="zh-CN" sz="4400" i="1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CONTENTS</a:t>
            </a:r>
            <a:endParaRPr lang="en-US" altLang="zh-CN" sz="5400" i="1" dirty="0">
              <a:solidFill>
                <a:schemeClr val="accent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12" name="爱设计-25">
            <a:extLst>
              <a:ext uri="{FF2B5EF4-FFF2-40B4-BE49-F238E27FC236}">
                <a16:creationId xmlns:a16="http://schemas.microsoft.com/office/drawing/2014/main" id="{71B4C5CF-B60A-1900-4595-9A90622282B8}"/>
              </a:ext>
            </a:extLst>
          </p:cNvPr>
          <p:cNvSpPr/>
          <p:nvPr/>
        </p:nvSpPr>
        <p:spPr>
          <a:xfrm flipH="1">
            <a:off x="6147453" y="1395648"/>
            <a:ext cx="5017617" cy="831574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spAutoFit/>
          </a:bodyPr>
          <a:lstStyle/>
          <a:p>
            <a:pPr defTabSz="913765">
              <a:lnSpc>
                <a:spcPct val="150000"/>
              </a:lnSpc>
              <a:buSzPct val="25000"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Lorem ipsum dolor sit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amet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,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consectetuer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adipiscing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elit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. Maecenas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porttitor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congue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massa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.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Fusce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posuere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, magna sed pulvinar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ultricies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,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purus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lectus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malesuada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 libero, sit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amet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commodo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 magna eros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quis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urna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.</a:t>
            </a:r>
          </a:p>
        </p:txBody>
      </p:sp>
      <p:grpSp>
        <p:nvGrpSpPr>
          <p:cNvPr id="69" name="爱设计-26">
            <a:extLst>
              <a:ext uri="{FF2B5EF4-FFF2-40B4-BE49-F238E27FC236}">
                <a16:creationId xmlns:a16="http://schemas.microsoft.com/office/drawing/2014/main" id="{F38D0B69-4E26-2D69-B79C-E16FFE24BDD8}"/>
              </a:ext>
            </a:extLst>
          </p:cNvPr>
          <p:cNvGrpSpPr/>
          <p:nvPr/>
        </p:nvGrpSpPr>
        <p:grpSpPr>
          <a:xfrm>
            <a:off x="5173980" y="-2"/>
            <a:ext cx="1821180" cy="6858001"/>
            <a:chOff x="5173980" y="-2"/>
            <a:chExt cx="1821180" cy="6858001"/>
          </a:xfrm>
        </p:grpSpPr>
        <p:pic>
          <p:nvPicPr>
            <p:cNvPr id="70" name="爱设计-26-1">
              <a:extLst>
                <a:ext uri="{FF2B5EF4-FFF2-40B4-BE49-F238E27FC236}">
                  <a16:creationId xmlns:a16="http://schemas.microsoft.com/office/drawing/2014/main" id="{24FAADA9-51A5-0166-F097-B5C90B3428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alphaModFix amt="8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38750" y="6605210"/>
              <a:ext cx="1756410" cy="252789"/>
            </a:xfrm>
            <a:custGeom>
              <a:avLst/>
              <a:gdLst>
                <a:gd name="connsiteX0" fmla="*/ 0 w 6273328"/>
                <a:gd name="connsiteY0" fmla="*/ 0 h 433330"/>
                <a:gd name="connsiteX1" fmla="*/ 6273328 w 6273328"/>
                <a:gd name="connsiteY1" fmla="*/ 0 h 433330"/>
                <a:gd name="connsiteX2" fmla="*/ 6273328 w 6273328"/>
                <a:gd name="connsiteY2" fmla="*/ 433330 h 433330"/>
                <a:gd name="connsiteX3" fmla="*/ 0 w 6273328"/>
                <a:gd name="connsiteY3" fmla="*/ 433330 h 433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73328" h="433330">
                  <a:moveTo>
                    <a:pt x="0" y="0"/>
                  </a:moveTo>
                  <a:lnTo>
                    <a:pt x="6273328" y="0"/>
                  </a:lnTo>
                  <a:lnTo>
                    <a:pt x="6273328" y="433330"/>
                  </a:lnTo>
                  <a:lnTo>
                    <a:pt x="0" y="433330"/>
                  </a:lnTo>
                  <a:close/>
                </a:path>
              </a:pathLst>
            </a:custGeom>
          </p:spPr>
        </p:pic>
        <p:pic>
          <p:nvPicPr>
            <p:cNvPr id="71" name="爱设计-26-2">
              <a:extLst>
                <a:ext uri="{FF2B5EF4-FFF2-40B4-BE49-F238E27FC236}">
                  <a16:creationId xmlns:a16="http://schemas.microsoft.com/office/drawing/2014/main" id="{C61429F1-32B6-F9D2-40B3-4255CADEED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alphaModFix amt="8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 flipV="1">
              <a:off x="5173980" y="-2"/>
              <a:ext cx="1821180" cy="252789"/>
            </a:xfrm>
            <a:custGeom>
              <a:avLst/>
              <a:gdLst>
                <a:gd name="connsiteX0" fmla="*/ 0 w 6273328"/>
                <a:gd name="connsiteY0" fmla="*/ 0 h 433330"/>
                <a:gd name="connsiteX1" fmla="*/ 6273328 w 6273328"/>
                <a:gd name="connsiteY1" fmla="*/ 0 h 433330"/>
                <a:gd name="connsiteX2" fmla="*/ 6273328 w 6273328"/>
                <a:gd name="connsiteY2" fmla="*/ 433330 h 433330"/>
                <a:gd name="connsiteX3" fmla="*/ 0 w 6273328"/>
                <a:gd name="connsiteY3" fmla="*/ 433330 h 433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73328" h="433330">
                  <a:moveTo>
                    <a:pt x="0" y="0"/>
                  </a:moveTo>
                  <a:lnTo>
                    <a:pt x="6273328" y="0"/>
                  </a:lnTo>
                  <a:lnTo>
                    <a:pt x="6273328" y="433330"/>
                  </a:lnTo>
                  <a:lnTo>
                    <a:pt x="0" y="433330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9183332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爱设计-1">
            <a:extLst>
              <a:ext uri="{FF2B5EF4-FFF2-40B4-BE49-F238E27FC236}">
                <a16:creationId xmlns:a16="http://schemas.microsoft.com/office/drawing/2014/main" id="{4B46BA2D-AADF-8046-33BB-CA4D667140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2667000" y="-2667000"/>
            <a:ext cx="6857999" cy="12192001"/>
          </a:xfrm>
          <a:prstGeom prst="rect">
            <a:avLst/>
          </a:prstGeom>
        </p:spPr>
      </p:pic>
      <p:pic>
        <p:nvPicPr>
          <p:cNvPr id="9" name="爱设计-2">
            <a:extLst>
              <a:ext uri="{FF2B5EF4-FFF2-40B4-BE49-F238E27FC236}">
                <a16:creationId xmlns:a16="http://schemas.microsoft.com/office/drawing/2014/main" id="{A77C9B4A-05A1-A7CA-2B80-6542CA37116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132320" y="1507370"/>
            <a:ext cx="5059680" cy="5350630"/>
          </a:xfrm>
          <a:prstGeom prst="rect">
            <a:avLst/>
          </a:prstGeom>
        </p:spPr>
      </p:pic>
      <p:pic>
        <p:nvPicPr>
          <p:cNvPr id="17" name="爱设计-3">
            <a:extLst>
              <a:ext uri="{FF2B5EF4-FFF2-40B4-BE49-F238E27FC236}">
                <a16:creationId xmlns:a16="http://schemas.microsoft.com/office/drawing/2014/main" id="{978CBD65-499C-2F5D-CE01-522CDC66C76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2667000" y="-2667001"/>
            <a:ext cx="6857998" cy="12192001"/>
          </a:xfrm>
          <a:prstGeom prst="rect">
            <a:avLst/>
          </a:prstGeom>
        </p:spPr>
      </p:pic>
      <p:pic>
        <p:nvPicPr>
          <p:cNvPr id="13" name="爱设计-4">
            <a:extLst>
              <a:ext uri="{FF2B5EF4-FFF2-40B4-BE49-F238E27FC236}">
                <a16:creationId xmlns:a16="http://schemas.microsoft.com/office/drawing/2014/main" id="{701586F2-F001-5BB5-D5E3-FB39F77772B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" y="357426"/>
            <a:ext cx="1955036" cy="847932"/>
          </a:xfrm>
          <a:prstGeom prst="rect">
            <a:avLst/>
          </a:prstGeom>
        </p:spPr>
      </p:pic>
      <p:pic>
        <p:nvPicPr>
          <p:cNvPr id="15" name="爱设计-5">
            <a:extLst>
              <a:ext uri="{FF2B5EF4-FFF2-40B4-BE49-F238E27FC236}">
                <a16:creationId xmlns:a16="http://schemas.microsoft.com/office/drawing/2014/main" id="{30FE435E-D428-3978-2581-E348EB2ECFC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3" y="5764498"/>
            <a:ext cx="1551010" cy="840713"/>
          </a:xfrm>
          <a:prstGeom prst="rect">
            <a:avLst/>
          </a:prstGeom>
        </p:spPr>
      </p:pic>
      <p:pic>
        <p:nvPicPr>
          <p:cNvPr id="11" name="爱设计-6">
            <a:extLst>
              <a:ext uri="{FF2B5EF4-FFF2-40B4-BE49-F238E27FC236}">
                <a16:creationId xmlns:a16="http://schemas.microsoft.com/office/drawing/2014/main" id="{4D4D9F23-D2DD-5142-E191-8DC9319358B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439197" y="1511300"/>
            <a:ext cx="1752802" cy="847932"/>
          </a:xfrm>
          <a:prstGeom prst="rect">
            <a:avLst/>
          </a:prstGeom>
        </p:spPr>
      </p:pic>
      <p:sp>
        <p:nvSpPr>
          <p:cNvPr id="62" name="爱设计-7">
            <a:extLst>
              <a:ext uri="{FF2B5EF4-FFF2-40B4-BE49-F238E27FC236}">
                <a16:creationId xmlns:a16="http://schemas.microsoft.com/office/drawing/2014/main" id="{89AFF380-BC36-6E29-BCCA-C38428D343BB}"/>
              </a:ext>
            </a:extLst>
          </p:cNvPr>
          <p:cNvSpPr/>
          <p:nvPr/>
        </p:nvSpPr>
        <p:spPr>
          <a:xfrm>
            <a:off x="1059774" y="1534160"/>
            <a:ext cx="3756292" cy="508584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dist"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4000" dirty="0"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63" name="爱设计-8">
            <a:extLst>
              <a:ext uri="{FF2B5EF4-FFF2-40B4-BE49-F238E27FC236}">
                <a16:creationId xmlns:a16="http://schemas.microsoft.com/office/drawing/2014/main" id="{E338D722-BDF6-1EE1-801B-D465BC79D88D}"/>
              </a:ext>
            </a:extLst>
          </p:cNvPr>
          <p:cNvSpPr txBox="1"/>
          <p:nvPr/>
        </p:nvSpPr>
        <p:spPr>
          <a:xfrm>
            <a:off x="1269125" y="1557499"/>
            <a:ext cx="3337591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FFFFFF"/>
                </a:solidFill>
                <a:latin typeface="OPPOSans B"/>
                <a:ea typeface="OPPOSans B"/>
                <a:cs typeface="OPPOSans B"/>
                <a:sym typeface="OPPOSans B"/>
              </a:defRPr>
            </a:lvl1pPr>
          </a:lstStyle>
          <a:p>
            <a:pPr algn="dist"/>
            <a:r>
              <a:rPr lang="en-US" sz="2400" dirty="0">
                <a:latin typeface="思源宋体 Heavy" panose="02020900000000000000" pitchFamily="18" charset="-122"/>
                <a:ea typeface="思源宋体 Heavy" panose="02020900000000000000" pitchFamily="18" charset="-122"/>
                <a:cs typeface="OPPOSans H" panose="00020600040101010101" pitchFamily="18" charset="-122"/>
              </a:rPr>
              <a:t>20XX-20XX</a:t>
            </a:r>
            <a:r>
              <a:rPr lang="zh-CN" altLang="en-US" sz="2400" dirty="0">
                <a:latin typeface="思源宋体 Heavy" panose="02020900000000000000" pitchFamily="18" charset="-122"/>
                <a:ea typeface="思源宋体 Heavy" panose="02020900000000000000" pitchFamily="18" charset="-122"/>
                <a:cs typeface="OPPOSans H" panose="00020600040101010101" pitchFamily="18" charset="-122"/>
              </a:rPr>
              <a:t>年度总结</a:t>
            </a:r>
            <a:endParaRPr sz="2400" dirty="0">
              <a:latin typeface="思源宋体 Heavy" panose="02020900000000000000" pitchFamily="18" charset="-122"/>
              <a:ea typeface="思源宋体 Heavy" panose="02020900000000000000" pitchFamily="18" charset="-122"/>
              <a:cs typeface="OPPOSans H" panose="00020600040101010101" pitchFamily="18" charset="-122"/>
            </a:endParaRPr>
          </a:p>
        </p:txBody>
      </p:sp>
      <p:grpSp>
        <p:nvGrpSpPr>
          <p:cNvPr id="2" name="爱设计-9">
            <a:extLst>
              <a:ext uri="{FF2B5EF4-FFF2-40B4-BE49-F238E27FC236}">
                <a16:creationId xmlns:a16="http://schemas.microsoft.com/office/drawing/2014/main" id="{DE680C0C-8A72-6F61-BDF7-13CCBFC7A4DE}"/>
              </a:ext>
            </a:extLst>
          </p:cNvPr>
          <p:cNvGrpSpPr/>
          <p:nvPr/>
        </p:nvGrpSpPr>
        <p:grpSpPr>
          <a:xfrm>
            <a:off x="992933" y="2153773"/>
            <a:ext cx="4555735" cy="2564805"/>
            <a:chOff x="617967" y="2153773"/>
            <a:chExt cx="4555735" cy="2564805"/>
          </a:xfrm>
        </p:grpSpPr>
        <p:sp>
          <p:nvSpPr>
            <p:cNvPr id="65" name="爱设计-9-1">
              <a:extLst>
                <a:ext uri="{FF2B5EF4-FFF2-40B4-BE49-F238E27FC236}">
                  <a16:creationId xmlns:a16="http://schemas.microsoft.com/office/drawing/2014/main" id="{38F28B67-9C7C-1F42-A0CC-DBF53C194F4C}"/>
                </a:ext>
              </a:extLst>
            </p:cNvPr>
            <p:cNvSpPr txBox="1"/>
            <p:nvPr/>
          </p:nvSpPr>
          <p:spPr>
            <a:xfrm>
              <a:off x="617968" y="2153773"/>
              <a:ext cx="4555734" cy="256480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/>
            <a:p>
              <a:pPr algn="l">
                <a:defRPr sz="14000">
                  <a:solidFill>
                    <a:srgbClr val="000000"/>
                  </a:solidFill>
                  <a:latin typeface="OPPOSans H"/>
                  <a:ea typeface="OPPOSans H"/>
                  <a:cs typeface="OPPOSans H"/>
                  <a:sym typeface="OPPOSans H"/>
                </a:defRPr>
              </a:pPr>
              <a:br>
                <a:rPr lang="en-US" altLang="zh-CN" sz="8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H" panose="00020600040101010101" pitchFamily="18" charset="-122"/>
                </a:rPr>
              </a:br>
              <a:r>
                <a:rPr lang="zh-CN" altLang="en-US" sz="8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H" panose="00020600040101010101" pitchFamily="18" charset="-122"/>
                </a:rPr>
                <a:t>您的观看</a:t>
              </a:r>
              <a:r>
                <a:rPr lang="en-US" altLang="zh-CN" sz="8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H" panose="00020600040101010101" pitchFamily="18" charset="-122"/>
                </a:rPr>
                <a:t>.</a:t>
              </a:r>
              <a:endParaRPr lang="zh-CN" altLang="en-US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66" name="爱设计-9-2">
              <a:extLst>
                <a:ext uri="{FF2B5EF4-FFF2-40B4-BE49-F238E27FC236}">
                  <a16:creationId xmlns:a16="http://schemas.microsoft.com/office/drawing/2014/main" id="{3C7D9F41-42BC-F506-68C0-3E07C5C7CD54}"/>
                </a:ext>
              </a:extLst>
            </p:cNvPr>
            <p:cNvSpPr txBox="1"/>
            <p:nvPr/>
          </p:nvSpPr>
          <p:spPr>
            <a:xfrm>
              <a:off x="617967" y="2451013"/>
              <a:ext cx="2154436" cy="1087477"/>
            </a:xfrm>
            <a:prstGeom prst="rect">
              <a:avLst/>
            </a:prstGeom>
            <a:ln w="12700">
              <a:miter lim="400000"/>
            </a:ln>
            <a:effectLst>
              <a:outerShdw blurRad="508000" dist="101600" dir="2700000" rotWithShape="0">
                <a:schemeClr val="accent1">
                  <a:alpha val="25000"/>
                </a:schemeClr>
              </a:outerShdw>
            </a:effectLst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l">
                <a:lnSpc>
                  <a:spcPct val="80000"/>
                </a:lnSpc>
                <a:defRPr sz="14000">
                  <a:gradFill flip="none" rotWithShape="1">
                    <a:gsLst>
                      <a:gs pos="0">
                        <a:srgbClr val="FF7873"/>
                      </a:gs>
                      <a:gs pos="100000">
                        <a:srgbClr val="FF3330"/>
                      </a:gs>
                    </a:gsLst>
                    <a:lin ang="2700000" scaled="0"/>
                  </a:gradFill>
                  <a:latin typeface="OPPOSans H"/>
                  <a:ea typeface="OPPOSans H"/>
                  <a:cs typeface="OPPOSans H"/>
                  <a:sym typeface="OPPOSans H"/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 lang="zh-CN" altLang="en-US" sz="8000" dirty="0">
                  <a:solidFill>
                    <a:schemeClr val="accent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H" panose="00020600040101010101" pitchFamily="18" charset="-122"/>
                </a:rPr>
                <a:t>感谢</a:t>
              </a:r>
              <a:endParaRPr sz="8000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OPPOSans H" panose="00020600040101010101" pitchFamily="18" charset="-122"/>
              </a:endParaRPr>
            </a:p>
          </p:txBody>
        </p:sp>
      </p:grpSp>
      <p:sp>
        <p:nvSpPr>
          <p:cNvPr id="67" name="爱设计-10">
            <a:extLst>
              <a:ext uri="{FF2B5EF4-FFF2-40B4-BE49-F238E27FC236}">
                <a16:creationId xmlns:a16="http://schemas.microsoft.com/office/drawing/2014/main" id="{B6F42A71-AD7E-2589-DB56-CA863DCF5306}"/>
              </a:ext>
            </a:extLst>
          </p:cNvPr>
          <p:cNvSpPr txBox="1"/>
          <p:nvPr/>
        </p:nvSpPr>
        <p:spPr>
          <a:xfrm>
            <a:off x="1023058" y="4665692"/>
            <a:ext cx="5155300" cy="3488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 defTabSz="457200">
              <a:defRPr sz="3500">
                <a:solidFill>
                  <a:srgbClr val="B3B0BF"/>
                </a:solidFill>
                <a:latin typeface="Avenir Book"/>
                <a:ea typeface="Avenir Book"/>
                <a:cs typeface="Avenir Book"/>
                <a:sym typeface="Avenir Book"/>
              </a:defRPr>
            </a:lvl1pPr>
          </a:lstStyle>
          <a:p>
            <a:pPr algn="dist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rPr>
              <a:t>THANKS FOR YOU WATCHING!</a:t>
            </a:r>
          </a:p>
        </p:txBody>
      </p:sp>
      <p:sp>
        <p:nvSpPr>
          <p:cNvPr id="80" name="爱设计-11">
            <a:extLst>
              <a:ext uri="{FF2B5EF4-FFF2-40B4-BE49-F238E27FC236}">
                <a16:creationId xmlns:a16="http://schemas.microsoft.com/office/drawing/2014/main" id="{F853D3ED-3649-67F6-C4B1-ACA52A51F2BC}"/>
              </a:ext>
            </a:extLst>
          </p:cNvPr>
          <p:cNvSpPr txBox="1">
            <a:spLocks/>
          </p:cNvSpPr>
          <p:nvPr/>
        </p:nvSpPr>
        <p:spPr>
          <a:xfrm>
            <a:off x="953960" y="5143777"/>
            <a:ext cx="2217482" cy="488847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altLang="zh-CN" sz="1200" b="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altLang="zh-CN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1980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OPPOSans H" panose="00020600040101010101" pitchFamily="18" charset="-122"/>
              </a:rPr>
              <a:t>汇报人</a:t>
            </a:r>
            <a:r>
              <a:rPr lang="zh-CN" altLang="en-US" sz="198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OPPOSans H" panose="00020600040101010101" pitchFamily="18" charset="-122"/>
              </a:rPr>
              <a:t>：</a:t>
            </a:r>
            <a:r>
              <a:rPr lang="en-US" altLang="zh-CN" sz="198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OPPOSans H" panose="00020600040101010101" pitchFamily="18" charset="-122"/>
              </a:rPr>
              <a:t>AISHEJI</a:t>
            </a:r>
            <a:endParaRPr kumimoji="0" lang="en-GB" altLang="zh-CN" sz="198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cs typeface="OPPOSans H" panose="00020600040101010101" pitchFamily="18" charset="-122"/>
            </a:endParaRPr>
          </a:p>
        </p:txBody>
      </p:sp>
      <p:cxnSp>
        <p:nvCxnSpPr>
          <p:cNvPr id="88" name="爱设计-12">
            <a:extLst>
              <a:ext uri="{FF2B5EF4-FFF2-40B4-BE49-F238E27FC236}">
                <a16:creationId xmlns:a16="http://schemas.microsoft.com/office/drawing/2014/main" id="{4B387EB0-6243-387E-CDA6-6DC029FC1B8D}"/>
              </a:ext>
            </a:extLst>
          </p:cNvPr>
          <p:cNvCxnSpPr/>
          <p:nvPr/>
        </p:nvCxnSpPr>
        <p:spPr>
          <a:xfrm>
            <a:off x="3341686" y="5388200"/>
            <a:ext cx="1016000" cy="0"/>
          </a:xfrm>
          <a:prstGeom prst="line">
            <a:avLst/>
          </a:prstGeom>
          <a:ln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" name="爱设计-13">
            <a:extLst>
              <a:ext uri="{FF2B5EF4-FFF2-40B4-BE49-F238E27FC236}">
                <a16:creationId xmlns:a16="http://schemas.microsoft.com/office/drawing/2014/main" id="{8FE34A18-1116-D899-17BB-5E796D04AFF9}"/>
              </a:ext>
            </a:extLst>
          </p:cNvPr>
          <p:cNvGrpSpPr/>
          <p:nvPr/>
        </p:nvGrpSpPr>
        <p:grpSpPr>
          <a:xfrm>
            <a:off x="10073640" y="606860"/>
            <a:ext cx="1527345" cy="190734"/>
            <a:chOff x="10273028" y="1093083"/>
            <a:chExt cx="979654" cy="122339"/>
          </a:xfrm>
          <a:solidFill>
            <a:schemeClr val="accent1"/>
          </a:solidFill>
        </p:grpSpPr>
        <p:sp>
          <p:nvSpPr>
            <p:cNvPr id="92" name="爱设计-13-1">
              <a:extLst>
                <a:ext uri="{FF2B5EF4-FFF2-40B4-BE49-F238E27FC236}">
                  <a16:creationId xmlns:a16="http://schemas.microsoft.com/office/drawing/2014/main" id="{9E4416DA-B8A9-3E55-0651-033EB353413A}"/>
                </a:ext>
              </a:extLst>
            </p:cNvPr>
            <p:cNvSpPr/>
            <p:nvPr/>
          </p:nvSpPr>
          <p:spPr>
            <a:xfrm>
              <a:off x="10373640" y="1094110"/>
              <a:ext cx="119414" cy="119413"/>
            </a:xfrm>
            <a:custGeom>
              <a:avLst/>
              <a:gdLst>
                <a:gd name="connsiteX0" fmla="*/ 74486 w 149733"/>
                <a:gd name="connsiteY0" fmla="*/ 149732 h 149732"/>
                <a:gd name="connsiteX1" fmla="*/ 1 w 149733"/>
                <a:gd name="connsiteY1" fmla="*/ 74486 h 149732"/>
                <a:gd name="connsiteX2" fmla="*/ 75248 w 149733"/>
                <a:gd name="connsiteY2" fmla="*/ 1 h 149732"/>
                <a:gd name="connsiteX3" fmla="*/ 149733 w 149733"/>
                <a:gd name="connsiteY3" fmla="*/ 74866 h 149732"/>
                <a:gd name="connsiteX4" fmla="*/ 74868 w 149733"/>
                <a:gd name="connsiteY4" fmla="*/ 149733 h 149732"/>
                <a:gd name="connsiteX5" fmla="*/ 74486 w 149733"/>
                <a:gd name="connsiteY5" fmla="*/ 149732 h 149732"/>
                <a:gd name="connsiteX6" fmla="*/ 74486 w 149733"/>
                <a:gd name="connsiteY6" fmla="*/ 25907 h 149732"/>
                <a:gd name="connsiteX7" fmla="*/ 24956 w 149733"/>
                <a:gd name="connsiteY7" fmla="*/ 75247 h 149732"/>
                <a:gd name="connsiteX8" fmla="*/ 74295 w 149733"/>
                <a:gd name="connsiteY8" fmla="*/ 124776 h 149732"/>
                <a:gd name="connsiteX9" fmla="*/ 123825 w 149733"/>
                <a:gd name="connsiteY9" fmla="*/ 75437 h 149732"/>
                <a:gd name="connsiteX10" fmla="*/ 123825 w 149733"/>
                <a:gd name="connsiteY10" fmla="*/ 75247 h 149732"/>
                <a:gd name="connsiteX11" fmla="*/ 74677 w 149733"/>
                <a:gd name="connsiteY11" fmla="*/ 25527 h 149732"/>
                <a:gd name="connsiteX12" fmla="*/ 74486 w 149733"/>
                <a:gd name="connsiteY12" fmla="*/ 2552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733" h="149732">
                  <a:moveTo>
                    <a:pt x="74486" y="149732"/>
                  </a:moveTo>
                  <a:cubicBezTo>
                    <a:pt x="33138" y="149522"/>
                    <a:pt x="-209" y="115833"/>
                    <a:pt x="1" y="74486"/>
                  </a:cubicBezTo>
                  <a:cubicBezTo>
                    <a:pt x="211" y="33138"/>
                    <a:pt x="33900" y="-209"/>
                    <a:pt x="75248" y="1"/>
                  </a:cubicBezTo>
                  <a:cubicBezTo>
                    <a:pt x="116446" y="211"/>
                    <a:pt x="149733" y="33667"/>
                    <a:pt x="149733" y="74866"/>
                  </a:cubicBezTo>
                  <a:cubicBezTo>
                    <a:pt x="149734" y="116213"/>
                    <a:pt x="116215" y="149732"/>
                    <a:pt x="74868" y="149733"/>
                  </a:cubicBezTo>
                  <a:cubicBezTo>
                    <a:pt x="74740" y="149733"/>
                    <a:pt x="74613" y="149733"/>
                    <a:pt x="74486" y="149732"/>
                  </a:cubicBezTo>
                  <a:close/>
                  <a:moveTo>
                    <a:pt x="74486" y="25907"/>
                  </a:moveTo>
                  <a:cubicBezTo>
                    <a:pt x="47184" y="25855"/>
                    <a:pt x="25008" y="47945"/>
                    <a:pt x="24956" y="75247"/>
                  </a:cubicBezTo>
                  <a:cubicBezTo>
                    <a:pt x="24903" y="102549"/>
                    <a:pt x="46993" y="124724"/>
                    <a:pt x="74295" y="124776"/>
                  </a:cubicBezTo>
                  <a:cubicBezTo>
                    <a:pt x="101597" y="124829"/>
                    <a:pt x="123772" y="102739"/>
                    <a:pt x="123825" y="75437"/>
                  </a:cubicBezTo>
                  <a:cubicBezTo>
                    <a:pt x="123825" y="75373"/>
                    <a:pt x="123825" y="75310"/>
                    <a:pt x="123825" y="75247"/>
                  </a:cubicBezTo>
                  <a:cubicBezTo>
                    <a:pt x="123983" y="47945"/>
                    <a:pt x="101979" y="25685"/>
                    <a:pt x="74677" y="25527"/>
                  </a:cubicBezTo>
                  <a:cubicBezTo>
                    <a:pt x="74613" y="25526"/>
                    <a:pt x="74549" y="25526"/>
                    <a:pt x="74486" y="25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3" name="爱设计-13-2">
              <a:extLst>
                <a:ext uri="{FF2B5EF4-FFF2-40B4-BE49-F238E27FC236}">
                  <a16:creationId xmlns:a16="http://schemas.microsoft.com/office/drawing/2014/main" id="{F1B219A7-AD5E-DD10-11AA-7FE9E6E66510}"/>
                </a:ext>
              </a:extLst>
            </p:cNvPr>
            <p:cNvSpPr/>
            <p:nvPr/>
          </p:nvSpPr>
          <p:spPr>
            <a:xfrm>
              <a:off x="10617177" y="1096768"/>
              <a:ext cx="95286" cy="115318"/>
            </a:xfrm>
            <a:custGeom>
              <a:avLst/>
              <a:gdLst>
                <a:gd name="connsiteX0" fmla="*/ 93726 w 119479"/>
                <a:gd name="connsiteY0" fmla="*/ 143732 h 144598"/>
                <a:gd name="connsiteX1" fmla="*/ 88106 w 119479"/>
                <a:gd name="connsiteY1" fmla="*/ 140113 h 144598"/>
                <a:gd name="connsiteX2" fmla="*/ 68390 w 119479"/>
                <a:gd name="connsiteY2" fmla="*/ 98870 h 144598"/>
                <a:gd name="connsiteX3" fmla="*/ 62770 w 119479"/>
                <a:gd name="connsiteY3" fmla="*/ 95345 h 144598"/>
                <a:gd name="connsiteX4" fmla="*/ 31814 w 119479"/>
                <a:gd name="connsiteY4" fmla="*/ 95345 h 144598"/>
                <a:gd name="connsiteX5" fmla="*/ 25432 w 119479"/>
                <a:gd name="connsiteY5" fmla="*/ 101536 h 144598"/>
                <a:gd name="connsiteX6" fmla="*/ 25432 w 119479"/>
                <a:gd name="connsiteY6" fmla="*/ 101632 h 144598"/>
                <a:gd name="connsiteX7" fmla="*/ 25432 w 119479"/>
                <a:gd name="connsiteY7" fmla="*/ 137351 h 144598"/>
                <a:gd name="connsiteX8" fmla="*/ 19241 w 119479"/>
                <a:gd name="connsiteY8" fmla="*/ 143732 h 144598"/>
                <a:gd name="connsiteX9" fmla="*/ 19145 w 119479"/>
                <a:gd name="connsiteY9" fmla="*/ 143732 h 144598"/>
                <a:gd name="connsiteX10" fmla="*/ 6286 w 119479"/>
                <a:gd name="connsiteY10" fmla="*/ 143732 h 144598"/>
                <a:gd name="connsiteX11" fmla="*/ 0 w 119479"/>
                <a:gd name="connsiteY11" fmla="*/ 137351 h 144598"/>
                <a:gd name="connsiteX12" fmla="*/ 0 w 119479"/>
                <a:gd name="connsiteY12" fmla="*/ 6287 h 144598"/>
                <a:gd name="connsiteX13" fmla="*/ 6286 w 119479"/>
                <a:gd name="connsiteY13" fmla="*/ 0 h 144598"/>
                <a:gd name="connsiteX14" fmla="*/ 70485 w 119479"/>
                <a:gd name="connsiteY14" fmla="*/ 0 h 144598"/>
                <a:gd name="connsiteX15" fmla="*/ 104394 w 119479"/>
                <a:gd name="connsiteY15" fmla="*/ 13335 h 144598"/>
                <a:gd name="connsiteX16" fmla="*/ 119444 w 119479"/>
                <a:gd name="connsiteY16" fmla="*/ 46006 h 144598"/>
                <a:gd name="connsiteX17" fmla="*/ 96869 w 119479"/>
                <a:gd name="connsiteY17" fmla="*/ 88392 h 144598"/>
                <a:gd name="connsiteX18" fmla="*/ 94583 w 119479"/>
                <a:gd name="connsiteY18" fmla="*/ 96298 h 144598"/>
                <a:gd name="connsiteX19" fmla="*/ 113062 w 119479"/>
                <a:gd name="connsiteY19" fmla="*/ 135065 h 144598"/>
                <a:gd name="connsiteX20" fmla="*/ 110926 w 119479"/>
                <a:gd name="connsiteY20" fmla="*/ 143695 h 144598"/>
                <a:gd name="connsiteX21" fmla="*/ 107347 w 119479"/>
                <a:gd name="connsiteY21" fmla="*/ 144590 h 144598"/>
                <a:gd name="connsiteX22" fmla="*/ 31814 w 119479"/>
                <a:gd name="connsiteY22" fmla="*/ 25813 h 144598"/>
                <a:gd name="connsiteX23" fmla="*/ 25432 w 119479"/>
                <a:gd name="connsiteY23" fmla="*/ 32003 h 144598"/>
                <a:gd name="connsiteX24" fmla="*/ 25432 w 119479"/>
                <a:gd name="connsiteY24" fmla="*/ 32099 h 144598"/>
                <a:gd name="connsiteX25" fmla="*/ 25432 w 119479"/>
                <a:gd name="connsiteY25" fmla="*/ 63246 h 144598"/>
                <a:gd name="connsiteX26" fmla="*/ 31718 w 119479"/>
                <a:gd name="connsiteY26" fmla="*/ 69533 h 144598"/>
                <a:gd name="connsiteX27" fmla="*/ 31813 w 119479"/>
                <a:gd name="connsiteY27" fmla="*/ 69533 h 144598"/>
                <a:gd name="connsiteX28" fmla="*/ 70771 w 119479"/>
                <a:gd name="connsiteY28" fmla="*/ 69533 h 144598"/>
                <a:gd name="connsiteX29" fmla="*/ 93440 w 119479"/>
                <a:gd name="connsiteY29" fmla="*/ 48387 h 144598"/>
                <a:gd name="connsiteX30" fmla="*/ 72404 w 119479"/>
                <a:gd name="connsiteY30" fmla="*/ 25826 h 144598"/>
                <a:gd name="connsiteX31" fmla="*/ 71533 w 119479"/>
                <a:gd name="connsiteY31" fmla="*/ 25813 h 14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479" h="144598">
                  <a:moveTo>
                    <a:pt x="93726" y="143732"/>
                  </a:moveTo>
                  <a:cubicBezTo>
                    <a:pt x="91313" y="143704"/>
                    <a:pt x="89130" y="142298"/>
                    <a:pt x="88106" y="140113"/>
                  </a:cubicBezTo>
                  <a:lnTo>
                    <a:pt x="68390" y="98870"/>
                  </a:lnTo>
                  <a:cubicBezTo>
                    <a:pt x="67357" y="96706"/>
                    <a:pt x="65167" y="95333"/>
                    <a:pt x="62770" y="95345"/>
                  </a:cubicBezTo>
                  <a:lnTo>
                    <a:pt x="31814" y="95345"/>
                  </a:lnTo>
                  <a:cubicBezTo>
                    <a:pt x="28342" y="95293"/>
                    <a:pt x="25485" y="98064"/>
                    <a:pt x="25432" y="101536"/>
                  </a:cubicBezTo>
                  <a:cubicBezTo>
                    <a:pt x="25432" y="101568"/>
                    <a:pt x="25432" y="101600"/>
                    <a:pt x="25432" y="101632"/>
                  </a:cubicBezTo>
                  <a:lnTo>
                    <a:pt x="25432" y="137351"/>
                  </a:lnTo>
                  <a:cubicBezTo>
                    <a:pt x="25484" y="140822"/>
                    <a:pt x="22713" y="143679"/>
                    <a:pt x="19241" y="143732"/>
                  </a:cubicBezTo>
                  <a:cubicBezTo>
                    <a:pt x="19209" y="143732"/>
                    <a:pt x="19177" y="143732"/>
                    <a:pt x="19145" y="143732"/>
                  </a:cubicBezTo>
                  <a:lnTo>
                    <a:pt x="6286" y="143732"/>
                  </a:lnTo>
                  <a:cubicBezTo>
                    <a:pt x="2799" y="143680"/>
                    <a:pt x="0" y="140838"/>
                    <a:pt x="0" y="137351"/>
                  </a:cubicBezTo>
                  <a:lnTo>
                    <a:pt x="0" y="6287"/>
                  </a:lnTo>
                  <a:cubicBezTo>
                    <a:pt x="51" y="2836"/>
                    <a:pt x="2836" y="51"/>
                    <a:pt x="6286" y="0"/>
                  </a:cubicBezTo>
                  <a:lnTo>
                    <a:pt x="70485" y="0"/>
                  </a:lnTo>
                  <a:cubicBezTo>
                    <a:pt x="83070" y="-15"/>
                    <a:pt x="95191" y="4751"/>
                    <a:pt x="104394" y="13335"/>
                  </a:cubicBezTo>
                  <a:cubicBezTo>
                    <a:pt x="113565" y="21784"/>
                    <a:pt x="118983" y="33545"/>
                    <a:pt x="119444" y="46006"/>
                  </a:cubicBezTo>
                  <a:cubicBezTo>
                    <a:pt x="120114" y="63172"/>
                    <a:pt x="111488" y="79369"/>
                    <a:pt x="96869" y="88392"/>
                  </a:cubicBezTo>
                  <a:cubicBezTo>
                    <a:pt x="94175" y="90038"/>
                    <a:pt x="93183" y="93468"/>
                    <a:pt x="94583" y="96298"/>
                  </a:cubicBezTo>
                  <a:lnTo>
                    <a:pt x="113062" y="135065"/>
                  </a:lnTo>
                  <a:cubicBezTo>
                    <a:pt x="114855" y="138037"/>
                    <a:pt x="113899" y="141901"/>
                    <a:pt x="110926" y="143695"/>
                  </a:cubicBezTo>
                  <a:cubicBezTo>
                    <a:pt x="109849" y="144344"/>
                    <a:pt x="108603" y="144656"/>
                    <a:pt x="107347" y="144590"/>
                  </a:cubicBezTo>
                  <a:close/>
                  <a:moveTo>
                    <a:pt x="31814" y="25813"/>
                  </a:moveTo>
                  <a:cubicBezTo>
                    <a:pt x="28342" y="25760"/>
                    <a:pt x="25485" y="28532"/>
                    <a:pt x="25432" y="32003"/>
                  </a:cubicBezTo>
                  <a:cubicBezTo>
                    <a:pt x="25432" y="32035"/>
                    <a:pt x="25432" y="32067"/>
                    <a:pt x="25432" y="32099"/>
                  </a:cubicBezTo>
                  <a:lnTo>
                    <a:pt x="25432" y="63246"/>
                  </a:lnTo>
                  <a:cubicBezTo>
                    <a:pt x="25431" y="66718"/>
                    <a:pt x="28246" y="69533"/>
                    <a:pt x="31718" y="69533"/>
                  </a:cubicBezTo>
                  <a:cubicBezTo>
                    <a:pt x="31749" y="69533"/>
                    <a:pt x="31781" y="69533"/>
                    <a:pt x="31813" y="69533"/>
                  </a:cubicBezTo>
                  <a:lnTo>
                    <a:pt x="70771" y="69533"/>
                  </a:lnTo>
                  <a:cubicBezTo>
                    <a:pt x="82756" y="69655"/>
                    <a:pt x="92730" y="60352"/>
                    <a:pt x="93440" y="48387"/>
                  </a:cubicBezTo>
                  <a:cubicBezTo>
                    <a:pt x="93861" y="36348"/>
                    <a:pt x="84443" y="26247"/>
                    <a:pt x="72404" y="25826"/>
                  </a:cubicBezTo>
                  <a:cubicBezTo>
                    <a:pt x="72113" y="25816"/>
                    <a:pt x="71823" y="25811"/>
                    <a:pt x="71533" y="258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4" name="爱设计-13-3">
              <a:extLst>
                <a:ext uri="{FF2B5EF4-FFF2-40B4-BE49-F238E27FC236}">
                  <a16:creationId xmlns:a16="http://schemas.microsoft.com/office/drawing/2014/main" id="{5D23914A-58D9-7069-48DA-13B5C80F9299}"/>
                </a:ext>
              </a:extLst>
            </p:cNvPr>
            <p:cNvSpPr/>
            <p:nvPr/>
          </p:nvSpPr>
          <p:spPr>
            <a:xfrm>
              <a:off x="10273028" y="1096768"/>
              <a:ext cx="106346" cy="114628"/>
            </a:xfrm>
            <a:custGeom>
              <a:avLst/>
              <a:gdLst>
                <a:gd name="connsiteX0" fmla="*/ 59960 w 133348"/>
                <a:gd name="connsiteY0" fmla="*/ 143732 h 143732"/>
                <a:gd name="connsiteX1" fmla="*/ 53673 w 133348"/>
                <a:gd name="connsiteY1" fmla="*/ 137446 h 143732"/>
                <a:gd name="connsiteX2" fmla="*/ 53673 w 133348"/>
                <a:gd name="connsiteY2" fmla="*/ 85820 h 143732"/>
                <a:gd name="connsiteX3" fmla="*/ 51959 w 133348"/>
                <a:gd name="connsiteY3" fmla="*/ 80391 h 143732"/>
                <a:gd name="connsiteX4" fmla="*/ 905 w 133348"/>
                <a:gd name="connsiteY4" fmla="*/ 10001 h 143732"/>
                <a:gd name="connsiteX5" fmla="*/ 3040 w 133348"/>
                <a:gd name="connsiteY5" fmla="*/ 1371 h 143732"/>
                <a:gd name="connsiteX6" fmla="*/ 5953 w 133348"/>
                <a:gd name="connsiteY6" fmla="*/ 476 h 143732"/>
                <a:gd name="connsiteX7" fmla="*/ 18716 w 133348"/>
                <a:gd name="connsiteY7" fmla="*/ 476 h 143732"/>
                <a:gd name="connsiteX8" fmla="*/ 23479 w 133348"/>
                <a:gd name="connsiteY8" fmla="*/ 2667 h 143732"/>
                <a:gd name="connsiteX9" fmla="*/ 61579 w 133348"/>
                <a:gd name="connsiteY9" fmla="*/ 56483 h 143732"/>
                <a:gd name="connsiteX10" fmla="*/ 66722 w 133348"/>
                <a:gd name="connsiteY10" fmla="*/ 59055 h 143732"/>
                <a:gd name="connsiteX11" fmla="*/ 71771 w 133348"/>
                <a:gd name="connsiteY11" fmla="*/ 56483 h 143732"/>
                <a:gd name="connsiteX12" fmla="*/ 109871 w 133348"/>
                <a:gd name="connsiteY12" fmla="*/ 2667 h 143732"/>
                <a:gd name="connsiteX13" fmla="*/ 115014 w 133348"/>
                <a:gd name="connsiteY13" fmla="*/ 0 h 143732"/>
                <a:gd name="connsiteX14" fmla="*/ 127397 w 133348"/>
                <a:gd name="connsiteY14" fmla="*/ 0 h 143732"/>
                <a:gd name="connsiteX15" fmla="*/ 133340 w 133348"/>
                <a:gd name="connsiteY15" fmla="*/ 6612 h 143732"/>
                <a:gd name="connsiteX16" fmla="*/ 132445 w 133348"/>
                <a:gd name="connsiteY16" fmla="*/ 9525 h 143732"/>
                <a:gd name="connsiteX17" fmla="*/ 81200 w 133348"/>
                <a:gd name="connsiteY17" fmla="*/ 80391 h 143732"/>
                <a:gd name="connsiteX18" fmla="*/ 79486 w 133348"/>
                <a:gd name="connsiteY18" fmla="*/ 85820 h 143732"/>
                <a:gd name="connsiteX19" fmla="*/ 79486 w 133348"/>
                <a:gd name="connsiteY19" fmla="*/ 137446 h 143732"/>
                <a:gd name="connsiteX20" fmla="*/ 73199 w 133348"/>
                <a:gd name="connsiteY20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48" h="143732">
                  <a:moveTo>
                    <a:pt x="59960" y="143732"/>
                  </a:moveTo>
                  <a:cubicBezTo>
                    <a:pt x="56509" y="143681"/>
                    <a:pt x="53724" y="140896"/>
                    <a:pt x="53673" y="137446"/>
                  </a:cubicBezTo>
                  <a:lnTo>
                    <a:pt x="53673" y="85820"/>
                  </a:lnTo>
                  <a:cubicBezTo>
                    <a:pt x="53708" y="83872"/>
                    <a:pt x="53106" y="81966"/>
                    <a:pt x="51959" y="80391"/>
                  </a:cubicBezTo>
                  <a:lnTo>
                    <a:pt x="905" y="10001"/>
                  </a:lnTo>
                  <a:cubicBezTo>
                    <a:pt x="-889" y="7028"/>
                    <a:pt x="67" y="3164"/>
                    <a:pt x="3040" y="1371"/>
                  </a:cubicBezTo>
                  <a:cubicBezTo>
                    <a:pt x="3923" y="838"/>
                    <a:pt x="4923" y="531"/>
                    <a:pt x="5953" y="476"/>
                  </a:cubicBezTo>
                  <a:lnTo>
                    <a:pt x="18716" y="476"/>
                  </a:lnTo>
                  <a:cubicBezTo>
                    <a:pt x="20547" y="478"/>
                    <a:pt x="22286" y="1278"/>
                    <a:pt x="23479" y="2667"/>
                  </a:cubicBezTo>
                  <a:lnTo>
                    <a:pt x="61579" y="56483"/>
                  </a:lnTo>
                  <a:cubicBezTo>
                    <a:pt x="62788" y="58108"/>
                    <a:pt x="64697" y="59063"/>
                    <a:pt x="66722" y="59055"/>
                  </a:cubicBezTo>
                  <a:cubicBezTo>
                    <a:pt x="68722" y="59063"/>
                    <a:pt x="70602" y="58105"/>
                    <a:pt x="71771" y="56483"/>
                  </a:cubicBezTo>
                  <a:lnTo>
                    <a:pt x="109871" y="2667"/>
                  </a:lnTo>
                  <a:cubicBezTo>
                    <a:pt x="111049" y="994"/>
                    <a:pt x="112968" y="-1"/>
                    <a:pt x="115014" y="0"/>
                  </a:cubicBezTo>
                  <a:lnTo>
                    <a:pt x="127397" y="0"/>
                  </a:lnTo>
                  <a:cubicBezTo>
                    <a:pt x="130864" y="185"/>
                    <a:pt x="133524" y="3145"/>
                    <a:pt x="133340" y="6612"/>
                  </a:cubicBezTo>
                  <a:cubicBezTo>
                    <a:pt x="133285" y="7642"/>
                    <a:pt x="132978" y="8642"/>
                    <a:pt x="132445" y="9525"/>
                  </a:cubicBezTo>
                  <a:lnTo>
                    <a:pt x="81200" y="80391"/>
                  </a:lnTo>
                  <a:cubicBezTo>
                    <a:pt x="80053" y="81966"/>
                    <a:pt x="79451" y="83872"/>
                    <a:pt x="79486" y="85820"/>
                  </a:cubicBezTo>
                  <a:lnTo>
                    <a:pt x="79486" y="137446"/>
                  </a:lnTo>
                  <a:cubicBezTo>
                    <a:pt x="79435" y="140896"/>
                    <a:pt x="76650" y="143681"/>
                    <a:pt x="73199" y="1437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5" name="爱设计-13-4">
              <a:extLst>
                <a:ext uri="{FF2B5EF4-FFF2-40B4-BE49-F238E27FC236}">
                  <a16:creationId xmlns:a16="http://schemas.microsoft.com/office/drawing/2014/main" id="{A2BE4E3D-CB3A-5051-163F-314077A59F3B}"/>
                </a:ext>
              </a:extLst>
            </p:cNvPr>
            <p:cNvSpPr/>
            <p:nvPr/>
          </p:nvSpPr>
          <p:spPr>
            <a:xfrm>
              <a:off x="10501942" y="1096768"/>
              <a:ext cx="105056" cy="114628"/>
            </a:xfrm>
            <a:custGeom>
              <a:avLst/>
              <a:gdLst>
                <a:gd name="connsiteX0" fmla="*/ 65913 w 131730"/>
                <a:gd name="connsiteY0" fmla="*/ 143732 h 143732"/>
                <a:gd name="connsiteX1" fmla="*/ 0 w 131730"/>
                <a:gd name="connsiteY1" fmla="*/ 77819 h 143732"/>
                <a:gd name="connsiteX2" fmla="*/ 0 w 131730"/>
                <a:gd name="connsiteY2" fmla="*/ 6287 h 143732"/>
                <a:gd name="connsiteX3" fmla="*/ 6286 w 131730"/>
                <a:gd name="connsiteY3" fmla="*/ 0 h 143732"/>
                <a:gd name="connsiteX4" fmla="*/ 19431 w 131730"/>
                <a:gd name="connsiteY4" fmla="*/ 0 h 143732"/>
                <a:gd name="connsiteX5" fmla="*/ 25717 w 131730"/>
                <a:gd name="connsiteY5" fmla="*/ 6287 h 143732"/>
                <a:gd name="connsiteX6" fmla="*/ 25717 w 131730"/>
                <a:gd name="connsiteY6" fmla="*/ 77343 h 143732"/>
                <a:gd name="connsiteX7" fmla="*/ 63909 w 131730"/>
                <a:gd name="connsiteY7" fmla="*/ 119447 h 143732"/>
                <a:gd name="connsiteX8" fmla="*/ 106013 w 131730"/>
                <a:gd name="connsiteY8" fmla="*/ 81255 h 143732"/>
                <a:gd name="connsiteX9" fmla="*/ 106013 w 131730"/>
                <a:gd name="connsiteY9" fmla="*/ 77343 h 143732"/>
                <a:gd name="connsiteX10" fmla="*/ 106013 w 131730"/>
                <a:gd name="connsiteY10" fmla="*/ 6287 h 143732"/>
                <a:gd name="connsiteX11" fmla="*/ 112300 w 131730"/>
                <a:gd name="connsiteY11" fmla="*/ 0 h 143732"/>
                <a:gd name="connsiteX12" fmla="*/ 125444 w 131730"/>
                <a:gd name="connsiteY12" fmla="*/ 0 h 143732"/>
                <a:gd name="connsiteX13" fmla="*/ 131731 w 131730"/>
                <a:gd name="connsiteY13" fmla="*/ 6287 h 143732"/>
                <a:gd name="connsiteX14" fmla="*/ 131731 w 131730"/>
                <a:gd name="connsiteY14" fmla="*/ 77819 h 143732"/>
                <a:gd name="connsiteX15" fmla="*/ 66008 w 131730"/>
                <a:gd name="connsiteY15" fmla="*/ 143732 h 143732"/>
                <a:gd name="connsiteX16" fmla="*/ 65913 w 131730"/>
                <a:gd name="connsiteY16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30" h="143732">
                  <a:moveTo>
                    <a:pt x="65913" y="143732"/>
                  </a:moveTo>
                  <a:cubicBezTo>
                    <a:pt x="29510" y="143732"/>
                    <a:pt x="0" y="114222"/>
                    <a:pt x="0" y="77819"/>
                  </a:cubicBezTo>
                  <a:lnTo>
                    <a:pt x="0" y="6287"/>
                  </a:lnTo>
                  <a:cubicBezTo>
                    <a:pt x="0" y="2815"/>
                    <a:pt x="2815" y="0"/>
                    <a:pt x="6286" y="0"/>
                  </a:cubicBezTo>
                  <a:lnTo>
                    <a:pt x="19431" y="0"/>
                  </a:lnTo>
                  <a:cubicBezTo>
                    <a:pt x="22903" y="0"/>
                    <a:pt x="25717" y="2815"/>
                    <a:pt x="25717" y="6287"/>
                  </a:cubicBezTo>
                  <a:lnTo>
                    <a:pt x="25717" y="77343"/>
                  </a:lnTo>
                  <a:cubicBezTo>
                    <a:pt x="24637" y="99516"/>
                    <a:pt x="41736" y="118367"/>
                    <a:pt x="63909" y="119447"/>
                  </a:cubicBezTo>
                  <a:cubicBezTo>
                    <a:pt x="86082" y="120527"/>
                    <a:pt x="104933" y="103428"/>
                    <a:pt x="106013" y="81255"/>
                  </a:cubicBezTo>
                  <a:cubicBezTo>
                    <a:pt x="106077" y="79952"/>
                    <a:pt x="106077" y="78646"/>
                    <a:pt x="106013" y="77343"/>
                  </a:cubicBezTo>
                  <a:lnTo>
                    <a:pt x="106013" y="6287"/>
                  </a:lnTo>
                  <a:cubicBezTo>
                    <a:pt x="106064" y="2836"/>
                    <a:pt x="108849" y="51"/>
                    <a:pt x="112300" y="0"/>
                  </a:cubicBezTo>
                  <a:lnTo>
                    <a:pt x="125444" y="0"/>
                  </a:lnTo>
                  <a:cubicBezTo>
                    <a:pt x="128916" y="0"/>
                    <a:pt x="131731" y="2815"/>
                    <a:pt x="131731" y="6287"/>
                  </a:cubicBezTo>
                  <a:lnTo>
                    <a:pt x="131731" y="77819"/>
                  </a:lnTo>
                  <a:cubicBezTo>
                    <a:pt x="131783" y="114169"/>
                    <a:pt x="102358" y="143680"/>
                    <a:pt x="66008" y="143732"/>
                  </a:cubicBezTo>
                  <a:cubicBezTo>
                    <a:pt x="65977" y="143732"/>
                    <a:pt x="65945" y="143732"/>
                    <a:pt x="65913" y="1437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6" name="爱设计-13-5">
              <a:extLst>
                <a:ext uri="{FF2B5EF4-FFF2-40B4-BE49-F238E27FC236}">
                  <a16:creationId xmlns:a16="http://schemas.microsoft.com/office/drawing/2014/main" id="{BE7CBAA7-4448-9DF2-27E7-0BC983BED956}"/>
                </a:ext>
              </a:extLst>
            </p:cNvPr>
            <p:cNvSpPr/>
            <p:nvPr/>
          </p:nvSpPr>
          <p:spPr>
            <a:xfrm>
              <a:off x="10782851" y="1095780"/>
              <a:ext cx="93055" cy="116375"/>
            </a:xfrm>
            <a:custGeom>
              <a:avLst/>
              <a:gdLst>
                <a:gd name="connsiteX0" fmla="*/ 6287 w 116682"/>
                <a:gd name="connsiteY0" fmla="*/ 145923 h 145923"/>
                <a:gd name="connsiteX1" fmla="*/ 1 w 116682"/>
                <a:gd name="connsiteY1" fmla="*/ 139829 h 145923"/>
                <a:gd name="connsiteX2" fmla="*/ 1 w 116682"/>
                <a:gd name="connsiteY2" fmla="*/ 139637 h 145923"/>
                <a:gd name="connsiteX3" fmla="*/ 1 w 116682"/>
                <a:gd name="connsiteY3" fmla="*/ 6287 h 145923"/>
                <a:gd name="connsiteX4" fmla="*/ 6287 w 116682"/>
                <a:gd name="connsiteY4" fmla="*/ 0 h 145923"/>
                <a:gd name="connsiteX5" fmla="*/ 20003 w 116682"/>
                <a:gd name="connsiteY5" fmla="*/ 0 h 145923"/>
                <a:gd name="connsiteX6" fmla="*/ 26290 w 116682"/>
                <a:gd name="connsiteY6" fmla="*/ 6287 h 145923"/>
                <a:gd name="connsiteX7" fmla="*/ 26290 w 116682"/>
                <a:gd name="connsiteY7" fmla="*/ 114395 h 145923"/>
                <a:gd name="connsiteX8" fmla="*/ 32576 w 116682"/>
                <a:gd name="connsiteY8" fmla="*/ 120682 h 145923"/>
                <a:gd name="connsiteX9" fmla="*/ 110396 w 116682"/>
                <a:gd name="connsiteY9" fmla="*/ 120682 h 145923"/>
                <a:gd name="connsiteX10" fmla="*/ 116682 w 116682"/>
                <a:gd name="connsiteY10" fmla="*/ 126968 h 145923"/>
                <a:gd name="connsiteX11" fmla="*/ 116682 w 116682"/>
                <a:gd name="connsiteY11" fmla="*/ 139637 h 145923"/>
                <a:gd name="connsiteX12" fmla="*/ 110588 w 116682"/>
                <a:gd name="connsiteY12" fmla="*/ 145923 h 145923"/>
                <a:gd name="connsiteX13" fmla="*/ 110396 w 116682"/>
                <a:gd name="connsiteY13" fmla="*/ 145923 h 1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82" h="145923">
                  <a:moveTo>
                    <a:pt x="6287" y="145923"/>
                  </a:moveTo>
                  <a:cubicBezTo>
                    <a:pt x="2868" y="145976"/>
                    <a:pt x="54" y="143248"/>
                    <a:pt x="1" y="139829"/>
                  </a:cubicBezTo>
                  <a:cubicBezTo>
                    <a:pt x="0" y="139765"/>
                    <a:pt x="0" y="139701"/>
                    <a:pt x="1" y="139637"/>
                  </a:cubicBezTo>
                  <a:lnTo>
                    <a:pt x="1" y="6287"/>
                  </a:lnTo>
                  <a:cubicBezTo>
                    <a:pt x="1" y="2815"/>
                    <a:pt x="2815" y="0"/>
                    <a:pt x="6287" y="0"/>
                  </a:cubicBezTo>
                  <a:lnTo>
                    <a:pt x="20003" y="0"/>
                  </a:lnTo>
                  <a:cubicBezTo>
                    <a:pt x="23475" y="0"/>
                    <a:pt x="26290" y="2815"/>
                    <a:pt x="26290" y="6287"/>
                  </a:cubicBezTo>
                  <a:lnTo>
                    <a:pt x="26290" y="114395"/>
                  </a:lnTo>
                  <a:cubicBezTo>
                    <a:pt x="26290" y="117867"/>
                    <a:pt x="29104" y="120682"/>
                    <a:pt x="32576" y="120682"/>
                  </a:cubicBezTo>
                  <a:lnTo>
                    <a:pt x="110396" y="120682"/>
                  </a:lnTo>
                  <a:cubicBezTo>
                    <a:pt x="113868" y="120682"/>
                    <a:pt x="116682" y="123496"/>
                    <a:pt x="116682" y="126968"/>
                  </a:cubicBezTo>
                  <a:lnTo>
                    <a:pt x="116682" y="139637"/>
                  </a:lnTo>
                  <a:cubicBezTo>
                    <a:pt x="116735" y="143055"/>
                    <a:pt x="114007" y="145870"/>
                    <a:pt x="110588" y="145923"/>
                  </a:cubicBezTo>
                  <a:cubicBezTo>
                    <a:pt x="110524" y="145924"/>
                    <a:pt x="110460" y="145924"/>
                    <a:pt x="110396" y="1459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7" name="爱设计-13-6">
              <a:extLst>
                <a:ext uri="{FF2B5EF4-FFF2-40B4-BE49-F238E27FC236}">
                  <a16:creationId xmlns:a16="http://schemas.microsoft.com/office/drawing/2014/main" id="{2A989EDD-0E42-A083-3C8E-2321DE64BEFC}"/>
                </a:ext>
              </a:extLst>
            </p:cNvPr>
            <p:cNvSpPr/>
            <p:nvPr/>
          </p:nvSpPr>
          <p:spPr>
            <a:xfrm>
              <a:off x="11133572" y="1096312"/>
              <a:ext cx="119110" cy="119110"/>
            </a:xfrm>
            <a:custGeom>
              <a:avLst/>
              <a:gdLst>
                <a:gd name="connsiteX0" fmla="*/ 74867 w 149352"/>
                <a:gd name="connsiteY0" fmla="*/ 149352 h 149352"/>
                <a:gd name="connsiteX1" fmla="*/ 0 w 149352"/>
                <a:gd name="connsiteY1" fmla="*/ 74867 h 149352"/>
                <a:gd name="connsiteX2" fmla="*/ 74486 w 149352"/>
                <a:gd name="connsiteY2" fmla="*/ 0 h 149352"/>
                <a:gd name="connsiteX3" fmla="*/ 149352 w 149352"/>
                <a:gd name="connsiteY3" fmla="*/ 74486 h 149352"/>
                <a:gd name="connsiteX4" fmla="*/ 149352 w 149352"/>
                <a:gd name="connsiteY4" fmla="*/ 74676 h 149352"/>
                <a:gd name="connsiteX5" fmla="*/ 74867 w 149352"/>
                <a:gd name="connsiteY5" fmla="*/ 149352 h 149352"/>
                <a:gd name="connsiteX6" fmla="*/ 74867 w 149352"/>
                <a:gd name="connsiteY6" fmla="*/ 25527 h 149352"/>
                <a:gd name="connsiteX7" fmla="*/ 25527 w 149352"/>
                <a:gd name="connsiteY7" fmla="*/ 74676 h 149352"/>
                <a:gd name="connsiteX8" fmla="*/ 74676 w 149352"/>
                <a:gd name="connsiteY8" fmla="*/ 124015 h 149352"/>
                <a:gd name="connsiteX9" fmla="*/ 124015 w 149352"/>
                <a:gd name="connsiteY9" fmla="*/ 74866 h 149352"/>
                <a:gd name="connsiteX10" fmla="*/ 124016 w 149352"/>
                <a:gd name="connsiteY10" fmla="*/ 74771 h 149352"/>
                <a:gd name="connsiteX11" fmla="*/ 74866 w 149352"/>
                <a:gd name="connsiteY11" fmla="*/ 25432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52" h="149352">
                  <a:moveTo>
                    <a:pt x="74867" y="149352"/>
                  </a:moveTo>
                  <a:cubicBezTo>
                    <a:pt x="33624" y="149457"/>
                    <a:pt x="105" y="116109"/>
                    <a:pt x="0" y="74867"/>
                  </a:cubicBezTo>
                  <a:cubicBezTo>
                    <a:pt x="-105" y="33624"/>
                    <a:pt x="33243" y="105"/>
                    <a:pt x="74486" y="0"/>
                  </a:cubicBezTo>
                  <a:cubicBezTo>
                    <a:pt x="115728" y="-105"/>
                    <a:pt x="149247" y="33243"/>
                    <a:pt x="149352" y="74486"/>
                  </a:cubicBezTo>
                  <a:cubicBezTo>
                    <a:pt x="149352" y="74549"/>
                    <a:pt x="149352" y="74612"/>
                    <a:pt x="149352" y="74676"/>
                  </a:cubicBezTo>
                  <a:cubicBezTo>
                    <a:pt x="149300" y="115822"/>
                    <a:pt x="116013" y="149195"/>
                    <a:pt x="74867" y="149352"/>
                  </a:cubicBezTo>
                  <a:close/>
                  <a:moveTo>
                    <a:pt x="74867" y="25527"/>
                  </a:moveTo>
                  <a:cubicBezTo>
                    <a:pt x="47670" y="25474"/>
                    <a:pt x="25580" y="47479"/>
                    <a:pt x="25527" y="74676"/>
                  </a:cubicBezTo>
                  <a:cubicBezTo>
                    <a:pt x="25474" y="101873"/>
                    <a:pt x="47479" y="123963"/>
                    <a:pt x="74676" y="124015"/>
                  </a:cubicBezTo>
                  <a:cubicBezTo>
                    <a:pt x="101873" y="124068"/>
                    <a:pt x="123963" y="102063"/>
                    <a:pt x="124015" y="74866"/>
                  </a:cubicBezTo>
                  <a:cubicBezTo>
                    <a:pt x="124016" y="74835"/>
                    <a:pt x="124016" y="74803"/>
                    <a:pt x="124016" y="74771"/>
                  </a:cubicBezTo>
                  <a:cubicBezTo>
                    <a:pt x="124016" y="47596"/>
                    <a:pt x="102042" y="25537"/>
                    <a:pt x="74866" y="25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8" name="爱设计-13-7">
              <a:extLst>
                <a:ext uri="{FF2B5EF4-FFF2-40B4-BE49-F238E27FC236}">
                  <a16:creationId xmlns:a16="http://schemas.microsoft.com/office/drawing/2014/main" id="{9999365A-99FB-E6F6-2A0B-1AC2949C566B}"/>
                </a:ext>
              </a:extLst>
            </p:cNvPr>
            <p:cNvSpPr/>
            <p:nvPr/>
          </p:nvSpPr>
          <p:spPr>
            <a:xfrm>
              <a:off x="10880009" y="1094261"/>
              <a:ext cx="119109" cy="119109"/>
            </a:xfrm>
            <a:custGeom>
              <a:avLst/>
              <a:gdLst>
                <a:gd name="connsiteX0" fmla="*/ 74676 w 149351"/>
                <a:gd name="connsiteY0" fmla="*/ 149352 h 149351"/>
                <a:gd name="connsiteX1" fmla="*/ 0 w 149351"/>
                <a:gd name="connsiteY1" fmla="*/ 74676 h 149351"/>
                <a:gd name="connsiteX2" fmla="*/ 74676 w 149351"/>
                <a:gd name="connsiteY2" fmla="*/ 0 h 149351"/>
                <a:gd name="connsiteX3" fmla="*/ 149352 w 149351"/>
                <a:gd name="connsiteY3" fmla="*/ 74676 h 149351"/>
                <a:gd name="connsiteX4" fmla="*/ 74676 w 149351"/>
                <a:gd name="connsiteY4" fmla="*/ 149352 h 149351"/>
                <a:gd name="connsiteX5" fmla="*/ 74676 w 149351"/>
                <a:gd name="connsiteY5" fmla="*/ 25527 h 149351"/>
                <a:gd name="connsiteX6" fmla="*/ 25910 w 149351"/>
                <a:gd name="connsiteY6" fmla="*/ 75245 h 149351"/>
                <a:gd name="connsiteX7" fmla="*/ 75629 w 149351"/>
                <a:gd name="connsiteY7" fmla="*/ 124011 h 149351"/>
                <a:gd name="connsiteX8" fmla="*/ 124396 w 149351"/>
                <a:gd name="connsiteY8" fmla="*/ 74676 h 149351"/>
                <a:gd name="connsiteX9" fmla="*/ 75251 w 149351"/>
                <a:gd name="connsiteY9" fmla="*/ 25524 h 149351"/>
                <a:gd name="connsiteX10" fmla="*/ 74676 w 149351"/>
                <a:gd name="connsiteY10" fmla="*/ 25527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351" h="149351">
                  <a:moveTo>
                    <a:pt x="74676" y="149352"/>
                  </a:moveTo>
                  <a:cubicBezTo>
                    <a:pt x="33434" y="149352"/>
                    <a:pt x="0" y="115918"/>
                    <a:pt x="0" y="74676"/>
                  </a:cubicBezTo>
                  <a:cubicBezTo>
                    <a:pt x="0" y="33434"/>
                    <a:pt x="33434" y="0"/>
                    <a:pt x="74676" y="0"/>
                  </a:cubicBezTo>
                  <a:cubicBezTo>
                    <a:pt x="115918" y="0"/>
                    <a:pt x="149352" y="33434"/>
                    <a:pt x="149352" y="74676"/>
                  </a:cubicBezTo>
                  <a:cubicBezTo>
                    <a:pt x="149352" y="115918"/>
                    <a:pt x="115918" y="149352"/>
                    <a:pt x="74676" y="149352"/>
                  </a:cubicBezTo>
                  <a:close/>
                  <a:moveTo>
                    <a:pt x="74676" y="25527"/>
                  </a:moveTo>
                  <a:cubicBezTo>
                    <a:pt x="47480" y="25790"/>
                    <a:pt x="25647" y="48050"/>
                    <a:pt x="25910" y="75245"/>
                  </a:cubicBezTo>
                  <a:cubicBezTo>
                    <a:pt x="26173" y="102441"/>
                    <a:pt x="48433" y="124274"/>
                    <a:pt x="75629" y="124011"/>
                  </a:cubicBezTo>
                  <a:cubicBezTo>
                    <a:pt x="102675" y="123749"/>
                    <a:pt x="124447" y="101723"/>
                    <a:pt x="124396" y="74676"/>
                  </a:cubicBezTo>
                  <a:cubicBezTo>
                    <a:pt x="124398" y="47532"/>
                    <a:pt x="102395" y="25525"/>
                    <a:pt x="75251" y="25524"/>
                  </a:cubicBezTo>
                  <a:cubicBezTo>
                    <a:pt x="75059" y="25524"/>
                    <a:pt x="74868" y="25525"/>
                    <a:pt x="74676" y="255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9" name="爱设计-13-8">
              <a:extLst>
                <a:ext uri="{FF2B5EF4-FFF2-40B4-BE49-F238E27FC236}">
                  <a16:creationId xmlns:a16="http://schemas.microsoft.com/office/drawing/2014/main" id="{E3F3C614-CE56-64E2-7365-B6563113C430}"/>
                </a:ext>
              </a:extLst>
            </p:cNvPr>
            <p:cNvSpPr/>
            <p:nvPr/>
          </p:nvSpPr>
          <p:spPr>
            <a:xfrm>
              <a:off x="11007398" y="1093083"/>
              <a:ext cx="120880" cy="119110"/>
            </a:xfrm>
            <a:custGeom>
              <a:avLst/>
              <a:gdLst>
                <a:gd name="connsiteX0" fmla="*/ 145638 w 151572"/>
                <a:gd name="connsiteY0" fmla="*/ 64438 h 149352"/>
                <a:gd name="connsiteX1" fmla="*/ 145066 w 151572"/>
                <a:gd name="connsiteY1" fmla="*/ 64438 h 149352"/>
                <a:gd name="connsiteX2" fmla="*/ 145066 w 151572"/>
                <a:gd name="connsiteY2" fmla="*/ 64438 h 149352"/>
                <a:gd name="connsiteX3" fmla="*/ 87916 w 151572"/>
                <a:gd name="connsiteY3" fmla="*/ 64438 h 149352"/>
                <a:gd name="connsiteX4" fmla="*/ 81630 w 151572"/>
                <a:gd name="connsiteY4" fmla="*/ 70724 h 149352"/>
                <a:gd name="connsiteX5" fmla="*/ 81630 w 151572"/>
                <a:gd name="connsiteY5" fmla="*/ 83583 h 149352"/>
                <a:gd name="connsiteX6" fmla="*/ 87916 w 151572"/>
                <a:gd name="connsiteY6" fmla="*/ 89869 h 149352"/>
                <a:gd name="connsiteX7" fmla="*/ 115443 w 151572"/>
                <a:gd name="connsiteY7" fmla="*/ 89869 h 149352"/>
                <a:gd name="connsiteX8" fmla="*/ 119539 w 151572"/>
                <a:gd name="connsiteY8" fmla="*/ 91584 h 149352"/>
                <a:gd name="connsiteX9" fmla="*/ 120492 w 151572"/>
                <a:gd name="connsiteY9" fmla="*/ 96632 h 149352"/>
                <a:gd name="connsiteX10" fmla="*/ 120492 w 151572"/>
                <a:gd name="connsiteY10" fmla="*/ 96632 h 149352"/>
                <a:gd name="connsiteX11" fmla="*/ 120492 w 151572"/>
                <a:gd name="connsiteY11" fmla="*/ 96632 h 149352"/>
                <a:gd name="connsiteX12" fmla="*/ 103632 w 151572"/>
                <a:gd name="connsiteY12" fmla="*/ 117873 h 149352"/>
                <a:gd name="connsiteX13" fmla="*/ 102870 w 151572"/>
                <a:gd name="connsiteY13" fmla="*/ 117873 h 149352"/>
                <a:gd name="connsiteX14" fmla="*/ 100299 w 151572"/>
                <a:gd name="connsiteY14" fmla="*/ 119206 h 149352"/>
                <a:gd name="connsiteX15" fmla="*/ 100299 w 151572"/>
                <a:gd name="connsiteY15" fmla="*/ 119206 h 149352"/>
                <a:gd name="connsiteX16" fmla="*/ 99156 w 151572"/>
                <a:gd name="connsiteY16" fmla="*/ 119778 h 149352"/>
                <a:gd name="connsiteX17" fmla="*/ 99156 w 151572"/>
                <a:gd name="connsiteY17" fmla="*/ 119778 h 149352"/>
                <a:gd name="connsiteX18" fmla="*/ 98108 w 151572"/>
                <a:gd name="connsiteY18" fmla="*/ 120254 h 149352"/>
                <a:gd name="connsiteX19" fmla="*/ 98108 w 151572"/>
                <a:gd name="connsiteY19" fmla="*/ 120254 h 149352"/>
                <a:gd name="connsiteX20" fmla="*/ 96965 w 151572"/>
                <a:gd name="connsiteY20" fmla="*/ 120254 h 149352"/>
                <a:gd name="connsiteX21" fmla="*/ 96965 w 151572"/>
                <a:gd name="connsiteY21" fmla="*/ 120254 h 149352"/>
                <a:gd name="connsiteX22" fmla="*/ 91345 w 151572"/>
                <a:gd name="connsiteY22" fmla="*/ 122254 h 149352"/>
                <a:gd name="connsiteX23" fmla="*/ 91345 w 151572"/>
                <a:gd name="connsiteY23" fmla="*/ 122254 h 149352"/>
                <a:gd name="connsiteX24" fmla="*/ 90012 w 151572"/>
                <a:gd name="connsiteY24" fmla="*/ 122254 h 149352"/>
                <a:gd name="connsiteX25" fmla="*/ 90012 w 151572"/>
                <a:gd name="connsiteY25" fmla="*/ 122254 h 149352"/>
                <a:gd name="connsiteX26" fmla="*/ 88678 w 151572"/>
                <a:gd name="connsiteY26" fmla="*/ 122254 h 149352"/>
                <a:gd name="connsiteX27" fmla="*/ 88678 w 151572"/>
                <a:gd name="connsiteY27" fmla="*/ 122254 h 149352"/>
                <a:gd name="connsiteX28" fmla="*/ 81344 w 151572"/>
                <a:gd name="connsiteY28" fmla="*/ 123302 h 149352"/>
                <a:gd name="connsiteX29" fmla="*/ 71819 w 151572"/>
                <a:gd name="connsiteY29" fmla="*/ 123302 h 149352"/>
                <a:gd name="connsiteX30" fmla="*/ 70581 w 151572"/>
                <a:gd name="connsiteY30" fmla="*/ 123302 h 149352"/>
                <a:gd name="connsiteX31" fmla="*/ 70581 w 151572"/>
                <a:gd name="connsiteY31" fmla="*/ 123302 h 149352"/>
                <a:gd name="connsiteX32" fmla="*/ 66580 w 151572"/>
                <a:gd name="connsiteY32" fmla="*/ 122540 h 149352"/>
                <a:gd name="connsiteX33" fmla="*/ 66580 w 151572"/>
                <a:gd name="connsiteY33" fmla="*/ 122540 h 149352"/>
                <a:gd name="connsiteX34" fmla="*/ 29259 w 151572"/>
                <a:gd name="connsiteY34" fmla="*/ 63743 h 149352"/>
                <a:gd name="connsiteX35" fmla="*/ 63246 w 151572"/>
                <a:gd name="connsiteY35" fmla="*/ 27290 h 149352"/>
                <a:gd name="connsiteX36" fmla="*/ 63246 w 151572"/>
                <a:gd name="connsiteY36" fmla="*/ 27290 h 149352"/>
                <a:gd name="connsiteX37" fmla="*/ 72009 w 151572"/>
                <a:gd name="connsiteY37" fmla="*/ 25480 h 149352"/>
                <a:gd name="connsiteX38" fmla="*/ 72009 w 151572"/>
                <a:gd name="connsiteY38" fmla="*/ 25480 h 149352"/>
                <a:gd name="connsiteX39" fmla="*/ 75438 w 151572"/>
                <a:gd name="connsiteY39" fmla="*/ 25480 h 149352"/>
                <a:gd name="connsiteX40" fmla="*/ 77534 w 151572"/>
                <a:gd name="connsiteY40" fmla="*/ 25480 h 149352"/>
                <a:gd name="connsiteX41" fmla="*/ 108966 w 151572"/>
                <a:gd name="connsiteY41" fmla="*/ 36815 h 149352"/>
                <a:gd name="connsiteX42" fmla="*/ 109538 w 151572"/>
                <a:gd name="connsiteY42" fmla="*/ 37387 h 149352"/>
                <a:gd name="connsiteX43" fmla="*/ 109538 w 151572"/>
                <a:gd name="connsiteY43" fmla="*/ 37387 h 149352"/>
                <a:gd name="connsiteX44" fmla="*/ 112395 w 151572"/>
                <a:gd name="connsiteY44" fmla="*/ 40054 h 149352"/>
                <a:gd name="connsiteX45" fmla="*/ 120396 w 151572"/>
                <a:gd name="connsiteY45" fmla="*/ 40720 h 149352"/>
                <a:gd name="connsiteX46" fmla="*/ 131064 w 151572"/>
                <a:gd name="connsiteY46" fmla="*/ 33291 h 149352"/>
                <a:gd name="connsiteX47" fmla="*/ 132781 w 151572"/>
                <a:gd name="connsiteY47" fmla="*/ 24705 h 149352"/>
                <a:gd name="connsiteX48" fmla="*/ 132588 w 151572"/>
                <a:gd name="connsiteY48" fmla="*/ 24433 h 149352"/>
                <a:gd name="connsiteX49" fmla="*/ 122016 w 151572"/>
                <a:gd name="connsiteY49" fmla="*/ 14908 h 149352"/>
                <a:gd name="connsiteX50" fmla="*/ 77343 w 151572"/>
                <a:gd name="connsiteY50" fmla="*/ 49 h 149352"/>
                <a:gd name="connsiteX51" fmla="*/ 77343 w 151572"/>
                <a:gd name="connsiteY51" fmla="*/ 49 h 149352"/>
                <a:gd name="connsiteX52" fmla="*/ 49 w 151572"/>
                <a:gd name="connsiteY52" fmla="*/ 72010 h 149352"/>
                <a:gd name="connsiteX53" fmla="*/ 72010 w 151572"/>
                <a:gd name="connsiteY53" fmla="*/ 149305 h 149352"/>
                <a:gd name="connsiteX54" fmla="*/ 77344 w 151572"/>
                <a:gd name="connsiteY54" fmla="*/ 149305 h 149352"/>
                <a:gd name="connsiteX55" fmla="*/ 84487 w 151572"/>
                <a:gd name="connsiteY55" fmla="*/ 149305 h 149352"/>
                <a:gd name="connsiteX56" fmla="*/ 86202 w 151572"/>
                <a:gd name="connsiteY56" fmla="*/ 149305 h 149352"/>
                <a:gd name="connsiteX57" fmla="*/ 87440 w 151572"/>
                <a:gd name="connsiteY57" fmla="*/ 149305 h 149352"/>
                <a:gd name="connsiteX58" fmla="*/ 88583 w 151572"/>
                <a:gd name="connsiteY58" fmla="*/ 149305 h 149352"/>
                <a:gd name="connsiteX59" fmla="*/ 89631 w 151572"/>
                <a:gd name="connsiteY59" fmla="*/ 149305 h 149352"/>
                <a:gd name="connsiteX60" fmla="*/ 91536 w 151572"/>
                <a:gd name="connsiteY60" fmla="*/ 149305 h 149352"/>
                <a:gd name="connsiteX61" fmla="*/ 92583 w 151572"/>
                <a:gd name="connsiteY61" fmla="*/ 149305 h 149352"/>
                <a:gd name="connsiteX62" fmla="*/ 93726 w 151572"/>
                <a:gd name="connsiteY62" fmla="*/ 149305 h 149352"/>
                <a:gd name="connsiteX63" fmla="*/ 94679 w 151572"/>
                <a:gd name="connsiteY63" fmla="*/ 149305 h 149352"/>
                <a:gd name="connsiteX64" fmla="*/ 96679 w 151572"/>
                <a:gd name="connsiteY64" fmla="*/ 149305 h 149352"/>
                <a:gd name="connsiteX65" fmla="*/ 97536 w 151572"/>
                <a:gd name="connsiteY65" fmla="*/ 149305 h 149352"/>
                <a:gd name="connsiteX66" fmla="*/ 98775 w 151572"/>
                <a:gd name="connsiteY66" fmla="*/ 149305 h 149352"/>
                <a:gd name="connsiteX67" fmla="*/ 99632 w 151572"/>
                <a:gd name="connsiteY67" fmla="*/ 149305 h 149352"/>
                <a:gd name="connsiteX68" fmla="*/ 101727 w 151572"/>
                <a:gd name="connsiteY68" fmla="*/ 148543 h 149352"/>
                <a:gd name="connsiteX69" fmla="*/ 102489 w 151572"/>
                <a:gd name="connsiteY69" fmla="*/ 148543 h 149352"/>
                <a:gd name="connsiteX70" fmla="*/ 103728 w 151572"/>
                <a:gd name="connsiteY70" fmla="*/ 148543 h 149352"/>
                <a:gd name="connsiteX71" fmla="*/ 103728 w 151572"/>
                <a:gd name="connsiteY71" fmla="*/ 148543 h 149352"/>
                <a:gd name="connsiteX72" fmla="*/ 106299 w 151572"/>
                <a:gd name="connsiteY72" fmla="*/ 147591 h 149352"/>
                <a:gd name="connsiteX73" fmla="*/ 106966 w 151572"/>
                <a:gd name="connsiteY73" fmla="*/ 147591 h 149352"/>
                <a:gd name="connsiteX74" fmla="*/ 110967 w 151572"/>
                <a:gd name="connsiteY74" fmla="*/ 145686 h 149352"/>
                <a:gd name="connsiteX75" fmla="*/ 111538 w 151572"/>
                <a:gd name="connsiteY75" fmla="*/ 145686 h 149352"/>
                <a:gd name="connsiteX76" fmla="*/ 114015 w 151572"/>
                <a:gd name="connsiteY76" fmla="*/ 144257 h 149352"/>
                <a:gd name="connsiteX77" fmla="*/ 114015 w 151572"/>
                <a:gd name="connsiteY77" fmla="*/ 144257 h 149352"/>
                <a:gd name="connsiteX78" fmla="*/ 115253 w 151572"/>
                <a:gd name="connsiteY78" fmla="*/ 143495 h 149352"/>
                <a:gd name="connsiteX79" fmla="*/ 115729 w 151572"/>
                <a:gd name="connsiteY79" fmla="*/ 143495 h 149352"/>
                <a:gd name="connsiteX80" fmla="*/ 118110 w 151572"/>
                <a:gd name="connsiteY80" fmla="*/ 141971 h 149352"/>
                <a:gd name="connsiteX81" fmla="*/ 118110 w 151572"/>
                <a:gd name="connsiteY81" fmla="*/ 141971 h 149352"/>
                <a:gd name="connsiteX82" fmla="*/ 119349 w 151572"/>
                <a:gd name="connsiteY82" fmla="*/ 141114 h 149352"/>
                <a:gd name="connsiteX83" fmla="*/ 119349 w 151572"/>
                <a:gd name="connsiteY83" fmla="*/ 141114 h 149352"/>
                <a:gd name="connsiteX84" fmla="*/ 121730 w 151572"/>
                <a:gd name="connsiteY84" fmla="*/ 139399 h 149352"/>
                <a:gd name="connsiteX85" fmla="*/ 121730 w 151572"/>
                <a:gd name="connsiteY85" fmla="*/ 139399 h 149352"/>
                <a:gd name="connsiteX86" fmla="*/ 122968 w 151572"/>
                <a:gd name="connsiteY86" fmla="*/ 138352 h 149352"/>
                <a:gd name="connsiteX87" fmla="*/ 122968 w 151572"/>
                <a:gd name="connsiteY87" fmla="*/ 138352 h 149352"/>
                <a:gd name="connsiteX88" fmla="*/ 125349 w 151572"/>
                <a:gd name="connsiteY88" fmla="*/ 136351 h 149352"/>
                <a:gd name="connsiteX89" fmla="*/ 125349 w 151572"/>
                <a:gd name="connsiteY89" fmla="*/ 136351 h 149352"/>
                <a:gd name="connsiteX90" fmla="*/ 150400 w 151572"/>
                <a:gd name="connsiteY90" fmla="*/ 80630 h 149352"/>
                <a:gd name="connsiteX91" fmla="*/ 150400 w 151572"/>
                <a:gd name="connsiteY91" fmla="*/ 74248 h 149352"/>
                <a:gd name="connsiteX92" fmla="*/ 149006 w 151572"/>
                <a:gd name="connsiteY92" fmla="*/ 65604 h 149352"/>
                <a:gd name="connsiteX93" fmla="*/ 145638 w 151572"/>
                <a:gd name="connsiteY93" fmla="*/ 64438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51572" h="149352">
                  <a:moveTo>
                    <a:pt x="145638" y="64438"/>
                  </a:moveTo>
                  <a:lnTo>
                    <a:pt x="145066" y="64438"/>
                  </a:lnTo>
                  <a:lnTo>
                    <a:pt x="145066" y="64438"/>
                  </a:lnTo>
                  <a:lnTo>
                    <a:pt x="87916" y="64438"/>
                  </a:lnTo>
                  <a:cubicBezTo>
                    <a:pt x="84444" y="64438"/>
                    <a:pt x="81630" y="67252"/>
                    <a:pt x="81630" y="70724"/>
                  </a:cubicBezTo>
                  <a:lnTo>
                    <a:pt x="81630" y="83583"/>
                  </a:lnTo>
                  <a:cubicBezTo>
                    <a:pt x="81630" y="87055"/>
                    <a:pt x="84444" y="89869"/>
                    <a:pt x="87916" y="89869"/>
                  </a:cubicBezTo>
                  <a:lnTo>
                    <a:pt x="115443" y="89869"/>
                  </a:lnTo>
                  <a:cubicBezTo>
                    <a:pt x="116988" y="89843"/>
                    <a:pt x="118474" y="90465"/>
                    <a:pt x="119539" y="91584"/>
                  </a:cubicBezTo>
                  <a:cubicBezTo>
                    <a:pt x="120734" y="92976"/>
                    <a:pt x="121097" y="94900"/>
                    <a:pt x="120492" y="96632"/>
                  </a:cubicBezTo>
                  <a:lnTo>
                    <a:pt x="120492" y="96632"/>
                  </a:lnTo>
                  <a:lnTo>
                    <a:pt x="120492" y="96632"/>
                  </a:lnTo>
                  <a:cubicBezTo>
                    <a:pt x="116693" y="104984"/>
                    <a:pt x="110905" y="112278"/>
                    <a:pt x="103632" y="117873"/>
                  </a:cubicBezTo>
                  <a:lnTo>
                    <a:pt x="102870" y="117873"/>
                  </a:lnTo>
                  <a:lnTo>
                    <a:pt x="100299" y="119206"/>
                  </a:lnTo>
                  <a:lnTo>
                    <a:pt x="100299" y="119206"/>
                  </a:lnTo>
                  <a:lnTo>
                    <a:pt x="99156" y="119778"/>
                  </a:lnTo>
                  <a:lnTo>
                    <a:pt x="99156" y="119778"/>
                  </a:lnTo>
                  <a:lnTo>
                    <a:pt x="98108" y="120254"/>
                  </a:lnTo>
                  <a:lnTo>
                    <a:pt x="98108" y="120254"/>
                  </a:lnTo>
                  <a:lnTo>
                    <a:pt x="96965" y="120254"/>
                  </a:lnTo>
                  <a:lnTo>
                    <a:pt x="96965" y="120254"/>
                  </a:lnTo>
                  <a:lnTo>
                    <a:pt x="91345" y="122254"/>
                  </a:lnTo>
                  <a:lnTo>
                    <a:pt x="91345" y="122254"/>
                  </a:lnTo>
                  <a:lnTo>
                    <a:pt x="90012" y="122254"/>
                  </a:lnTo>
                  <a:lnTo>
                    <a:pt x="90012" y="122254"/>
                  </a:lnTo>
                  <a:lnTo>
                    <a:pt x="88678" y="122254"/>
                  </a:lnTo>
                  <a:lnTo>
                    <a:pt x="88678" y="122254"/>
                  </a:lnTo>
                  <a:cubicBezTo>
                    <a:pt x="86262" y="122783"/>
                    <a:pt x="83811" y="123133"/>
                    <a:pt x="81344" y="123302"/>
                  </a:cubicBezTo>
                  <a:lnTo>
                    <a:pt x="71819" y="123302"/>
                  </a:lnTo>
                  <a:lnTo>
                    <a:pt x="70581" y="123302"/>
                  </a:lnTo>
                  <a:lnTo>
                    <a:pt x="70581" y="123302"/>
                  </a:lnTo>
                  <a:lnTo>
                    <a:pt x="66580" y="122540"/>
                  </a:lnTo>
                  <a:lnTo>
                    <a:pt x="66580" y="122540"/>
                  </a:lnTo>
                  <a:cubicBezTo>
                    <a:pt x="40038" y="116609"/>
                    <a:pt x="23329" y="90285"/>
                    <a:pt x="29259" y="63743"/>
                  </a:cubicBezTo>
                  <a:cubicBezTo>
                    <a:pt x="33149" y="46333"/>
                    <a:pt x="46151" y="32388"/>
                    <a:pt x="63246" y="27290"/>
                  </a:cubicBezTo>
                  <a:lnTo>
                    <a:pt x="63246" y="27290"/>
                  </a:lnTo>
                  <a:cubicBezTo>
                    <a:pt x="66102" y="26405"/>
                    <a:pt x="69037" y="25799"/>
                    <a:pt x="72009" y="25480"/>
                  </a:cubicBezTo>
                  <a:lnTo>
                    <a:pt x="72009" y="25480"/>
                  </a:lnTo>
                  <a:lnTo>
                    <a:pt x="75438" y="25480"/>
                  </a:lnTo>
                  <a:lnTo>
                    <a:pt x="77534" y="25480"/>
                  </a:lnTo>
                  <a:cubicBezTo>
                    <a:pt x="89018" y="25448"/>
                    <a:pt x="100146" y="29461"/>
                    <a:pt x="108966" y="36815"/>
                  </a:cubicBezTo>
                  <a:lnTo>
                    <a:pt x="109538" y="37387"/>
                  </a:lnTo>
                  <a:lnTo>
                    <a:pt x="109538" y="37387"/>
                  </a:lnTo>
                  <a:lnTo>
                    <a:pt x="112395" y="40054"/>
                  </a:lnTo>
                  <a:cubicBezTo>
                    <a:pt x="114519" y="42249"/>
                    <a:pt x="117939" y="42534"/>
                    <a:pt x="120396" y="40720"/>
                  </a:cubicBezTo>
                  <a:lnTo>
                    <a:pt x="131064" y="33291"/>
                  </a:lnTo>
                  <a:cubicBezTo>
                    <a:pt x="133909" y="31394"/>
                    <a:pt x="134678" y="27550"/>
                    <a:pt x="132781" y="24705"/>
                  </a:cubicBezTo>
                  <a:cubicBezTo>
                    <a:pt x="132719" y="24612"/>
                    <a:pt x="132655" y="24522"/>
                    <a:pt x="132588" y="24433"/>
                  </a:cubicBezTo>
                  <a:cubicBezTo>
                    <a:pt x="129363" y="20941"/>
                    <a:pt x="125824" y="17753"/>
                    <a:pt x="122016" y="14908"/>
                  </a:cubicBezTo>
                  <a:cubicBezTo>
                    <a:pt x="109110" y="5280"/>
                    <a:pt x="93445" y="69"/>
                    <a:pt x="77343" y="49"/>
                  </a:cubicBezTo>
                  <a:lnTo>
                    <a:pt x="77343" y="49"/>
                  </a:lnTo>
                  <a:cubicBezTo>
                    <a:pt x="36127" y="-1424"/>
                    <a:pt x="1521" y="30794"/>
                    <a:pt x="49" y="72010"/>
                  </a:cubicBezTo>
                  <a:cubicBezTo>
                    <a:pt x="-1424" y="113226"/>
                    <a:pt x="30794" y="147833"/>
                    <a:pt x="72010" y="149305"/>
                  </a:cubicBezTo>
                  <a:cubicBezTo>
                    <a:pt x="73788" y="149369"/>
                    <a:pt x="75566" y="149369"/>
                    <a:pt x="77344" y="149305"/>
                  </a:cubicBezTo>
                  <a:lnTo>
                    <a:pt x="84487" y="149305"/>
                  </a:lnTo>
                  <a:lnTo>
                    <a:pt x="86202" y="149305"/>
                  </a:lnTo>
                  <a:lnTo>
                    <a:pt x="87440" y="149305"/>
                  </a:lnTo>
                  <a:lnTo>
                    <a:pt x="88583" y="149305"/>
                  </a:lnTo>
                  <a:lnTo>
                    <a:pt x="89631" y="149305"/>
                  </a:lnTo>
                  <a:lnTo>
                    <a:pt x="91536" y="149305"/>
                  </a:lnTo>
                  <a:lnTo>
                    <a:pt x="92583" y="149305"/>
                  </a:lnTo>
                  <a:lnTo>
                    <a:pt x="93726" y="149305"/>
                  </a:lnTo>
                  <a:lnTo>
                    <a:pt x="94679" y="149305"/>
                  </a:lnTo>
                  <a:lnTo>
                    <a:pt x="96679" y="149305"/>
                  </a:lnTo>
                  <a:lnTo>
                    <a:pt x="97536" y="149305"/>
                  </a:lnTo>
                  <a:lnTo>
                    <a:pt x="98775" y="149305"/>
                  </a:lnTo>
                  <a:lnTo>
                    <a:pt x="99632" y="149305"/>
                  </a:lnTo>
                  <a:lnTo>
                    <a:pt x="101727" y="148543"/>
                  </a:lnTo>
                  <a:lnTo>
                    <a:pt x="102489" y="148543"/>
                  </a:lnTo>
                  <a:lnTo>
                    <a:pt x="103728" y="148543"/>
                  </a:lnTo>
                  <a:lnTo>
                    <a:pt x="103728" y="148543"/>
                  </a:lnTo>
                  <a:lnTo>
                    <a:pt x="106299" y="147591"/>
                  </a:lnTo>
                  <a:lnTo>
                    <a:pt x="106966" y="147591"/>
                  </a:lnTo>
                  <a:lnTo>
                    <a:pt x="110967" y="145686"/>
                  </a:lnTo>
                  <a:lnTo>
                    <a:pt x="111538" y="145686"/>
                  </a:lnTo>
                  <a:lnTo>
                    <a:pt x="114015" y="144257"/>
                  </a:lnTo>
                  <a:lnTo>
                    <a:pt x="114015" y="144257"/>
                  </a:lnTo>
                  <a:lnTo>
                    <a:pt x="115253" y="143495"/>
                  </a:lnTo>
                  <a:lnTo>
                    <a:pt x="115729" y="143495"/>
                  </a:lnTo>
                  <a:lnTo>
                    <a:pt x="118110" y="141971"/>
                  </a:lnTo>
                  <a:lnTo>
                    <a:pt x="118110" y="141971"/>
                  </a:lnTo>
                  <a:lnTo>
                    <a:pt x="119349" y="141114"/>
                  </a:lnTo>
                  <a:lnTo>
                    <a:pt x="119349" y="141114"/>
                  </a:lnTo>
                  <a:cubicBezTo>
                    <a:pt x="120185" y="140604"/>
                    <a:pt x="120981" y="140031"/>
                    <a:pt x="121730" y="139399"/>
                  </a:cubicBezTo>
                  <a:lnTo>
                    <a:pt x="121730" y="139399"/>
                  </a:lnTo>
                  <a:lnTo>
                    <a:pt x="122968" y="138352"/>
                  </a:lnTo>
                  <a:lnTo>
                    <a:pt x="122968" y="138352"/>
                  </a:lnTo>
                  <a:lnTo>
                    <a:pt x="125349" y="136351"/>
                  </a:lnTo>
                  <a:lnTo>
                    <a:pt x="125349" y="136351"/>
                  </a:lnTo>
                  <a:cubicBezTo>
                    <a:pt x="141417" y="122313"/>
                    <a:pt x="150564" y="101966"/>
                    <a:pt x="150400" y="80630"/>
                  </a:cubicBezTo>
                  <a:lnTo>
                    <a:pt x="150400" y="74248"/>
                  </a:lnTo>
                  <a:cubicBezTo>
                    <a:pt x="152402" y="71476"/>
                    <a:pt x="151778" y="67606"/>
                    <a:pt x="149006" y="65604"/>
                  </a:cubicBezTo>
                  <a:cubicBezTo>
                    <a:pt x="148022" y="64894"/>
                    <a:pt x="146850" y="64488"/>
                    <a:pt x="145638" y="644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爱设计-14">
            <a:extLst>
              <a:ext uri="{FF2B5EF4-FFF2-40B4-BE49-F238E27FC236}">
                <a16:creationId xmlns:a16="http://schemas.microsoft.com/office/drawing/2014/main" id="{97AA4EA1-F7AC-DB10-1BE3-BA904BD1FB30}"/>
              </a:ext>
            </a:extLst>
          </p:cNvPr>
          <p:cNvGrpSpPr/>
          <p:nvPr/>
        </p:nvGrpSpPr>
        <p:grpSpPr>
          <a:xfrm>
            <a:off x="5173980" y="-2"/>
            <a:ext cx="1821180" cy="6858001"/>
            <a:chOff x="5173980" y="-2"/>
            <a:chExt cx="1821180" cy="6858001"/>
          </a:xfrm>
        </p:grpSpPr>
        <p:pic>
          <p:nvPicPr>
            <p:cNvPr id="4" name="爱设计-14-1">
              <a:extLst>
                <a:ext uri="{FF2B5EF4-FFF2-40B4-BE49-F238E27FC236}">
                  <a16:creationId xmlns:a16="http://schemas.microsoft.com/office/drawing/2014/main" id="{94831BE5-E462-15FB-5546-38F8ADB587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alphaModFix amt="8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38750" y="6605210"/>
              <a:ext cx="1756410" cy="252789"/>
            </a:xfrm>
            <a:custGeom>
              <a:avLst/>
              <a:gdLst>
                <a:gd name="connsiteX0" fmla="*/ 0 w 6273328"/>
                <a:gd name="connsiteY0" fmla="*/ 0 h 433330"/>
                <a:gd name="connsiteX1" fmla="*/ 6273328 w 6273328"/>
                <a:gd name="connsiteY1" fmla="*/ 0 h 433330"/>
                <a:gd name="connsiteX2" fmla="*/ 6273328 w 6273328"/>
                <a:gd name="connsiteY2" fmla="*/ 433330 h 433330"/>
                <a:gd name="connsiteX3" fmla="*/ 0 w 6273328"/>
                <a:gd name="connsiteY3" fmla="*/ 433330 h 433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73328" h="433330">
                  <a:moveTo>
                    <a:pt x="0" y="0"/>
                  </a:moveTo>
                  <a:lnTo>
                    <a:pt x="6273328" y="0"/>
                  </a:lnTo>
                  <a:lnTo>
                    <a:pt x="6273328" y="433330"/>
                  </a:lnTo>
                  <a:lnTo>
                    <a:pt x="0" y="433330"/>
                  </a:lnTo>
                  <a:close/>
                </a:path>
              </a:pathLst>
            </a:custGeom>
          </p:spPr>
        </p:pic>
        <p:pic>
          <p:nvPicPr>
            <p:cNvPr id="6" name="爱设计-14-2">
              <a:extLst>
                <a:ext uri="{FF2B5EF4-FFF2-40B4-BE49-F238E27FC236}">
                  <a16:creationId xmlns:a16="http://schemas.microsoft.com/office/drawing/2014/main" id="{9E94F929-7A2E-A254-7CDD-B14426239C4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alphaModFix amt="8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 flipV="1">
              <a:off x="5173980" y="-2"/>
              <a:ext cx="1821180" cy="252789"/>
            </a:xfrm>
            <a:custGeom>
              <a:avLst/>
              <a:gdLst>
                <a:gd name="connsiteX0" fmla="*/ 0 w 6273328"/>
                <a:gd name="connsiteY0" fmla="*/ 0 h 433330"/>
                <a:gd name="connsiteX1" fmla="*/ 6273328 w 6273328"/>
                <a:gd name="connsiteY1" fmla="*/ 0 h 433330"/>
                <a:gd name="connsiteX2" fmla="*/ 6273328 w 6273328"/>
                <a:gd name="connsiteY2" fmla="*/ 433330 h 433330"/>
                <a:gd name="connsiteX3" fmla="*/ 0 w 6273328"/>
                <a:gd name="connsiteY3" fmla="*/ 433330 h 433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73328" h="433330">
                  <a:moveTo>
                    <a:pt x="0" y="0"/>
                  </a:moveTo>
                  <a:lnTo>
                    <a:pt x="6273328" y="0"/>
                  </a:lnTo>
                  <a:lnTo>
                    <a:pt x="6273328" y="433330"/>
                  </a:lnTo>
                  <a:lnTo>
                    <a:pt x="0" y="433330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5895875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BF16E45-BE6C-91F6-DFC4-BBA5EB39B8C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7091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32F5EF6-0D34-C0AE-457A-384622472D0F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C14A"/>
                </a:solidFill>
              </a:rPr>
              <a:t>爱设计</a:t>
            </a:r>
            <a:r>
              <a:rPr lang="en-US" altLang="zh-CN" dirty="0">
                <a:solidFill>
                  <a:srgbClr val="FFC14A"/>
                </a:solidFill>
              </a:rPr>
              <a:t>PPT  </a:t>
            </a:r>
            <a:r>
              <a:rPr lang="zh-CN" altLang="en-US" dirty="0">
                <a:solidFill>
                  <a:srgbClr val="FFC14A"/>
                </a:solidFill>
              </a:rPr>
              <a:t>出品</a:t>
            </a:r>
            <a:endParaRPr lang="en-US" altLang="zh-CN" dirty="0">
              <a:solidFill>
                <a:srgbClr val="FFC14A"/>
              </a:solidFill>
            </a:endParaRPr>
          </a:p>
          <a:p>
            <a:endParaRPr lang="en-US" altLang="zh-CN" dirty="0">
              <a:solidFill>
                <a:srgbClr val="FFC14A"/>
              </a:solidFill>
            </a:endParaRPr>
          </a:p>
          <a:p>
            <a:endParaRPr lang="en-US" altLang="zh-CN" dirty="0">
              <a:solidFill>
                <a:srgbClr val="FFC14A"/>
              </a:solidFill>
            </a:endParaRPr>
          </a:p>
          <a:p>
            <a:r>
              <a:rPr lang="en-US" altLang="zh-CN" dirty="0">
                <a:solidFill>
                  <a:srgbClr val="FFC14A"/>
                </a:solidFill>
              </a:rPr>
              <a:t>51PPT</a:t>
            </a:r>
            <a:r>
              <a:rPr lang="zh-CN" altLang="en-US" dirty="0">
                <a:solidFill>
                  <a:srgbClr val="FFC14A"/>
                </a:solidFill>
              </a:rPr>
              <a:t>模板网    </a:t>
            </a:r>
            <a:r>
              <a:rPr lang="en-US" altLang="zh-CN" dirty="0">
                <a:solidFill>
                  <a:srgbClr val="FFC14A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FFC14A"/>
                </a:solidFill>
              </a:rPr>
              <a:t>   </a:t>
            </a:r>
            <a:r>
              <a:rPr lang="zh-CN" altLang="en-US" dirty="0">
                <a:solidFill>
                  <a:srgbClr val="FFC14A"/>
                </a:solidFill>
              </a:rPr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5363669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爱设计-1">
            <a:extLst>
              <a:ext uri="{FF2B5EF4-FFF2-40B4-BE49-F238E27FC236}">
                <a16:creationId xmlns:a16="http://schemas.microsoft.com/office/drawing/2014/main" id="{4B46BA2D-AADF-8046-33BB-CA4D6671409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2667000" y="-2667000"/>
            <a:ext cx="6857999" cy="12192001"/>
          </a:xfrm>
          <a:prstGeom prst="rect">
            <a:avLst/>
          </a:prstGeom>
        </p:spPr>
      </p:pic>
      <p:pic>
        <p:nvPicPr>
          <p:cNvPr id="17" name="爱设计-2">
            <a:extLst>
              <a:ext uri="{FF2B5EF4-FFF2-40B4-BE49-F238E27FC236}">
                <a16:creationId xmlns:a16="http://schemas.microsoft.com/office/drawing/2014/main" id="{978CBD65-499C-2F5D-CE01-522CDC66C7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2667000" y="-2667001"/>
            <a:ext cx="6857998" cy="12192001"/>
          </a:xfrm>
          <a:prstGeom prst="rect">
            <a:avLst/>
          </a:prstGeom>
        </p:spPr>
      </p:pic>
      <p:pic>
        <p:nvPicPr>
          <p:cNvPr id="13" name="爱设计-3">
            <a:extLst>
              <a:ext uri="{FF2B5EF4-FFF2-40B4-BE49-F238E27FC236}">
                <a16:creationId xmlns:a16="http://schemas.microsoft.com/office/drawing/2014/main" id="{701586F2-F001-5BB5-D5E3-FB39F77772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" y="357426"/>
            <a:ext cx="1955036" cy="847932"/>
          </a:xfrm>
          <a:prstGeom prst="rect">
            <a:avLst/>
          </a:prstGeom>
        </p:spPr>
      </p:pic>
      <p:pic>
        <p:nvPicPr>
          <p:cNvPr id="11" name="爱设计-4">
            <a:extLst>
              <a:ext uri="{FF2B5EF4-FFF2-40B4-BE49-F238E27FC236}">
                <a16:creationId xmlns:a16="http://schemas.microsoft.com/office/drawing/2014/main" id="{4D4D9F23-D2DD-5142-E191-8DC9319358B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439197" y="1419860"/>
            <a:ext cx="1752802" cy="847932"/>
          </a:xfrm>
          <a:prstGeom prst="rect">
            <a:avLst/>
          </a:prstGeom>
        </p:spPr>
      </p:pic>
      <p:grpSp>
        <p:nvGrpSpPr>
          <p:cNvPr id="90" name="爱设计-5">
            <a:extLst>
              <a:ext uri="{FF2B5EF4-FFF2-40B4-BE49-F238E27FC236}">
                <a16:creationId xmlns:a16="http://schemas.microsoft.com/office/drawing/2014/main" id="{8FE34A18-1116-D899-17BB-5E796D04AFF9}"/>
              </a:ext>
            </a:extLst>
          </p:cNvPr>
          <p:cNvGrpSpPr/>
          <p:nvPr/>
        </p:nvGrpSpPr>
        <p:grpSpPr>
          <a:xfrm>
            <a:off x="10073640" y="606860"/>
            <a:ext cx="1527345" cy="190734"/>
            <a:chOff x="10273028" y="1093083"/>
            <a:chExt cx="979654" cy="122339"/>
          </a:xfrm>
          <a:solidFill>
            <a:schemeClr val="accent1"/>
          </a:solidFill>
        </p:grpSpPr>
        <p:sp>
          <p:nvSpPr>
            <p:cNvPr id="92" name="爱设计-5-1">
              <a:extLst>
                <a:ext uri="{FF2B5EF4-FFF2-40B4-BE49-F238E27FC236}">
                  <a16:creationId xmlns:a16="http://schemas.microsoft.com/office/drawing/2014/main" id="{9E4416DA-B8A9-3E55-0651-033EB353413A}"/>
                </a:ext>
              </a:extLst>
            </p:cNvPr>
            <p:cNvSpPr/>
            <p:nvPr/>
          </p:nvSpPr>
          <p:spPr>
            <a:xfrm>
              <a:off x="10373640" y="1094110"/>
              <a:ext cx="119414" cy="119413"/>
            </a:xfrm>
            <a:custGeom>
              <a:avLst/>
              <a:gdLst>
                <a:gd name="connsiteX0" fmla="*/ 74486 w 149733"/>
                <a:gd name="connsiteY0" fmla="*/ 149732 h 149732"/>
                <a:gd name="connsiteX1" fmla="*/ 1 w 149733"/>
                <a:gd name="connsiteY1" fmla="*/ 74486 h 149732"/>
                <a:gd name="connsiteX2" fmla="*/ 75248 w 149733"/>
                <a:gd name="connsiteY2" fmla="*/ 1 h 149732"/>
                <a:gd name="connsiteX3" fmla="*/ 149733 w 149733"/>
                <a:gd name="connsiteY3" fmla="*/ 74866 h 149732"/>
                <a:gd name="connsiteX4" fmla="*/ 74868 w 149733"/>
                <a:gd name="connsiteY4" fmla="*/ 149733 h 149732"/>
                <a:gd name="connsiteX5" fmla="*/ 74486 w 149733"/>
                <a:gd name="connsiteY5" fmla="*/ 149732 h 149732"/>
                <a:gd name="connsiteX6" fmla="*/ 74486 w 149733"/>
                <a:gd name="connsiteY6" fmla="*/ 25907 h 149732"/>
                <a:gd name="connsiteX7" fmla="*/ 24956 w 149733"/>
                <a:gd name="connsiteY7" fmla="*/ 75247 h 149732"/>
                <a:gd name="connsiteX8" fmla="*/ 74295 w 149733"/>
                <a:gd name="connsiteY8" fmla="*/ 124776 h 149732"/>
                <a:gd name="connsiteX9" fmla="*/ 123825 w 149733"/>
                <a:gd name="connsiteY9" fmla="*/ 75437 h 149732"/>
                <a:gd name="connsiteX10" fmla="*/ 123825 w 149733"/>
                <a:gd name="connsiteY10" fmla="*/ 75247 h 149732"/>
                <a:gd name="connsiteX11" fmla="*/ 74677 w 149733"/>
                <a:gd name="connsiteY11" fmla="*/ 25527 h 149732"/>
                <a:gd name="connsiteX12" fmla="*/ 74486 w 149733"/>
                <a:gd name="connsiteY12" fmla="*/ 2552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733" h="149732">
                  <a:moveTo>
                    <a:pt x="74486" y="149732"/>
                  </a:moveTo>
                  <a:cubicBezTo>
                    <a:pt x="33138" y="149522"/>
                    <a:pt x="-209" y="115833"/>
                    <a:pt x="1" y="74486"/>
                  </a:cubicBezTo>
                  <a:cubicBezTo>
                    <a:pt x="211" y="33138"/>
                    <a:pt x="33900" y="-209"/>
                    <a:pt x="75248" y="1"/>
                  </a:cubicBezTo>
                  <a:cubicBezTo>
                    <a:pt x="116446" y="211"/>
                    <a:pt x="149733" y="33667"/>
                    <a:pt x="149733" y="74866"/>
                  </a:cubicBezTo>
                  <a:cubicBezTo>
                    <a:pt x="149734" y="116213"/>
                    <a:pt x="116215" y="149732"/>
                    <a:pt x="74868" y="149733"/>
                  </a:cubicBezTo>
                  <a:cubicBezTo>
                    <a:pt x="74740" y="149733"/>
                    <a:pt x="74613" y="149733"/>
                    <a:pt x="74486" y="149732"/>
                  </a:cubicBezTo>
                  <a:close/>
                  <a:moveTo>
                    <a:pt x="74486" y="25907"/>
                  </a:moveTo>
                  <a:cubicBezTo>
                    <a:pt x="47184" y="25855"/>
                    <a:pt x="25008" y="47945"/>
                    <a:pt x="24956" y="75247"/>
                  </a:cubicBezTo>
                  <a:cubicBezTo>
                    <a:pt x="24903" y="102549"/>
                    <a:pt x="46993" y="124724"/>
                    <a:pt x="74295" y="124776"/>
                  </a:cubicBezTo>
                  <a:cubicBezTo>
                    <a:pt x="101597" y="124829"/>
                    <a:pt x="123772" y="102739"/>
                    <a:pt x="123825" y="75437"/>
                  </a:cubicBezTo>
                  <a:cubicBezTo>
                    <a:pt x="123825" y="75373"/>
                    <a:pt x="123825" y="75310"/>
                    <a:pt x="123825" y="75247"/>
                  </a:cubicBezTo>
                  <a:cubicBezTo>
                    <a:pt x="123983" y="47945"/>
                    <a:pt x="101979" y="25685"/>
                    <a:pt x="74677" y="25527"/>
                  </a:cubicBezTo>
                  <a:cubicBezTo>
                    <a:pt x="74613" y="25526"/>
                    <a:pt x="74549" y="25526"/>
                    <a:pt x="74486" y="25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3" name="爱设计-5-2">
              <a:extLst>
                <a:ext uri="{FF2B5EF4-FFF2-40B4-BE49-F238E27FC236}">
                  <a16:creationId xmlns:a16="http://schemas.microsoft.com/office/drawing/2014/main" id="{F1B219A7-AD5E-DD10-11AA-7FE9E6E66510}"/>
                </a:ext>
              </a:extLst>
            </p:cNvPr>
            <p:cNvSpPr/>
            <p:nvPr/>
          </p:nvSpPr>
          <p:spPr>
            <a:xfrm>
              <a:off x="10617177" y="1096768"/>
              <a:ext cx="95286" cy="115318"/>
            </a:xfrm>
            <a:custGeom>
              <a:avLst/>
              <a:gdLst>
                <a:gd name="connsiteX0" fmla="*/ 93726 w 119479"/>
                <a:gd name="connsiteY0" fmla="*/ 143732 h 144598"/>
                <a:gd name="connsiteX1" fmla="*/ 88106 w 119479"/>
                <a:gd name="connsiteY1" fmla="*/ 140113 h 144598"/>
                <a:gd name="connsiteX2" fmla="*/ 68390 w 119479"/>
                <a:gd name="connsiteY2" fmla="*/ 98870 h 144598"/>
                <a:gd name="connsiteX3" fmla="*/ 62770 w 119479"/>
                <a:gd name="connsiteY3" fmla="*/ 95345 h 144598"/>
                <a:gd name="connsiteX4" fmla="*/ 31814 w 119479"/>
                <a:gd name="connsiteY4" fmla="*/ 95345 h 144598"/>
                <a:gd name="connsiteX5" fmla="*/ 25432 w 119479"/>
                <a:gd name="connsiteY5" fmla="*/ 101536 h 144598"/>
                <a:gd name="connsiteX6" fmla="*/ 25432 w 119479"/>
                <a:gd name="connsiteY6" fmla="*/ 101632 h 144598"/>
                <a:gd name="connsiteX7" fmla="*/ 25432 w 119479"/>
                <a:gd name="connsiteY7" fmla="*/ 137351 h 144598"/>
                <a:gd name="connsiteX8" fmla="*/ 19241 w 119479"/>
                <a:gd name="connsiteY8" fmla="*/ 143732 h 144598"/>
                <a:gd name="connsiteX9" fmla="*/ 19145 w 119479"/>
                <a:gd name="connsiteY9" fmla="*/ 143732 h 144598"/>
                <a:gd name="connsiteX10" fmla="*/ 6286 w 119479"/>
                <a:gd name="connsiteY10" fmla="*/ 143732 h 144598"/>
                <a:gd name="connsiteX11" fmla="*/ 0 w 119479"/>
                <a:gd name="connsiteY11" fmla="*/ 137351 h 144598"/>
                <a:gd name="connsiteX12" fmla="*/ 0 w 119479"/>
                <a:gd name="connsiteY12" fmla="*/ 6287 h 144598"/>
                <a:gd name="connsiteX13" fmla="*/ 6286 w 119479"/>
                <a:gd name="connsiteY13" fmla="*/ 0 h 144598"/>
                <a:gd name="connsiteX14" fmla="*/ 70485 w 119479"/>
                <a:gd name="connsiteY14" fmla="*/ 0 h 144598"/>
                <a:gd name="connsiteX15" fmla="*/ 104394 w 119479"/>
                <a:gd name="connsiteY15" fmla="*/ 13335 h 144598"/>
                <a:gd name="connsiteX16" fmla="*/ 119444 w 119479"/>
                <a:gd name="connsiteY16" fmla="*/ 46006 h 144598"/>
                <a:gd name="connsiteX17" fmla="*/ 96869 w 119479"/>
                <a:gd name="connsiteY17" fmla="*/ 88392 h 144598"/>
                <a:gd name="connsiteX18" fmla="*/ 94583 w 119479"/>
                <a:gd name="connsiteY18" fmla="*/ 96298 h 144598"/>
                <a:gd name="connsiteX19" fmla="*/ 113062 w 119479"/>
                <a:gd name="connsiteY19" fmla="*/ 135065 h 144598"/>
                <a:gd name="connsiteX20" fmla="*/ 110926 w 119479"/>
                <a:gd name="connsiteY20" fmla="*/ 143695 h 144598"/>
                <a:gd name="connsiteX21" fmla="*/ 107347 w 119479"/>
                <a:gd name="connsiteY21" fmla="*/ 144590 h 144598"/>
                <a:gd name="connsiteX22" fmla="*/ 31814 w 119479"/>
                <a:gd name="connsiteY22" fmla="*/ 25813 h 144598"/>
                <a:gd name="connsiteX23" fmla="*/ 25432 w 119479"/>
                <a:gd name="connsiteY23" fmla="*/ 32003 h 144598"/>
                <a:gd name="connsiteX24" fmla="*/ 25432 w 119479"/>
                <a:gd name="connsiteY24" fmla="*/ 32099 h 144598"/>
                <a:gd name="connsiteX25" fmla="*/ 25432 w 119479"/>
                <a:gd name="connsiteY25" fmla="*/ 63246 h 144598"/>
                <a:gd name="connsiteX26" fmla="*/ 31718 w 119479"/>
                <a:gd name="connsiteY26" fmla="*/ 69533 h 144598"/>
                <a:gd name="connsiteX27" fmla="*/ 31813 w 119479"/>
                <a:gd name="connsiteY27" fmla="*/ 69533 h 144598"/>
                <a:gd name="connsiteX28" fmla="*/ 70771 w 119479"/>
                <a:gd name="connsiteY28" fmla="*/ 69533 h 144598"/>
                <a:gd name="connsiteX29" fmla="*/ 93440 w 119479"/>
                <a:gd name="connsiteY29" fmla="*/ 48387 h 144598"/>
                <a:gd name="connsiteX30" fmla="*/ 72404 w 119479"/>
                <a:gd name="connsiteY30" fmla="*/ 25826 h 144598"/>
                <a:gd name="connsiteX31" fmla="*/ 71533 w 119479"/>
                <a:gd name="connsiteY31" fmla="*/ 25813 h 14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479" h="144598">
                  <a:moveTo>
                    <a:pt x="93726" y="143732"/>
                  </a:moveTo>
                  <a:cubicBezTo>
                    <a:pt x="91313" y="143704"/>
                    <a:pt x="89130" y="142298"/>
                    <a:pt x="88106" y="140113"/>
                  </a:cubicBezTo>
                  <a:lnTo>
                    <a:pt x="68390" y="98870"/>
                  </a:lnTo>
                  <a:cubicBezTo>
                    <a:pt x="67357" y="96706"/>
                    <a:pt x="65167" y="95333"/>
                    <a:pt x="62770" y="95345"/>
                  </a:cubicBezTo>
                  <a:lnTo>
                    <a:pt x="31814" y="95345"/>
                  </a:lnTo>
                  <a:cubicBezTo>
                    <a:pt x="28342" y="95293"/>
                    <a:pt x="25485" y="98064"/>
                    <a:pt x="25432" y="101536"/>
                  </a:cubicBezTo>
                  <a:cubicBezTo>
                    <a:pt x="25432" y="101568"/>
                    <a:pt x="25432" y="101600"/>
                    <a:pt x="25432" y="101632"/>
                  </a:cubicBezTo>
                  <a:lnTo>
                    <a:pt x="25432" y="137351"/>
                  </a:lnTo>
                  <a:cubicBezTo>
                    <a:pt x="25484" y="140822"/>
                    <a:pt x="22713" y="143679"/>
                    <a:pt x="19241" y="143732"/>
                  </a:cubicBezTo>
                  <a:cubicBezTo>
                    <a:pt x="19209" y="143732"/>
                    <a:pt x="19177" y="143732"/>
                    <a:pt x="19145" y="143732"/>
                  </a:cubicBezTo>
                  <a:lnTo>
                    <a:pt x="6286" y="143732"/>
                  </a:lnTo>
                  <a:cubicBezTo>
                    <a:pt x="2799" y="143680"/>
                    <a:pt x="0" y="140838"/>
                    <a:pt x="0" y="137351"/>
                  </a:cubicBezTo>
                  <a:lnTo>
                    <a:pt x="0" y="6287"/>
                  </a:lnTo>
                  <a:cubicBezTo>
                    <a:pt x="51" y="2836"/>
                    <a:pt x="2836" y="51"/>
                    <a:pt x="6286" y="0"/>
                  </a:cubicBezTo>
                  <a:lnTo>
                    <a:pt x="70485" y="0"/>
                  </a:lnTo>
                  <a:cubicBezTo>
                    <a:pt x="83070" y="-15"/>
                    <a:pt x="95191" y="4751"/>
                    <a:pt x="104394" y="13335"/>
                  </a:cubicBezTo>
                  <a:cubicBezTo>
                    <a:pt x="113565" y="21784"/>
                    <a:pt x="118983" y="33545"/>
                    <a:pt x="119444" y="46006"/>
                  </a:cubicBezTo>
                  <a:cubicBezTo>
                    <a:pt x="120114" y="63172"/>
                    <a:pt x="111488" y="79369"/>
                    <a:pt x="96869" y="88392"/>
                  </a:cubicBezTo>
                  <a:cubicBezTo>
                    <a:pt x="94175" y="90038"/>
                    <a:pt x="93183" y="93468"/>
                    <a:pt x="94583" y="96298"/>
                  </a:cubicBezTo>
                  <a:lnTo>
                    <a:pt x="113062" y="135065"/>
                  </a:lnTo>
                  <a:cubicBezTo>
                    <a:pt x="114855" y="138037"/>
                    <a:pt x="113899" y="141901"/>
                    <a:pt x="110926" y="143695"/>
                  </a:cubicBezTo>
                  <a:cubicBezTo>
                    <a:pt x="109849" y="144344"/>
                    <a:pt x="108603" y="144656"/>
                    <a:pt x="107347" y="144590"/>
                  </a:cubicBezTo>
                  <a:close/>
                  <a:moveTo>
                    <a:pt x="31814" y="25813"/>
                  </a:moveTo>
                  <a:cubicBezTo>
                    <a:pt x="28342" y="25760"/>
                    <a:pt x="25485" y="28532"/>
                    <a:pt x="25432" y="32003"/>
                  </a:cubicBezTo>
                  <a:cubicBezTo>
                    <a:pt x="25432" y="32035"/>
                    <a:pt x="25432" y="32067"/>
                    <a:pt x="25432" y="32099"/>
                  </a:cubicBezTo>
                  <a:lnTo>
                    <a:pt x="25432" y="63246"/>
                  </a:lnTo>
                  <a:cubicBezTo>
                    <a:pt x="25431" y="66718"/>
                    <a:pt x="28246" y="69533"/>
                    <a:pt x="31718" y="69533"/>
                  </a:cubicBezTo>
                  <a:cubicBezTo>
                    <a:pt x="31749" y="69533"/>
                    <a:pt x="31781" y="69533"/>
                    <a:pt x="31813" y="69533"/>
                  </a:cubicBezTo>
                  <a:lnTo>
                    <a:pt x="70771" y="69533"/>
                  </a:lnTo>
                  <a:cubicBezTo>
                    <a:pt x="82756" y="69655"/>
                    <a:pt x="92730" y="60352"/>
                    <a:pt x="93440" y="48387"/>
                  </a:cubicBezTo>
                  <a:cubicBezTo>
                    <a:pt x="93861" y="36348"/>
                    <a:pt x="84443" y="26247"/>
                    <a:pt x="72404" y="25826"/>
                  </a:cubicBezTo>
                  <a:cubicBezTo>
                    <a:pt x="72113" y="25816"/>
                    <a:pt x="71823" y="25811"/>
                    <a:pt x="71533" y="258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4" name="爱设计-5-3">
              <a:extLst>
                <a:ext uri="{FF2B5EF4-FFF2-40B4-BE49-F238E27FC236}">
                  <a16:creationId xmlns:a16="http://schemas.microsoft.com/office/drawing/2014/main" id="{5D23914A-58D9-7069-48DA-13B5C80F9299}"/>
                </a:ext>
              </a:extLst>
            </p:cNvPr>
            <p:cNvSpPr/>
            <p:nvPr/>
          </p:nvSpPr>
          <p:spPr>
            <a:xfrm>
              <a:off x="10273028" y="1096768"/>
              <a:ext cx="106346" cy="114628"/>
            </a:xfrm>
            <a:custGeom>
              <a:avLst/>
              <a:gdLst>
                <a:gd name="connsiteX0" fmla="*/ 59960 w 133348"/>
                <a:gd name="connsiteY0" fmla="*/ 143732 h 143732"/>
                <a:gd name="connsiteX1" fmla="*/ 53673 w 133348"/>
                <a:gd name="connsiteY1" fmla="*/ 137446 h 143732"/>
                <a:gd name="connsiteX2" fmla="*/ 53673 w 133348"/>
                <a:gd name="connsiteY2" fmla="*/ 85820 h 143732"/>
                <a:gd name="connsiteX3" fmla="*/ 51959 w 133348"/>
                <a:gd name="connsiteY3" fmla="*/ 80391 h 143732"/>
                <a:gd name="connsiteX4" fmla="*/ 905 w 133348"/>
                <a:gd name="connsiteY4" fmla="*/ 10001 h 143732"/>
                <a:gd name="connsiteX5" fmla="*/ 3040 w 133348"/>
                <a:gd name="connsiteY5" fmla="*/ 1371 h 143732"/>
                <a:gd name="connsiteX6" fmla="*/ 5953 w 133348"/>
                <a:gd name="connsiteY6" fmla="*/ 476 h 143732"/>
                <a:gd name="connsiteX7" fmla="*/ 18716 w 133348"/>
                <a:gd name="connsiteY7" fmla="*/ 476 h 143732"/>
                <a:gd name="connsiteX8" fmla="*/ 23479 w 133348"/>
                <a:gd name="connsiteY8" fmla="*/ 2667 h 143732"/>
                <a:gd name="connsiteX9" fmla="*/ 61579 w 133348"/>
                <a:gd name="connsiteY9" fmla="*/ 56483 h 143732"/>
                <a:gd name="connsiteX10" fmla="*/ 66722 w 133348"/>
                <a:gd name="connsiteY10" fmla="*/ 59055 h 143732"/>
                <a:gd name="connsiteX11" fmla="*/ 71771 w 133348"/>
                <a:gd name="connsiteY11" fmla="*/ 56483 h 143732"/>
                <a:gd name="connsiteX12" fmla="*/ 109871 w 133348"/>
                <a:gd name="connsiteY12" fmla="*/ 2667 h 143732"/>
                <a:gd name="connsiteX13" fmla="*/ 115014 w 133348"/>
                <a:gd name="connsiteY13" fmla="*/ 0 h 143732"/>
                <a:gd name="connsiteX14" fmla="*/ 127397 w 133348"/>
                <a:gd name="connsiteY14" fmla="*/ 0 h 143732"/>
                <a:gd name="connsiteX15" fmla="*/ 133340 w 133348"/>
                <a:gd name="connsiteY15" fmla="*/ 6612 h 143732"/>
                <a:gd name="connsiteX16" fmla="*/ 132445 w 133348"/>
                <a:gd name="connsiteY16" fmla="*/ 9525 h 143732"/>
                <a:gd name="connsiteX17" fmla="*/ 81200 w 133348"/>
                <a:gd name="connsiteY17" fmla="*/ 80391 h 143732"/>
                <a:gd name="connsiteX18" fmla="*/ 79486 w 133348"/>
                <a:gd name="connsiteY18" fmla="*/ 85820 h 143732"/>
                <a:gd name="connsiteX19" fmla="*/ 79486 w 133348"/>
                <a:gd name="connsiteY19" fmla="*/ 137446 h 143732"/>
                <a:gd name="connsiteX20" fmla="*/ 73199 w 133348"/>
                <a:gd name="connsiteY20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48" h="143732">
                  <a:moveTo>
                    <a:pt x="59960" y="143732"/>
                  </a:moveTo>
                  <a:cubicBezTo>
                    <a:pt x="56509" y="143681"/>
                    <a:pt x="53724" y="140896"/>
                    <a:pt x="53673" y="137446"/>
                  </a:cubicBezTo>
                  <a:lnTo>
                    <a:pt x="53673" y="85820"/>
                  </a:lnTo>
                  <a:cubicBezTo>
                    <a:pt x="53708" y="83872"/>
                    <a:pt x="53106" y="81966"/>
                    <a:pt x="51959" y="80391"/>
                  </a:cubicBezTo>
                  <a:lnTo>
                    <a:pt x="905" y="10001"/>
                  </a:lnTo>
                  <a:cubicBezTo>
                    <a:pt x="-889" y="7028"/>
                    <a:pt x="67" y="3164"/>
                    <a:pt x="3040" y="1371"/>
                  </a:cubicBezTo>
                  <a:cubicBezTo>
                    <a:pt x="3923" y="838"/>
                    <a:pt x="4923" y="531"/>
                    <a:pt x="5953" y="476"/>
                  </a:cubicBezTo>
                  <a:lnTo>
                    <a:pt x="18716" y="476"/>
                  </a:lnTo>
                  <a:cubicBezTo>
                    <a:pt x="20547" y="478"/>
                    <a:pt x="22286" y="1278"/>
                    <a:pt x="23479" y="2667"/>
                  </a:cubicBezTo>
                  <a:lnTo>
                    <a:pt x="61579" y="56483"/>
                  </a:lnTo>
                  <a:cubicBezTo>
                    <a:pt x="62788" y="58108"/>
                    <a:pt x="64697" y="59063"/>
                    <a:pt x="66722" y="59055"/>
                  </a:cubicBezTo>
                  <a:cubicBezTo>
                    <a:pt x="68722" y="59063"/>
                    <a:pt x="70602" y="58105"/>
                    <a:pt x="71771" y="56483"/>
                  </a:cubicBezTo>
                  <a:lnTo>
                    <a:pt x="109871" y="2667"/>
                  </a:lnTo>
                  <a:cubicBezTo>
                    <a:pt x="111049" y="994"/>
                    <a:pt x="112968" y="-1"/>
                    <a:pt x="115014" y="0"/>
                  </a:cubicBezTo>
                  <a:lnTo>
                    <a:pt x="127397" y="0"/>
                  </a:lnTo>
                  <a:cubicBezTo>
                    <a:pt x="130864" y="185"/>
                    <a:pt x="133524" y="3145"/>
                    <a:pt x="133340" y="6612"/>
                  </a:cubicBezTo>
                  <a:cubicBezTo>
                    <a:pt x="133285" y="7642"/>
                    <a:pt x="132978" y="8642"/>
                    <a:pt x="132445" y="9525"/>
                  </a:cubicBezTo>
                  <a:lnTo>
                    <a:pt x="81200" y="80391"/>
                  </a:lnTo>
                  <a:cubicBezTo>
                    <a:pt x="80053" y="81966"/>
                    <a:pt x="79451" y="83872"/>
                    <a:pt x="79486" y="85820"/>
                  </a:cubicBezTo>
                  <a:lnTo>
                    <a:pt x="79486" y="137446"/>
                  </a:lnTo>
                  <a:cubicBezTo>
                    <a:pt x="79435" y="140896"/>
                    <a:pt x="76650" y="143681"/>
                    <a:pt x="73199" y="1437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5" name="爱设计-5-4">
              <a:extLst>
                <a:ext uri="{FF2B5EF4-FFF2-40B4-BE49-F238E27FC236}">
                  <a16:creationId xmlns:a16="http://schemas.microsoft.com/office/drawing/2014/main" id="{A2BE4E3D-CB3A-5051-163F-314077A59F3B}"/>
                </a:ext>
              </a:extLst>
            </p:cNvPr>
            <p:cNvSpPr/>
            <p:nvPr/>
          </p:nvSpPr>
          <p:spPr>
            <a:xfrm>
              <a:off x="10501942" y="1096768"/>
              <a:ext cx="105056" cy="114628"/>
            </a:xfrm>
            <a:custGeom>
              <a:avLst/>
              <a:gdLst>
                <a:gd name="connsiteX0" fmla="*/ 65913 w 131730"/>
                <a:gd name="connsiteY0" fmla="*/ 143732 h 143732"/>
                <a:gd name="connsiteX1" fmla="*/ 0 w 131730"/>
                <a:gd name="connsiteY1" fmla="*/ 77819 h 143732"/>
                <a:gd name="connsiteX2" fmla="*/ 0 w 131730"/>
                <a:gd name="connsiteY2" fmla="*/ 6287 h 143732"/>
                <a:gd name="connsiteX3" fmla="*/ 6286 w 131730"/>
                <a:gd name="connsiteY3" fmla="*/ 0 h 143732"/>
                <a:gd name="connsiteX4" fmla="*/ 19431 w 131730"/>
                <a:gd name="connsiteY4" fmla="*/ 0 h 143732"/>
                <a:gd name="connsiteX5" fmla="*/ 25717 w 131730"/>
                <a:gd name="connsiteY5" fmla="*/ 6287 h 143732"/>
                <a:gd name="connsiteX6" fmla="*/ 25717 w 131730"/>
                <a:gd name="connsiteY6" fmla="*/ 77343 h 143732"/>
                <a:gd name="connsiteX7" fmla="*/ 63909 w 131730"/>
                <a:gd name="connsiteY7" fmla="*/ 119447 h 143732"/>
                <a:gd name="connsiteX8" fmla="*/ 106013 w 131730"/>
                <a:gd name="connsiteY8" fmla="*/ 81255 h 143732"/>
                <a:gd name="connsiteX9" fmla="*/ 106013 w 131730"/>
                <a:gd name="connsiteY9" fmla="*/ 77343 h 143732"/>
                <a:gd name="connsiteX10" fmla="*/ 106013 w 131730"/>
                <a:gd name="connsiteY10" fmla="*/ 6287 h 143732"/>
                <a:gd name="connsiteX11" fmla="*/ 112300 w 131730"/>
                <a:gd name="connsiteY11" fmla="*/ 0 h 143732"/>
                <a:gd name="connsiteX12" fmla="*/ 125444 w 131730"/>
                <a:gd name="connsiteY12" fmla="*/ 0 h 143732"/>
                <a:gd name="connsiteX13" fmla="*/ 131731 w 131730"/>
                <a:gd name="connsiteY13" fmla="*/ 6287 h 143732"/>
                <a:gd name="connsiteX14" fmla="*/ 131731 w 131730"/>
                <a:gd name="connsiteY14" fmla="*/ 77819 h 143732"/>
                <a:gd name="connsiteX15" fmla="*/ 66008 w 131730"/>
                <a:gd name="connsiteY15" fmla="*/ 143732 h 143732"/>
                <a:gd name="connsiteX16" fmla="*/ 65913 w 131730"/>
                <a:gd name="connsiteY16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30" h="143732">
                  <a:moveTo>
                    <a:pt x="65913" y="143732"/>
                  </a:moveTo>
                  <a:cubicBezTo>
                    <a:pt x="29510" y="143732"/>
                    <a:pt x="0" y="114222"/>
                    <a:pt x="0" y="77819"/>
                  </a:cubicBezTo>
                  <a:lnTo>
                    <a:pt x="0" y="6287"/>
                  </a:lnTo>
                  <a:cubicBezTo>
                    <a:pt x="0" y="2815"/>
                    <a:pt x="2815" y="0"/>
                    <a:pt x="6286" y="0"/>
                  </a:cubicBezTo>
                  <a:lnTo>
                    <a:pt x="19431" y="0"/>
                  </a:lnTo>
                  <a:cubicBezTo>
                    <a:pt x="22903" y="0"/>
                    <a:pt x="25717" y="2815"/>
                    <a:pt x="25717" y="6287"/>
                  </a:cubicBezTo>
                  <a:lnTo>
                    <a:pt x="25717" y="77343"/>
                  </a:lnTo>
                  <a:cubicBezTo>
                    <a:pt x="24637" y="99516"/>
                    <a:pt x="41736" y="118367"/>
                    <a:pt x="63909" y="119447"/>
                  </a:cubicBezTo>
                  <a:cubicBezTo>
                    <a:pt x="86082" y="120527"/>
                    <a:pt x="104933" y="103428"/>
                    <a:pt x="106013" y="81255"/>
                  </a:cubicBezTo>
                  <a:cubicBezTo>
                    <a:pt x="106077" y="79952"/>
                    <a:pt x="106077" y="78646"/>
                    <a:pt x="106013" y="77343"/>
                  </a:cubicBezTo>
                  <a:lnTo>
                    <a:pt x="106013" y="6287"/>
                  </a:lnTo>
                  <a:cubicBezTo>
                    <a:pt x="106064" y="2836"/>
                    <a:pt x="108849" y="51"/>
                    <a:pt x="112300" y="0"/>
                  </a:cubicBezTo>
                  <a:lnTo>
                    <a:pt x="125444" y="0"/>
                  </a:lnTo>
                  <a:cubicBezTo>
                    <a:pt x="128916" y="0"/>
                    <a:pt x="131731" y="2815"/>
                    <a:pt x="131731" y="6287"/>
                  </a:cubicBezTo>
                  <a:lnTo>
                    <a:pt x="131731" y="77819"/>
                  </a:lnTo>
                  <a:cubicBezTo>
                    <a:pt x="131783" y="114169"/>
                    <a:pt x="102358" y="143680"/>
                    <a:pt x="66008" y="143732"/>
                  </a:cubicBezTo>
                  <a:cubicBezTo>
                    <a:pt x="65977" y="143732"/>
                    <a:pt x="65945" y="143732"/>
                    <a:pt x="65913" y="1437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6" name="爱设计-5-5">
              <a:extLst>
                <a:ext uri="{FF2B5EF4-FFF2-40B4-BE49-F238E27FC236}">
                  <a16:creationId xmlns:a16="http://schemas.microsoft.com/office/drawing/2014/main" id="{BE7CBAA7-4448-9DF2-27E7-0BC983BED956}"/>
                </a:ext>
              </a:extLst>
            </p:cNvPr>
            <p:cNvSpPr/>
            <p:nvPr/>
          </p:nvSpPr>
          <p:spPr>
            <a:xfrm>
              <a:off x="10782851" y="1095780"/>
              <a:ext cx="93055" cy="116375"/>
            </a:xfrm>
            <a:custGeom>
              <a:avLst/>
              <a:gdLst>
                <a:gd name="connsiteX0" fmla="*/ 6287 w 116682"/>
                <a:gd name="connsiteY0" fmla="*/ 145923 h 145923"/>
                <a:gd name="connsiteX1" fmla="*/ 1 w 116682"/>
                <a:gd name="connsiteY1" fmla="*/ 139829 h 145923"/>
                <a:gd name="connsiteX2" fmla="*/ 1 w 116682"/>
                <a:gd name="connsiteY2" fmla="*/ 139637 h 145923"/>
                <a:gd name="connsiteX3" fmla="*/ 1 w 116682"/>
                <a:gd name="connsiteY3" fmla="*/ 6287 h 145923"/>
                <a:gd name="connsiteX4" fmla="*/ 6287 w 116682"/>
                <a:gd name="connsiteY4" fmla="*/ 0 h 145923"/>
                <a:gd name="connsiteX5" fmla="*/ 20003 w 116682"/>
                <a:gd name="connsiteY5" fmla="*/ 0 h 145923"/>
                <a:gd name="connsiteX6" fmla="*/ 26290 w 116682"/>
                <a:gd name="connsiteY6" fmla="*/ 6287 h 145923"/>
                <a:gd name="connsiteX7" fmla="*/ 26290 w 116682"/>
                <a:gd name="connsiteY7" fmla="*/ 114395 h 145923"/>
                <a:gd name="connsiteX8" fmla="*/ 32576 w 116682"/>
                <a:gd name="connsiteY8" fmla="*/ 120682 h 145923"/>
                <a:gd name="connsiteX9" fmla="*/ 110396 w 116682"/>
                <a:gd name="connsiteY9" fmla="*/ 120682 h 145923"/>
                <a:gd name="connsiteX10" fmla="*/ 116682 w 116682"/>
                <a:gd name="connsiteY10" fmla="*/ 126968 h 145923"/>
                <a:gd name="connsiteX11" fmla="*/ 116682 w 116682"/>
                <a:gd name="connsiteY11" fmla="*/ 139637 h 145923"/>
                <a:gd name="connsiteX12" fmla="*/ 110588 w 116682"/>
                <a:gd name="connsiteY12" fmla="*/ 145923 h 145923"/>
                <a:gd name="connsiteX13" fmla="*/ 110396 w 116682"/>
                <a:gd name="connsiteY13" fmla="*/ 145923 h 1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82" h="145923">
                  <a:moveTo>
                    <a:pt x="6287" y="145923"/>
                  </a:moveTo>
                  <a:cubicBezTo>
                    <a:pt x="2868" y="145976"/>
                    <a:pt x="54" y="143248"/>
                    <a:pt x="1" y="139829"/>
                  </a:cubicBezTo>
                  <a:cubicBezTo>
                    <a:pt x="0" y="139765"/>
                    <a:pt x="0" y="139701"/>
                    <a:pt x="1" y="139637"/>
                  </a:cubicBezTo>
                  <a:lnTo>
                    <a:pt x="1" y="6287"/>
                  </a:lnTo>
                  <a:cubicBezTo>
                    <a:pt x="1" y="2815"/>
                    <a:pt x="2815" y="0"/>
                    <a:pt x="6287" y="0"/>
                  </a:cubicBezTo>
                  <a:lnTo>
                    <a:pt x="20003" y="0"/>
                  </a:lnTo>
                  <a:cubicBezTo>
                    <a:pt x="23475" y="0"/>
                    <a:pt x="26290" y="2815"/>
                    <a:pt x="26290" y="6287"/>
                  </a:cubicBezTo>
                  <a:lnTo>
                    <a:pt x="26290" y="114395"/>
                  </a:lnTo>
                  <a:cubicBezTo>
                    <a:pt x="26290" y="117867"/>
                    <a:pt x="29104" y="120682"/>
                    <a:pt x="32576" y="120682"/>
                  </a:cubicBezTo>
                  <a:lnTo>
                    <a:pt x="110396" y="120682"/>
                  </a:lnTo>
                  <a:cubicBezTo>
                    <a:pt x="113868" y="120682"/>
                    <a:pt x="116682" y="123496"/>
                    <a:pt x="116682" y="126968"/>
                  </a:cubicBezTo>
                  <a:lnTo>
                    <a:pt x="116682" y="139637"/>
                  </a:lnTo>
                  <a:cubicBezTo>
                    <a:pt x="116735" y="143055"/>
                    <a:pt x="114007" y="145870"/>
                    <a:pt x="110588" y="145923"/>
                  </a:cubicBezTo>
                  <a:cubicBezTo>
                    <a:pt x="110524" y="145924"/>
                    <a:pt x="110460" y="145924"/>
                    <a:pt x="110396" y="1459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7" name="爱设计-5-6">
              <a:extLst>
                <a:ext uri="{FF2B5EF4-FFF2-40B4-BE49-F238E27FC236}">
                  <a16:creationId xmlns:a16="http://schemas.microsoft.com/office/drawing/2014/main" id="{2A989EDD-0E42-A083-3C8E-2321DE64BEFC}"/>
                </a:ext>
              </a:extLst>
            </p:cNvPr>
            <p:cNvSpPr/>
            <p:nvPr/>
          </p:nvSpPr>
          <p:spPr>
            <a:xfrm>
              <a:off x="11133572" y="1096312"/>
              <a:ext cx="119110" cy="119110"/>
            </a:xfrm>
            <a:custGeom>
              <a:avLst/>
              <a:gdLst>
                <a:gd name="connsiteX0" fmla="*/ 74867 w 149352"/>
                <a:gd name="connsiteY0" fmla="*/ 149352 h 149352"/>
                <a:gd name="connsiteX1" fmla="*/ 0 w 149352"/>
                <a:gd name="connsiteY1" fmla="*/ 74867 h 149352"/>
                <a:gd name="connsiteX2" fmla="*/ 74486 w 149352"/>
                <a:gd name="connsiteY2" fmla="*/ 0 h 149352"/>
                <a:gd name="connsiteX3" fmla="*/ 149352 w 149352"/>
                <a:gd name="connsiteY3" fmla="*/ 74486 h 149352"/>
                <a:gd name="connsiteX4" fmla="*/ 149352 w 149352"/>
                <a:gd name="connsiteY4" fmla="*/ 74676 h 149352"/>
                <a:gd name="connsiteX5" fmla="*/ 74867 w 149352"/>
                <a:gd name="connsiteY5" fmla="*/ 149352 h 149352"/>
                <a:gd name="connsiteX6" fmla="*/ 74867 w 149352"/>
                <a:gd name="connsiteY6" fmla="*/ 25527 h 149352"/>
                <a:gd name="connsiteX7" fmla="*/ 25527 w 149352"/>
                <a:gd name="connsiteY7" fmla="*/ 74676 h 149352"/>
                <a:gd name="connsiteX8" fmla="*/ 74676 w 149352"/>
                <a:gd name="connsiteY8" fmla="*/ 124015 h 149352"/>
                <a:gd name="connsiteX9" fmla="*/ 124015 w 149352"/>
                <a:gd name="connsiteY9" fmla="*/ 74866 h 149352"/>
                <a:gd name="connsiteX10" fmla="*/ 124016 w 149352"/>
                <a:gd name="connsiteY10" fmla="*/ 74771 h 149352"/>
                <a:gd name="connsiteX11" fmla="*/ 74866 w 149352"/>
                <a:gd name="connsiteY11" fmla="*/ 25432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52" h="149352">
                  <a:moveTo>
                    <a:pt x="74867" y="149352"/>
                  </a:moveTo>
                  <a:cubicBezTo>
                    <a:pt x="33624" y="149457"/>
                    <a:pt x="105" y="116109"/>
                    <a:pt x="0" y="74867"/>
                  </a:cubicBezTo>
                  <a:cubicBezTo>
                    <a:pt x="-105" y="33624"/>
                    <a:pt x="33243" y="105"/>
                    <a:pt x="74486" y="0"/>
                  </a:cubicBezTo>
                  <a:cubicBezTo>
                    <a:pt x="115728" y="-105"/>
                    <a:pt x="149247" y="33243"/>
                    <a:pt x="149352" y="74486"/>
                  </a:cubicBezTo>
                  <a:cubicBezTo>
                    <a:pt x="149352" y="74549"/>
                    <a:pt x="149352" y="74612"/>
                    <a:pt x="149352" y="74676"/>
                  </a:cubicBezTo>
                  <a:cubicBezTo>
                    <a:pt x="149300" y="115822"/>
                    <a:pt x="116013" y="149195"/>
                    <a:pt x="74867" y="149352"/>
                  </a:cubicBezTo>
                  <a:close/>
                  <a:moveTo>
                    <a:pt x="74867" y="25527"/>
                  </a:moveTo>
                  <a:cubicBezTo>
                    <a:pt x="47670" y="25474"/>
                    <a:pt x="25580" y="47479"/>
                    <a:pt x="25527" y="74676"/>
                  </a:cubicBezTo>
                  <a:cubicBezTo>
                    <a:pt x="25474" y="101873"/>
                    <a:pt x="47479" y="123963"/>
                    <a:pt x="74676" y="124015"/>
                  </a:cubicBezTo>
                  <a:cubicBezTo>
                    <a:pt x="101873" y="124068"/>
                    <a:pt x="123963" y="102063"/>
                    <a:pt x="124015" y="74866"/>
                  </a:cubicBezTo>
                  <a:cubicBezTo>
                    <a:pt x="124016" y="74835"/>
                    <a:pt x="124016" y="74803"/>
                    <a:pt x="124016" y="74771"/>
                  </a:cubicBezTo>
                  <a:cubicBezTo>
                    <a:pt x="124016" y="47596"/>
                    <a:pt x="102042" y="25537"/>
                    <a:pt x="74866" y="25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8" name="爱设计-5-7">
              <a:extLst>
                <a:ext uri="{FF2B5EF4-FFF2-40B4-BE49-F238E27FC236}">
                  <a16:creationId xmlns:a16="http://schemas.microsoft.com/office/drawing/2014/main" id="{9999365A-99FB-E6F6-2A0B-1AC2949C566B}"/>
                </a:ext>
              </a:extLst>
            </p:cNvPr>
            <p:cNvSpPr/>
            <p:nvPr/>
          </p:nvSpPr>
          <p:spPr>
            <a:xfrm>
              <a:off x="10880009" y="1094261"/>
              <a:ext cx="119109" cy="119109"/>
            </a:xfrm>
            <a:custGeom>
              <a:avLst/>
              <a:gdLst>
                <a:gd name="connsiteX0" fmla="*/ 74676 w 149351"/>
                <a:gd name="connsiteY0" fmla="*/ 149352 h 149351"/>
                <a:gd name="connsiteX1" fmla="*/ 0 w 149351"/>
                <a:gd name="connsiteY1" fmla="*/ 74676 h 149351"/>
                <a:gd name="connsiteX2" fmla="*/ 74676 w 149351"/>
                <a:gd name="connsiteY2" fmla="*/ 0 h 149351"/>
                <a:gd name="connsiteX3" fmla="*/ 149352 w 149351"/>
                <a:gd name="connsiteY3" fmla="*/ 74676 h 149351"/>
                <a:gd name="connsiteX4" fmla="*/ 74676 w 149351"/>
                <a:gd name="connsiteY4" fmla="*/ 149352 h 149351"/>
                <a:gd name="connsiteX5" fmla="*/ 74676 w 149351"/>
                <a:gd name="connsiteY5" fmla="*/ 25527 h 149351"/>
                <a:gd name="connsiteX6" fmla="*/ 25910 w 149351"/>
                <a:gd name="connsiteY6" fmla="*/ 75245 h 149351"/>
                <a:gd name="connsiteX7" fmla="*/ 75629 w 149351"/>
                <a:gd name="connsiteY7" fmla="*/ 124011 h 149351"/>
                <a:gd name="connsiteX8" fmla="*/ 124396 w 149351"/>
                <a:gd name="connsiteY8" fmla="*/ 74676 h 149351"/>
                <a:gd name="connsiteX9" fmla="*/ 75251 w 149351"/>
                <a:gd name="connsiteY9" fmla="*/ 25524 h 149351"/>
                <a:gd name="connsiteX10" fmla="*/ 74676 w 149351"/>
                <a:gd name="connsiteY10" fmla="*/ 25527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351" h="149351">
                  <a:moveTo>
                    <a:pt x="74676" y="149352"/>
                  </a:moveTo>
                  <a:cubicBezTo>
                    <a:pt x="33434" y="149352"/>
                    <a:pt x="0" y="115918"/>
                    <a:pt x="0" y="74676"/>
                  </a:cubicBezTo>
                  <a:cubicBezTo>
                    <a:pt x="0" y="33434"/>
                    <a:pt x="33434" y="0"/>
                    <a:pt x="74676" y="0"/>
                  </a:cubicBezTo>
                  <a:cubicBezTo>
                    <a:pt x="115918" y="0"/>
                    <a:pt x="149352" y="33434"/>
                    <a:pt x="149352" y="74676"/>
                  </a:cubicBezTo>
                  <a:cubicBezTo>
                    <a:pt x="149352" y="115918"/>
                    <a:pt x="115918" y="149352"/>
                    <a:pt x="74676" y="149352"/>
                  </a:cubicBezTo>
                  <a:close/>
                  <a:moveTo>
                    <a:pt x="74676" y="25527"/>
                  </a:moveTo>
                  <a:cubicBezTo>
                    <a:pt x="47480" y="25790"/>
                    <a:pt x="25647" y="48050"/>
                    <a:pt x="25910" y="75245"/>
                  </a:cubicBezTo>
                  <a:cubicBezTo>
                    <a:pt x="26173" y="102441"/>
                    <a:pt x="48433" y="124274"/>
                    <a:pt x="75629" y="124011"/>
                  </a:cubicBezTo>
                  <a:cubicBezTo>
                    <a:pt x="102675" y="123749"/>
                    <a:pt x="124447" y="101723"/>
                    <a:pt x="124396" y="74676"/>
                  </a:cubicBezTo>
                  <a:cubicBezTo>
                    <a:pt x="124398" y="47532"/>
                    <a:pt x="102395" y="25525"/>
                    <a:pt x="75251" y="25524"/>
                  </a:cubicBezTo>
                  <a:cubicBezTo>
                    <a:pt x="75059" y="25524"/>
                    <a:pt x="74868" y="25525"/>
                    <a:pt x="74676" y="255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9" name="爱设计-5-8">
              <a:extLst>
                <a:ext uri="{FF2B5EF4-FFF2-40B4-BE49-F238E27FC236}">
                  <a16:creationId xmlns:a16="http://schemas.microsoft.com/office/drawing/2014/main" id="{E3F3C614-CE56-64E2-7365-B6563113C430}"/>
                </a:ext>
              </a:extLst>
            </p:cNvPr>
            <p:cNvSpPr/>
            <p:nvPr/>
          </p:nvSpPr>
          <p:spPr>
            <a:xfrm>
              <a:off x="11007398" y="1093083"/>
              <a:ext cx="120880" cy="119110"/>
            </a:xfrm>
            <a:custGeom>
              <a:avLst/>
              <a:gdLst>
                <a:gd name="connsiteX0" fmla="*/ 145638 w 151572"/>
                <a:gd name="connsiteY0" fmla="*/ 64438 h 149352"/>
                <a:gd name="connsiteX1" fmla="*/ 145066 w 151572"/>
                <a:gd name="connsiteY1" fmla="*/ 64438 h 149352"/>
                <a:gd name="connsiteX2" fmla="*/ 145066 w 151572"/>
                <a:gd name="connsiteY2" fmla="*/ 64438 h 149352"/>
                <a:gd name="connsiteX3" fmla="*/ 87916 w 151572"/>
                <a:gd name="connsiteY3" fmla="*/ 64438 h 149352"/>
                <a:gd name="connsiteX4" fmla="*/ 81630 w 151572"/>
                <a:gd name="connsiteY4" fmla="*/ 70724 h 149352"/>
                <a:gd name="connsiteX5" fmla="*/ 81630 w 151572"/>
                <a:gd name="connsiteY5" fmla="*/ 83583 h 149352"/>
                <a:gd name="connsiteX6" fmla="*/ 87916 w 151572"/>
                <a:gd name="connsiteY6" fmla="*/ 89869 h 149352"/>
                <a:gd name="connsiteX7" fmla="*/ 115443 w 151572"/>
                <a:gd name="connsiteY7" fmla="*/ 89869 h 149352"/>
                <a:gd name="connsiteX8" fmla="*/ 119539 w 151572"/>
                <a:gd name="connsiteY8" fmla="*/ 91584 h 149352"/>
                <a:gd name="connsiteX9" fmla="*/ 120492 w 151572"/>
                <a:gd name="connsiteY9" fmla="*/ 96632 h 149352"/>
                <a:gd name="connsiteX10" fmla="*/ 120492 w 151572"/>
                <a:gd name="connsiteY10" fmla="*/ 96632 h 149352"/>
                <a:gd name="connsiteX11" fmla="*/ 120492 w 151572"/>
                <a:gd name="connsiteY11" fmla="*/ 96632 h 149352"/>
                <a:gd name="connsiteX12" fmla="*/ 103632 w 151572"/>
                <a:gd name="connsiteY12" fmla="*/ 117873 h 149352"/>
                <a:gd name="connsiteX13" fmla="*/ 102870 w 151572"/>
                <a:gd name="connsiteY13" fmla="*/ 117873 h 149352"/>
                <a:gd name="connsiteX14" fmla="*/ 100299 w 151572"/>
                <a:gd name="connsiteY14" fmla="*/ 119206 h 149352"/>
                <a:gd name="connsiteX15" fmla="*/ 100299 w 151572"/>
                <a:gd name="connsiteY15" fmla="*/ 119206 h 149352"/>
                <a:gd name="connsiteX16" fmla="*/ 99156 w 151572"/>
                <a:gd name="connsiteY16" fmla="*/ 119778 h 149352"/>
                <a:gd name="connsiteX17" fmla="*/ 99156 w 151572"/>
                <a:gd name="connsiteY17" fmla="*/ 119778 h 149352"/>
                <a:gd name="connsiteX18" fmla="*/ 98108 w 151572"/>
                <a:gd name="connsiteY18" fmla="*/ 120254 h 149352"/>
                <a:gd name="connsiteX19" fmla="*/ 98108 w 151572"/>
                <a:gd name="connsiteY19" fmla="*/ 120254 h 149352"/>
                <a:gd name="connsiteX20" fmla="*/ 96965 w 151572"/>
                <a:gd name="connsiteY20" fmla="*/ 120254 h 149352"/>
                <a:gd name="connsiteX21" fmla="*/ 96965 w 151572"/>
                <a:gd name="connsiteY21" fmla="*/ 120254 h 149352"/>
                <a:gd name="connsiteX22" fmla="*/ 91345 w 151572"/>
                <a:gd name="connsiteY22" fmla="*/ 122254 h 149352"/>
                <a:gd name="connsiteX23" fmla="*/ 91345 w 151572"/>
                <a:gd name="connsiteY23" fmla="*/ 122254 h 149352"/>
                <a:gd name="connsiteX24" fmla="*/ 90012 w 151572"/>
                <a:gd name="connsiteY24" fmla="*/ 122254 h 149352"/>
                <a:gd name="connsiteX25" fmla="*/ 90012 w 151572"/>
                <a:gd name="connsiteY25" fmla="*/ 122254 h 149352"/>
                <a:gd name="connsiteX26" fmla="*/ 88678 w 151572"/>
                <a:gd name="connsiteY26" fmla="*/ 122254 h 149352"/>
                <a:gd name="connsiteX27" fmla="*/ 88678 w 151572"/>
                <a:gd name="connsiteY27" fmla="*/ 122254 h 149352"/>
                <a:gd name="connsiteX28" fmla="*/ 81344 w 151572"/>
                <a:gd name="connsiteY28" fmla="*/ 123302 h 149352"/>
                <a:gd name="connsiteX29" fmla="*/ 71819 w 151572"/>
                <a:gd name="connsiteY29" fmla="*/ 123302 h 149352"/>
                <a:gd name="connsiteX30" fmla="*/ 70581 w 151572"/>
                <a:gd name="connsiteY30" fmla="*/ 123302 h 149352"/>
                <a:gd name="connsiteX31" fmla="*/ 70581 w 151572"/>
                <a:gd name="connsiteY31" fmla="*/ 123302 h 149352"/>
                <a:gd name="connsiteX32" fmla="*/ 66580 w 151572"/>
                <a:gd name="connsiteY32" fmla="*/ 122540 h 149352"/>
                <a:gd name="connsiteX33" fmla="*/ 66580 w 151572"/>
                <a:gd name="connsiteY33" fmla="*/ 122540 h 149352"/>
                <a:gd name="connsiteX34" fmla="*/ 29259 w 151572"/>
                <a:gd name="connsiteY34" fmla="*/ 63743 h 149352"/>
                <a:gd name="connsiteX35" fmla="*/ 63246 w 151572"/>
                <a:gd name="connsiteY35" fmla="*/ 27290 h 149352"/>
                <a:gd name="connsiteX36" fmla="*/ 63246 w 151572"/>
                <a:gd name="connsiteY36" fmla="*/ 27290 h 149352"/>
                <a:gd name="connsiteX37" fmla="*/ 72009 w 151572"/>
                <a:gd name="connsiteY37" fmla="*/ 25480 h 149352"/>
                <a:gd name="connsiteX38" fmla="*/ 72009 w 151572"/>
                <a:gd name="connsiteY38" fmla="*/ 25480 h 149352"/>
                <a:gd name="connsiteX39" fmla="*/ 75438 w 151572"/>
                <a:gd name="connsiteY39" fmla="*/ 25480 h 149352"/>
                <a:gd name="connsiteX40" fmla="*/ 77534 w 151572"/>
                <a:gd name="connsiteY40" fmla="*/ 25480 h 149352"/>
                <a:gd name="connsiteX41" fmla="*/ 108966 w 151572"/>
                <a:gd name="connsiteY41" fmla="*/ 36815 h 149352"/>
                <a:gd name="connsiteX42" fmla="*/ 109538 w 151572"/>
                <a:gd name="connsiteY42" fmla="*/ 37387 h 149352"/>
                <a:gd name="connsiteX43" fmla="*/ 109538 w 151572"/>
                <a:gd name="connsiteY43" fmla="*/ 37387 h 149352"/>
                <a:gd name="connsiteX44" fmla="*/ 112395 w 151572"/>
                <a:gd name="connsiteY44" fmla="*/ 40054 h 149352"/>
                <a:gd name="connsiteX45" fmla="*/ 120396 w 151572"/>
                <a:gd name="connsiteY45" fmla="*/ 40720 h 149352"/>
                <a:gd name="connsiteX46" fmla="*/ 131064 w 151572"/>
                <a:gd name="connsiteY46" fmla="*/ 33291 h 149352"/>
                <a:gd name="connsiteX47" fmla="*/ 132781 w 151572"/>
                <a:gd name="connsiteY47" fmla="*/ 24705 h 149352"/>
                <a:gd name="connsiteX48" fmla="*/ 132588 w 151572"/>
                <a:gd name="connsiteY48" fmla="*/ 24433 h 149352"/>
                <a:gd name="connsiteX49" fmla="*/ 122016 w 151572"/>
                <a:gd name="connsiteY49" fmla="*/ 14908 h 149352"/>
                <a:gd name="connsiteX50" fmla="*/ 77343 w 151572"/>
                <a:gd name="connsiteY50" fmla="*/ 49 h 149352"/>
                <a:gd name="connsiteX51" fmla="*/ 77343 w 151572"/>
                <a:gd name="connsiteY51" fmla="*/ 49 h 149352"/>
                <a:gd name="connsiteX52" fmla="*/ 49 w 151572"/>
                <a:gd name="connsiteY52" fmla="*/ 72010 h 149352"/>
                <a:gd name="connsiteX53" fmla="*/ 72010 w 151572"/>
                <a:gd name="connsiteY53" fmla="*/ 149305 h 149352"/>
                <a:gd name="connsiteX54" fmla="*/ 77344 w 151572"/>
                <a:gd name="connsiteY54" fmla="*/ 149305 h 149352"/>
                <a:gd name="connsiteX55" fmla="*/ 84487 w 151572"/>
                <a:gd name="connsiteY55" fmla="*/ 149305 h 149352"/>
                <a:gd name="connsiteX56" fmla="*/ 86202 w 151572"/>
                <a:gd name="connsiteY56" fmla="*/ 149305 h 149352"/>
                <a:gd name="connsiteX57" fmla="*/ 87440 w 151572"/>
                <a:gd name="connsiteY57" fmla="*/ 149305 h 149352"/>
                <a:gd name="connsiteX58" fmla="*/ 88583 w 151572"/>
                <a:gd name="connsiteY58" fmla="*/ 149305 h 149352"/>
                <a:gd name="connsiteX59" fmla="*/ 89631 w 151572"/>
                <a:gd name="connsiteY59" fmla="*/ 149305 h 149352"/>
                <a:gd name="connsiteX60" fmla="*/ 91536 w 151572"/>
                <a:gd name="connsiteY60" fmla="*/ 149305 h 149352"/>
                <a:gd name="connsiteX61" fmla="*/ 92583 w 151572"/>
                <a:gd name="connsiteY61" fmla="*/ 149305 h 149352"/>
                <a:gd name="connsiteX62" fmla="*/ 93726 w 151572"/>
                <a:gd name="connsiteY62" fmla="*/ 149305 h 149352"/>
                <a:gd name="connsiteX63" fmla="*/ 94679 w 151572"/>
                <a:gd name="connsiteY63" fmla="*/ 149305 h 149352"/>
                <a:gd name="connsiteX64" fmla="*/ 96679 w 151572"/>
                <a:gd name="connsiteY64" fmla="*/ 149305 h 149352"/>
                <a:gd name="connsiteX65" fmla="*/ 97536 w 151572"/>
                <a:gd name="connsiteY65" fmla="*/ 149305 h 149352"/>
                <a:gd name="connsiteX66" fmla="*/ 98775 w 151572"/>
                <a:gd name="connsiteY66" fmla="*/ 149305 h 149352"/>
                <a:gd name="connsiteX67" fmla="*/ 99632 w 151572"/>
                <a:gd name="connsiteY67" fmla="*/ 149305 h 149352"/>
                <a:gd name="connsiteX68" fmla="*/ 101727 w 151572"/>
                <a:gd name="connsiteY68" fmla="*/ 148543 h 149352"/>
                <a:gd name="connsiteX69" fmla="*/ 102489 w 151572"/>
                <a:gd name="connsiteY69" fmla="*/ 148543 h 149352"/>
                <a:gd name="connsiteX70" fmla="*/ 103728 w 151572"/>
                <a:gd name="connsiteY70" fmla="*/ 148543 h 149352"/>
                <a:gd name="connsiteX71" fmla="*/ 103728 w 151572"/>
                <a:gd name="connsiteY71" fmla="*/ 148543 h 149352"/>
                <a:gd name="connsiteX72" fmla="*/ 106299 w 151572"/>
                <a:gd name="connsiteY72" fmla="*/ 147591 h 149352"/>
                <a:gd name="connsiteX73" fmla="*/ 106966 w 151572"/>
                <a:gd name="connsiteY73" fmla="*/ 147591 h 149352"/>
                <a:gd name="connsiteX74" fmla="*/ 110967 w 151572"/>
                <a:gd name="connsiteY74" fmla="*/ 145686 h 149352"/>
                <a:gd name="connsiteX75" fmla="*/ 111538 w 151572"/>
                <a:gd name="connsiteY75" fmla="*/ 145686 h 149352"/>
                <a:gd name="connsiteX76" fmla="*/ 114015 w 151572"/>
                <a:gd name="connsiteY76" fmla="*/ 144257 h 149352"/>
                <a:gd name="connsiteX77" fmla="*/ 114015 w 151572"/>
                <a:gd name="connsiteY77" fmla="*/ 144257 h 149352"/>
                <a:gd name="connsiteX78" fmla="*/ 115253 w 151572"/>
                <a:gd name="connsiteY78" fmla="*/ 143495 h 149352"/>
                <a:gd name="connsiteX79" fmla="*/ 115729 w 151572"/>
                <a:gd name="connsiteY79" fmla="*/ 143495 h 149352"/>
                <a:gd name="connsiteX80" fmla="*/ 118110 w 151572"/>
                <a:gd name="connsiteY80" fmla="*/ 141971 h 149352"/>
                <a:gd name="connsiteX81" fmla="*/ 118110 w 151572"/>
                <a:gd name="connsiteY81" fmla="*/ 141971 h 149352"/>
                <a:gd name="connsiteX82" fmla="*/ 119349 w 151572"/>
                <a:gd name="connsiteY82" fmla="*/ 141114 h 149352"/>
                <a:gd name="connsiteX83" fmla="*/ 119349 w 151572"/>
                <a:gd name="connsiteY83" fmla="*/ 141114 h 149352"/>
                <a:gd name="connsiteX84" fmla="*/ 121730 w 151572"/>
                <a:gd name="connsiteY84" fmla="*/ 139399 h 149352"/>
                <a:gd name="connsiteX85" fmla="*/ 121730 w 151572"/>
                <a:gd name="connsiteY85" fmla="*/ 139399 h 149352"/>
                <a:gd name="connsiteX86" fmla="*/ 122968 w 151572"/>
                <a:gd name="connsiteY86" fmla="*/ 138352 h 149352"/>
                <a:gd name="connsiteX87" fmla="*/ 122968 w 151572"/>
                <a:gd name="connsiteY87" fmla="*/ 138352 h 149352"/>
                <a:gd name="connsiteX88" fmla="*/ 125349 w 151572"/>
                <a:gd name="connsiteY88" fmla="*/ 136351 h 149352"/>
                <a:gd name="connsiteX89" fmla="*/ 125349 w 151572"/>
                <a:gd name="connsiteY89" fmla="*/ 136351 h 149352"/>
                <a:gd name="connsiteX90" fmla="*/ 150400 w 151572"/>
                <a:gd name="connsiteY90" fmla="*/ 80630 h 149352"/>
                <a:gd name="connsiteX91" fmla="*/ 150400 w 151572"/>
                <a:gd name="connsiteY91" fmla="*/ 74248 h 149352"/>
                <a:gd name="connsiteX92" fmla="*/ 149006 w 151572"/>
                <a:gd name="connsiteY92" fmla="*/ 65604 h 149352"/>
                <a:gd name="connsiteX93" fmla="*/ 145638 w 151572"/>
                <a:gd name="connsiteY93" fmla="*/ 64438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51572" h="149352">
                  <a:moveTo>
                    <a:pt x="145638" y="64438"/>
                  </a:moveTo>
                  <a:lnTo>
                    <a:pt x="145066" y="64438"/>
                  </a:lnTo>
                  <a:lnTo>
                    <a:pt x="145066" y="64438"/>
                  </a:lnTo>
                  <a:lnTo>
                    <a:pt x="87916" y="64438"/>
                  </a:lnTo>
                  <a:cubicBezTo>
                    <a:pt x="84444" y="64438"/>
                    <a:pt x="81630" y="67252"/>
                    <a:pt x="81630" y="70724"/>
                  </a:cubicBezTo>
                  <a:lnTo>
                    <a:pt x="81630" y="83583"/>
                  </a:lnTo>
                  <a:cubicBezTo>
                    <a:pt x="81630" y="87055"/>
                    <a:pt x="84444" y="89869"/>
                    <a:pt x="87916" y="89869"/>
                  </a:cubicBezTo>
                  <a:lnTo>
                    <a:pt x="115443" y="89869"/>
                  </a:lnTo>
                  <a:cubicBezTo>
                    <a:pt x="116988" y="89843"/>
                    <a:pt x="118474" y="90465"/>
                    <a:pt x="119539" y="91584"/>
                  </a:cubicBezTo>
                  <a:cubicBezTo>
                    <a:pt x="120734" y="92976"/>
                    <a:pt x="121097" y="94900"/>
                    <a:pt x="120492" y="96632"/>
                  </a:cubicBezTo>
                  <a:lnTo>
                    <a:pt x="120492" y="96632"/>
                  </a:lnTo>
                  <a:lnTo>
                    <a:pt x="120492" y="96632"/>
                  </a:lnTo>
                  <a:cubicBezTo>
                    <a:pt x="116693" y="104984"/>
                    <a:pt x="110905" y="112278"/>
                    <a:pt x="103632" y="117873"/>
                  </a:cubicBezTo>
                  <a:lnTo>
                    <a:pt x="102870" y="117873"/>
                  </a:lnTo>
                  <a:lnTo>
                    <a:pt x="100299" y="119206"/>
                  </a:lnTo>
                  <a:lnTo>
                    <a:pt x="100299" y="119206"/>
                  </a:lnTo>
                  <a:lnTo>
                    <a:pt x="99156" y="119778"/>
                  </a:lnTo>
                  <a:lnTo>
                    <a:pt x="99156" y="119778"/>
                  </a:lnTo>
                  <a:lnTo>
                    <a:pt x="98108" y="120254"/>
                  </a:lnTo>
                  <a:lnTo>
                    <a:pt x="98108" y="120254"/>
                  </a:lnTo>
                  <a:lnTo>
                    <a:pt x="96965" y="120254"/>
                  </a:lnTo>
                  <a:lnTo>
                    <a:pt x="96965" y="120254"/>
                  </a:lnTo>
                  <a:lnTo>
                    <a:pt x="91345" y="122254"/>
                  </a:lnTo>
                  <a:lnTo>
                    <a:pt x="91345" y="122254"/>
                  </a:lnTo>
                  <a:lnTo>
                    <a:pt x="90012" y="122254"/>
                  </a:lnTo>
                  <a:lnTo>
                    <a:pt x="90012" y="122254"/>
                  </a:lnTo>
                  <a:lnTo>
                    <a:pt x="88678" y="122254"/>
                  </a:lnTo>
                  <a:lnTo>
                    <a:pt x="88678" y="122254"/>
                  </a:lnTo>
                  <a:cubicBezTo>
                    <a:pt x="86262" y="122783"/>
                    <a:pt x="83811" y="123133"/>
                    <a:pt x="81344" y="123302"/>
                  </a:cubicBezTo>
                  <a:lnTo>
                    <a:pt x="71819" y="123302"/>
                  </a:lnTo>
                  <a:lnTo>
                    <a:pt x="70581" y="123302"/>
                  </a:lnTo>
                  <a:lnTo>
                    <a:pt x="70581" y="123302"/>
                  </a:lnTo>
                  <a:lnTo>
                    <a:pt x="66580" y="122540"/>
                  </a:lnTo>
                  <a:lnTo>
                    <a:pt x="66580" y="122540"/>
                  </a:lnTo>
                  <a:cubicBezTo>
                    <a:pt x="40038" y="116609"/>
                    <a:pt x="23329" y="90285"/>
                    <a:pt x="29259" y="63743"/>
                  </a:cubicBezTo>
                  <a:cubicBezTo>
                    <a:pt x="33149" y="46333"/>
                    <a:pt x="46151" y="32388"/>
                    <a:pt x="63246" y="27290"/>
                  </a:cubicBezTo>
                  <a:lnTo>
                    <a:pt x="63246" y="27290"/>
                  </a:lnTo>
                  <a:cubicBezTo>
                    <a:pt x="66102" y="26405"/>
                    <a:pt x="69037" y="25799"/>
                    <a:pt x="72009" y="25480"/>
                  </a:cubicBezTo>
                  <a:lnTo>
                    <a:pt x="72009" y="25480"/>
                  </a:lnTo>
                  <a:lnTo>
                    <a:pt x="75438" y="25480"/>
                  </a:lnTo>
                  <a:lnTo>
                    <a:pt x="77534" y="25480"/>
                  </a:lnTo>
                  <a:cubicBezTo>
                    <a:pt x="89018" y="25448"/>
                    <a:pt x="100146" y="29461"/>
                    <a:pt x="108966" y="36815"/>
                  </a:cubicBezTo>
                  <a:lnTo>
                    <a:pt x="109538" y="37387"/>
                  </a:lnTo>
                  <a:lnTo>
                    <a:pt x="109538" y="37387"/>
                  </a:lnTo>
                  <a:lnTo>
                    <a:pt x="112395" y="40054"/>
                  </a:lnTo>
                  <a:cubicBezTo>
                    <a:pt x="114519" y="42249"/>
                    <a:pt x="117939" y="42534"/>
                    <a:pt x="120396" y="40720"/>
                  </a:cubicBezTo>
                  <a:lnTo>
                    <a:pt x="131064" y="33291"/>
                  </a:lnTo>
                  <a:cubicBezTo>
                    <a:pt x="133909" y="31394"/>
                    <a:pt x="134678" y="27550"/>
                    <a:pt x="132781" y="24705"/>
                  </a:cubicBezTo>
                  <a:cubicBezTo>
                    <a:pt x="132719" y="24612"/>
                    <a:pt x="132655" y="24522"/>
                    <a:pt x="132588" y="24433"/>
                  </a:cubicBezTo>
                  <a:cubicBezTo>
                    <a:pt x="129363" y="20941"/>
                    <a:pt x="125824" y="17753"/>
                    <a:pt x="122016" y="14908"/>
                  </a:cubicBezTo>
                  <a:cubicBezTo>
                    <a:pt x="109110" y="5280"/>
                    <a:pt x="93445" y="69"/>
                    <a:pt x="77343" y="49"/>
                  </a:cubicBezTo>
                  <a:lnTo>
                    <a:pt x="77343" y="49"/>
                  </a:lnTo>
                  <a:cubicBezTo>
                    <a:pt x="36127" y="-1424"/>
                    <a:pt x="1521" y="30794"/>
                    <a:pt x="49" y="72010"/>
                  </a:cubicBezTo>
                  <a:cubicBezTo>
                    <a:pt x="-1424" y="113226"/>
                    <a:pt x="30794" y="147833"/>
                    <a:pt x="72010" y="149305"/>
                  </a:cubicBezTo>
                  <a:cubicBezTo>
                    <a:pt x="73788" y="149369"/>
                    <a:pt x="75566" y="149369"/>
                    <a:pt x="77344" y="149305"/>
                  </a:cubicBezTo>
                  <a:lnTo>
                    <a:pt x="84487" y="149305"/>
                  </a:lnTo>
                  <a:lnTo>
                    <a:pt x="86202" y="149305"/>
                  </a:lnTo>
                  <a:lnTo>
                    <a:pt x="87440" y="149305"/>
                  </a:lnTo>
                  <a:lnTo>
                    <a:pt x="88583" y="149305"/>
                  </a:lnTo>
                  <a:lnTo>
                    <a:pt x="89631" y="149305"/>
                  </a:lnTo>
                  <a:lnTo>
                    <a:pt x="91536" y="149305"/>
                  </a:lnTo>
                  <a:lnTo>
                    <a:pt x="92583" y="149305"/>
                  </a:lnTo>
                  <a:lnTo>
                    <a:pt x="93726" y="149305"/>
                  </a:lnTo>
                  <a:lnTo>
                    <a:pt x="94679" y="149305"/>
                  </a:lnTo>
                  <a:lnTo>
                    <a:pt x="96679" y="149305"/>
                  </a:lnTo>
                  <a:lnTo>
                    <a:pt x="97536" y="149305"/>
                  </a:lnTo>
                  <a:lnTo>
                    <a:pt x="98775" y="149305"/>
                  </a:lnTo>
                  <a:lnTo>
                    <a:pt x="99632" y="149305"/>
                  </a:lnTo>
                  <a:lnTo>
                    <a:pt x="101727" y="148543"/>
                  </a:lnTo>
                  <a:lnTo>
                    <a:pt x="102489" y="148543"/>
                  </a:lnTo>
                  <a:lnTo>
                    <a:pt x="103728" y="148543"/>
                  </a:lnTo>
                  <a:lnTo>
                    <a:pt x="103728" y="148543"/>
                  </a:lnTo>
                  <a:lnTo>
                    <a:pt x="106299" y="147591"/>
                  </a:lnTo>
                  <a:lnTo>
                    <a:pt x="106966" y="147591"/>
                  </a:lnTo>
                  <a:lnTo>
                    <a:pt x="110967" y="145686"/>
                  </a:lnTo>
                  <a:lnTo>
                    <a:pt x="111538" y="145686"/>
                  </a:lnTo>
                  <a:lnTo>
                    <a:pt x="114015" y="144257"/>
                  </a:lnTo>
                  <a:lnTo>
                    <a:pt x="114015" y="144257"/>
                  </a:lnTo>
                  <a:lnTo>
                    <a:pt x="115253" y="143495"/>
                  </a:lnTo>
                  <a:lnTo>
                    <a:pt x="115729" y="143495"/>
                  </a:lnTo>
                  <a:lnTo>
                    <a:pt x="118110" y="141971"/>
                  </a:lnTo>
                  <a:lnTo>
                    <a:pt x="118110" y="141971"/>
                  </a:lnTo>
                  <a:lnTo>
                    <a:pt x="119349" y="141114"/>
                  </a:lnTo>
                  <a:lnTo>
                    <a:pt x="119349" y="141114"/>
                  </a:lnTo>
                  <a:cubicBezTo>
                    <a:pt x="120185" y="140604"/>
                    <a:pt x="120981" y="140031"/>
                    <a:pt x="121730" y="139399"/>
                  </a:cubicBezTo>
                  <a:lnTo>
                    <a:pt x="121730" y="139399"/>
                  </a:lnTo>
                  <a:lnTo>
                    <a:pt x="122968" y="138352"/>
                  </a:lnTo>
                  <a:lnTo>
                    <a:pt x="122968" y="138352"/>
                  </a:lnTo>
                  <a:lnTo>
                    <a:pt x="125349" y="136351"/>
                  </a:lnTo>
                  <a:lnTo>
                    <a:pt x="125349" y="136351"/>
                  </a:lnTo>
                  <a:cubicBezTo>
                    <a:pt x="141417" y="122313"/>
                    <a:pt x="150564" y="101966"/>
                    <a:pt x="150400" y="80630"/>
                  </a:cubicBezTo>
                  <a:lnTo>
                    <a:pt x="150400" y="74248"/>
                  </a:lnTo>
                  <a:cubicBezTo>
                    <a:pt x="152402" y="71476"/>
                    <a:pt x="151778" y="67606"/>
                    <a:pt x="149006" y="65604"/>
                  </a:cubicBezTo>
                  <a:cubicBezTo>
                    <a:pt x="148022" y="64894"/>
                    <a:pt x="146850" y="64488"/>
                    <a:pt x="145638" y="644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58" name="爱设计-6">
            <a:extLst>
              <a:ext uri="{FF2B5EF4-FFF2-40B4-BE49-F238E27FC236}">
                <a16:creationId xmlns:a16="http://schemas.microsoft.com/office/drawing/2014/main" id="{A557267D-1519-ACE0-B953-F70B08ADD3AB}"/>
              </a:ext>
            </a:extLst>
          </p:cNvPr>
          <p:cNvGrpSpPr/>
          <p:nvPr/>
        </p:nvGrpSpPr>
        <p:grpSpPr>
          <a:xfrm>
            <a:off x="5185410" y="0"/>
            <a:ext cx="1821180" cy="6858001"/>
            <a:chOff x="5173980" y="-2"/>
            <a:chExt cx="1821180" cy="6858001"/>
          </a:xfrm>
        </p:grpSpPr>
        <p:pic>
          <p:nvPicPr>
            <p:cNvPr id="59" name="爱设计-6-1">
              <a:extLst>
                <a:ext uri="{FF2B5EF4-FFF2-40B4-BE49-F238E27FC236}">
                  <a16:creationId xmlns:a16="http://schemas.microsoft.com/office/drawing/2014/main" id="{1B287F04-1893-E3B3-D7AD-4016D42CF3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 amt="8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38750" y="6605210"/>
              <a:ext cx="1756410" cy="252789"/>
            </a:xfrm>
            <a:custGeom>
              <a:avLst/>
              <a:gdLst>
                <a:gd name="connsiteX0" fmla="*/ 0 w 6273328"/>
                <a:gd name="connsiteY0" fmla="*/ 0 h 433330"/>
                <a:gd name="connsiteX1" fmla="*/ 6273328 w 6273328"/>
                <a:gd name="connsiteY1" fmla="*/ 0 h 433330"/>
                <a:gd name="connsiteX2" fmla="*/ 6273328 w 6273328"/>
                <a:gd name="connsiteY2" fmla="*/ 433330 h 433330"/>
                <a:gd name="connsiteX3" fmla="*/ 0 w 6273328"/>
                <a:gd name="connsiteY3" fmla="*/ 433330 h 433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73328" h="433330">
                  <a:moveTo>
                    <a:pt x="0" y="0"/>
                  </a:moveTo>
                  <a:lnTo>
                    <a:pt x="6273328" y="0"/>
                  </a:lnTo>
                  <a:lnTo>
                    <a:pt x="6273328" y="433330"/>
                  </a:lnTo>
                  <a:lnTo>
                    <a:pt x="0" y="433330"/>
                  </a:lnTo>
                  <a:close/>
                </a:path>
              </a:pathLst>
            </a:custGeom>
          </p:spPr>
        </p:pic>
        <p:pic>
          <p:nvPicPr>
            <p:cNvPr id="60" name="爱设计-6-2">
              <a:extLst>
                <a:ext uri="{FF2B5EF4-FFF2-40B4-BE49-F238E27FC236}">
                  <a16:creationId xmlns:a16="http://schemas.microsoft.com/office/drawing/2014/main" id="{B53E03F8-B6F0-63A5-0A0D-4D23A666E4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alphaModFix amt="8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 flipV="1">
              <a:off x="5173980" y="-2"/>
              <a:ext cx="1821180" cy="252789"/>
            </a:xfrm>
            <a:custGeom>
              <a:avLst/>
              <a:gdLst>
                <a:gd name="connsiteX0" fmla="*/ 0 w 6273328"/>
                <a:gd name="connsiteY0" fmla="*/ 0 h 433330"/>
                <a:gd name="connsiteX1" fmla="*/ 6273328 w 6273328"/>
                <a:gd name="connsiteY1" fmla="*/ 0 h 433330"/>
                <a:gd name="connsiteX2" fmla="*/ 6273328 w 6273328"/>
                <a:gd name="connsiteY2" fmla="*/ 433330 h 433330"/>
                <a:gd name="connsiteX3" fmla="*/ 0 w 6273328"/>
                <a:gd name="connsiteY3" fmla="*/ 433330 h 433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73328" h="433330">
                  <a:moveTo>
                    <a:pt x="0" y="0"/>
                  </a:moveTo>
                  <a:lnTo>
                    <a:pt x="6273328" y="0"/>
                  </a:lnTo>
                  <a:lnTo>
                    <a:pt x="6273328" y="433330"/>
                  </a:lnTo>
                  <a:lnTo>
                    <a:pt x="0" y="433330"/>
                  </a:lnTo>
                  <a:close/>
                </a:path>
              </a:pathLst>
            </a:custGeom>
          </p:spPr>
        </p:pic>
      </p:grpSp>
      <p:grpSp>
        <p:nvGrpSpPr>
          <p:cNvPr id="73" name="爱设计-7">
            <a:extLst>
              <a:ext uri="{FF2B5EF4-FFF2-40B4-BE49-F238E27FC236}">
                <a16:creationId xmlns:a16="http://schemas.microsoft.com/office/drawing/2014/main" id="{943FA7F2-73EB-869B-3F88-40CBE1137EAA}"/>
              </a:ext>
            </a:extLst>
          </p:cNvPr>
          <p:cNvGrpSpPr/>
          <p:nvPr/>
        </p:nvGrpSpPr>
        <p:grpSpPr>
          <a:xfrm>
            <a:off x="2918361" y="1346398"/>
            <a:ext cx="6329876" cy="3414281"/>
            <a:chOff x="2918361" y="1346398"/>
            <a:chExt cx="6329876" cy="3414281"/>
          </a:xfrm>
        </p:grpSpPr>
        <p:sp>
          <p:nvSpPr>
            <p:cNvPr id="62" name="爱设计-7-1">
              <a:extLst>
                <a:ext uri="{FF2B5EF4-FFF2-40B4-BE49-F238E27FC236}">
                  <a16:creationId xmlns:a16="http://schemas.microsoft.com/office/drawing/2014/main" id="{F46ECED0-A7FF-874B-9898-F481A6398779}"/>
                </a:ext>
              </a:extLst>
            </p:cNvPr>
            <p:cNvSpPr txBox="1"/>
            <p:nvPr/>
          </p:nvSpPr>
          <p:spPr>
            <a:xfrm>
              <a:off x="4249499" y="1346398"/>
              <a:ext cx="3667601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600" dirty="0"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>
                          <a:lumMod val="75000"/>
                          <a:alpha val="0"/>
                        </a:schemeClr>
                      </a:gs>
                    </a:gsLst>
                    <a:lin ang="5400000" scaled="0"/>
                  </a:gradFill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H" panose="00020600040101010101" pitchFamily="18" charset="-122"/>
                </a:rPr>
                <a:t>01</a:t>
              </a:r>
            </a:p>
          </p:txBody>
        </p:sp>
        <p:sp>
          <p:nvSpPr>
            <p:cNvPr id="63" name="爱设计-7-2">
              <a:extLst>
                <a:ext uri="{FF2B5EF4-FFF2-40B4-BE49-F238E27FC236}">
                  <a16:creationId xmlns:a16="http://schemas.microsoft.com/office/drawing/2014/main" id="{3D2C4E1B-0433-C105-9800-75B05A84C3E6}"/>
                </a:ext>
              </a:extLst>
            </p:cNvPr>
            <p:cNvSpPr txBox="1"/>
            <p:nvPr/>
          </p:nvSpPr>
          <p:spPr>
            <a:xfrm>
              <a:off x="2918361" y="2973189"/>
              <a:ext cx="632987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dirty="0">
                  <a:solidFill>
                    <a:schemeClr val="accent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H" panose="00020600040101010101" pitchFamily="18" charset="-122"/>
                </a:rPr>
                <a:t>工作</a:t>
              </a:r>
              <a:r>
                <a:rPr lang="zh-CN" altLang="en-US" sz="8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H" panose="00020600040101010101" pitchFamily="18" charset="-122"/>
                </a:rPr>
                <a:t>完成情况</a:t>
              </a:r>
            </a:p>
          </p:txBody>
        </p:sp>
        <p:sp>
          <p:nvSpPr>
            <p:cNvPr id="64" name="爱设计-7-3">
              <a:extLst>
                <a:ext uri="{FF2B5EF4-FFF2-40B4-BE49-F238E27FC236}">
                  <a16:creationId xmlns:a16="http://schemas.microsoft.com/office/drawing/2014/main" id="{8793FE51-BD13-9925-04BF-6F09629AD965}"/>
                </a:ext>
              </a:extLst>
            </p:cNvPr>
            <p:cNvSpPr txBox="1"/>
            <p:nvPr/>
          </p:nvSpPr>
          <p:spPr>
            <a:xfrm>
              <a:off x="3162298" y="4299014"/>
              <a:ext cx="58420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H" panose="00020600040101010101" pitchFamily="18" charset="-122"/>
                </a:rPr>
                <a:t>COMPLETION OF WORK</a:t>
              </a:r>
            </a:p>
          </p:txBody>
        </p:sp>
      </p:grpSp>
      <p:pic>
        <p:nvPicPr>
          <p:cNvPr id="75" name="爱设计-8">
            <a:extLst>
              <a:ext uri="{FF2B5EF4-FFF2-40B4-BE49-F238E27FC236}">
                <a16:creationId xmlns:a16="http://schemas.microsoft.com/office/drawing/2014/main" id="{451FFB76-64DC-F233-2464-2E5647FF237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82064" y="4650609"/>
            <a:ext cx="14016990" cy="2827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6043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爱设计-1">
            <a:extLst>
              <a:ext uri="{FF2B5EF4-FFF2-40B4-BE49-F238E27FC236}">
                <a16:creationId xmlns:a16="http://schemas.microsoft.com/office/drawing/2014/main" id="{7C799E43-0E4A-1D13-1EBF-3007C15AA4E2}"/>
              </a:ext>
            </a:extLst>
          </p:cNvPr>
          <p:cNvGrpSpPr/>
          <p:nvPr/>
        </p:nvGrpSpPr>
        <p:grpSpPr>
          <a:xfrm>
            <a:off x="-2" y="0"/>
            <a:ext cx="12192002" cy="6858001"/>
            <a:chOff x="-2" y="0"/>
            <a:chExt cx="12192002" cy="6858001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B415E8B-28AF-24DA-D21C-DB0A475B783C}"/>
                </a:ext>
              </a:extLst>
            </p:cNvPr>
            <p:cNvGrpSpPr/>
            <p:nvPr/>
          </p:nvGrpSpPr>
          <p:grpSpPr>
            <a:xfrm>
              <a:off x="-2" y="1"/>
              <a:ext cx="12192002" cy="6857999"/>
              <a:chOff x="-2" y="1"/>
              <a:chExt cx="12192002" cy="6857999"/>
            </a:xfrm>
          </p:grpSpPr>
          <p:pic>
            <p:nvPicPr>
              <p:cNvPr id="5" name="爱设计-1-1">
                <a:extLst>
                  <a:ext uri="{FF2B5EF4-FFF2-40B4-BE49-F238E27FC236}">
                    <a16:creationId xmlns:a16="http://schemas.microsoft.com/office/drawing/2014/main" id="{4B46BA2D-AADF-8046-33BB-CA4D667140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alphaModFix amt="7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6200000" flipH="1">
                <a:off x="2667000" y="-2667000"/>
                <a:ext cx="6857999" cy="12192001"/>
              </a:xfrm>
              <a:prstGeom prst="rect">
                <a:avLst/>
              </a:prstGeom>
            </p:spPr>
          </p:pic>
          <p:pic>
            <p:nvPicPr>
              <p:cNvPr id="17" name="爱设计-1-2">
                <a:extLst>
                  <a:ext uri="{FF2B5EF4-FFF2-40B4-BE49-F238E27FC236}">
                    <a16:creationId xmlns:a16="http://schemas.microsoft.com/office/drawing/2014/main" id="{978CBD65-499C-2F5D-CE01-522CDC66C7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alphaModFix amt="1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5400000" flipH="1">
                <a:off x="2667000" y="-2667001"/>
                <a:ext cx="6857998" cy="12192001"/>
              </a:xfrm>
              <a:prstGeom prst="rect">
                <a:avLst/>
              </a:prstGeom>
            </p:spPr>
          </p:pic>
          <p:grpSp>
            <p:nvGrpSpPr>
              <p:cNvPr id="90" name="组合 89">
                <a:extLst>
                  <a:ext uri="{FF2B5EF4-FFF2-40B4-BE49-F238E27FC236}">
                    <a16:creationId xmlns:a16="http://schemas.microsoft.com/office/drawing/2014/main" id="{8FE34A18-1116-D899-17BB-5E796D04AFF9}"/>
                  </a:ext>
                </a:extLst>
              </p:cNvPr>
              <p:cNvGrpSpPr/>
              <p:nvPr/>
            </p:nvGrpSpPr>
            <p:grpSpPr>
              <a:xfrm>
                <a:off x="10073640" y="606860"/>
                <a:ext cx="1527345" cy="190734"/>
                <a:chOff x="10273028" y="1093083"/>
                <a:chExt cx="979654" cy="122339"/>
              </a:xfrm>
              <a:solidFill>
                <a:schemeClr val="accent1"/>
              </a:solidFill>
            </p:grpSpPr>
            <p:sp>
              <p:nvSpPr>
                <p:cNvPr id="92" name="爱设计-1-3">
                  <a:extLst>
                    <a:ext uri="{FF2B5EF4-FFF2-40B4-BE49-F238E27FC236}">
                      <a16:creationId xmlns:a16="http://schemas.microsoft.com/office/drawing/2014/main" id="{9E4416DA-B8A9-3E55-0651-033EB353413A}"/>
                    </a:ext>
                  </a:extLst>
                </p:cNvPr>
                <p:cNvSpPr/>
                <p:nvPr/>
              </p:nvSpPr>
              <p:spPr>
                <a:xfrm>
                  <a:off x="10373640" y="1094110"/>
                  <a:ext cx="119414" cy="119413"/>
                </a:xfrm>
                <a:custGeom>
                  <a:avLst/>
                  <a:gdLst>
                    <a:gd name="connsiteX0" fmla="*/ 74486 w 149733"/>
                    <a:gd name="connsiteY0" fmla="*/ 149732 h 149732"/>
                    <a:gd name="connsiteX1" fmla="*/ 1 w 149733"/>
                    <a:gd name="connsiteY1" fmla="*/ 74486 h 149732"/>
                    <a:gd name="connsiteX2" fmla="*/ 75248 w 149733"/>
                    <a:gd name="connsiteY2" fmla="*/ 1 h 149732"/>
                    <a:gd name="connsiteX3" fmla="*/ 149733 w 149733"/>
                    <a:gd name="connsiteY3" fmla="*/ 74866 h 149732"/>
                    <a:gd name="connsiteX4" fmla="*/ 74868 w 149733"/>
                    <a:gd name="connsiteY4" fmla="*/ 149733 h 149732"/>
                    <a:gd name="connsiteX5" fmla="*/ 74486 w 149733"/>
                    <a:gd name="connsiteY5" fmla="*/ 149732 h 149732"/>
                    <a:gd name="connsiteX6" fmla="*/ 74486 w 149733"/>
                    <a:gd name="connsiteY6" fmla="*/ 25907 h 149732"/>
                    <a:gd name="connsiteX7" fmla="*/ 24956 w 149733"/>
                    <a:gd name="connsiteY7" fmla="*/ 75247 h 149732"/>
                    <a:gd name="connsiteX8" fmla="*/ 74295 w 149733"/>
                    <a:gd name="connsiteY8" fmla="*/ 124776 h 149732"/>
                    <a:gd name="connsiteX9" fmla="*/ 123825 w 149733"/>
                    <a:gd name="connsiteY9" fmla="*/ 75437 h 149732"/>
                    <a:gd name="connsiteX10" fmla="*/ 123825 w 149733"/>
                    <a:gd name="connsiteY10" fmla="*/ 75247 h 149732"/>
                    <a:gd name="connsiteX11" fmla="*/ 74677 w 149733"/>
                    <a:gd name="connsiteY11" fmla="*/ 25527 h 149732"/>
                    <a:gd name="connsiteX12" fmla="*/ 74486 w 149733"/>
                    <a:gd name="connsiteY12" fmla="*/ 25526 h 149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9733" h="149732">
                      <a:moveTo>
                        <a:pt x="74486" y="149732"/>
                      </a:moveTo>
                      <a:cubicBezTo>
                        <a:pt x="33138" y="149522"/>
                        <a:pt x="-209" y="115833"/>
                        <a:pt x="1" y="74486"/>
                      </a:cubicBezTo>
                      <a:cubicBezTo>
                        <a:pt x="211" y="33138"/>
                        <a:pt x="33900" y="-209"/>
                        <a:pt x="75248" y="1"/>
                      </a:cubicBezTo>
                      <a:cubicBezTo>
                        <a:pt x="116446" y="211"/>
                        <a:pt x="149733" y="33667"/>
                        <a:pt x="149733" y="74866"/>
                      </a:cubicBezTo>
                      <a:cubicBezTo>
                        <a:pt x="149734" y="116213"/>
                        <a:pt x="116215" y="149732"/>
                        <a:pt x="74868" y="149733"/>
                      </a:cubicBezTo>
                      <a:cubicBezTo>
                        <a:pt x="74740" y="149733"/>
                        <a:pt x="74613" y="149733"/>
                        <a:pt x="74486" y="149732"/>
                      </a:cubicBezTo>
                      <a:close/>
                      <a:moveTo>
                        <a:pt x="74486" y="25907"/>
                      </a:moveTo>
                      <a:cubicBezTo>
                        <a:pt x="47184" y="25855"/>
                        <a:pt x="25008" y="47945"/>
                        <a:pt x="24956" y="75247"/>
                      </a:cubicBezTo>
                      <a:cubicBezTo>
                        <a:pt x="24903" y="102549"/>
                        <a:pt x="46993" y="124724"/>
                        <a:pt x="74295" y="124776"/>
                      </a:cubicBezTo>
                      <a:cubicBezTo>
                        <a:pt x="101597" y="124829"/>
                        <a:pt x="123772" y="102739"/>
                        <a:pt x="123825" y="75437"/>
                      </a:cubicBezTo>
                      <a:cubicBezTo>
                        <a:pt x="123825" y="75373"/>
                        <a:pt x="123825" y="75310"/>
                        <a:pt x="123825" y="75247"/>
                      </a:cubicBezTo>
                      <a:cubicBezTo>
                        <a:pt x="123983" y="47945"/>
                        <a:pt x="101979" y="25685"/>
                        <a:pt x="74677" y="25527"/>
                      </a:cubicBezTo>
                      <a:cubicBezTo>
                        <a:pt x="74613" y="25526"/>
                        <a:pt x="74549" y="25526"/>
                        <a:pt x="74486" y="255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3" name="爱设计-1-4">
                  <a:extLst>
                    <a:ext uri="{FF2B5EF4-FFF2-40B4-BE49-F238E27FC236}">
                      <a16:creationId xmlns:a16="http://schemas.microsoft.com/office/drawing/2014/main" id="{F1B219A7-AD5E-DD10-11AA-7FE9E6E66510}"/>
                    </a:ext>
                  </a:extLst>
                </p:cNvPr>
                <p:cNvSpPr/>
                <p:nvPr/>
              </p:nvSpPr>
              <p:spPr>
                <a:xfrm>
                  <a:off x="10617177" y="1096768"/>
                  <a:ext cx="95286" cy="115318"/>
                </a:xfrm>
                <a:custGeom>
                  <a:avLst/>
                  <a:gdLst>
                    <a:gd name="connsiteX0" fmla="*/ 93726 w 119479"/>
                    <a:gd name="connsiteY0" fmla="*/ 143732 h 144598"/>
                    <a:gd name="connsiteX1" fmla="*/ 88106 w 119479"/>
                    <a:gd name="connsiteY1" fmla="*/ 140113 h 144598"/>
                    <a:gd name="connsiteX2" fmla="*/ 68390 w 119479"/>
                    <a:gd name="connsiteY2" fmla="*/ 98870 h 144598"/>
                    <a:gd name="connsiteX3" fmla="*/ 62770 w 119479"/>
                    <a:gd name="connsiteY3" fmla="*/ 95345 h 144598"/>
                    <a:gd name="connsiteX4" fmla="*/ 31814 w 119479"/>
                    <a:gd name="connsiteY4" fmla="*/ 95345 h 144598"/>
                    <a:gd name="connsiteX5" fmla="*/ 25432 w 119479"/>
                    <a:gd name="connsiteY5" fmla="*/ 101536 h 144598"/>
                    <a:gd name="connsiteX6" fmla="*/ 25432 w 119479"/>
                    <a:gd name="connsiteY6" fmla="*/ 101632 h 144598"/>
                    <a:gd name="connsiteX7" fmla="*/ 25432 w 119479"/>
                    <a:gd name="connsiteY7" fmla="*/ 137351 h 144598"/>
                    <a:gd name="connsiteX8" fmla="*/ 19241 w 119479"/>
                    <a:gd name="connsiteY8" fmla="*/ 143732 h 144598"/>
                    <a:gd name="connsiteX9" fmla="*/ 19145 w 119479"/>
                    <a:gd name="connsiteY9" fmla="*/ 143732 h 144598"/>
                    <a:gd name="connsiteX10" fmla="*/ 6286 w 119479"/>
                    <a:gd name="connsiteY10" fmla="*/ 143732 h 144598"/>
                    <a:gd name="connsiteX11" fmla="*/ 0 w 119479"/>
                    <a:gd name="connsiteY11" fmla="*/ 137351 h 144598"/>
                    <a:gd name="connsiteX12" fmla="*/ 0 w 119479"/>
                    <a:gd name="connsiteY12" fmla="*/ 6287 h 144598"/>
                    <a:gd name="connsiteX13" fmla="*/ 6286 w 119479"/>
                    <a:gd name="connsiteY13" fmla="*/ 0 h 144598"/>
                    <a:gd name="connsiteX14" fmla="*/ 70485 w 119479"/>
                    <a:gd name="connsiteY14" fmla="*/ 0 h 144598"/>
                    <a:gd name="connsiteX15" fmla="*/ 104394 w 119479"/>
                    <a:gd name="connsiteY15" fmla="*/ 13335 h 144598"/>
                    <a:gd name="connsiteX16" fmla="*/ 119444 w 119479"/>
                    <a:gd name="connsiteY16" fmla="*/ 46006 h 144598"/>
                    <a:gd name="connsiteX17" fmla="*/ 96869 w 119479"/>
                    <a:gd name="connsiteY17" fmla="*/ 88392 h 144598"/>
                    <a:gd name="connsiteX18" fmla="*/ 94583 w 119479"/>
                    <a:gd name="connsiteY18" fmla="*/ 96298 h 144598"/>
                    <a:gd name="connsiteX19" fmla="*/ 113062 w 119479"/>
                    <a:gd name="connsiteY19" fmla="*/ 135065 h 144598"/>
                    <a:gd name="connsiteX20" fmla="*/ 110926 w 119479"/>
                    <a:gd name="connsiteY20" fmla="*/ 143695 h 144598"/>
                    <a:gd name="connsiteX21" fmla="*/ 107347 w 119479"/>
                    <a:gd name="connsiteY21" fmla="*/ 144590 h 144598"/>
                    <a:gd name="connsiteX22" fmla="*/ 31814 w 119479"/>
                    <a:gd name="connsiteY22" fmla="*/ 25813 h 144598"/>
                    <a:gd name="connsiteX23" fmla="*/ 25432 w 119479"/>
                    <a:gd name="connsiteY23" fmla="*/ 32003 h 144598"/>
                    <a:gd name="connsiteX24" fmla="*/ 25432 w 119479"/>
                    <a:gd name="connsiteY24" fmla="*/ 32099 h 144598"/>
                    <a:gd name="connsiteX25" fmla="*/ 25432 w 119479"/>
                    <a:gd name="connsiteY25" fmla="*/ 63246 h 144598"/>
                    <a:gd name="connsiteX26" fmla="*/ 31718 w 119479"/>
                    <a:gd name="connsiteY26" fmla="*/ 69533 h 144598"/>
                    <a:gd name="connsiteX27" fmla="*/ 31813 w 119479"/>
                    <a:gd name="connsiteY27" fmla="*/ 69533 h 144598"/>
                    <a:gd name="connsiteX28" fmla="*/ 70771 w 119479"/>
                    <a:gd name="connsiteY28" fmla="*/ 69533 h 144598"/>
                    <a:gd name="connsiteX29" fmla="*/ 93440 w 119479"/>
                    <a:gd name="connsiteY29" fmla="*/ 48387 h 144598"/>
                    <a:gd name="connsiteX30" fmla="*/ 72404 w 119479"/>
                    <a:gd name="connsiteY30" fmla="*/ 25826 h 144598"/>
                    <a:gd name="connsiteX31" fmla="*/ 71533 w 119479"/>
                    <a:gd name="connsiteY31" fmla="*/ 25813 h 144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9479" h="144598">
                      <a:moveTo>
                        <a:pt x="93726" y="143732"/>
                      </a:moveTo>
                      <a:cubicBezTo>
                        <a:pt x="91313" y="143704"/>
                        <a:pt x="89130" y="142298"/>
                        <a:pt x="88106" y="140113"/>
                      </a:cubicBezTo>
                      <a:lnTo>
                        <a:pt x="68390" y="98870"/>
                      </a:lnTo>
                      <a:cubicBezTo>
                        <a:pt x="67357" y="96706"/>
                        <a:pt x="65167" y="95333"/>
                        <a:pt x="62770" y="95345"/>
                      </a:cubicBezTo>
                      <a:lnTo>
                        <a:pt x="31814" y="95345"/>
                      </a:lnTo>
                      <a:cubicBezTo>
                        <a:pt x="28342" y="95293"/>
                        <a:pt x="25485" y="98064"/>
                        <a:pt x="25432" y="101536"/>
                      </a:cubicBezTo>
                      <a:cubicBezTo>
                        <a:pt x="25432" y="101568"/>
                        <a:pt x="25432" y="101600"/>
                        <a:pt x="25432" y="101632"/>
                      </a:cubicBezTo>
                      <a:lnTo>
                        <a:pt x="25432" y="137351"/>
                      </a:lnTo>
                      <a:cubicBezTo>
                        <a:pt x="25484" y="140822"/>
                        <a:pt x="22713" y="143679"/>
                        <a:pt x="19241" y="143732"/>
                      </a:cubicBezTo>
                      <a:cubicBezTo>
                        <a:pt x="19209" y="143732"/>
                        <a:pt x="19177" y="143732"/>
                        <a:pt x="19145" y="143732"/>
                      </a:cubicBezTo>
                      <a:lnTo>
                        <a:pt x="6286" y="143732"/>
                      </a:lnTo>
                      <a:cubicBezTo>
                        <a:pt x="2799" y="143680"/>
                        <a:pt x="0" y="140838"/>
                        <a:pt x="0" y="137351"/>
                      </a:cubicBezTo>
                      <a:lnTo>
                        <a:pt x="0" y="6287"/>
                      </a:lnTo>
                      <a:cubicBezTo>
                        <a:pt x="51" y="2836"/>
                        <a:pt x="2836" y="51"/>
                        <a:pt x="6286" y="0"/>
                      </a:cubicBezTo>
                      <a:lnTo>
                        <a:pt x="70485" y="0"/>
                      </a:lnTo>
                      <a:cubicBezTo>
                        <a:pt x="83070" y="-15"/>
                        <a:pt x="95191" y="4751"/>
                        <a:pt x="104394" y="13335"/>
                      </a:cubicBezTo>
                      <a:cubicBezTo>
                        <a:pt x="113565" y="21784"/>
                        <a:pt x="118983" y="33545"/>
                        <a:pt x="119444" y="46006"/>
                      </a:cubicBezTo>
                      <a:cubicBezTo>
                        <a:pt x="120114" y="63172"/>
                        <a:pt x="111488" y="79369"/>
                        <a:pt x="96869" y="88392"/>
                      </a:cubicBezTo>
                      <a:cubicBezTo>
                        <a:pt x="94175" y="90038"/>
                        <a:pt x="93183" y="93468"/>
                        <a:pt x="94583" y="96298"/>
                      </a:cubicBezTo>
                      <a:lnTo>
                        <a:pt x="113062" y="135065"/>
                      </a:lnTo>
                      <a:cubicBezTo>
                        <a:pt x="114855" y="138037"/>
                        <a:pt x="113899" y="141901"/>
                        <a:pt x="110926" y="143695"/>
                      </a:cubicBezTo>
                      <a:cubicBezTo>
                        <a:pt x="109849" y="144344"/>
                        <a:pt x="108603" y="144656"/>
                        <a:pt x="107347" y="144590"/>
                      </a:cubicBezTo>
                      <a:close/>
                      <a:moveTo>
                        <a:pt x="31814" y="25813"/>
                      </a:moveTo>
                      <a:cubicBezTo>
                        <a:pt x="28342" y="25760"/>
                        <a:pt x="25485" y="28532"/>
                        <a:pt x="25432" y="32003"/>
                      </a:cubicBezTo>
                      <a:cubicBezTo>
                        <a:pt x="25432" y="32035"/>
                        <a:pt x="25432" y="32067"/>
                        <a:pt x="25432" y="32099"/>
                      </a:cubicBezTo>
                      <a:lnTo>
                        <a:pt x="25432" y="63246"/>
                      </a:lnTo>
                      <a:cubicBezTo>
                        <a:pt x="25431" y="66718"/>
                        <a:pt x="28246" y="69533"/>
                        <a:pt x="31718" y="69533"/>
                      </a:cubicBezTo>
                      <a:cubicBezTo>
                        <a:pt x="31749" y="69533"/>
                        <a:pt x="31781" y="69533"/>
                        <a:pt x="31813" y="69533"/>
                      </a:cubicBezTo>
                      <a:lnTo>
                        <a:pt x="70771" y="69533"/>
                      </a:lnTo>
                      <a:cubicBezTo>
                        <a:pt x="82756" y="69655"/>
                        <a:pt x="92730" y="60352"/>
                        <a:pt x="93440" y="48387"/>
                      </a:cubicBezTo>
                      <a:cubicBezTo>
                        <a:pt x="93861" y="36348"/>
                        <a:pt x="84443" y="26247"/>
                        <a:pt x="72404" y="25826"/>
                      </a:cubicBezTo>
                      <a:cubicBezTo>
                        <a:pt x="72113" y="25816"/>
                        <a:pt x="71823" y="25811"/>
                        <a:pt x="71533" y="258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4" name="爱设计-1-5">
                  <a:extLst>
                    <a:ext uri="{FF2B5EF4-FFF2-40B4-BE49-F238E27FC236}">
                      <a16:creationId xmlns:a16="http://schemas.microsoft.com/office/drawing/2014/main" id="{5D23914A-58D9-7069-48DA-13B5C80F9299}"/>
                    </a:ext>
                  </a:extLst>
                </p:cNvPr>
                <p:cNvSpPr/>
                <p:nvPr/>
              </p:nvSpPr>
              <p:spPr>
                <a:xfrm>
                  <a:off x="10273028" y="1096768"/>
                  <a:ext cx="106346" cy="114628"/>
                </a:xfrm>
                <a:custGeom>
                  <a:avLst/>
                  <a:gdLst>
                    <a:gd name="connsiteX0" fmla="*/ 59960 w 133348"/>
                    <a:gd name="connsiteY0" fmla="*/ 143732 h 143732"/>
                    <a:gd name="connsiteX1" fmla="*/ 53673 w 133348"/>
                    <a:gd name="connsiteY1" fmla="*/ 137446 h 143732"/>
                    <a:gd name="connsiteX2" fmla="*/ 53673 w 133348"/>
                    <a:gd name="connsiteY2" fmla="*/ 85820 h 143732"/>
                    <a:gd name="connsiteX3" fmla="*/ 51959 w 133348"/>
                    <a:gd name="connsiteY3" fmla="*/ 80391 h 143732"/>
                    <a:gd name="connsiteX4" fmla="*/ 905 w 133348"/>
                    <a:gd name="connsiteY4" fmla="*/ 10001 h 143732"/>
                    <a:gd name="connsiteX5" fmla="*/ 3040 w 133348"/>
                    <a:gd name="connsiteY5" fmla="*/ 1371 h 143732"/>
                    <a:gd name="connsiteX6" fmla="*/ 5953 w 133348"/>
                    <a:gd name="connsiteY6" fmla="*/ 476 h 143732"/>
                    <a:gd name="connsiteX7" fmla="*/ 18716 w 133348"/>
                    <a:gd name="connsiteY7" fmla="*/ 476 h 143732"/>
                    <a:gd name="connsiteX8" fmla="*/ 23479 w 133348"/>
                    <a:gd name="connsiteY8" fmla="*/ 2667 h 143732"/>
                    <a:gd name="connsiteX9" fmla="*/ 61579 w 133348"/>
                    <a:gd name="connsiteY9" fmla="*/ 56483 h 143732"/>
                    <a:gd name="connsiteX10" fmla="*/ 66722 w 133348"/>
                    <a:gd name="connsiteY10" fmla="*/ 59055 h 143732"/>
                    <a:gd name="connsiteX11" fmla="*/ 71771 w 133348"/>
                    <a:gd name="connsiteY11" fmla="*/ 56483 h 143732"/>
                    <a:gd name="connsiteX12" fmla="*/ 109871 w 133348"/>
                    <a:gd name="connsiteY12" fmla="*/ 2667 h 143732"/>
                    <a:gd name="connsiteX13" fmla="*/ 115014 w 133348"/>
                    <a:gd name="connsiteY13" fmla="*/ 0 h 143732"/>
                    <a:gd name="connsiteX14" fmla="*/ 127397 w 133348"/>
                    <a:gd name="connsiteY14" fmla="*/ 0 h 143732"/>
                    <a:gd name="connsiteX15" fmla="*/ 133340 w 133348"/>
                    <a:gd name="connsiteY15" fmla="*/ 6612 h 143732"/>
                    <a:gd name="connsiteX16" fmla="*/ 132445 w 133348"/>
                    <a:gd name="connsiteY16" fmla="*/ 9525 h 143732"/>
                    <a:gd name="connsiteX17" fmla="*/ 81200 w 133348"/>
                    <a:gd name="connsiteY17" fmla="*/ 80391 h 143732"/>
                    <a:gd name="connsiteX18" fmla="*/ 79486 w 133348"/>
                    <a:gd name="connsiteY18" fmla="*/ 85820 h 143732"/>
                    <a:gd name="connsiteX19" fmla="*/ 79486 w 133348"/>
                    <a:gd name="connsiteY19" fmla="*/ 137446 h 143732"/>
                    <a:gd name="connsiteX20" fmla="*/ 73199 w 133348"/>
                    <a:gd name="connsiteY20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33348" h="143732">
                      <a:moveTo>
                        <a:pt x="59960" y="143732"/>
                      </a:moveTo>
                      <a:cubicBezTo>
                        <a:pt x="56509" y="143681"/>
                        <a:pt x="53724" y="140896"/>
                        <a:pt x="53673" y="137446"/>
                      </a:cubicBezTo>
                      <a:lnTo>
                        <a:pt x="53673" y="85820"/>
                      </a:lnTo>
                      <a:cubicBezTo>
                        <a:pt x="53708" y="83872"/>
                        <a:pt x="53106" y="81966"/>
                        <a:pt x="51959" y="80391"/>
                      </a:cubicBezTo>
                      <a:lnTo>
                        <a:pt x="905" y="10001"/>
                      </a:lnTo>
                      <a:cubicBezTo>
                        <a:pt x="-889" y="7028"/>
                        <a:pt x="67" y="3164"/>
                        <a:pt x="3040" y="1371"/>
                      </a:cubicBezTo>
                      <a:cubicBezTo>
                        <a:pt x="3923" y="838"/>
                        <a:pt x="4923" y="531"/>
                        <a:pt x="5953" y="476"/>
                      </a:cubicBezTo>
                      <a:lnTo>
                        <a:pt x="18716" y="476"/>
                      </a:lnTo>
                      <a:cubicBezTo>
                        <a:pt x="20547" y="478"/>
                        <a:pt x="22286" y="1278"/>
                        <a:pt x="23479" y="2667"/>
                      </a:cubicBezTo>
                      <a:lnTo>
                        <a:pt x="61579" y="56483"/>
                      </a:lnTo>
                      <a:cubicBezTo>
                        <a:pt x="62788" y="58108"/>
                        <a:pt x="64697" y="59063"/>
                        <a:pt x="66722" y="59055"/>
                      </a:cubicBezTo>
                      <a:cubicBezTo>
                        <a:pt x="68722" y="59063"/>
                        <a:pt x="70602" y="58105"/>
                        <a:pt x="71771" y="56483"/>
                      </a:cubicBezTo>
                      <a:lnTo>
                        <a:pt x="109871" y="2667"/>
                      </a:lnTo>
                      <a:cubicBezTo>
                        <a:pt x="111049" y="994"/>
                        <a:pt x="112968" y="-1"/>
                        <a:pt x="115014" y="0"/>
                      </a:cubicBezTo>
                      <a:lnTo>
                        <a:pt x="127397" y="0"/>
                      </a:lnTo>
                      <a:cubicBezTo>
                        <a:pt x="130864" y="185"/>
                        <a:pt x="133524" y="3145"/>
                        <a:pt x="133340" y="6612"/>
                      </a:cubicBezTo>
                      <a:cubicBezTo>
                        <a:pt x="133285" y="7642"/>
                        <a:pt x="132978" y="8642"/>
                        <a:pt x="132445" y="9525"/>
                      </a:cubicBezTo>
                      <a:lnTo>
                        <a:pt x="81200" y="80391"/>
                      </a:lnTo>
                      <a:cubicBezTo>
                        <a:pt x="80053" y="81966"/>
                        <a:pt x="79451" y="83872"/>
                        <a:pt x="79486" y="85820"/>
                      </a:cubicBezTo>
                      <a:lnTo>
                        <a:pt x="79486" y="137446"/>
                      </a:lnTo>
                      <a:cubicBezTo>
                        <a:pt x="79435" y="140896"/>
                        <a:pt x="76650" y="143681"/>
                        <a:pt x="73199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5" name="爱设计-1-6">
                  <a:extLst>
                    <a:ext uri="{FF2B5EF4-FFF2-40B4-BE49-F238E27FC236}">
                      <a16:creationId xmlns:a16="http://schemas.microsoft.com/office/drawing/2014/main" id="{A2BE4E3D-CB3A-5051-163F-314077A59F3B}"/>
                    </a:ext>
                  </a:extLst>
                </p:cNvPr>
                <p:cNvSpPr/>
                <p:nvPr/>
              </p:nvSpPr>
              <p:spPr>
                <a:xfrm>
                  <a:off x="10501942" y="1096768"/>
                  <a:ext cx="105056" cy="114628"/>
                </a:xfrm>
                <a:custGeom>
                  <a:avLst/>
                  <a:gdLst>
                    <a:gd name="connsiteX0" fmla="*/ 65913 w 131730"/>
                    <a:gd name="connsiteY0" fmla="*/ 143732 h 143732"/>
                    <a:gd name="connsiteX1" fmla="*/ 0 w 131730"/>
                    <a:gd name="connsiteY1" fmla="*/ 77819 h 143732"/>
                    <a:gd name="connsiteX2" fmla="*/ 0 w 131730"/>
                    <a:gd name="connsiteY2" fmla="*/ 6287 h 143732"/>
                    <a:gd name="connsiteX3" fmla="*/ 6286 w 131730"/>
                    <a:gd name="connsiteY3" fmla="*/ 0 h 143732"/>
                    <a:gd name="connsiteX4" fmla="*/ 19431 w 131730"/>
                    <a:gd name="connsiteY4" fmla="*/ 0 h 143732"/>
                    <a:gd name="connsiteX5" fmla="*/ 25717 w 131730"/>
                    <a:gd name="connsiteY5" fmla="*/ 6287 h 143732"/>
                    <a:gd name="connsiteX6" fmla="*/ 25717 w 131730"/>
                    <a:gd name="connsiteY6" fmla="*/ 77343 h 143732"/>
                    <a:gd name="connsiteX7" fmla="*/ 63909 w 131730"/>
                    <a:gd name="connsiteY7" fmla="*/ 119447 h 143732"/>
                    <a:gd name="connsiteX8" fmla="*/ 106013 w 131730"/>
                    <a:gd name="connsiteY8" fmla="*/ 81255 h 143732"/>
                    <a:gd name="connsiteX9" fmla="*/ 106013 w 131730"/>
                    <a:gd name="connsiteY9" fmla="*/ 77343 h 143732"/>
                    <a:gd name="connsiteX10" fmla="*/ 106013 w 131730"/>
                    <a:gd name="connsiteY10" fmla="*/ 6287 h 143732"/>
                    <a:gd name="connsiteX11" fmla="*/ 112300 w 131730"/>
                    <a:gd name="connsiteY11" fmla="*/ 0 h 143732"/>
                    <a:gd name="connsiteX12" fmla="*/ 125444 w 131730"/>
                    <a:gd name="connsiteY12" fmla="*/ 0 h 143732"/>
                    <a:gd name="connsiteX13" fmla="*/ 131731 w 131730"/>
                    <a:gd name="connsiteY13" fmla="*/ 6287 h 143732"/>
                    <a:gd name="connsiteX14" fmla="*/ 131731 w 131730"/>
                    <a:gd name="connsiteY14" fmla="*/ 77819 h 143732"/>
                    <a:gd name="connsiteX15" fmla="*/ 66008 w 131730"/>
                    <a:gd name="connsiteY15" fmla="*/ 143732 h 143732"/>
                    <a:gd name="connsiteX16" fmla="*/ 65913 w 131730"/>
                    <a:gd name="connsiteY16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1730" h="143732">
                      <a:moveTo>
                        <a:pt x="65913" y="143732"/>
                      </a:moveTo>
                      <a:cubicBezTo>
                        <a:pt x="29510" y="143732"/>
                        <a:pt x="0" y="114222"/>
                        <a:pt x="0" y="77819"/>
                      </a:cubicBezTo>
                      <a:lnTo>
                        <a:pt x="0" y="6287"/>
                      </a:lnTo>
                      <a:cubicBezTo>
                        <a:pt x="0" y="2815"/>
                        <a:pt x="2815" y="0"/>
                        <a:pt x="6286" y="0"/>
                      </a:cubicBezTo>
                      <a:lnTo>
                        <a:pt x="19431" y="0"/>
                      </a:lnTo>
                      <a:cubicBezTo>
                        <a:pt x="22903" y="0"/>
                        <a:pt x="25717" y="2815"/>
                        <a:pt x="25717" y="6287"/>
                      </a:cubicBezTo>
                      <a:lnTo>
                        <a:pt x="25717" y="77343"/>
                      </a:lnTo>
                      <a:cubicBezTo>
                        <a:pt x="24637" y="99516"/>
                        <a:pt x="41736" y="118367"/>
                        <a:pt x="63909" y="119447"/>
                      </a:cubicBezTo>
                      <a:cubicBezTo>
                        <a:pt x="86082" y="120527"/>
                        <a:pt x="104933" y="103428"/>
                        <a:pt x="106013" y="81255"/>
                      </a:cubicBezTo>
                      <a:cubicBezTo>
                        <a:pt x="106077" y="79952"/>
                        <a:pt x="106077" y="78646"/>
                        <a:pt x="106013" y="77343"/>
                      </a:cubicBezTo>
                      <a:lnTo>
                        <a:pt x="106013" y="6287"/>
                      </a:lnTo>
                      <a:cubicBezTo>
                        <a:pt x="106064" y="2836"/>
                        <a:pt x="108849" y="51"/>
                        <a:pt x="112300" y="0"/>
                      </a:cubicBezTo>
                      <a:lnTo>
                        <a:pt x="125444" y="0"/>
                      </a:lnTo>
                      <a:cubicBezTo>
                        <a:pt x="128916" y="0"/>
                        <a:pt x="131731" y="2815"/>
                        <a:pt x="131731" y="6287"/>
                      </a:cubicBezTo>
                      <a:lnTo>
                        <a:pt x="131731" y="77819"/>
                      </a:lnTo>
                      <a:cubicBezTo>
                        <a:pt x="131783" y="114169"/>
                        <a:pt x="102358" y="143680"/>
                        <a:pt x="66008" y="143732"/>
                      </a:cubicBezTo>
                      <a:cubicBezTo>
                        <a:pt x="65977" y="143732"/>
                        <a:pt x="65945" y="143732"/>
                        <a:pt x="65913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6" name="爱设计-1-7">
                  <a:extLst>
                    <a:ext uri="{FF2B5EF4-FFF2-40B4-BE49-F238E27FC236}">
                      <a16:creationId xmlns:a16="http://schemas.microsoft.com/office/drawing/2014/main" id="{BE7CBAA7-4448-9DF2-27E7-0BC983BED956}"/>
                    </a:ext>
                  </a:extLst>
                </p:cNvPr>
                <p:cNvSpPr/>
                <p:nvPr/>
              </p:nvSpPr>
              <p:spPr>
                <a:xfrm>
                  <a:off x="10782851" y="1095780"/>
                  <a:ext cx="93055" cy="116375"/>
                </a:xfrm>
                <a:custGeom>
                  <a:avLst/>
                  <a:gdLst>
                    <a:gd name="connsiteX0" fmla="*/ 6287 w 116682"/>
                    <a:gd name="connsiteY0" fmla="*/ 145923 h 145923"/>
                    <a:gd name="connsiteX1" fmla="*/ 1 w 116682"/>
                    <a:gd name="connsiteY1" fmla="*/ 139829 h 145923"/>
                    <a:gd name="connsiteX2" fmla="*/ 1 w 116682"/>
                    <a:gd name="connsiteY2" fmla="*/ 139637 h 145923"/>
                    <a:gd name="connsiteX3" fmla="*/ 1 w 116682"/>
                    <a:gd name="connsiteY3" fmla="*/ 6287 h 145923"/>
                    <a:gd name="connsiteX4" fmla="*/ 6287 w 116682"/>
                    <a:gd name="connsiteY4" fmla="*/ 0 h 145923"/>
                    <a:gd name="connsiteX5" fmla="*/ 20003 w 116682"/>
                    <a:gd name="connsiteY5" fmla="*/ 0 h 145923"/>
                    <a:gd name="connsiteX6" fmla="*/ 26290 w 116682"/>
                    <a:gd name="connsiteY6" fmla="*/ 6287 h 145923"/>
                    <a:gd name="connsiteX7" fmla="*/ 26290 w 116682"/>
                    <a:gd name="connsiteY7" fmla="*/ 114395 h 145923"/>
                    <a:gd name="connsiteX8" fmla="*/ 32576 w 116682"/>
                    <a:gd name="connsiteY8" fmla="*/ 120682 h 145923"/>
                    <a:gd name="connsiteX9" fmla="*/ 110396 w 116682"/>
                    <a:gd name="connsiteY9" fmla="*/ 120682 h 145923"/>
                    <a:gd name="connsiteX10" fmla="*/ 116682 w 116682"/>
                    <a:gd name="connsiteY10" fmla="*/ 126968 h 145923"/>
                    <a:gd name="connsiteX11" fmla="*/ 116682 w 116682"/>
                    <a:gd name="connsiteY11" fmla="*/ 139637 h 145923"/>
                    <a:gd name="connsiteX12" fmla="*/ 110588 w 116682"/>
                    <a:gd name="connsiteY12" fmla="*/ 145923 h 145923"/>
                    <a:gd name="connsiteX13" fmla="*/ 110396 w 116682"/>
                    <a:gd name="connsiteY13" fmla="*/ 145923 h 145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6682" h="145923">
                      <a:moveTo>
                        <a:pt x="6287" y="145923"/>
                      </a:moveTo>
                      <a:cubicBezTo>
                        <a:pt x="2868" y="145976"/>
                        <a:pt x="54" y="143248"/>
                        <a:pt x="1" y="139829"/>
                      </a:cubicBezTo>
                      <a:cubicBezTo>
                        <a:pt x="0" y="139765"/>
                        <a:pt x="0" y="139701"/>
                        <a:pt x="1" y="139637"/>
                      </a:cubicBezTo>
                      <a:lnTo>
                        <a:pt x="1" y="6287"/>
                      </a:lnTo>
                      <a:cubicBezTo>
                        <a:pt x="1" y="2815"/>
                        <a:pt x="2815" y="0"/>
                        <a:pt x="6287" y="0"/>
                      </a:cubicBezTo>
                      <a:lnTo>
                        <a:pt x="20003" y="0"/>
                      </a:lnTo>
                      <a:cubicBezTo>
                        <a:pt x="23475" y="0"/>
                        <a:pt x="26290" y="2815"/>
                        <a:pt x="26290" y="6287"/>
                      </a:cubicBezTo>
                      <a:lnTo>
                        <a:pt x="26290" y="114395"/>
                      </a:lnTo>
                      <a:cubicBezTo>
                        <a:pt x="26290" y="117867"/>
                        <a:pt x="29104" y="120682"/>
                        <a:pt x="32576" y="120682"/>
                      </a:cubicBezTo>
                      <a:lnTo>
                        <a:pt x="110396" y="120682"/>
                      </a:lnTo>
                      <a:cubicBezTo>
                        <a:pt x="113868" y="120682"/>
                        <a:pt x="116682" y="123496"/>
                        <a:pt x="116682" y="126968"/>
                      </a:cubicBezTo>
                      <a:lnTo>
                        <a:pt x="116682" y="139637"/>
                      </a:lnTo>
                      <a:cubicBezTo>
                        <a:pt x="116735" y="143055"/>
                        <a:pt x="114007" y="145870"/>
                        <a:pt x="110588" y="145923"/>
                      </a:cubicBezTo>
                      <a:cubicBezTo>
                        <a:pt x="110524" y="145924"/>
                        <a:pt x="110460" y="145924"/>
                        <a:pt x="110396" y="1459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7" name="爱设计-1-8">
                  <a:extLst>
                    <a:ext uri="{FF2B5EF4-FFF2-40B4-BE49-F238E27FC236}">
                      <a16:creationId xmlns:a16="http://schemas.microsoft.com/office/drawing/2014/main" id="{2A989EDD-0E42-A083-3C8E-2321DE64BEFC}"/>
                    </a:ext>
                  </a:extLst>
                </p:cNvPr>
                <p:cNvSpPr/>
                <p:nvPr/>
              </p:nvSpPr>
              <p:spPr>
                <a:xfrm>
                  <a:off x="11133572" y="1096312"/>
                  <a:ext cx="119110" cy="119110"/>
                </a:xfrm>
                <a:custGeom>
                  <a:avLst/>
                  <a:gdLst>
                    <a:gd name="connsiteX0" fmla="*/ 74867 w 149352"/>
                    <a:gd name="connsiteY0" fmla="*/ 149352 h 149352"/>
                    <a:gd name="connsiteX1" fmla="*/ 0 w 149352"/>
                    <a:gd name="connsiteY1" fmla="*/ 74867 h 149352"/>
                    <a:gd name="connsiteX2" fmla="*/ 74486 w 149352"/>
                    <a:gd name="connsiteY2" fmla="*/ 0 h 149352"/>
                    <a:gd name="connsiteX3" fmla="*/ 149352 w 149352"/>
                    <a:gd name="connsiteY3" fmla="*/ 74486 h 149352"/>
                    <a:gd name="connsiteX4" fmla="*/ 149352 w 149352"/>
                    <a:gd name="connsiteY4" fmla="*/ 74676 h 149352"/>
                    <a:gd name="connsiteX5" fmla="*/ 74867 w 149352"/>
                    <a:gd name="connsiteY5" fmla="*/ 149352 h 149352"/>
                    <a:gd name="connsiteX6" fmla="*/ 74867 w 149352"/>
                    <a:gd name="connsiteY6" fmla="*/ 25527 h 149352"/>
                    <a:gd name="connsiteX7" fmla="*/ 25527 w 149352"/>
                    <a:gd name="connsiteY7" fmla="*/ 74676 h 149352"/>
                    <a:gd name="connsiteX8" fmla="*/ 74676 w 149352"/>
                    <a:gd name="connsiteY8" fmla="*/ 124015 h 149352"/>
                    <a:gd name="connsiteX9" fmla="*/ 124015 w 149352"/>
                    <a:gd name="connsiteY9" fmla="*/ 74866 h 149352"/>
                    <a:gd name="connsiteX10" fmla="*/ 124016 w 149352"/>
                    <a:gd name="connsiteY10" fmla="*/ 74771 h 149352"/>
                    <a:gd name="connsiteX11" fmla="*/ 74866 w 149352"/>
                    <a:gd name="connsiteY11" fmla="*/ 25432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9352" h="149352">
                      <a:moveTo>
                        <a:pt x="74867" y="149352"/>
                      </a:moveTo>
                      <a:cubicBezTo>
                        <a:pt x="33624" y="149457"/>
                        <a:pt x="105" y="116109"/>
                        <a:pt x="0" y="74867"/>
                      </a:cubicBezTo>
                      <a:cubicBezTo>
                        <a:pt x="-105" y="33624"/>
                        <a:pt x="33243" y="105"/>
                        <a:pt x="74486" y="0"/>
                      </a:cubicBezTo>
                      <a:cubicBezTo>
                        <a:pt x="115728" y="-105"/>
                        <a:pt x="149247" y="33243"/>
                        <a:pt x="149352" y="74486"/>
                      </a:cubicBezTo>
                      <a:cubicBezTo>
                        <a:pt x="149352" y="74549"/>
                        <a:pt x="149352" y="74612"/>
                        <a:pt x="149352" y="74676"/>
                      </a:cubicBezTo>
                      <a:cubicBezTo>
                        <a:pt x="149300" y="115822"/>
                        <a:pt x="116013" y="149195"/>
                        <a:pt x="74867" y="149352"/>
                      </a:cubicBezTo>
                      <a:close/>
                      <a:moveTo>
                        <a:pt x="74867" y="25527"/>
                      </a:moveTo>
                      <a:cubicBezTo>
                        <a:pt x="47670" y="25474"/>
                        <a:pt x="25580" y="47479"/>
                        <a:pt x="25527" y="74676"/>
                      </a:cubicBezTo>
                      <a:cubicBezTo>
                        <a:pt x="25474" y="101873"/>
                        <a:pt x="47479" y="123963"/>
                        <a:pt x="74676" y="124015"/>
                      </a:cubicBezTo>
                      <a:cubicBezTo>
                        <a:pt x="101873" y="124068"/>
                        <a:pt x="123963" y="102063"/>
                        <a:pt x="124015" y="74866"/>
                      </a:cubicBezTo>
                      <a:cubicBezTo>
                        <a:pt x="124016" y="74835"/>
                        <a:pt x="124016" y="74803"/>
                        <a:pt x="124016" y="74771"/>
                      </a:cubicBezTo>
                      <a:cubicBezTo>
                        <a:pt x="124016" y="47596"/>
                        <a:pt x="102042" y="25537"/>
                        <a:pt x="74866" y="254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8" name="爱设计-1-9">
                  <a:extLst>
                    <a:ext uri="{FF2B5EF4-FFF2-40B4-BE49-F238E27FC236}">
                      <a16:creationId xmlns:a16="http://schemas.microsoft.com/office/drawing/2014/main" id="{9999365A-99FB-E6F6-2A0B-1AC2949C566B}"/>
                    </a:ext>
                  </a:extLst>
                </p:cNvPr>
                <p:cNvSpPr/>
                <p:nvPr/>
              </p:nvSpPr>
              <p:spPr>
                <a:xfrm>
                  <a:off x="10880009" y="1094261"/>
                  <a:ext cx="119109" cy="119109"/>
                </a:xfrm>
                <a:custGeom>
                  <a:avLst/>
                  <a:gdLst>
                    <a:gd name="connsiteX0" fmla="*/ 74676 w 149351"/>
                    <a:gd name="connsiteY0" fmla="*/ 149352 h 149351"/>
                    <a:gd name="connsiteX1" fmla="*/ 0 w 149351"/>
                    <a:gd name="connsiteY1" fmla="*/ 74676 h 149351"/>
                    <a:gd name="connsiteX2" fmla="*/ 74676 w 149351"/>
                    <a:gd name="connsiteY2" fmla="*/ 0 h 149351"/>
                    <a:gd name="connsiteX3" fmla="*/ 149352 w 149351"/>
                    <a:gd name="connsiteY3" fmla="*/ 74676 h 149351"/>
                    <a:gd name="connsiteX4" fmla="*/ 74676 w 149351"/>
                    <a:gd name="connsiteY4" fmla="*/ 149352 h 149351"/>
                    <a:gd name="connsiteX5" fmla="*/ 74676 w 149351"/>
                    <a:gd name="connsiteY5" fmla="*/ 25527 h 149351"/>
                    <a:gd name="connsiteX6" fmla="*/ 25910 w 149351"/>
                    <a:gd name="connsiteY6" fmla="*/ 75245 h 149351"/>
                    <a:gd name="connsiteX7" fmla="*/ 75629 w 149351"/>
                    <a:gd name="connsiteY7" fmla="*/ 124011 h 149351"/>
                    <a:gd name="connsiteX8" fmla="*/ 124396 w 149351"/>
                    <a:gd name="connsiteY8" fmla="*/ 74676 h 149351"/>
                    <a:gd name="connsiteX9" fmla="*/ 75251 w 149351"/>
                    <a:gd name="connsiteY9" fmla="*/ 25524 h 149351"/>
                    <a:gd name="connsiteX10" fmla="*/ 74676 w 149351"/>
                    <a:gd name="connsiteY10" fmla="*/ 25527 h 149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9351" h="149351">
                      <a:moveTo>
                        <a:pt x="74676" y="149352"/>
                      </a:moveTo>
                      <a:cubicBezTo>
                        <a:pt x="33434" y="149352"/>
                        <a:pt x="0" y="115918"/>
                        <a:pt x="0" y="74676"/>
                      </a:cubicBezTo>
                      <a:cubicBezTo>
                        <a:pt x="0" y="33434"/>
                        <a:pt x="33434" y="0"/>
                        <a:pt x="74676" y="0"/>
                      </a:cubicBezTo>
                      <a:cubicBezTo>
                        <a:pt x="115918" y="0"/>
                        <a:pt x="149352" y="33434"/>
                        <a:pt x="149352" y="74676"/>
                      </a:cubicBezTo>
                      <a:cubicBezTo>
                        <a:pt x="149352" y="115918"/>
                        <a:pt x="115918" y="149352"/>
                        <a:pt x="74676" y="149352"/>
                      </a:cubicBezTo>
                      <a:close/>
                      <a:moveTo>
                        <a:pt x="74676" y="25527"/>
                      </a:moveTo>
                      <a:cubicBezTo>
                        <a:pt x="47480" y="25790"/>
                        <a:pt x="25647" y="48050"/>
                        <a:pt x="25910" y="75245"/>
                      </a:cubicBezTo>
                      <a:cubicBezTo>
                        <a:pt x="26173" y="102441"/>
                        <a:pt x="48433" y="124274"/>
                        <a:pt x="75629" y="124011"/>
                      </a:cubicBezTo>
                      <a:cubicBezTo>
                        <a:pt x="102675" y="123749"/>
                        <a:pt x="124447" y="101723"/>
                        <a:pt x="124396" y="74676"/>
                      </a:cubicBezTo>
                      <a:cubicBezTo>
                        <a:pt x="124398" y="47532"/>
                        <a:pt x="102395" y="25525"/>
                        <a:pt x="75251" y="25524"/>
                      </a:cubicBezTo>
                      <a:cubicBezTo>
                        <a:pt x="75059" y="25524"/>
                        <a:pt x="74868" y="25525"/>
                        <a:pt x="74676" y="2552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9" name="爱设计-1-10">
                  <a:extLst>
                    <a:ext uri="{FF2B5EF4-FFF2-40B4-BE49-F238E27FC236}">
                      <a16:creationId xmlns:a16="http://schemas.microsoft.com/office/drawing/2014/main" id="{E3F3C614-CE56-64E2-7365-B6563113C430}"/>
                    </a:ext>
                  </a:extLst>
                </p:cNvPr>
                <p:cNvSpPr/>
                <p:nvPr/>
              </p:nvSpPr>
              <p:spPr>
                <a:xfrm>
                  <a:off x="11007398" y="1093083"/>
                  <a:ext cx="120880" cy="119110"/>
                </a:xfrm>
                <a:custGeom>
                  <a:avLst/>
                  <a:gdLst>
                    <a:gd name="connsiteX0" fmla="*/ 145638 w 151572"/>
                    <a:gd name="connsiteY0" fmla="*/ 64438 h 149352"/>
                    <a:gd name="connsiteX1" fmla="*/ 145066 w 151572"/>
                    <a:gd name="connsiteY1" fmla="*/ 64438 h 149352"/>
                    <a:gd name="connsiteX2" fmla="*/ 145066 w 151572"/>
                    <a:gd name="connsiteY2" fmla="*/ 64438 h 149352"/>
                    <a:gd name="connsiteX3" fmla="*/ 87916 w 151572"/>
                    <a:gd name="connsiteY3" fmla="*/ 64438 h 149352"/>
                    <a:gd name="connsiteX4" fmla="*/ 81630 w 151572"/>
                    <a:gd name="connsiteY4" fmla="*/ 70724 h 149352"/>
                    <a:gd name="connsiteX5" fmla="*/ 81630 w 151572"/>
                    <a:gd name="connsiteY5" fmla="*/ 83583 h 149352"/>
                    <a:gd name="connsiteX6" fmla="*/ 87916 w 151572"/>
                    <a:gd name="connsiteY6" fmla="*/ 89869 h 149352"/>
                    <a:gd name="connsiteX7" fmla="*/ 115443 w 151572"/>
                    <a:gd name="connsiteY7" fmla="*/ 89869 h 149352"/>
                    <a:gd name="connsiteX8" fmla="*/ 119539 w 151572"/>
                    <a:gd name="connsiteY8" fmla="*/ 91584 h 149352"/>
                    <a:gd name="connsiteX9" fmla="*/ 120492 w 151572"/>
                    <a:gd name="connsiteY9" fmla="*/ 96632 h 149352"/>
                    <a:gd name="connsiteX10" fmla="*/ 120492 w 151572"/>
                    <a:gd name="connsiteY10" fmla="*/ 96632 h 149352"/>
                    <a:gd name="connsiteX11" fmla="*/ 120492 w 151572"/>
                    <a:gd name="connsiteY11" fmla="*/ 96632 h 149352"/>
                    <a:gd name="connsiteX12" fmla="*/ 103632 w 151572"/>
                    <a:gd name="connsiteY12" fmla="*/ 117873 h 149352"/>
                    <a:gd name="connsiteX13" fmla="*/ 102870 w 151572"/>
                    <a:gd name="connsiteY13" fmla="*/ 117873 h 149352"/>
                    <a:gd name="connsiteX14" fmla="*/ 100299 w 151572"/>
                    <a:gd name="connsiteY14" fmla="*/ 119206 h 149352"/>
                    <a:gd name="connsiteX15" fmla="*/ 100299 w 151572"/>
                    <a:gd name="connsiteY15" fmla="*/ 119206 h 149352"/>
                    <a:gd name="connsiteX16" fmla="*/ 99156 w 151572"/>
                    <a:gd name="connsiteY16" fmla="*/ 119778 h 149352"/>
                    <a:gd name="connsiteX17" fmla="*/ 99156 w 151572"/>
                    <a:gd name="connsiteY17" fmla="*/ 119778 h 149352"/>
                    <a:gd name="connsiteX18" fmla="*/ 98108 w 151572"/>
                    <a:gd name="connsiteY18" fmla="*/ 120254 h 149352"/>
                    <a:gd name="connsiteX19" fmla="*/ 98108 w 151572"/>
                    <a:gd name="connsiteY19" fmla="*/ 120254 h 149352"/>
                    <a:gd name="connsiteX20" fmla="*/ 96965 w 151572"/>
                    <a:gd name="connsiteY20" fmla="*/ 120254 h 149352"/>
                    <a:gd name="connsiteX21" fmla="*/ 96965 w 151572"/>
                    <a:gd name="connsiteY21" fmla="*/ 120254 h 149352"/>
                    <a:gd name="connsiteX22" fmla="*/ 91345 w 151572"/>
                    <a:gd name="connsiteY22" fmla="*/ 122254 h 149352"/>
                    <a:gd name="connsiteX23" fmla="*/ 91345 w 151572"/>
                    <a:gd name="connsiteY23" fmla="*/ 122254 h 149352"/>
                    <a:gd name="connsiteX24" fmla="*/ 90012 w 151572"/>
                    <a:gd name="connsiteY24" fmla="*/ 122254 h 149352"/>
                    <a:gd name="connsiteX25" fmla="*/ 90012 w 151572"/>
                    <a:gd name="connsiteY25" fmla="*/ 122254 h 149352"/>
                    <a:gd name="connsiteX26" fmla="*/ 88678 w 151572"/>
                    <a:gd name="connsiteY26" fmla="*/ 122254 h 149352"/>
                    <a:gd name="connsiteX27" fmla="*/ 88678 w 151572"/>
                    <a:gd name="connsiteY27" fmla="*/ 122254 h 149352"/>
                    <a:gd name="connsiteX28" fmla="*/ 81344 w 151572"/>
                    <a:gd name="connsiteY28" fmla="*/ 123302 h 149352"/>
                    <a:gd name="connsiteX29" fmla="*/ 71819 w 151572"/>
                    <a:gd name="connsiteY29" fmla="*/ 123302 h 149352"/>
                    <a:gd name="connsiteX30" fmla="*/ 70581 w 151572"/>
                    <a:gd name="connsiteY30" fmla="*/ 123302 h 149352"/>
                    <a:gd name="connsiteX31" fmla="*/ 70581 w 151572"/>
                    <a:gd name="connsiteY31" fmla="*/ 123302 h 149352"/>
                    <a:gd name="connsiteX32" fmla="*/ 66580 w 151572"/>
                    <a:gd name="connsiteY32" fmla="*/ 122540 h 149352"/>
                    <a:gd name="connsiteX33" fmla="*/ 66580 w 151572"/>
                    <a:gd name="connsiteY33" fmla="*/ 122540 h 149352"/>
                    <a:gd name="connsiteX34" fmla="*/ 29259 w 151572"/>
                    <a:gd name="connsiteY34" fmla="*/ 63743 h 149352"/>
                    <a:gd name="connsiteX35" fmla="*/ 63246 w 151572"/>
                    <a:gd name="connsiteY35" fmla="*/ 27290 h 149352"/>
                    <a:gd name="connsiteX36" fmla="*/ 63246 w 151572"/>
                    <a:gd name="connsiteY36" fmla="*/ 27290 h 149352"/>
                    <a:gd name="connsiteX37" fmla="*/ 72009 w 151572"/>
                    <a:gd name="connsiteY37" fmla="*/ 25480 h 149352"/>
                    <a:gd name="connsiteX38" fmla="*/ 72009 w 151572"/>
                    <a:gd name="connsiteY38" fmla="*/ 25480 h 149352"/>
                    <a:gd name="connsiteX39" fmla="*/ 75438 w 151572"/>
                    <a:gd name="connsiteY39" fmla="*/ 25480 h 149352"/>
                    <a:gd name="connsiteX40" fmla="*/ 77534 w 151572"/>
                    <a:gd name="connsiteY40" fmla="*/ 25480 h 149352"/>
                    <a:gd name="connsiteX41" fmla="*/ 108966 w 151572"/>
                    <a:gd name="connsiteY41" fmla="*/ 36815 h 149352"/>
                    <a:gd name="connsiteX42" fmla="*/ 109538 w 151572"/>
                    <a:gd name="connsiteY42" fmla="*/ 37387 h 149352"/>
                    <a:gd name="connsiteX43" fmla="*/ 109538 w 151572"/>
                    <a:gd name="connsiteY43" fmla="*/ 37387 h 149352"/>
                    <a:gd name="connsiteX44" fmla="*/ 112395 w 151572"/>
                    <a:gd name="connsiteY44" fmla="*/ 40054 h 149352"/>
                    <a:gd name="connsiteX45" fmla="*/ 120396 w 151572"/>
                    <a:gd name="connsiteY45" fmla="*/ 40720 h 149352"/>
                    <a:gd name="connsiteX46" fmla="*/ 131064 w 151572"/>
                    <a:gd name="connsiteY46" fmla="*/ 33291 h 149352"/>
                    <a:gd name="connsiteX47" fmla="*/ 132781 w 151572"/>
                    <a:gd name="connsiteY47" fmla="*/ 24705 h 149352"/>
                    <a:gd name="connsiteX48" fmla="*/ 132588 w 151572"/>
                    <a:gd name="connsiteY48" fmla="*/ 24433 h 149352"/>
                    <a:gd name="connsiteX49" fmla="*/ 122016 w 151572"/>
                    <a:gd name="connsiteY49" fmla="*/ 14908 h 149352"/>
                    <a:gd name="connsiteX50" fmla="*/ 77343 w 151572"/>
                    <a:gd name="connsiteY50" fmla="*/ 49 h 149352"/>
                    <a:gd name="connsiteX51" fmla="*/ 77343 w 151572"/>
                    <a:gd name="connsiteY51" fmla="*/ 49 h 149352"/>
                    <a:gd name="connsiteX52" fmla="*/ 49 w 151572"/>
                    <a:gd name="connsiteY52" fmla="*/ 72010 h 149352"/>
                    <a:gd name="connsiteX53" fmla="*/ 72010 w 151572"/>
                    <a:gd name="connsiteY53" fmla="*/ 149305 h 149352"/>
                    <a:gd name="connsiteX54" fmla="*/ 77344 w 151572"/>
                    <a:gd name="connsiteY54" fmla="*/ 149305 h 149352"/>
                    <a:gd name="connsiteX55" fmla="*/ 84487 w 151572"/>
                    <a:gd name="connsiteY55" fmla="*/ 149305 h 149352"/>
                    <a:gd name="connsiteX56" fmla="*/ 86202 w 151572"/>
                    <a:gd name="connsiteY56" fmla="*/ 149305 h 149352"/>
                    <a:gd name="connsiteX57" fmla="*/ 87440 w 151572"/>
                    <a:gd name="connsiteY57" fmla="*/ 149305 h 149352"/>
                    <a:gd name="connsiteX58" fmla="*/ 88583 w 151572"/>
                    <a:gd name="connsiteY58" fmla="*/ 149305 h 149352"/>
                    <a:gd name="connsiteX59" fmla="*/ 89631 w 151572"/>
                    <a:gd name="connsiteY59" fmla="*/ 149305 h 149352"/>
                    <a:gd name="connsiteX60" fmla="*/ 91536 w 151572"/>
                    <a:gd name="connsiteY60" fmla="*/ 149305 h 149352"/>
                    <a:gd name="connsiteX61" fmla="*/ 92583 w 151572"/>
                    <a:gd name="connsiteY61" fmla="*/ 149305 h 149352"/>
                    <a:gd name="connsiteX62" fmla="*/ 93726 w 151572"/>
                    <a:gd name="connsiteY62" fmla="*/ 149305 h 149352"/>
                    <a:gd name="connsiteX63" fmla="*/ 94679 w 151572"/>
                    <a:gd name="connsiteY63" fmla="*/ 149305 h 149352"/>
                    <a:gd name="connsiteX64" fmla="*/ 96679 w 151572"/>
                    <a:gd name="connsiteY64" fmla="*/ 149305 h 149352"/>
                    <a:gd name="connsiteX65" fmla="*/ 97536 w 151572"/>
                    <a:gd name="connsiteY65" fmla="*/ 149305 h 149352"/>
                    <a:gd name="connsiteX66" fmla="*/ 98775 w 151572"/>
                    <a:gd name="connsiteY66" fmla="*/ 149305 h 149352"/>
                    <a:gd name="connsiteX67" fmla="*/ 99632 w 151572"/>
                    <a:gd name="connsiteY67" fmla="*/ 149305 h 149352"/>
                    <a:gd name="connsiteX68" fmla="*/ 101727 w 151572"/>
                    <a:gd name="connsiteY68" fmla="*/ 148543 h 149352"/>
                    <a:gd name="connsiteX69" fmla="*/ 102489 w 151572"/>
                    <a:gd name="connsiteY69" fmla="*/ 148543 h 149352"/>
                    <a:gd name="connsiteX70" fmla="*/ 103728 w 151572"/>
                    <a:gd name="connsiteY70" fmla="*/ 148543 h 149352"/>
                    <a:gd name="connsiteX71" fmla="*/ 103728 w 151572"/>
                    <a:gd name="connsiteY71" fmla="*/ 148543 h 149352"/>
                    <a:gd name="connsiteX72" fmla="*/ 106299 w 151572"/>
                    <a:gd name="connsiteY72" fmla="*/ 147591 h 149352"/>
                    <a:gd name="connsiteX73" fmla="*/ 106966 w 151572"/>
                    <a:gd name="connsiteY73" fmla="*/ 147591 h 149352"/>
                    <a:gd name="connsiteX74" fmla="*/ 110967 w 151572"/>
                    <a:gd name="connsiteY74" fmla="*/ 145686 h 149352"/>
                    <a:gd name="connsiteX75" fmla="*/ 111538 w 151572"/>
                    <a:gd name="connsiteY75" fmla="*/ 145686 h 149352"/>
                    <a:gd name="connsiteX76" fmla="*/ 114015 w 151572"/>
                    <a:gd name="connsiteY76" fmla="*/ 144257 h 149352"/>
                    <a:gd name="connsiteX77" fmla="*/ 114015 w 151572"/>
                    <a:gd name="connsiteY77" fmla="*/ 144257 h 149352"/>
                    <a:gd name="connsiteX78" fmla="*/ 115253 w 151572"/>
                    <a:gd name="connsiteY78" fmla="*/ 143495 h 149352"/>
                    <a:gd name="connsiteX79" fmla="*/ 115729 w 151572"/>
                    <a:gd name="connsiteY79" fmla="*/ 143495 h 149352"/>
                    <a:gd name="connsiteX80" fmla="*/ 118110 w 151572"/>
                    <a:gd name="connsiteY80" fmla="*/ 141971 h 149352"/>
                    <a:gd name="connsiteX81" fmla="*/ 118110 w 151572"/>
                    <a:gd name="connsiteY81" fmla="*/ 141971 h 149352"/>
                    <a:gd name="connsiteX82" fmla="*/ 119349 w 151572"/>
                    <a:gd name="connsiteY82" fmla="*/ 141114 h 149352"/>
                    <a:gd name="connsiteX83" fmla="*/ 119349 w 151572"/>
                    <a:gd name="connsiteY83" fmla="*/ 141114 h 149352"/>
                    <a:gd name="connsiteX84" fmla="*/ 121730 w 151572"/>
                    <a:gd name="connsiteY84" fmla="*/ 139399 h 149352"/>
                    <a:gd name="connsiteX85" fmla="*/ 121730 w 151572"/>
                    <a:gd name="connsiteY85" fmla="*/ 139399 h 149352"/>
                    <a:gd name="connsiteX86" fmla="*/ 122968 w 151572"/>
                    <a:gd name="connsiteY86" fmla="*/ 138352 h 149352"/>
                    <a:gd name="connsiteX87" fmla="*/ 122968 w 151572"/>
                    <a:gd name="connsiteY87" fmla="*/ 138352 h 149352"/>
                    <a:gd name="connsiteX88" fmla="*/ 125349 w 151572"/>
                    <a:gd name="connsiteY88" fmla="*/ 136351 h 149352"/>
                    <a:gd name="connsiteX89" fmla="*/ 125349 w 151572"/>
                    <a:gd name="connsiteY89" fmla="*/ 136351 h 149352"/>
                    <a:gd name="connsiteX90" fmla="*/ 150400 w 151572"/>
                    <a:gd name="connsiteY90" fmla="*/ 80630 h 149352"/>
                    <a:gd name="connsiteX91" fmla="*/ 150400 w 151572"/>
                    <a:gd name="connsiteY91" fmla="*/ 74248 h 149352"/>
                    <a:gd name="connsiteX92" fmla="*/ 149006 w 151572"/>
                    <a:gd name="connsiteY92" fmla="*/ 65604 h 149352"/>
                    <a:gd name="connsiteX93" fmla="*/ 145638 w 151572"/>
                    <a:gd name="connsiteY93" fmla="*/ 64438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151572" h="149352">
                      <a:moveTo>
                        <a:pt x="145638" y="64438"/>
                      </a:moveTo>
                      <a:lnTo>
                        <a:pt x="145066" y="64438"/>
                      </a:lnTo>
                      <a:lnTo>
                        <a:pt x="145066" y="64438"/>
                      </a:lnTo>
                      <a:lnTo>
                        <a:pt x="87916" y="64438"/>
                      </a:lnTo>
                      <a:cubicBezTo>
                        <a:pt x="84444" y="64438"/>
                        <a:pt x="81630" y="67252"/>
                        <a:pt x="81630" y="70724"/>
                      </a:cubicBezTo>
                      <a:lnTo>
                        <a:pt x="81630" y="83583"/>
                      </a:lnTo>
                      <a:cubicBezTo>
                        <a:pt x="81630" y="87055"/>
                        <a:pt x="84444" y="89869"/>
                        <a:pt x="87916" y="89869"/>
                      </a:cubicBezTo>
                      <a:lnTo>
                        <a:pt x="115443" y="89869"/>
                      </a:lnTo>
                      <a:cubicBezTo>
                        <a:pt x="116988" y="89843"/>
                        <a:pt x="118474" y="90465"/>
                        <a:pt x="119539" y="91584"/>
                      </a:cubicBezTo>
                      <a:cubicBezTo>
                        <a:pt x="120734" y="92976"/>
                        <a:pt x="121097" y="94900"/>
                        <a:pt x="120492" y="96632"/>
                      </a:cubicBezTo>
                      <a:lnTo>
                        <a:pt x="120492" y="96632"/>
                      </a:lnTo>
                      <a:lnTo>
                        <a:pt x="120492" y="96632"/>
                      </a:lnTo>
                      <a:cubicBezTo>
                        <a:pt x="116693" y="104984"/>
                        <a:pt x="110905" y="112278"/>
                        <a:pt x="103632" y="117873"/>
                      </a:cubicBezTo>
                      <a:lnTo>
                        <a:pt x="102870" y="117873"/>
                      </a:lnTo>
                      <a:lnTo>
                        <a:pt x="100299" y="119206"/>
                      </a:lnTo>
                      <a:lnTo>
                        <a:pt x="100299" y="119206"/>
                      </a:lnTo>
                      <a:lnTo>
                        <a:pt x="99156" y="119778"/>
                      </a:lnTo>
                      <a:lnTo>
                        <a:pt x="99156" y="119778"/>
                      </a:lnTo>
                      <a:lnTo>
                        <a:pt x="98108" y="120254"/>
                      </a:lnTo>
                      <a:lnTo>
                        <a:pt x="98108" y="120254"/>
                      </a:lnTo>
                      <a:lnTo>
                        <a:pt x="96965" y="120254"/>
                      </a:lnTo>
                      <a:lnTo>
                        <a:pt x="96965" y="120254"/>
                      </a:lnTo>
                      <a:lnTo>
                        <a:pt x="91345" y="122254"/>
                      </a:lnTo>
                      <a:lnTo>
                        <a:pt x="91345" y="122254"/>
                      </a:lnTo>
                      <a:lnTo>
                        <a:pt x="90012" y="122254"/>
                      </a:lnTo>
                      <a:lnTo>
                        <a:pt x="90012" y="122254"/>
                      </a:lnTo>
                      <a:lnTo>
                        <a:pt x="88678" y="122254"/>
                      </a:lnTo>
                      <a:lnTo>
                        <a:pt x="88678" y="122254"/>
                      </a:lnTo>
                      <a:cubicBezTo>
                        <a:pt x="86262" y="122783"/>
                        <a:pt x="83811" y="123133"/>
                        <a:pt x="81344" y="123302"/>
                      </a:cubicBezTo>
                      <a:lnTo>
                        <a:pt x="71819" y="123302"/>
                      </a:lnTo>
                      <a:lnTo>
                        <a:pt x="70581" y="123302"/>
                      </a:lnTo>
                      <a:lnTo>
                        <a:pt x="70581" y="123302"/>
                      </a:lnTo>
                      <a:lnTo>
                        <a:pt x="66580" y="122540"/>
                      </a:lnTo>
                      <a:lnTo>
                        <a:pt x="66580" y="122540"/>
                      </a:lnTo>
                      <a:cubicBezTo>
                        <a:pt x="40038" y="116609"/>
                        <a:pt x="23329" y="90285"/>
                        <a:pt x="29259" y="63743"/>
                      </a:cubicBezTo>
                      <a:cubicBezTo>
                        <a:pt x="33149" y="46333"/>
                        <a:pt x="46151" y="32388"/>
                        <a:pt x="63246" y="27290"/>
                      </a:cubicBezTo>
                      <a:lnTo>
                        <a:pt x="63246" y="27290"/>
                      </a:lnTo>
                      <a:cubicBezTo>
                        <a:pt x="66102" y="26405"/>
                        <a:pt x="69037" y="25799"/>
                        <a:pt x="72009" y="25480"/>
                      </a:cubicBezTo>
                      <a:lnTo>
                        <a:pt x="72009" y="25480"/>
                      </a:lnTo>
                      <a:lnTo>
                        <a:pt x="75438" y="25480"/>
                      </a:lnTo>
                      <a:lnTo>
                        <a:pt x="77534" y="25480"/>
                      </a:lnTo>
                      <a:cubicBezTo>
                        <a:pt x="89018" y="25448"/>
                        <a:pt x="100146" y="29461"/>
                        <a:pt x="108966" y="36815"/>
                      </a:cubicBezTo>
                      <a:lnTo>
                        <a:pt x="109538" y="37387"/>
                      </a:lnTo>
                      <a:lnTo>
                        <a:pt x="109538" y="37387"/>
                      </a:lnTo>
                      <a:lnTo>
                        <a:pt x="112395" y="40054"/>
                      </a:lnTo>
                      <a:cubicBezTo>
                        <a:pt x="114519" y="42249"/>
                        <a:pt x="117939" y="42534"/>
                        <a:pt x="120396" y="40720"/>
                      </a:cubicBezTo>
                      <a:lnTo>
                        <a:pt x="131064" y="33291"/>
                      </a:lnTo>
                      <a:cubicBezTo>
                        <a:pt x="133909" y="31394"/>
                        <a:pt x="134678" y="27550"/>
                        <a:pt x="132781" y="24705"/>
                      </a:cubicBezTo>
                      <a:cubicBezTo>
                        <a:pt x="132719" y="24612"/>
                        <a:pt x="132655" y="24522"/>
                        <a:pt x="132588" y="24433"/>
                      </a:cubicBezTo>
                      <a:cubicBezTo>
                        <a:pt x="129363" y="20941"/>
                        <a:pt x="125824" y="17753"/>
                        <a:pt x="122016" y="14908"/>
                      </a:cubicBezTo>
                      <a:cubicBezTo>
                        <a:pt x="109110" y="5280"/>
                        <a:pt x="93445" y="69"/>
                        <a:pt x="77343" y="49"/>
                      </a:cubicBezTo>
                      <a:lnTo>
                        <a:pt x="77343" y="49"/>
                      </a:lnTo>
                      <a:cubicBezTo>
                        <a:pt x="36127" y="-1424"/>
                        <a:pt x="1521" y="30794"/>
                        <a:pt x="49" y="72010"/>
                      </a:cubicBezTo>
                      <a:cubicBezTo>
                        <a:pt x="-1424" y="113226"/>
                        <a:pt x="30794" y="147833"/>
                        <a:pt x="72010" y="149305"/>
                      </a:cubicBezTo>
                      <a:cubicBezTo>
                        <a:pt x="73788" y="149369"/>
                        <a:pt x="75566" y="149369"/>
                        <a:pt x="77344" y="149305"/>
                      </a:cubicBezTo>
                      <a:lnTo>
                        <a:pt x="84487" y="149305"/>
                      </a:lnTo>
                      <a:lnTo>
                        <a:pt x="86202" y="149305"/>
                      </a:lnTo>
                      <a:lnTo>
                        <a:pt x="87440" y="149305"/>
                      </a:lnTo>
                      <a:lnTo>
                        <a:pt x="88583" y="149305"/>
                      </a:lnTo>
                      <a:lnTo>
                        <a:pt x="89631" y="149305"/>
                      </a:lnTo>
                      <a:lnTo>
                        <a:pt x="91536" y="149305"/>
                      </a:lnTo>
                      <a:lnTo>
                        <a:pt x="92583" y="149305"/>
                      </a:lnTo>
                      <a:lnTo>
                        <a:pt x="93726" y="149305"/>
                      </a:lnTo>
                      <a:lnTo>
                        <a:pt x="94679" y="149305"/>
                      </a:lnTo>
                      <a:lnTo>
                        <a:pt x="96679" y="149305"/>
                      </a:lnTo>
                      <a:lnTo>
                        <a:pt x="97536" y="149305"/>
                      </a:lnTo>
                      <a:lnTo>
                        <a:pt x="98775" y="149305"/>
                      </a:lnTo>
                      <a:lnTo>
                        <a:pt x="99632" y="149305"/>
                      </a:lnTo>
                      <a:lnTo>
                        <a:pt x="101727" y="148543"/>
                      </a:lnTo>
                      <a:lnTo>
                        <a:pt x="102489" y="148543"/>
                      </a:lnTo>
                      <a:lnTo>
                        <a:pt x="103728" y="148543"/>
                      </a:lnTo>
                      <a:lnTo>
                        <a:pt x="103728" y="148543"/>
                      </a:lnTo>
                      <a:lnTo>
                        <a:pt x="106299" y="147591"/>
                      </a:lnTo>
                      <a:lnTo>
                        <a:pt x="106966" y="147591"/>
                      </a:lnTo>
                      <a:lnTo>
                        <a:pt x="110967" y="145686"/>
                      </a:lnTo>
                      <a:lnTo>
                        <a:pt x="111538" y="145686"/>
                      </a:lnTo>
                      <a:lnTo>
                        <a:pt x="114015" y="144257"/>
                      </a:lnTo>
                      <a:lnTo>
                        <a:pt x="114015" y="144257"/>
                      </a:lnTo>
                      <a:lnTo>
                        <a:pt x="115253" y="143495"/>
                      </a:lnTo>
                      <a:lnTo>
                        <a:pt x="115729" y="143495"/>
                      </a:lnTo>
                      <a:lnTo>
                        <a:pt x="118110" y="141971"/>
                      </a:lnTo>
                      <a:lnTo>
                        <a:pt x="118110" y="141971"/>
                      </a:lnTo>
                      <a:lnTo>
                        <a:pt x="119349" y="141114"/>
                      </a:lnTo>
                      <a:lnTo>
                        <a:pt x="119349" y="141114"/>
                      </a:lnTo>
                      <a:cubicBezTo>
                        <a:pt x="120185" y="140604"/>
                        <a:pt x="120981" y="140031"/>
                        <a:pt x="121730" y="139399"/>
                      </a:cubicBezTo>
                      <a:lnTo>
                        <a:pt x="121730" y="139399"/>
                      </a:lnTo>
                      <a:lnTo>
                        <a:pt x="122968" y="138352"/>
                      </a:lnTo>
                      <a:lnTo>
                        <a:pt x="122968" y="138352"/>
                      </a:lnTo>
                      <a:lnTo>
                        <a:pt x="125349" y="136351"/>
                      </a:lnTo>
                      <a:lnTo>
                        <a:pt x="125349" y="136351"/>
                      </a:lnTo>
                      <a:cubicBezTo>
                        <a:pt x="141417" y="122313"/>
                        <a:pt x="150564" y="101966"/>
                        <a:pt x="150400" y="80630"/>
                      </a:cubicBezTo>
                      <a:lnTo>
                        <a:pt x="150400" y="74248"/>
                      </a:lnTo>
                      <a:cubicBezTo>
                        <a:pt x="152402" y="71476"/>
                        <a:pt x="151778" y="67606"/>
                        <a:pt x="149006" y="65604"/>
                      </a:cubicBezTo>
                      <a:cubicBezTo>
                        <a:pt x="148022" y="64894"/>
                        <a:pt x="146850" y="64488"/>
                        <a:pt x="145638" y="644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A557267D-1519-ACE0-B953-F70B08ADD3AB}"/>
                </a:ext>
              </a:extLst>
            </p:cNvPr>
            <p:cNvGrpSpPr/>
            <p:nvPr/>
          </p:nvGrpSpPr>
          <p:grpSpPr>
            <a:xfrm>
              <a:off x="5185410" y="0"/>
              <a:ext cx="1821180" cy="6858001"/>
              <a:chOff x="5173980" y="-2"/>
              <a:chExt cx="1821180" cy="6858001"/>
            </a:xfrm>
          </p:grpSpPr>
          <p:pic>
            <p:nvPicPr>
              <p:cNvPr id="59" name="爱设计-1-11">
                <a:extLst>
                  <a:ext uri="{FF2B5EF4-FFF2-40B4-BE49-F238E27FC236}">
                    <a16:creationId xmlns:a16="http://schemas.microsoft.com/office/drawing/2014/main" id="{1B287F04-1893-E3B3-D7AD-4016D42CF35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238750" y="6605210"/>
                <a:ext cx="1756410" cy="252789"/>
              </a:xfrm>
              <a:custGeom>
                <a:avLst/>
                <a:gdLst>
                  <a:gd name="connsiteX0" fmla="*/ 0 w 6273328"/>
                  <a:gd name="connsiteY0" fmla="*/ 0 h 433330"/>
                  <a:gd name="connsiteX1" fmla="*/ 6273328 w 6273328"/>
                  <a:gd name="connsiteY1" fmla="*/ 0 h 433330"/>
                  <a:gd name="connsiteX2" fmla="*/ 6273328 w 6273328"/>
                  <a:gd name="connsiteY2" fmla="*/ 433330 h 433330"/>
                  <a:gd name="connsiteX3" fmla="*/ 0 w 6273328"/>
                  <a:gd name="connsiteY3" fmla="*/ 433330 h 433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73328" h="433330">
                    <a:moveTo>
                      <a:pt x="0" y="0"/>
                    </a:moveTo>
                    <a:lnTo>
                      <a:pt x="6273328" y="0"/>
                    </a:lnTo>
                    <a:lnTo>
                      <a:pt x="6273328" y="433330"/>
                    </a:lnTo>
                    <a:lnTo>
                      <a:pt x="0" y="433330"/>
                    </a:lnTo>
                    <a:close/>
                  </a:path>
                </a:pathLst>
              </a:custGeom>
            </p:spPr>
          </p:pic>
          <p:pic>
            <p:nvPicPr>
              <p:cNvPr id="60" name="爱设计-1-12">
                <a:extLst>
                  <a:ext uri="{FF2B5EF4-FFF2-40B4-BE49-F238E27FC236}">
                    <a16:creationId xmlns:a16="http://schemas.microsoft.com/office/drawing/2014/main" id="{B53E03F8-B6F0-63A5-0A0D-4D23A666E40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 flipV="1">
                <a:off x="5173980" y="-2"/>
                <a:ext cx="1821180" cy="252789"/>
              </a:xfrm>
              <a:custGeom>
                <a:avLst/>
                <a:gdLst>
                  <a:gd name="connsiteX0" fmla="*/ 0 w 6273328"/>
                  <a:gd name="connsiteY0" fmla="*/ 0 h 433330"/>
                  <a:gd name="connsiteX1" fmla="*/ 6273328 w 6273328"/>
                  <a:gd name="connsiteY1" fmla="*/ 0 h 433330"/>
                  <a:gd name="connsiteX2" fmla="*/ 6273328 w 6273328"/>
                  <a:gd name="connsiteY2" fmla="*/ 433330 h 433330"/>
                  <a:gd name="connsiteX3" fmla="*/ 0 w 6273328"/>
                  <a:gd name="connsiteY3" fmla="*/ 433330 h 433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73328" h="433330">
                    <a:moveTo>
                      <a:pt x="0" y="0"/>
                    </a:moveTo>
                    <a:lnTo>
                      <a:pt x="6273328" y="0"/>
                    </a:lnTo>
                    <a:lnTo>
                      <a:pt x="6273328" y="433330"/>
                    </a:lnTo>
                    <a:lnTo>
                      <a:pt x="0" y="433330"/>
                    </a:lnTo>
                    <a:close/>
                  </a:path>
                </a:pathLst>
              </a:custGeom>
            </p:spPr>
          </p:pic>
        </p:grpSp>
        <p:grpSp>
          <p:nvGrpSpPr>
            <p:cNvPr id="3" name="爱设计-1">
              <a:extLst>
                <a:ext uri="{FF2B5EF4-FFF2-40B4-BE49-F238E27FC236}">
                  <a16:creationId xmlns:a16="http://schemas.microsoft.com/office/drawing/2014/main" id="{F202EDE8-8E85-214A-3E32-F3DB7F57D49E}"/>
                </a:ext>
              </a:extLst>
            </p:cNvPr>
            <p:cNvGrpSpPr/>
            <p:nvPr/>
          </p:nvGrpSpPr>
          <p:grpSpPr>
            <a:xfrm>
              <a:off x="557834" y="512941"/>
              <a:ext cx="7242256" cy="795457"/>
              <a:chOff x="557834" y="512941"/>
              <a:chExt cx="7242256" cy="795457"/>
            </a:xfrm>
          </p:grpSpPr>
          <p:sp>
            <p:nvSpPr>
              <p:cNvPr id="4" name="爱设计-1-13">
                <a:extLst>
                  <a:ext uri="{FF2B5EF4-FFF2-40B4-BE49-F238E27FC236}">
                    <a16:creationId xmlns:a16="http://schemas.microsoft.com/office/drawing/2014/main" id="{9F1296BD-9CF7-D2CF-6AFF-00BD9F1960C3}"/>
                  </a:ext>
                </a:extLst>
              </p:cNvPr>
              <p:cNvSpPr txBox="1"/>
              <p:nvPr/>
            </p:nvSpPr>
            <p:spPr>
              <a:xfrm>
                <a:off x="557834" y="512941"/>
                <a:ext cx="7242256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Heavy" panose="02020900000000000000" pitchFamily="18" charset="-122"/>
                    <a:ea typeface="思源宋体 Heavy" panose="02020900000000000000" pitchFamily="18" charset="-122"/>
                    <a:cs typeface="OPPOSans B" panose="00020600040101010101" pitchFamily="18" charset="-122"/>
                    <a:sym typeface="OPPOSans B" panose="00020600040101010101" pitchFamily="18" charset="-122"/>
                  </a:rPr>
                  <a:t>演示，</a:t>
                </a:r>
                <a:r>
                  <a:rPr kumimoji="0" lang="zh-CN" altLang="en-US" sz="3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思源宋体 Heavy" panose="02020900000000000000" pitchFamily="18" charset="-122"/>
                    <a:ea typeface="思源宋体 Heavy" panose="02020900000000000000" pitchFamily="18" charset="-122"/>
                    <a:cs typeface="OPPOSans B" panose="00020600040101010101" pitchFamily="18" charset="-122"/>
                    <a:sym typeface="OPPOSans B" panose="00020600040101010101" pitchFamily="18" charset="-122"/>
                  </a:rPr>
                  <a:t>就用</a:t>
                </a:r>
                <a:r>
                  <a:rPr kumimoji="0" lang="zh-CN" altLang="en-US" sz="3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思源宋体 Heavy" panose="02020900000000000000" pitchFamily="18" charset="-122"/>
                    <a:ea typeface="思源宋体 Heavy" panose="02020900000000000000" pitchFamily="18" charset="-122"/>
                    <a:cs typeface="OPPOSans B" panose="00020600040101010101" pitchFamily="18" charset="-122"/>
                    <a:sym typeface="OPPOSans B" panose="00020600040101010101" pitchFamily="18" charset="-122"/>
                  </a:rPr>
                  <a:t>爱设计</a:t>
                </a:r>
              </a:p>
            </p:txBody>
          </p:sp>
          <p:sp>
            <p:nvSpPr>
              <p:cNvPr id="6" name="爱设计-1-14">
                <a:extLst>
                  <a:ext uri="{FF2B5EF4-FFF2-40B4-BE49-F238E27FC236}">
                    <a16:creationId xmlns:a16="http://schemas.microsoft.com/office/drawing/2014/main" id="{7491AE9D-2CAC-F33F-E509-58A3ABD2EC20}"/>
                  </a:ext>
                </a:extLst>
              </p:cNvPr>
              <p:cNvSpPr txBox="1"/>
              <p:nvPr/>
            </p:nvSpPr>
            <p:spPr>
              <a:xfrm>
                <a:off x="557834" y="1000621"/>
                <a:ext cx="2563318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cs typeface="OPPOSans B" panose="00020600040101010101" pitchFamily="18" charset="-122"/>
                    <a:sym typeface="OPPOSans B" panose="00020600040101010101" pitchFamily="18" charset="-122"/>
                  </a:rPr>
                  <a:t>ISHEJI PowerPoint Design</a:t>
                </a:r>
              </a:p>
            </p:txBody>
          </p:sp>
        </p:grpSp>
      </p:grpSp>
      <p:sp>
        <p:nvSpPr>
          <p:cNvPr id="8" name="爱设计-2">
            <a:extLst>
              <a:ext uri="{FF2B5EF4-FFF2-40B4-BE49-F238E27FC236}">
                <a16:creationId xmlns:a16="http://schemas.microsoft.com/office/drawing/2014/main" id="{094C02EB-A44C-9BB5-FE00-A1E1CE2F7235}"/>
              </a:ext>
            </a:extLst>
          </p:cNvPr>
          <p:cNvSpPr/>
          <p:nvPr/>
        </p:nvSpPr>
        <p:spPr>
          <a:xfrm>
            <a:off x="5205748" y="2032257"/>
            <a:ext cx="6249651" cy="843057"/>
          </a:xfrm>
          <a:prstGeom prst="roundRect">
            <a:avLst/>
          </a:prstGeom>
          <a:solidFill>
            <a:schemeClr val="tx2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9" name="爱设计-3">
            <a:extLst>
              <a:ext uri="{FF2B5EF4-FFF2-40B4-BE49-F238E27FC236}">
                <a16:creationId xmlns:a16="http://schemas.microsoft.com/office/drawing/2014/main" id="{B13C0CF2-9B74-2CC3-BBAF-9074847CC7F2}"/>
              </a:ext>
            </a:extLst>
          </p:cNvPr>
          <p:cNvSpPr/>
          <p:nvPr/>
        </p:nvSpPr>
        <p:spPr>
          <a:xfrm>
            <a:off x="7302429" y="2161397"/>
            <a:ext cx="3975172" cy="584776"/>
          </a:xfrm>
          <a:prstGeom prst="rect">
            <a:avLst/>
          </a:prstGeom>
          <a:noFill/>
          <a:ln w="571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通过海报、文章、视频、音频、直播等形式创造优质内容，经由内容智能中台分发到各个渠道</a:t>
            </a:r>
          </a:p>
        </p:txBody>
      </p:sp>
      <p:sp>
        <p:nvSpPr>
          <p:cNvPr id="10" name="爱设计-4">
            <a:extLst>
              <a:ext uri="{FF2B5EF4-FFF2-40B4-BE49-F238E27FC236}">
                <a16:creationId xmlns:a16="http://schemas.microsoft.com/office/drawing/2014/main" id="{098D49AD-CF77-C642-9354-5AE566E595D5}"/>
              </a:ext>
            </a:extLst>
          </p:cNvPr>
          <p:cNvSpPr txBox="1"/>
          <p:nvPr/>
        </p:nvSpPr>
        <p:spPr>
          <a:xfrm>
            <a:off x="4260875" y="2161398"/>
            <a:ext cx="673582" cy="58477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01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2" name="爱设计-5">
            <a:extLst>
              <a:ext uri="{FF2B5EF4-FFF2-40B4-BE49-F238E27FC236}">
                <a16:creationId xmlns:a16="http://schemas.microsoft.com/office/drawing/2014/main" id="{68D59A47-658E-E46B-CBCA-8F433AB6EAA4}"/>
              </a:ext>
            </a:extLst>
          </p:cNvPr>
          <p:cNvSpPr/>
          <p:nvPr/>
        </p:nvSpPr>
        <p:spPr>
          <a:xfrm>
            <a:off x="5205748" y="3418313"/>
            <a:ext cx="6249651" cy="84305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r>
              <a:rPr lang="zh-CN" altLang="en-US" sz="20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14" name="爱设计-6">
            <a:extLst>
              <a:ext uri="{FF2B5EF4-FFF2-40B4-BE49-F238E27FC236}">
                <a16:creationId xmlns:a16="http://schemas.microsoft.com/office/drawing/2014/main" id="{F9AC2B90-1A08-83E0-56DE-3EB0390E410C}"/>
              </a:ext>
            </a:extLst>
          </p:cNvPr>
          <p:cNvSpPr/>
          <p:nvPr/>
        </p:nvSpPr>
        <p:spPr>
          <a:xfrm>
            <a:off x="7302428" y="3669758"/>
            <a:ext cx="3799528" cy="340166"/>
          </a:xfrm>
          <a:prstGeom prst="rect">
            <a:avLst/>
          </a:prstGeom>
          <a:noFill/>
          <a:ln w="571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基于全社交媒体平台进行全域流量整合营销，借助数据中台</a:t>
            </a:r>
            <a:r>
              <a:rPr lang="en-US" altLang="zh-CN" sz="1400" dirty="0" err="1">
                <a:solidFill>
                  <a:schemeClr val="bg1"/>
                </a:solidFill>
              </a:rPr>
              <a:t>KolRank</a:t>
            </a:r>
            <a:r>
              <a:rPr lang="zh-CN" altLang="en-US" sz="1400" dirty="0">
                <a:solidFill>
                  <a:schemeClr val="bg1"/>
                </a:solidFill>
              </a:rPr>
              <a:t>提供标准化产品及服务</a:t>
            </a:r>
          </a:p>
        </p:txBody>
      </p:sp>
      <p:sp>
        <p:nvSpPr>
          <p:cNvPr id="16" name="爱设计-7">
            <a:extLst>
              <a:ext uri="{FF2B5EF4-FFF2-40B4-BE49-F238E27FC236}">
                <a16:creationId xmlns:a16="http://schemas.microsoft.com/office/drawing/2014/main" id="{7046E63B-F8B5-E5BD-7F60-D682BB4299F9}"/>
              </a:ext>
            </a:extLst>
          </p:cNvPr>
          <p:cNvSpPr txBox="1"/>
          <p:nvPr/>
        </p:nvSpPr>
        <p:spPr>
          <a:xfrm>
            <a:off x="4260875" y="3547454"/>
            <a:ext cx="742511" cy="58477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zh-CN" sz="32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02</a:t>
            </a:r>
            <a:endParaRPr lang="zh-CN" altLang="en-US" sz="3200" dirty="0">
              <a:solidFill>
                <a:schemeClr val="accent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8" name="爱设计-8">
            <a:extLst>
              <a:ext uri="{FF2B5EF4-FFF2-40B4-BE49-F238E27FC236}">
                <a16:creationId xmlns:a16="http://schemas.microsoft.com/office/drawing/2014/main" id="{292EF60B-B7E0-8B33-1C85-46AAA197753F}"/>
              </a:ext>
            </a:extLst>
          </p:cNvPr>
          <p:cNvSpPr/>
          <p:nvPr/>
        </p:nvSpPr>
        <p:spPr>
          <a:xfrm>
            <a:off x="5205748" y="4804368"/>
            <a:ext cx="6249651" cy="843057"/>
          </a:xfrm>
          <a:prstGeom prst="roundRect">
            <a:avLst/>
          </a:prstGeom>
          <a:solidFill>
            <a:schemeClr val="tx2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19" name="爱设计-9">
            <a:extLst>
              <a:ext uri="{FF2B5EF4-FFF2-40B4-BE49-F238E27FC236}">
                <a16:creationId xmlns:a16="http://schemas.microsoft.com/office/drawing/2014/main" id="{213DCAD8-1955-3C55-803D-974C851DBBCF}"/>
              </a:ext>
            </a:extLst>
          </p:cNvPr>
          <p:cNvSpPr/>
          <p:nvPr/>
        </p:nvSpPr>
        <p:spPr>
          <a:xfrm>
            <a:off x="7302428" y="4934175"/>
            <a:ext cx="3799528" cy="583442"/>
          </a:xfrm>
          <a:prstGeom prst="rect">
            <a:avLst/>
          </a:prstGeom>
          <a:noFill/>
          <a:ln w="571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20" name="爱设计-10">
            <a:extLst>
              <a:ext uri="{FF2B5EF4-FFF2-40B4-BE49-F238E27FC236}">
                <a16:creationId xmlns:a16="http://schemas.microsoft.com/office/drawing/2014/main" id="{DBF2FE56-B79D-0D46-56A2-5B24F4C71108}"/>
              </a:ext>
            </a:extLst>
          </p:cNvPr>
          <p:cNvSpPr txBox="1"/>
          <p:nvPr/>
        </p:nvSpPr>
        <p:spPr>
          <a:xfrm>
            <a:off x="4260875" y="4933509"/>
            <a:ext cx="742511" cy="58477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03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1" name="爱设计-11">
            <a:extLst>
              <a:ext uri="{FF2B5EF4-FFF2-40B4-BE49-F238E27FC236}">
                <a16:creationId xmlns:a16="http://schemas.microsoft.com/office/drawing/2014/main" id="{80DB7644-6DF8-85B6-0641-86D3F8C5595E}"/>
              </a:ext>
            </a:extLst>
          </p:cNvPr>
          <p:cNvSpPr/>
          <p:nvPr/>
        </p:nvSpPr>
        <p:spPr>
          <a:xfrm>
            <a:off x="1090044" y="2157700"/>
            <a:ext cx="2518708" cy="3359917"/>
          </a:xfrm>
          <a:custGeom>
            <a:avLst/>
            <a:gdLst>
              <a:gd name="connsiteX0" fmla="*/ 74692 w 3501797"/>
              <a:gd name="connsiteY0" fmla="*/ 102 h 4671342"/>
              <a:gd name="connsiteX1" fmla="*/ 3427390 w 3501797"/>
              <a:gd name="connsiteY1" fmla="*/ 102 h 4671342"/>
              <a:gd name="connsiteX2" fmla="*/ 3472188 w 3501797"/>
              <a:gd name="connsiteY2" fmla="*/ 7796 h 4671342"/>
              <a:gd name="connsiteX3" fmla="*/ 3494245 w 3501797"/>
              <a:gd name="connsiteY3" fmla="*/ 29854 h 4671342"/>
              <a:gd name="connsiteX4" fmla="*/ 3501940 w 3501797"/>
              <a:gd name="connsiteY4" fmla="*/ 74652 h 4671342"/>
              <a:gd name="connsiteX5" fmla="*/ 3501940 w 3501797"/>
              <a:gd name="connsiteY5" fmla="*/ 4596895 h 4671342"/>
              <a:gd name="connsiteX6" fmla="*/ 3494245 w 3501797"/>
              <a:gd name="connsiteY6" fmla="*/ 4641694 h 4671342"/>
              <a:gd name="connsiteX7" fmla="*/ 3472188 w 3501797"/>
              <a:gd name="connsiteY7" fmla="*/ 4663751 h 4671342"/>
              <a:gd name="connsiteX8" fmla="*/ 3427390 w 3501797"/>
              <a:gd name="connsiteY8" fmla="*/ 4671445 h 4671342"/>
              <a:gd name="connsiteX9" fmla="*/ 74692 w 3501797"/>
              <a:gd name="connsiteY9" fmla="*/ 4671445 h 4671342"/>
              <a:gd name="connsiteX10" fmla="*/ 29894 w 3501797"/>
              <a:gd name="connsiteY10" fmla="*/ 4663751 h 4671342"/>
              <a:gd name="connsiteX11" fmla="*/ 7836 w 3501797"/>
              <a:gd name="connsiteY11" fmla="*/ 4641694 h 4671342"/>
              <a:gd name="connsiteX12" fmla="*/ 142 w 3501797"/>
              <a:gd name="connsiteY12" fmla="*/ 4596895 h 4671342"/>
              <a:gd name="connsiteX13" fmla="*/ 142 w 3501797"/>
              <a:gd name="connsiteY13" fmla="*/ 74652 h 4671342"/>
              <a:gd name="connsiteX14" fmla="*/ 7836 w 3501797"/>
              <a:gd name="connsiteY14" fmla="*/ 29854 h 4671342"/>
              <a:gd name="connsiteX15" fmla="*/ 29894 w 3501797"/>
              <a:gd name="connsiteY15" fmla="*/ 7796 h 4671342"/>
              <a:gd name="connsiteX16" fmla="*/ 74692 w 3501797"/>
              <a:gd name="connsiteY16" fmla="*/ 102 h 4671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501797" h="4671342">
                <a:moveTo>
                  <a:pt x="74692" y="102"/>
                </a:moveTo>
                <a:lnTo>
                  <a:pt x="3427390" y="102"/>
                </a:lnTo>
                <a:cubicBezTo>
                  <a:pt x="3453380" y="102"/>
                  <a:pt x="3462784" y="2838"/>
                  <a:pt x="3472188" y="7796"/>
                </a:cubicBezTo>
                <a:cubicBezTo>
                  <a:pt x="3481592" y="12926"/>
                  <a:pt x="3489116" y="20278"/>
                  <a:pt x="3494245" y="29854"/>
                </a:cubicBezTo>
                <a:cubicBezTo>
                  <a:pt x="3499375" y="39429"/>
                  <a:pt x="3501940" y="48662"/>
                  <a:pt x="3501940" y="74652"/>
                </a:cubicBezTo>
                <a:lnTo>
                  <a:pt x="3501940" y="4596895"/>
                </a:lnTo>
                <a:cubicBezTo>
                  <a:pt x="3501940" y="4622885"/>
                  <a:pt x="3499204" y="4632290"/>
                  <a:pt x="3494245" y="4641694"/>
                </a:cubicBezTo>
                <a:cubicBezTo>
                  <a:pt x="3489287" y="4651098"/>
                  <a:pt x="3481763" y="4658621"/>
                  <a:pt x="3472188" y="4663751"/>
                </a:cubicBezTo>
                <a:cubicBezTo>
                  <a:pt x="3462784" y="4668880"/>
                  <a:pt x="3453380" y="4671445"/>
                  <a:pt x="3427390" y="4671445"/>
                </a:cubicBezTo>
                <a:lnTo>
                  <a:pt x="74692" y="4671445"/>
                </a:lnTo>
                <a:cubicBezTo>
                  <a:pt x="48702" y="4671445"/>
                  <a:pt x="39298" y="4668709"/>
                  <a:pt x="29894" y="4663751"/>
                </a:cubicBezTo>
                <a:cubicBezTo>
                  <a:pt x="20489" y="4658792"/>
                  <a:pt x="12966" y="4651269"/>
                  <a:pt x="7836" y="4641694"/>
                </a:cubicBezTo>
                <a:cubicBezTo>
                  <a:pt x="2707" y="4632118"/>
                  <a:pt x="142" y="4622885"/>
                  <a:pt x="142" y="4596895"/>
                </a:cubicBezTo>
                <a:lnTo>
                  <a:pt x="142" y="74652"/>
                </a:lnTo>
                <a:cubicBezTo>
                  <a:pt x="142" y="48662"/>
                  <a:pt x="2878" y="39258"/>
                  <a:pt x="7836" y="29854"/>
                </a:cubicBezTo>
                <a:cubicBezTo>
                  <a:pt x="12795" y="20449"/>
                  <a:pt x="20318" y="12926"/>
                  <a:pt x="29894" y="7796"/>
                </a:cubicBezTo>
                <a:cubicBezTo>
                  <a:pt x="39469" y="2667"/>
                  <a:pt x="48702" y="102"/>
                  <a:pt x="74692" y="102"/>
                </a:cubicBezTo>
                <a:close/>
              </a:path>
            </a:pathLst>
          </a:custGeom>
          <a:blipFill>
            <a:blip r:embed="rId6">
              <a:grayscl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76200">
            <a:solidFill>
              <a:schemeClr val="bg1">
                <a:lumMod val="85000"/>
              </a:schemeClr>
            </a:solidFill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7485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爱设计-1">
            <a:extLst>
              <a:ext uri="{FF2B5EF4-FFF2-40B4-BE49-F238E27FC236}">
                <a16:creationId xmlns:a16="http://schemas.microsoft.com/office/drawing/2014/main" id="{7C799E43-0E4A-1D13-1EBF-3007C15AA4E2}"/>
              </a:ext>
            </a:extLst>
          </p:cNvPr>
          <p:cNvGrpSpPr/>
          <p:nvPr/>
        </p:nvGrpSpPr>
        <p:grpSpPr>
          <a:xfrm>
            <a:off x="-2" y="0"/>
            <a:ext cx="12192002" cy="6858001"/>
            <a:chOff x="-2" y="0"/>
            <a:chExt cx="12192002" cy="6858001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B415E8B-28AF-24DA-D21C-DB0A475B783C}"/>
                </a:ext>
              </a:extLst>
            </p:cNvPr>
            <p:cNvGrpSpPr/>
            <p:nvPr/>
          </p:nvGrpSpPr>
          <p:grpSpPr>
            <a:xfrm>
              <a:off x="-2" y="1"/>
              <a:ext cx="12192002" cy="6857999"/>
              <a:chOff x="-2" y="1"/>
              <a:chExt cx="12192002" cy="6857999"/>
            </a:xfrm>
          </p:grpSpPr>
          <p:pic>
            <p:nvPicPr>
              <p:cNvPr id="5" name="爱设计-1-1">
                <a:extLst>
                  <a:ext uri="{FF2B5EF4-FFF2-40B4-BE49-F238E27FC236}">
                    <a16:creationId xmlns:a16="http://schemas.microsoft.com/office/drawing/2014/main" id="{4B46BA2D-AADF-8046-33BB-CA4D667140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alphaModFix amt="7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6200000" flipH="1">
                <a:off x="2667000" y="-2667000"/>
                <a:ext cx="6857999" cy="12192001"/>
              </a:xfrm>
              <a:prstGeom prst="rect">
                <a:avLst/>
              </a:prstGeom>
            </p:spPr>
          </p:pic>
          <p:pic>
            <p:nvPicPr>
              <p:cNvPr id="17" name="爱设计-1-2">
                <a:extLst>
                  <a:ext uri="{FF2B5EF4-FFF2-40B4-BE49-F238E27FC236}">
                    <a16:creationId xmlns:a16="http://schemas.microsoft.com/office/drawing/2014/main" id="{978CBD65-499C-2F5D-CE01-522CDC66C7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alphaModFix amt="1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5400000" flipH="1">
                <a:off x="2667000" y="-2667001"/>
                <a:ext cx="6857998" cy="12192001"/>
              </a:xfrm>
              <a:prstGeom prst="rect">
                <a:avLst/>
              </a:prstGeom>
            </p:spPr>
          </p:pic>
          <p:grpSp>
            <p:nvGrpSpPr>
              <p:cNvPr id="90" name="组合 89">
                <a:extLst>
                  <a:ext uri="{FF2B5EF4-FFF2-40B4-BE49-F238E27FC236}">
                    <a16:creationId xmlns:a16="http://schemas.microsoft.com/office/drawing/2014/main" id="{8FE34A18-1116-D899-17BB-5E796D04AFF9}"/>
                  </a:ext>
                </a:extLst>
              </p:cNvPr>
              <p:cNvGrpSpPr/>
              <p:nvPr/>
            </p:nvGrpSpPr>
            <p:grpSpPr>
              <a:xfrm>
                <a:off x="10073640" y="606860"/>
                <a:ext cx="1527345" cy="190734"/>
                <a:chOff x="10273028" y="1093083"/>
                <a:chExt cx="979654" cy="122339"/>
              </a:xfrm>
              <a:solidFill>
                <a:schemeClr val="accent1"/>
              </a:solidFill>
            </p:grpSpPr>
            <p:sp>
              <p:nvSpPr>
                <p:cNvPr id="92" name="爱设计-1-3">
                  <a:extLst>
                    <a:ext uri="{FF2B5EF4-FFF2-40B4-BE49-F238E27FC236}">
                      <a16:creationId xmlns:a16="http://schemas.microsoft.com/office/drawing/2014/main" id="{9E4416DA-B8A9-3E55-0651-033EB353413A}"/>
                    </a:ext>
                  </a:extLst>
                </p:cNvPr>
                <p:cNvSpPr/>
                <p:nvPr/>
              </p:nvSpPr>
              <p:spPr>
                <a:xfrm>
                  <a:off x="10373640" y="1094110"/>
                  <a:ext cx="119414" cy="119413"/>
                </a:xfrm>
                <a:custGeom>
                  <a:avLst/>
                  <a:gdLst>
                    <a:gd name="connsiteX0" fmla="*/ 74486 w 149733"/>
                    <a:gd name="connsiteY0" fmla="*/ 149732 h 149732"/>
                    <a:gd name="connsiteX1" fmla="*/ 1 w 149733"/>
                    <a:gd name="connsiteY1" fmla="*/ 74486 h 149732"/>
                    <a:gd name="connsiteX2" fmla="*/ 75248 w 149733"/>
                    <a:gd name="connsiteY2" fmla="*/ 1 h 149732"/>
                    <a:gd name="connsiteX3" fmla="*/ 149733 w 149733"/>
                    <a:gd name="connsiteY3" fmla="*/ 74866 h 149732"/>
                    <a:gd name="connsiteX4" fmla="*/ 74868 w 149733"/>
                    <a:gd name="connsiteY4" fmla="*/ 149733 h 149732"/>
                    <a:gd name="connsiteX5" fmla="*/ 74486 w 149733"/>
                    <a:gd name="connsiteY5" fmla="*/ 149732 h 149732"/>
                    <a:gd name="connsiteX6" fmla="*/ 74486 w 149733"/>
                    <a:gd name="connsiteY6" fmla="*/ 25907 h 149732"/>
                    <a:gd name="connsiteX7" fmla="*/ 24956 w 149733"/>
                    <a:gd name="connsiteY7" fmla="*/ 75247 h 149732"/>
                    <a:gd name="connsiteX8" fmla="*/ 74295 w 149733"/>
                    <a:gd name="connsiteY8" fmla="*/ 124776 h 149732"/>
                    <a:gd name="connsiteX9" fmla="*/ 123825 w 149733"/>
                    <a:gd name="connsiteY9" fmla="*/ 75437 h 149732"/>
                    <a:gd name="connsiteX10" fmla="*/ 123825 w 149733"/>
                    <a:gd name="connsiteY10" fmla="*/ 75247 h 149732"/>
                    <a:gd name="connsiteX11" fmla="*/ 74677 w 149733"/>
                    <a:gd name="connsiteY11" fmla="*/ 25527 h 149732"/>
                    <a:gd name="connsiteX12" fmla="*/ 74486 w 149733"/>
                    <a:gd name="connsiteY12" fmla="*/ 25526 h 149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9733" h="149732">
                      <a:moveTo>
                        <a:pt x="74486" y="149732"/>
                      </a:moveTo>
                      <a:cubicBezTo>
                        <a:pt x="33138" y="149522"/>
                        <a:pt x="-209" y="115833"/>
                        <a:pt x="1" y="74486"/>
                      </a:cubicBezTo>
                      <a:cubicBezTo>
                        <a:pt x="211" y="33138"/>
                        <a:pt x="33900" y="-209"/>
                        <a:pt x="75248" y="1"/>
                      </a:cubicBezTo>
                      <a:cubicBezTo>
                        <a:pt x="116446" y="211"/>
                        <a:pt x="149733" y="33667"/>
                        <a:pt x="149733" y="74866"/>
                      </a:cubicBezTo>
                      <a:cubicBezTo>
                        <a:pt x="149734" y="116213"/>
                        <a:pt x="116215" y="149732"/>
                        <a:pt x="74868" y="149733"/>
                      </a:cubicBezTo>
                      <a:cubicBezTo>
                        <a:pt x="74740" y="149733"/>
                        <a:pt x="74613" y="149733"/>
                        <a:pt x="74486" y="149732"/>
                      </a:cubicBezTo>
                      <a:close/>
                      <a:moveTo>
                        <a:pt x="74486" y="25907"/>
                      </a:moveTo>
                      <a:cubicBezTo>
                        <a:pt x="47184" y="25855"/>
                        <a:pt x="25008" y="47945"/>
                        <a:pt x="24956" y="75247"/>
                      </a:cubicBezTo>
                      <a:cubicBezTo>
                        <a:pt x="24903" y="102549"/>
                        <a:pt x="46993" y="124724"/>
                        <a:pt x="74295" y="124776"/>
                      </a:cubicBezTo>
                      <a:cubicBezTo>
                        <a:pt x="101597" y="124829"/>
                        <a:pt x="123772" y="102739"/>
                        <a:pt x="123825" y="75437"/>
                      </a:cubicBezTo>
                      <a:cubicBezTo>
                        <a:pt x="123825" y="75373"/>
                        <a:pt x="123825" y="75310"/>
                        <a:pt x="123825" y="75247"/>
                      </a:cubicBezTo>
                      <a:cubicBezTo>
                        <a:pt x="123983" y="47945"/>
                        <a:pt x="101979" y="25685"/>
                        <a:pt x="74677" y="25527"/>
                      </a:cubicBezTo>
                      <a:cubicBezTo>
                        <a:pt x="74613" y="25526"/>
                        <a:pt x="74549" y="25526"/>
                        <a:pt x="74486" y="255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3" name="爱设计-1-4">
                  <a:extLst>
                    <a:ext uri="{FF2B5EF4-FFF2-40B4-BE49-F238E27FC236}">
                      <a16:creationId xmlns:a16="http://schemas.microsoft.com/office/drawing/2014/main" id="{F1B219A7-AD5E-DD10-11AA-7FE9E6E66510}"/>
                    </a:ext>
                  </a:extLst>
                </p:cNvPr>
                <p:cNvSpPr/>
                <p:nvPr/>
              </p:nvSpPr>
              <p:spPr>
                <a:xfrm>
                  <a:off x="10617177" y="1096768"/>
                  <a:ext cx="95286" cy="115318"/>
                </a:xfrm>
                <a:custGeom>
                  <a:avLst/>
                  <a:gdLst>
                    <a:gd name="connsiteX0" fmla="*/ 93726 w 119479"/>
                    <a:gd name="connsiteY0" fmla="*/ 143732 h 144598"/>
                    <a:gd name="connsiteX1" fmla="*/ 88106 w 119479"/>
                    <a:gd name="connsiteY1" fmla="*/ 140113 h 144598"/>
                    <a:gd name="connsiteX2" fmla="*/ 68390 w 119479"/>
                    <a:gd name="connsiteY2" fmla="*/ 98870 h 144598"/>
                    <a:gd name="connsiteX3" fmla="*/ 62770 w 119479"/>
                    <a:gd name="connsiteY3" fmla="*/ 95345 h 144598"/>
                    <a:gd name="connsiteX4" fmla="*/ 31814 w 119479"/>
                    <a:gd name="connsiteY4" fmla="*/ 95345 h 144598"/>
                    <a:gd name="connsiteX5" fmla="*/ 25432 w 119479"/>
                    <a:gd name="connsiteY5" fmla="*/ 101536 h 144598"/>
                    <a:gd name="connsiteX6" fmla="*/ 25432 w 119479"/>
                    <a:gd name="connsiteY6" fmla="*/ 101632 h 144598"/>
                    <a:gd name="connsiteX7" fmla="*/ 25432 w 119479"/>
                    <a:gd name="connsiteY7" fmla="*/ 137351 h 144598"/>
                    <a:gd name="connsiteX8" fmla="*/ 19241 w 119479"/>
                    <a:gd name="connsiteY8" fmla="*/ 143732 h 144598"/>
                    <a:gd name="connsiteX9" fmla="*/ 19145 w 119479"/>
                    <a:gd name="connsiteY9" fmla="*/ 143732 h 144598"/>
                    <a:gd name="connsiteX10" fmla="*/ 6286 w 119479"/>
                    <a:gd name="connsiteY10" fmla="*/ 143732 h 144598"/>
                    <a:gd name="connsiteX11" fmla="*/ 0 w 119479"/>
                    <a:gd name="connsiteY11" fmla="*/ 137351 h 144598"/>
                    <a:gd name="connsiteX12" fmla="*/ 0 w 119479"/>
                    <a:gd name="connsiteY12" fmla="*/ 6287 h 144598"/>
                    <a:gd name="connsiteX13" fmla="*/ 6286 w 119479"/>
                    <a:gd name="connsiteY13" fmla="*/ 0 h 144598"/>
                    <a:gd name="connsiteX14" fmla="*/ 70485 w 119479"/>
                    <a:gd name="connsiteY14" fmla="*/ 0 h 144598"/>
                    <a:gd name="connsiteX15" fmla="*/ 104394 w 119479"/>
                    <a:gd name="connsiteY15" fmla="*/ 13335 h 144598"/>
                    <a:gd name="connsiteX16" fmla="*/ 119444 w 119479"/>
                    <a:gd name="connsiteY16" fmla="*/ 46006 h 144598"/>
                    <a:gd name="connsiteX17" fmla="*/ 96869 w 119479"/>
                    <a:gd name="connsiteY17" fmla="*/ 88392 h 144598"/>
                    <a:gd name="connsiteX18" fmla="*/ 94583 w 119479"/>
                    <a:gd name="connsiteY18" fmla="*/ 96298 h 144598"/>
                    <a:gd name="connsiteX19" fmla="*/ 113062 w 119479"/>
                    <a:gd name="connsiteY19" fmla="*/ 135065 h 144598"/>
                    <a:gd name="connsiteX20" fmla="*/ 110926 w 119479"/>
                    <a:gd name="connsiteY20" fmla="*/ 143695 h 144598"/>
                    <a:gd name="connsiteX21" fmla="*/ 107347 w 119479"/>
                    <a:gd name="connsiteY21" fmla="*/ 144590 h 144598"/>
                    <a:gd name="connsiteX22" fmla="*/ 31814 w 119479"/>
                    <a:gd name="connsiteY22" fmla="*/ 25813 h 144598"/>
                    <a:gd name="connsiteX23" fmla="*/ 25432 w 119479"/>
                    <a:gd name="connsiteY23" fmla="*/ 32003 h 144598"/>
                    <a:gd name="connsiteX24" fmla="*/ 25432 w 119479"/>
                    <a:gd name="connsiteY24" fmla="*/ 32099 h 144598"/>
                    <a:gd name="connsiteX25" fmla="*/ 25432 w 119479"/>
                    <a:gd name="connsiteY25" fmla="*/ 63246 h 144598"/>
                    <a:gd name="connsiteX26" fmla="*/ 31718 w 119479"/>
                    <a:gd name="connsiteY26" fmla="*/ 69533 h 144598"/>
                    <a:gd name="connsiteX27" fmla="*/ 31813 w 119479"/>
                    <a:gd name="connsiteY27" fmla="*/ 69533 h 144598"/>
                    <a:gd name="connsiteX28" fmla="*/ 70771 w 119479"/>
                    <a:gd name="connsiteY28" fmla="*/ 69533 h 144598"/>
                    <a:gd name="connsiteX29" fmla="*/ 93440 w 119479"/>
                    <a:gd name="connsiteY29" fmla="*/ 48387 h 144598"/>
                    <a:gd name="connsiteX30" fmla="*/ 72404 w 119479"/>
                    <a:gd name="connsiteY30" fmla="*/ 25826 h 144598"/>
                    <a:gd name="connsiteX31" fmla="*/ 71533 w 119479"/>
                    <a:gd name="connsiteY31" fmla="*/ 25813 h 144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9479" h="144598">
                      <a:moveTo>
                        <a:pt x="93726" y="143732"/>
                      </a:moveTo>
                      <a:cubicBezTo>
                        <a:pt x="91313" y="143704"/>
                        <a:pt x="89130" y="142298"/>
                        <a:pt x="88106" y="140113"/>
                      </a:cubicBezTo>
                      <a:lnTo>
                        <a:pt x="68390" y="98870"/>
                      </a:lnTo>
                      <a:cubicBezTo>
                        <a:pt x="67357" y="96706"/>
                        <a:pt x="65167" y="95333"/>
                        <a:pt x="62770" y="95345"/>
                      </a:cubicBezTo>
                      <a:lnTo>
                        <a:pt x="31814" y="95345"/>
                      </a:lnTo>
                      <a:cubicBezTo>
                        <a:pt x="28342" y="95293"/>
                        <a:pt x="25485" y="98064"/>
                        <a:pt x="25432" y="101536"/>
                      </a:cubicBezTo>
                      <a:cubicBezTo>
                        <a:pt x="25432" y="101568"/>
                        <a:pt x="25432" y="101600"/>
                        <a:pt x="25432" y="101632"/>
                      </a:cubicBezTo>
                      <a:lnTo>
                        <a:pt x="25432" y="137351"/>
                      </a:lnTo>
                      <a:cubicBezTo>
                        <a:pt x="25484" y="140822"/>
                        <a:pt x="22713" y="143679"/>
                        <a:pt x="19241" y="143732"/>
                      </a:cubicBezTo>
                      <a:cubicBezTo>
                        <a:pt x="19209" y="143732"/>
                        <a:pt x="19177" y="143732"/>
                        <a:pt x="19145" y="143732"/>
                      </a:cubicBezTo>
                      <a:lnTo>
                        <a:pt x="6286" y="143732"/>
                      </a:lnTo>
                      <a:cubicBezTo>
                        <a:pt x="2799" y="143680"/>
                        <a:pt x="0" y="140838"/>
                        <a:pt x="0" y="137351"/>
                      </a:cubicBezTo>
                      <a:lnTo>
                        <a:pt x="0" y="6287"/>
                      </a:lnTo>
                      <a:cubicBezTo>
                        <a:pt x="51" y="2836"/>
                        <a:pt x="2836" y="51"/>
                        <a:pt x="6286" y="0"/>
                      </a:cubicBezTo>
                      <a:lnTo>
                        <a:pt x="70485" y="0"/>
                      </a:lnTo>
                      <a:cubicBezTo>
                        <a:pt x="83070" y="-15"/>
                        <a:pt x="95191" y="4751"/>
                        <a:pt x="104394" y="13335"/>
                      </a:cubicBezTo>
                      <a:cubicBezTo>
                        <a:pt x="113565" y="21784"/>
                        <a:pt x="118983" y="33545"/>
                        <a:pt x="119444" y="46006"/>
                      </a:cubicBezTo>
                      <a:cubicBezTo>
                        <a:pt x="120114" y="63172"/>
                        <a:pt x="111488" y="79369"/>
                        <a:pt x="96869" y="88392"/>
                      </a:cubicBezTo>
                      <a:cubicBezTo>
                        <a:pt x="94175" y="90038"/>
                        <a:pt x="93183" y="93468"/>
                        <a:pt x="94583" y="96298"/>
                      </a:cubicBezTo>
                      <a:lnTo>
                        <a:pt x="113062" y="135065"/>
                      </a:lnTo>
                      <a:cubicBezTo>
                        <a:pt x="114855" y="138037"/>
                        <a:pt x="113899" y="141901"/>
                        <a:pt x="110926" y="143695"/>
                      </a:cubicBezTo>
                      <a:cubicBezTo>
                        <a:pt x="109849" y="144344"/>
                        <a:pt x="108603" y="144656"/>
                        <a:pt x="107347" y="144590"/>
                      </a:cubicBezTo>
                      <a:close/>
                      <a:moveTo>
                        <a:pt x="31814" y="25813"/>
                      </a:moveTo>
                      <a:cubicBezTo>
                        <a:pt x="28342" y="25760"/>
                        <a:pt x="25485" y="28532"/>
                        <a:pt x="25432" y="32003"/>
                      </a:cubicBezTo>
                      <a:cubicBezTo>
                        <a:pt x="25432" y="32035"/>
                        <a:pt x="25432" y="32067"/>
                        <a:pt x="25432" y="32099"/>
                      </a:cubicBezTo>
                      <a:lnTo>
                        <a:pt x="25432" y="63246"/>
                      </a:lnTo>
                      <a:cubicBezTo>
                        <a:pt x="25431" y="66718"/>
                        <a:pt x="28246" y="69533"/>
                        <a:pt x="31718" y="69533"/>
                      </a:cubicBezTo>
                      <a:cubicBezTo>
                        <a:pt x="31749" y="69533"/>
                        <a:pt x="31781" y="69533"/>
                        <a:pt x="31813" y="69533"/>
                      </a:cubicBezTo>
                      <a:lnTo>
                        <a:pt x="70771" y="69533"/>
                      </a:lnTo>
                      <a:cubicBezTo>
                        <a:pt x="82756" y="69655"/>
                        <a:pt x="92730" y="60352"/>
                        <a:pt x="93440" y="48387"/>
                      </a:cubicBezTo>
                      <a:cubicBezTo>
                        <a:pt x="93861" y="36348"/>
                        <a:pt x="84443" y="26247"/>
                        <a:pt x="72404" y="25826"/>
                      </a:cubicBezTo>
                      <a:cubicBezTo>
                        <a:pt x="72113" y="25816"/>
                        <a:pt x="71823" y="25811"/>
                        <a:pt x="71533" y="258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4" name="爱设计-1-5">
                  <a:extLst>
                    <a:ext uri="{FF2B5EF4-FFF2-40B4-BE49-F238E27FC236}">
                      <a16:creationId xmlns:a16="http://schemas.microsoft.com/office/drawing/2014/main" id="{5D23914A-58D9-7069-48DA-13B5C80F9299}"/>
                    </a:ext>
                  </a:extLst>
                </p:cNvPr>
                <p:cNvSpPr/>
                <p:nvPr/>
              </p:nvSpPr>
              <p:spPr>
                <a:xfrm>
                  <a:off x="10273028" y="1096768"/>
                  <a:ext cx="106346" cy="114628"/>
                </a:xfrm>
                <a:custGeom>
                  <a:avLst/>
                  <a:gdLst>
                    <a:gd name="connsiteX0" fmla="*/ 59960 w 133348"/>
                    <a:gd name="connsiteY0" fmla="*/ 143732 h 143732"/>
                    <a:gd name="connsiteX1" fmla="*/ 53673 w 133348"/>
                    <a:gd name="connsiteY1" fmla="*/ 137446 h 143732"/>
                    <a:gd name="connsiteX2" fmla="*/ 53673 w 133348"/>
                    <a:gd name="connsiteY2" fmla="*/ 85820 h 143732"/>
                    <a:gd name="connsiteX3" fmla="*/ 51959 w 133348"/>
                    <a:gd name="connsiteY3" fmla="*/ 80391 h 143732"/>
                    <a:gd name="connsiteX4" fmla="*/ 905 w 133348"/>
                    <a:gd name="connsiteY4" fmla="*/ 10001 h 143732"/>
                    <a:gd name="connsiteX5" fmla="*/ 3040 w 133348"/>
                    <a:gd name="connsiteY5" fmla="*/ 1371 h 143732"/>
                    <a:gd name="connsiteX6" fmla="*/ 5953 w 133348"/>
                    <a:gd name="connsiteY6" fmla="*/ 476 h 143732"/>
                    <a:gd name="connsiteX7" fmla="*/ 18716 w 133348"/>
                    <a:gd name="connsiteY7" fmla="*/ 476 h 143732"/>
                    <a:gd name="connsiteX8" fmla="*/ 23479 w 133348"/>
                    <a:gd name="connsiteY8" fmla="*/ 2667 h 143732"/>
                    <a:gd name="connsiteX9" fmla="*/ 61579 w 133348"/>
                    <a:gd name="connsiteY9" fmla="*/ 56483 h 143732"/>
                    <a:gd name="connsiteX10" fmla="*/ 66722 w 133348"/>
                    <a:gd name="connsiteY10" fmla="*/ 59055 h 143732"/>
                    <a:gd name="connsiteX11" fmla="*/ 71771 w 133348"/>
                    <a:gd name="connsiteY11" fmla="*/ 56483 h 143732"/>
                    <a:gd name="connsiteX12" fmla="*/ 109871 w 133348"/>
                    <a:gd name="connsiteY12" fmla="*/ 2667 h 143732"/>
                    <a:gd name="connsiteX13" fmla="*/ 115014 w 133348"/>
                    <a:gd name="connsiteY13" fmla="*/ 0 h 143732"/>
                    <a:gd name="connsiteX14" fmla="*/ 127397 w 133348"/>
                    <a:gd name="connsiteY14" fmla="*/ 0 h 143732"/>
                    <a:gd name="connsiteX15" fmla="*/ 133340 w 133348"/>
                    <a:gd name="connsiteY15" fmla="*/ 6612 h 143732"/>
                    <a:gd name="connsiteX16" fmla="*/ 132445 w 133348"/>
                    <a:gd name="connsiteY16" fmla="*/ 9525 h 143732"/>
                    <a:gd name="connsiteX17" fmla="*/ 81200 w 133348"/>
                    <a:gd name="connsiteY17" fmla="*/ 80391 h 143732"/>
                    <a:gd name="connsiteX18" fmla="*/ 79486 w 133348"/>
                    <a:gd name="connsiteY18" fmla="*/ 85820 h 143732"/>
                    <a:gd name="connsiteX19" fmla="*/ 79486 w 133348"/>
                    <a:gd name="connsiteY19" fmla="*/ 137446 h 143732"/>
                    <a:gd name="connsiteX20" fmla="*/ 73199 w 133348"/>
                    <a:gd name="connsiteY20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33348" h="143732">
                      <a:moveTo>
                        <a:pt x="59960" y="143732"/>
                      </a:moveTo>
                      <a:cubicBezTo>
                        <a:pt x="56509" y="143681"/>
                        <a:pt x="53724" y="140896"/>
                        <a:pt x="53673" y="137446"/>
                      </a:cubicBezTo>
                      <a:lnTo>
                        <a:pt x="53673" y="85820"/>
                      </a:lnTo>
                      <a:cubicBezTo>
                        <a:pt x="53708" y="83872"/>
                        <a:pt x="53106" y="81966"/>
                        <a:pt x="51959" y="80391"/>
                      </a:cubicBezTo>
                      <a:lnTo>
                        <a:pt x="905" y="10001"/>
                      </a:lnTo>
                      <a:cubicBezTo>
                        <a:pt x="-889" y="7028"/>
                        <a:pt x="67" y="3164"/>
                        <a:pt x="3040" y="1371"/>
                      </a:cubicBezTo>
                      <a:cubicBezTo>
                        <a:pt x="3923" y="838"/>
                        <a:pt x="4923" y="531"/>
                        <a:pt x="5953" y="476"/>
                      </a:cubicBezTo>
                      <a:lnTo>
                        <a:pt x="18716" y="476"/>
                      </a:lnTo>
                      <a:cubicBezTo>
                        <a:pt x="20547" y="478"/>
                        <a:pt x="22286" y="1278"/>
                        <a:pt x="23479" y="2667"/>
                      </a:cubicBezTo>
                      <a:lnTo>
                        <a:pt x="61579" y="56483"/>
                      </a:lnTo>
                      <a:cubicBezTo>
                        <a:pt x="62788" y="58108"/>
                        <a:pt x="64697" y="59063"/>
                        <a:pt x="66722" y="59055"/>
                      </a:cubicBezTo>
                      <a:cubicBezTo>
                        <a:pt x="68722" y="59063"/>
                        <a:pt x="70602" y="58105"/>
                        <a:pt x="71771" y="56483"/>
                      </a:cubicBezTo>
                      <a:lnTo>
                        <a:pt x="109871" y="2667"/>
                      </a:lnTo>
                      <a:cubicBezTo>
                        <a:pt x="111049" y="994"/>
                        <a:pt x="112968" y="-1"/>
                        <a:pt x="115014" y="0"/>
                      </a:cubicBezTo>
                      <a:lnTo>
                        <a:pt x="127397" y="0"/>
                      </a:lnTo>
                      <a:cubicBezTo>
                        <a:pt x="130864" y="185"/>
                        <a:pt x="133524" y="3145"/>
                        <a:pt x="133340" y="6612"/>
                      </a:cubicBezTo>
                      <a:cubicBezTo>
                        <a:pt x="133285" y="7642"/>
                        <a:pt x="132978" y="8642"/>
                        <a:pt x="132445" y="9525"/>
                      </a:cubicBezTo>
                      <a:lnTo>
                        <a:pt x="81200" y="80391"/>
                      </a:lnTo>
                      <a:cubicBezTo>
                        <a:pt x="80053" y="81966"/>
                        <a:pt x="79451" y="83872"/>
                        <a:pt x="79486" y="85820"/>
                      </a:cubicBezTo>
                      <a:lnTo>
                        <a:pt x="79486" y="137446"/>
                      </a:lnTo>
                      <a:cubicBezTo>
                        <a:pt x="79435" y="140896"/>
                        <a:pt x="76650" y="143681"/>
                        <a:pt x="73199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5" name="爱设计-1-6">
                  <a:extLst>
                    <a:ext uri="{FF2B5EF4-FFF2-40B4-BE49-F238E27FC236}">
                      <a16:creationId xmlns:a16="http://schemas.microsoft.com/office/drawing/2014/main" id="{A2BE4E3D-CB3A-5051-163F-314077A59F3B}"/>
                    </a:ext>
                  </a:extLst>
                </p:cNvPr>
                <p:cNvSpPr/>
                <p:nvPr/>
              </p:nvSpPr>
              <p:spPr>
                <a:xfrm>
                  <a:off x="10501942" y="1096768"/>
                  <a:ext cx="105056" cy="114628"/>
                </a:xfrm>
                <a:custGeom>
                  <a:avLst/>
                  <a:gdLst>
                    <a:gd name="connsiteX0" fmla="*/ 65913 w 131730"/>
                    <a:gd name="connsiteY0" fmla="*/ 143732 h 143732"/>
                    <a:gd name="connsiteX1" fmla="*/ 0 w 131730"/>
                    <a:gd name="connsiteY1" fmla="*/ 77819 h 143732"/>
                    <a:gd name="connsiteX2" fmla="*/ 0 w 131730"/>
                    <a:gd name="connsiteY2" fmla="*/ 6287 h 143732"/>
                    <a:gd name="connsiteX3" fmla="*/ 6286 w 131730"/>
                    <a:gd name="connsiteY3" fmla="*/ 0 h 143732"/>
                    <a:gd name="connsiteX4" fmla="*/ 19431 w 131730"/>
                    <a:gd name="connsiteY4" fmla="*/ 0 h 143732"/>
                    <a:gd name="connsiteX5" fmla="*/ 25717 w 131730"/>
                    <a:gd name="connsiteY5" fmla="*/ 6287 h 143732"/>
                    <a:gd name="connsiteX6" fmla="*/ 25717 w 131730"/>
                    <a:gd name="connsiteY6" fmla="*/ 77343 h 143732"/>
                    <a:gd name="connsiteX7" fmla="*/ 63909 w 131730"/>
                    <a:gd name="connsiteY7" fmla="*/ 119447 h 143732"/>
                    <a:gd name="connsiteX8" fmla="*/ 106013 w 131730"/>
                    <a:gd name="connsiteY8" fmla="*/ 81255 h 143732"/>
                    <a:gd name="connsiteX9" fmla="*/ 106013 w 131730"/>
                    <a:gd name="connsiteY9" fmla="*/ 77343 h 143732"/>
                    <a:gd name="connsiteX10" fmla="*/ 106013 w 131730"/>
                    <a:gd name="connsiteY10" fmla="*/ 6287 h 143732"/>
                    <a:gd name="connsiteX11" fmla="*/ 112300 w 131730"/>
                    <a:gd name="connsiteY11" fmla="*/ 0 h 143732"/>
                    <a:gd name="connsiteX12" fmla="*/ 125444 w 131730"/>
                    <a:gd name="connsiteY12" fmla="*/ 0 h 143732"/>
                    <a:gd name="connsiteX13" fmla="*/ 131731 w 131730"/>
                    <a:gd name="connsiteY13" fmla="*/ 6287 h 143732"/>
                    <a:gd name="connsiteX14" fmla="*/ 131731 w 131730"/>
                    <a:gd name="connsiteY14" fmla="*/ 77819 h 143732"/>
                    <a:gd name="connsiteX15" fmla="*/ 66008 w 131730"/>
                    <a:gd name="connsiteY15" fmla="*/ 143732 h 143732"/>
                    <a:gd name="connsiteX16" fmla="*/ 65913 w 131730"/>
                    <a:gd name="connsiteY16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1730" h="143732">
                      <a:moveTo>
                        <a:pt x="65913" y="143732"/>
                      </a:moveTo>
                      <a:cubicBezTo>
                        <a:pt x="29510" y="143732"/>
                        <a:pt x="0" y="114222"/>
                        <a:pt x="0" y="77819"/>
                      </a:cubicBezTo>
                      <a:lnTo>
                        <a:pt x="0" y="6287"/>
                      </a:lnTo>
                      <a:cubicBezTo>
                        <a:pt x="0" y="2815"/>
                        <a:pt x="2815" y="0"/>
                        <a:pt x="6286" y="0"/>
                      </a:cubicBezTo>
                      <a:lnTo>
                        <a:pt x="19431" y="0"/>
                      </a:lnTo>
                      <a:cubicBezTo>
                        <a:pt x="22903" y="0"/>
                        <a:pt x="25717" y="2815"/>
                        <a:pt x="25717" y="6287"/>
                      </a:cubicBezTo>
                      <a:lnTo>
                        <a:pt x="25717" y="77343"/>
                      </a:lnTo>
                      <a:cubicBezTo>
                        <a:pt x="24637" y="99516"/>
                        <a:pt x="41736" y="118367"/>
                        <a:pt x="63909" y="119447"/>
                      </a:cubicBezTo>
                      <a:cubicBezTo>
                        <a:pt x="86082" y="120527"/>
                        <a:pt x="104933" y="103428"/>
                        <a:pt x="106013" y="81255"/>
                      </a:cubicBezTo>
                      <a:cubicBezTo>
                        <a:pt x="106077" y="79952"/>
                        <a:pt x="106077" y="78646"/>
                        <a:pt x="106013" y="77343"/>
                      </a:cubicBezTo>
                      <a:lnTo>
                        <a:pt x="106013" y="6287"/>
                      </a:lnTo>
                      <a:cubicBezTo>
                        <a:pt x="106064" y="2836"/>
                        <a:pt x="108849" y="51"/>
                        <a:pt x="112300" y="0"/>
                      </a:cubicBezTo>
                      <a:lnTo>
                        <a:pt x="125444" y="0"/>
                      </a:lnTo>
                      <a:cubicBezTo>
                        <a:pt x="128916" y="0"/>
                        <a:pt x="131731" y="2815"/>
                        <a:pt x="131731" y="6287"/>
                      </a:cubicBezTo>
                      <a:lnTo>
                        <a:pt x="131731" y="77819"/>
                      </a:lnTo>
                      <a:cubicBezTo>
                        <a:pt x="131783" y="114169"/>
                        <a:pt x="102358" y="143680"/>
                        <a:pt x="66008" y="143732"/>
                      </a:cubicBezTo>
                      <a:cubicBezTo>
                        <a:pt x="65977" y="143732"/>
                        <a:pt x="65945" y="143732"/>
                        <a:pt x="65913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6" name="爱设计-1-7">
                  <a:extLst>
                    <a:ext uri="{FF2B5EF4-FFF2-40B4-BE49-F238E27FC236}">
                      <a16:creationId xmlns:a16="http://schemas.microsoft.com/office/drawing/2014/main" id="{BE7CBAA7-4448-9DF2-27E7-0BC983BED956}"/>
                    </a:ext>
                  </a:extLst>
                </p:cNvPr>
                <p:cNvSpPr/>
                <p:nvPr/>
              </p:nvSpPr>
              <p:spPr>
                <a:xfrm>
                  <a:off x="10782851" y="1095780"/>
                  <a:ext cx="93055" cy="116375"/>
                </a:xfrm>
                <a:custGeom>
                  <a:avLst/>
                  <a:gdLst>
                    <a:gd name="connsiteX0" fmla="*/ 6287 w 116682"/>
                    <a:gd name="connsiteY0" fmla="*/ 145923 h 145923"/>
                    <a:gd name="connsiteX1" fmla="*/ 1 w 116682"/>
                    <a:gd name="connsiteY1" fmla="*/ 139829 h 145923"/>
                    <a:gd name="connsiteX2" fmla="*/ 1 w 116682"/>
                    <a:gd name="connsiteY2" fmla="*/ 139637 h 145923"/>
                    <a:gd name="connsiteX3" fmla="*/ 1 w 116682"/>
                    <a:gd name="connsiteY3" fmla="*/ 6287 h 145923"/>
                    <a:gd name="connsiteX4" fmla="*/ 6287 w 116682"/>
                    <a:gd name="connsiteY4" fmla="*/ 0 h 145923"/>
                    <a:gd name="connsiteX5" fmla="*/ 20003 w 116682"/>
                    <a:gd name="connsiteY5" fmla="*/ 0 h 145923"/>
                    <a:gd name="connsiteX6" fmla="*/ 26290 w 116682"/>
                    <a:gd name="connsiteY6" fmla="*/ 6287 h 145923"/>
                    <a:gd name="connsiteX7" fmla="*/ 26290 w 116682"/>
                    <a:gd name="connsiteY7" fmla="*/ 114395 h 145923"/>
                    <a:gd name="connsiteX8" fmla="*/ 32576 w 116682"/>
                    <a:gd name="connsiteY8" fmla="*/ 120682 h 145923"/>
                    <a:gd name="connsiteX9" fmla="*/ 110396 w 116682"/>
                    <a:gd name="connsiteY9" fmla="*/ 120682 h 145923"/>
                    <a:gd name="connsiteX10" fmla="*/ 116682 w 116682"/>
                    <a:gd name="connsiteY10" fmla="*/ 126968 h 145923"/>
                    <a:gd name="connsiteX11" fmla="*/ 116682 w 116682"/>
                    <a:gd name="connsiteY11" fmla="*/ 139637 h 145923"/>
                    <a:gd name="connsiteX12" fmla="*/ 110588 w 116682"/>
                    <a:gd name="connsiteY12" fmla="*/ 145923 h 145923"/>
                    <a:gd name="connsiteX13" fmla="*/ 110396 w 116682"/>
                    <a:gd name="connsiteY13" fmla="*/ 145923 h 145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6682" h="145923">
                      <a:moveTo>
                        <a:pt x="6287" y="145923"/>
                      </a:moveTo>
                      <a:cubicBezTo>
                        <a:pt x="2868" y="145976"/>
                        <a:pt x="54" y="143248"/>
                        <a:pt x="1" y="139829"/>
                      </a:cubicBezTo>
                      <a:cubicBezTo>
                        <a:pt x="0" y="139765"/>
                        <a:pt x="0" y="139701"/>
                        <a:pt x="1" y="139637"/>
                      </a:cubicBezTo>
                      <a:lnTo>
                        <a:pt x="1" y="6287"/>
                      </a:lnTo>
                      <a:cubicBezTo>
                        <a:pt x="1" y="2815"/>
                        <a:pt x="2815" y="0"/>
                        <a:pt x="6287" y="0"/>
                      </a:cubicBezTo>
                      <a:lnTo>
                        <a:pt x="20003" y="0"/>
                      </a:lnTo>
                      <a:cubicBezTo>
                        <a:pt x="23475" y="0"/>
                        <a:pt x="26290" y="2815"/>
                        <a:pt x="26290" y="6287"/>
                      </a:cubicBezTo>
                      <a:lnTo>
                        <a:pt x="26290" y="114395"/>
                      </a:lnTo>
                      <a:cubicBezTo>
                        <a:pt x="26290" y="117867"/>
                        <a:pt x="29104" y="120682"/>
                        <a:pt x="32576" y="120682"/>
                      </a:cubicBezTo>
                      <a:lnTo>
                        <a:pt x="110396" y="120682"/>
                      </a:lnTo>
                      <a:cubicBezTo>
                        <a:pt x="113868" y="120682"/>
                        <a:pt x="116682" y="123496"/>
                        <a:pt x="116682" y="126968"/>
                      </a:cubicBezTo>
                      <a:lnTo>
                        <a:pt x="116682" y="139637"/>
                      </a:lnTo>
                      <a:cubicBezTo>
                        <a:pt x="116735" y="143055"/>
                        <a:pt x="114007" y="145870"/>
                        <a:pt x="110588" y="145923"/>
                      </a:cubicBezTo>
                      <a:cubicBezTo>
                        <a:pt x="110524" y="145924"/>
                        <a:pt x="110460" y="145924"/>
                        <a:pt x="110396" y="1459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7" name="爱设计-1-8">
                  <a:extLst>
                    <a:ext uri="{FF2B5EF4-FFF2-40B4-BE49-F238E27FC236}">
                      <a16:creationId xmlns:a16="http://schemas.microsoft.com/office/drawing/2014/main" id="{2A989EDD-0E42-A083-3C8E-2321DE64BEFC}"/>
                    </a:ext>
                  </a:extLst>
                </p:cNvPr>
                <p:cNvSpPr/>
                <p:nvPr/>
              </p:nvSpPr>
              <p:spPr>
                <a:xfrm>
                  <a:off x="11133572" y="1096312"/>
                  <a:ext cx="119110" cy="119110"/>
                </a:xfrm>
                <a:custGeom>
                  <a:avLst/>
                  <a:gdLst>
                    <a:gd name="connsiteX0" fmla="*/ 74867 w 149352"/>
                    <a:gd name="connsiteY0" fmla="*/ 149352 h 149352"/>
                    <a:gd name="connsiteX1" fmla="*/ 0 w 149352"/>
                    <a:gd name="connsiteY1" fmla="*/ 74867 h 149352"/>
                    <a:gd name="connsiteX2" fmla="*/ 74486 w 149352"/>
                    <a:gd name="connsiteY2" fmla="*/ 0 h 149352"/>
                    <a:gd name="connsiteX3" fmla="*/ 149352 w 149352"/>
                    <a:gd name="connsiteY3" fmla="*/ 74486 h 149352"/>
                    <a:gd name="connsiteX4" fmla="*/ 149352 w 149352"/>
                    <a:gd name="connsiteY4" fmla="*/ 74676 h 149352"/>
                    <a:gd name="connsiteX5" fmla="*/ 74867 w 149352"/>
                    <a:gd name="connsiteY5" fmla="*/ 149352 h 149352"/>
                    <a:gd name="connsiteX6" fmla="*/ 74867 w 149352"/>
                    <a:gd name="connsiteY6" fmla="*/ 25527 h 149352"/>
                    <a:gd name="connsiteX7" fmla="*/ 25527 w 149352"/>
                    <a:gd name="connsiteY7" fmla="*/ 74676 h 149352"/>
                    <a:gd name="connsiteX8" fmla="*/ 74676 w 149352"/>
                    <a:gd name="connsiteY8" fmla="*/ 124015 h 149352"/>
                    <a:gd name="connsiteX9" fmla="*/ 124015 w 149352"/>
                    <a:gd name="connsiteY9" fmla="*/ 74866 h 149352"/>
                    <a:gd name="connsiteX10" fmla="*/ 124016 w 149352"/>
                    <a:gd name="connsiteY10" fmla="*/ 74771 h 149352"/>
                    <a:gd name="connsiteX11" fmla="*/ 74866 w 149352"/>
                    <a:gd name="connsiteY11" fmla="*/ 25432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9352" h="149352">
                      <a:moveTo>
                        <a:pt x="74867" y="149352"/>
                      </a:moveTo>
                      <a:cubicBezTo>
                        <a:pt x="33624" y="149457"/>
                        <a:pt x="105" y="116109"/>
                        <a:pt x="0" y="74867"/>
                      </a:cubicBezTo>
                      <a:cubicBezTo>
                        <a:pt x="-105" y="33624"/>
                        <a:pt x="33243" y="105"/>
                        <a:pt x="74486" y="0"/>
                      </a:cubicBezTo>
                      <a:cubicBezTo>
                        <a:pt x="115728" y="-105"/>
                        <a:pt x="149247" y="33243"/>
                        <a:pt x="149352" y="74486"/>
                      </a:cubicBezTo>
                      <a:cubicBezTo>
                        <a:pt x="149352" y="74549"/>
                        <a:pt x="149352" y="74612"/>
                        <a:pt x="149352" y="74676"/>
                      </a:cubicBezTo>
                      <a:cubicBezTo>
                        <a:pt x="149300" y="115822"/>
                        <a:pt x="116013" y="149195"/>
                        <a:pt x="74867" y="149352"/>
                      </a:cubicBezTo>
                      <a:close/>
                      <a:moveTo>
                        <a:pt x="74867" y="25527"/>
                      </a:moveTo>
                      <a:cubicBezTo>
                        <a:pt x="47670" y="25474"/>
                        <a:pt x="25580" y="47479"/>
                        <a:pt x="25527" y="74676"/>
                      </a:cubicBezTo>
                      <a:cubicBezTo>
                        <a:pt x="25474" y="101873"/>
                        <a:pt x="47479" y="123963"/>
                        <a:pt x="74676" y="124015"/>
                      </a:cubicBezTo>
                      <a:cubicBezTo>
                        <a:pt x="101873" y="124068"/>
                        <a:pt x="123963" y="102063"/>
                        <a:pt x="124015" y="74866"/>
                      </a:cubicBezTo>
                      <a:cubicBezTo>
                        <a:pt x="124016" y="74835"/>
                        <a:pt x="124016" y="74803"/>
                        <a:pt x="124016" y="74771"/>
                      </a:cubicBezTo>
                      <a:cubicBezTo>
                        <a:pt x="124016" y="47596"/>
                        <a:pt x="102042" y="25537"/>
                        <a:pt x="74866" y="254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8" name="爱设计-1-9">
                  <a:extLst>
                    <a:ext uri="{FF2B5EF4-FFF2-40B4-BE49-F238E27FC236}">
                      <a16:creationId xmlns:a16="http://schemas.microsoft.com/office/drawing/2014/main" id="{9999365A-99FB-E6F6-2A0B-1AC2949C566B}"/>
                    </a:ext>
                  </a:extLst>
                </p:cNvPr>
                <p:cNvSpPr/>
                <p:nvPr/>
              </p:nvSpPr>
              <p:spPr>
                <a:xfrm>
                  <a:off x="10880009" y="1094261"/>
                  <a:ext cx="119109" cy="119109"/>
                </a:xfrm>
                <a:custGeom>
                  <a:avLst/>
                  <a:gdLst>
                    <a:gd name="connsiteX0" fmla="*/ 74676 w 149351"/>
                    <a:gd name="connsiteY0" fmla="*/ 149352 h 149351"/>
                    <a:gd name="connsiteX1" fmla="*/ 0 w 149351"/>
                    <a:gd name="connsiteY1" fmla="*/ 74676 h 149351"/>
                    <a:gd name="connsiteX2" fmla="*/ 74676 w 149351"/>
                    <a:gd name="connsiteY2" fmla="*/ 0 h 149351"/>
                    <a:gd name="connsiteX3" fmla="*/ 149352 w 149351"/>
                    <a:gd name="connsiteY3" fmla="*/ 74676 h 149351"/>
                    <a:gd name="connsiteX4" fmla="*/ 74676 w 149351"/>
                    <a:gd name="connsiteY4" fmla="*/ 149352 h 149351"/>
                    <a:gd name="connsiteX5" fmla="*/ 74676 w 149351"/>
                    <a:gd name="connsiteY5" fmla="*/ 25527 h 149351"/>
                    <a:gd name="connsiteX6" fmla="*/ 25910 w 149351"/>
                    <a:gd name="connsiteY6" fmla="*/ 75245 h 149351"/>
                    <a:gd name="connsiteX7" fmla="*/ 75629 w 149351"/>
                    <a:gd name="connsiteY7" fmla="*/ 124011 h 149351"/>
                    <a:gd name="connsiteX8" fmla="*/ 124396 w 149351"/>
                    <a:gd name="connsiteY8" fmla="*/ 74676 h 149351"/>
                    <a:gd name="connsiteX9" fmla="*/ 75251 w 149351"/>
                    <a:gd name="connsiteY9" fmla="*/ 25524 h 149351"/>
                    <a:gd name="connsiteX10" fmla="*/ 74676 w 149351"/>
                    <a:gd name="connsiteY10" fmla="*/ 25527 h 149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9351" h="149351">
                      <a:moveTo>
                        <a:pt x="74676" y="149352"/>
                      </a:moveTo>
                      <a:cubicBezTo>
                        <a:pt x="33434" y="149352"/>
                        <a:pt x="0" y="115918"/>
                        <a:pt x="0" y="74676"/>
                      </a:cubicBezTo>
                      <a:cubicBezTo>
                        <a:pt x="0" y="33434"/>
                        <a:pt x="33434" y="0"/>
                        <a:pt x="74676" y="0"/>
                      </a:cubicBezTo>
                      <a:cubicBezTo>
                        <a:pt x="115918" y="0"/>
                        <a:pt x="149352" y="33434"/>
                        <a:pt x="149352" y="74676"/>
                      </a:cubicBezTo>
                      <a:cubicBezTo>
                        <a:pt x="149352" y="115918"/>
                        <a:pt x="115918" y="149352"/>
                        <a:pt x="74676" y="149352"/>
                      </a:cubicBezTo>
                      <a:close/>
                      <a:moveTo>
                        <a:pt x="74676" y="25527"/>
                      </a:moveTo>
                      <a:cubicBezTo>
                        <a:pt x="47480" y="25790"/>
                        <a:pt x="25647" y="48050"/>
                        <a:pt x="25910" y="75245"/>
                      </a:cubicBezTo>
                      <a:cubicBezTo>
                        <a:pt x="26173" y="102441"/>
                        <a:pt x="48433" y="124274"/>
                        <a:pt x="75629" y="124011"/>
                      </a:cubicBezTo>
                      <a:cubicBezTo>
                        <a:pt x="102675" y="123749"/>
                        <a:pt x="124447" y="101723"/>
                        <a:pt x="124396" y="74676"/>
                      </a:cubicBezTo>
                      <a:cubicBezTo>
                        <a:pt x="124398" y="47532"/>
                        <a:pt x="102395" y="25525"/>
                        <a:pt x="75251" y="25524"/>
                      </a:cubicBezTo>
                      <a:cubicBezTo>
                        <a:pt x="75059" y="25524"/>
                        <a:pt x="74868" y="25525"/>
                        <a:pt x="74676" y="2552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9" name="爱设计-1-10">
                  <a:extLst>
                    <a:ext uri="{FF2B5EF4-FFF2-40B4-BE49-F238E27FC236}">
                      <a16:creationId xmlns:a16="http://schemas.microsoft.com/office/drawing/2014/main" id="{E3F3C614-CE56-64E2-7365-B6563113C430}"/>
                    </a:ext>
                  </a:extLst>
                </p:cNvPr>
                <p:cNvSpPr/>
                <p:nvPr/>
              </p:nvSpPr>
              <p:spPr>
                <a:xfrm>
                  <a:off x="11007398" y="1093083"/>
                  <a:ext cx="120880" cy="119110"/>
                </a:xfrm>
                <a:custGeom>
                  <a:avLst/>
                  <a:gdLst>
                    <a:gd name="connsiteX0" fmla="*/ 145638 w 151572"/>
                    <a:gd name="connsiteY0" fmla="*/ 64438 h 149352"/>
                    <a:gd name="connsiteX1" fmla="*/ 145066 w 151572"/>
                    <a:gd name="connsiteY1" fmla="*/ 64438 h 149352"/>
                    <a:gd name="connsiteX2" fmla="*/ 145066 w 151572"/>
                    <a:gd name="connsiteY2" fmla="*/ 64438 h 149352"/>
                    <a:gd name="connsiteX3" fmla="*/ 87916 w 151572"/>
                    <a:gd name="connsiteY3" fmla="*/ 64438 h 149352"/>
                    <a:gd name="connsiteX4" fmla="*/ 81630 w 151572"/>
                    <a:gd name="connsiteY4" fmla="*/ 70724 h 149352"/>
                    <a:gd name="connsiteX5" fmla="*/ 81630 w 151572"/>
                    <a:gd name="connsiteY5" fmla="*/ 83583 h 149352"/>
                    <a:gd name="connsiteX6" fmla="*/ 87916 w 151572"/>
                    <a:gd name="connsiteY6" fmla="*/ 89869 h 149352"/>
                    <a:gd name="connsiteX7" fmla="*/ 115443 w 151572"/>
                    <a:gd name="connsiteY7" fmla="*/ 89869 h 149352"/>
                    <a:gd name="connsiteX8" fmla="*/ 119539 w 151572"/>
                    <a:gd name="connsiteY8" fmla="*/ 91584 h 149352"/>
                    <a:gd name="connsiteX9" fmla="*/ 120492 w 151572"/>
                    <a:gd name="connsiteY9" fmla="*/ 96632 h 149352"/>
                    <a:gd name="connsiteX10" fmla="*/ 120492 w 151572"/>
                    <a:gd name="connsiteY10" fmla="*/ 96632 h 149352"/>
                    <a:gd name="connsiteX11" fmla="*/ 120492 w 151572"/>
                    <a:gd name="connsiteY11" fmla="*/ 96632 h 149352"/>
                    <a:gd name="connsiteX12" fmla="*/ 103632 w 151572"/>
                    <a:gd name="connsiteY12" fmla="*/ 117873 h 149352"/>
                    <a:gd name="connsiteX13" fmla="*/ 102870 w 151572"/>
                    <a:gd name="connsiteY13" fmla="*/ 117873 h 149352"/>
                    <a:gd name="connsiteX14" fmla="*/ 100299 w 151572"/>
                    <a:gd name="connsiteY14" fmla="*/ 119206 h 149352"/>
                    <a:gd name="connsiteX15" fmla="*/ 100299 w 151572"/>
                    <a:gd name="connsiteY15" fmla="*/ 119206 h 149352"/>
                    <a:gd name="connsiteX16" fmla="*/ 99156 w 151572"/>
                    <a:gd name="connsiteY16" fmla="*/ 119778 h 149352"/>
                    <a:gd name="connsiteX17" fmla="*/ 99156 w 151572"/>
                    <a:gd name="connsiteY17" fmla="*/ 119778 h 149352"/>
                    <a:gd name="connsiteX18" fmla="*/ 98108 w 151572"/>
                    <a:gd name="connsiteY18" fmla="*/ 120254 h 149352"/>
                    <a:gd name="connsiteX19" fmla="*/ 98108 w 151572"/>
                    <a:gd name="connsiteY19" fmla="*/ 120254 h 149352"/>
                    <a:gd name="connsiteX20" fmla="*/ 96965 w 151572"/>
                    <a:gd name="connsiteY20" fmla="*/ 120254 h 149352"/>
                    <a:gd name="connsiteX21" fmla="*/ 96965 w 151572"/>
                    <a:gd name="connsiteY21" fmla="*/ 120254 h 149352"/>
                    <a:gd name="connsiteX22" fmla="*/ 91345 w 151572"/>
                    <a:gd name="connsiteY22" fmla="*/ 122254 h 149352"/>
                    <a:gd name="connsiteX23" fmla="*/ 91345 w 151572"/>
                    <a:gd name="connsiteY23" fmla="*/ 122254 h 149352"/>
                    <a:gd name="connsiteX24" fmla="*/ 90012 w 151572"/>
                    <a:gd name="connsiteY24" fmla="*/ 122254 h 149352"/>
                    <a:gd name="connsiteX25" fmla="*/ 90012 w 151572"/>
                    <a:gd name="connsiteY25" fmla="*/ 122254 h 149352"/>
                    <a:gd name="connsiteX26" fmla="*/ 88678 w 151572"/>
                    <a:gd name="connsiteY26" fmla="*/ 122254 h 149352"/>
                    <a:gd name="connsiteX27" fmla="*/ 88678 w 151572"/>
                    <a:gd name="connsiteY27" fmla="*/ 122254 h 149352"/>
                    <a:gd name="connsiteX28" fmla="*/ 81344 w 151572"/>
                    <a:gd name="connsiteY28" fmla="*/ 123302 h 149352"/>
                    <a:gd name="connsiteX29" fmla="*/ 71819 w 151572"/>
                    <a:gd name="connsiteY29" fmla="*/ 123302 h 149352"/>
                    <a:gd name="connsiteX30" fmla="*/ 70581 w 151572"/>
                    <a:gd name="connsiteY30" fmla="*/ 123302 h 149352"/>
                    <a:gd name="connsiteX31" fmla="*/ 70581 w 151572"/>
                    <a:gd name="connsiteY31" fmla="*/ 123302 h 149352"/>
                    <a:gd name="connsiteX32" fmla="*/ 66580 w 151572"/>
                    <a:gd name="connsiteY32" fmla="*/ 122540 h 149352"/>
                    <a:gd name="connsiteX33" fmla="*/ 66580 w 151572"/>
                    <a:gd name="connsiteY33" fmla="*/ 122540 h 149352"/>
                    <a:gd name="connsiteX34" fmla="*/ 29259 w 151572"/>
                    <a:gd name="connsiteY34" fmla="*/ 63743 h 149352"/>
                    <a:gd name="connsiteX35" fmla="*/ 63246 w 151572"/>
                    <a:gd name="connsiteY35" fmla="*/ 27290 h 149352"/>
                    <a:gd name="connsiteX36" fmla="*/ 63246 w 151572"/>
                    <a:gd name="connsiteY36" fmla="*/ 27290 h 149352"/>
                    <a:gd name="connsiteX37" fmla="*/ 72009 w 151572"/>
                    <a:gd name="connsiteY37" fmla="*/ 25480 h 149352"/>
                    <a:gd name="connsiteX38" fmla="*/ 72009 w 151572"/>
                    <a:gd name="connsiteY38" fmla="*/ 25480 h 149352"/>
                    <a:gd name="connsiteX39" fmla="*/ 75438 w 151572"/>
                    <a:gd name="connsiteY39" fmla="*/ 25480 h 149352"/>
                    <a:gd name="connsiteX40" fmla="*/ 77534 w 151572"/>
                    <a:gd name="connsiteY40" fmla="*/ 25480 h 149352"/>
                    <a:gd name="connsiteX41" fmla="*/ 108966 w 151572"/>
                    <a:gd name="connsiteY41" fmla="*/ 36815 h 149352"/>
                    <a:gd name="connsiteX42" fmla="*/ 109538 w 151572"/>
                    <a:gd name="connsiteY42" fmla="*/ 37387 h 149352"/>
                    <a:gd name="connsiteX43" fmla="*/ 109538 w 151572"/>
                    <a:gd name="connsiteY43" fmla="*/ 37387 h 149352"/>
                    <a:gd name="connsiteX44" fmla="*/ 112395 w 151572"/>
                    <a:gd name="connsiteY44" fmla="*/ 40054 h 149352"/>
                    <a:gd name="connsiteX45" fmla="*/ 120396 w 151572"/>
                    <a:gd name="connsiteY45" fmla="*/ 40720 h 149352"/>
                    <a:gd name="connsiteX46" fmla="*/ 131064 w 151572"/>
                    <a:gd name="connsiteY46" fmla="*/ 33291 h 149352"/>
                    <a:gd name="connsiteX47" fmla="*/ 132781 w 151572"/>
                    <a:gd name="connsiteY47" fmla="*/ 24705 h 149352"/>
                    <a:gd name="connsiteX48" fmla="*/ 132588 w 151572"/>
                    <a:gd name="connsiteY48" fmla="*/ 24433 h 149352"/>
                    <a:gd name="connsiteX49" fmla="*/ 122016 w 151572"/>
                    <a:gd name="connsiteY49" fmla="*/ 14908 h 149352"/>
                    <a:gd name="connsiteX50" fmla="*/ 77343 w 151572"/>
                    <a:gd name="connsiteY50" fmla="*/ 49 h 149352"/>
                    <a:gd name="connsiteX51" fmla="*/ 77343 w 151572"/>
                    <a:gd name="connsiteY51" fmla="*/ 49 h 149352"/>
                    <a:gd name="connsiteX52" fmla="*/ 49 w 151572"/>
                    <a:gd name="connsiteY52" fmla="*/ 72010 h 149352"/>
                    <a:gd name="connsiteX53" fmla="*/ 72010 w 151572"/>
                    <a:gd name="connsiteY53" fmla="*/ 149305 h 149352"/>
                    <a:gd name="connsiteX54" fmla="*/ 77344 w 151572"/>
                    <a:gd name="connsiteY54" fmla="*/ 149305 h 149352"/>
                    <a:gd name="connsiteX55" fmla="*/ 84487 w 151572"/>
                    <a:gd name="connsiteY55" fmla="*/ 149305 h 149352"/>
                    <a:gd name="connsiteX56" fmla="*/ 86202 w 151572"/>
                    <a:gd name="connsiteY56" fmla="*/ 149305 h 149352"/>
                    <a:gd name="connsiteX57" fmla="*/ 87440 w 151572"/>
                    <a:gd name="connsiteY57" fmla="*/ 149305 h 149352"/>
                    <a:gd name="connsiteX58" fmla="*/ 88583 w 151572"/>
                    <a:gd name="connsiteY58" fmla="*/ 149305 h 149352"/>
                    <a:gd name="connsiteX59" fmla="*/ 89631 w 151572"/>
                    <a:gd name="connsiteY59" fmla="*/ 149305 h 149352"/>
                    <a:gd name="connsiteX60" fmla="*/ 91536 w 151572"/>
                    <a:gd name="connsiteY60" fmla="*/ 149305 h 149352"/>
                    <a:gd name="connsiteX61" fmla="*/ 92583 w 151572"/>
                    <a:gd name="connsiteY61" fmla="*/ 149305 h 149352"/>
                    <a:gd name="connsiteX62" fmla="*/ 93726 w 151572"/>
                    <a:gd name="connsiteY62" fmla="*/ 149305 h 149352"/>
                    <a:gd name="connsiteX63" fmla="*/ 94679 w 151572"/>
                    <a:gd name="connsiteY63" fmla="*/ 149305 h 149352"/>
                    <a:gd name="connsiteX64" fmla="*/ 96679 w 151572"/>
                    <a:gd name="connsiteY64" fmla="*/ 149305 h 149352"/>
                    <a:gd name="connsiteX65" fmla="*/ 97536 w 151572"/>
                    <a:gd name="connsiteY65" fmla="*/ 149305 h 149352"/>
                    <a:gd name="connsiteX66" fmla="*/ 98775 w 151572"/>
                    <a:gd name="connsiteY66" fmla="*/ 149305 h 149352"/>
                    <a:gd name="connsiteX67" fmla="*/ 99632 w 151572"/>
                    <a:gd name="connsiteY67" fmla="*/ 149305 h 149352"/>
                    <a:gd name="connsiteX68" fmla="*/ 101727 w 151572"/>
                    <a:gd name="connsiteY68" fmla="*/ 148543 h 149352"/>
                    <a:gd name="connsiteX69" fmla="*/ 102489 w 151572"/>
                    <a:gd name="connsiteY69" fmla="*/ 148543 h 149352"/>
                    <a:gd name="connsiteX70" fmla="*/ 103728 w 151572"/>
                    <a:gd name="connsiteY70" fmla="*/ 148543 h 149352"/>
                    <a:gd name="connsiteX71" fmla="*/ 103728 w 151572"/>
                    <a:gd name="connsiteY71" fmla="*/ 148543 h 149352"/>
                    <a:gd name="connsiteX72" fmla="*/ 106299 w 151572"/>
                    <a:gd name="connsiteY72" fmla="*/ 147591 h 149352"/>
                    <a:gd name="connsiteX73" fmla="*/ 106966 w 151572"/>
                    <a:gd name="connsiteY73" fmla="*/ 147591 h 149352"/>
                    <a:gd name="connsiteX74" fmla="*/ 110967 w 151572"/>
                    <a:gd name="connsiteY74" fmla="*/ 145686 h 149352"/>
                    <a:gd name="connsiteX75" fmla="*/ 111538 w 151572"/>
                    <a:gd name="connsiteY75" fmla="*/ 145686 h 149352"/>
                    <a:gd name="connsiteX76" fmla="*/ 114015 w 151572"/>
                    <a:gd name="connsiteY76" fmla="*/ 144257 h 149352"/>
                    <a:gd name="connsiteX77" fmla="*/ 114015 w 151572"/>
                    <a:gd name="connsiteY77" fmla="*/ 144257 h 149352"/>
                    <a:gd name="connsiteX78" fmla="*/ 115253 w 151572"/>
                    <a:gd name="connsiteY78" fmla="*/ 143495 h 149352"/>
                    <a:gd name="connsiteX79" fmla="*/ 115729 w 151572"/>
                    <a:gd name="connsiteY79" fmla="*/ 143495 h 149352"/>
                    <a:gd name="connsiteX80" fmla="*/ 118110 w 151572"/>
                    <a:gd name="connsiteY80" fmla="*/ 141971 h 149352"/>
                    <a:gd name="connsiteX81" fmla="*/ 118110 w 151572"/>
                    <a:gd name="connsiteY81" fmla="*/ 141971 h 149352"/>
                    <a:gd name="connsiteX82" fmla="*/ 119349 w 151572"/>
                    <a:gd name="connsiteY82" fmla="*/ 141114 h 149352"/>
                    <a:gd name="connsiteX83" fmla="*/ 119349 w 151572"/>
                    <a:gd name="connsiteY83" fmla="*/ 141114 h 149352"/>
                    <a:gd name="connsiteX84" fmla="*/ 121730 w 151572"/>
                    <a:gd name="connsiteY84" fmla="*/ 139399 h 149352"/>
                    <a:gd name="connsiteX85" fmla="*/ 121730 w 151572"/>
                    <a:gd name="connsiteY85" fmla="*/ 139399 h 149352"/>
                    <a:gd name="connsiteX86" fmla="*/ 122968 w 151572"/>
                    <a:gd name="connsiteY86" fmla="*/ 138352 h 149352"/>
                    <a:gd name="connsiteX87" fmla="*/ 122968 w 151572"/>
                    <a:gd name="connsiteY87" fmla="*/ 138352 h 149352"/>
                    <a:gd name="connsiteX88" fmla="*/ 125349 w 151572"/>
                    <a:gd name="connsiteY88" fmla="*/ 136351 h 149352"/>
                    <a:gd name="connsiteX89" fmla="*/ 125349 w 151572"/>
                    <a:gd name="connsiteY89" fmla="*/ 136351 h 149352"/>
                    <a:gd name="connsiteX90" fmla="*/ 150400 w 151572"/>
                    <a:gd name="connsiteY90" fmla="*/ 80630 h 149352"/>
                    <a:gd name="connsiteX91" fmla="*/ 150400 w 151572"/>
                    <a:gd name="connsiteY91" fmla="*/ 74248 h 149352"/>
                    <a:gd name="connsiteX92" fmla="*/ 149006 w 151572"/>
                    <a:gd name="connsiteY92" fmla="*/ 65604 h 149352"/>
                    <a:gd name="connsiteX93" fmla="*/ 145638 w 151572"/>
                    <a:gd name="connsiteY93" fmla="*/ 64438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151572" h="149352">
                      <a:moveTo>
                        <a:pt x="145638" y="64438"/>
                      </a:moveTo>
                      <a:lnTo>
                        <a:pt x="145066" y="64438"/>
                      </a:lnTo>
                      <a:lnTo>
                        <a:pt x="145066" y="64438"/>
                      </a:lnTo>
                      <a:lnTo>
                        <a:pt x="87916" y="64438"/>
                      </a:lnTo>
                      <a:cubicBezTo>
                        <a:pt x="84444" y="64438"/>
                        <a:pt x="81630" y="67252"/>
                        <a:pt x="81630" y="70724"/>
                      </a:cubicBezTo>
                      <a:lnTo>
                        <a:pt x="81630" y="83583"/>
                      </a:lnTo>
                      <a:cubicBezTo>
                        <a:pt x="81630" y="87055"/>
                        <a:pt x="84444" y="89869"/>
                        <a:pt x="87916" y="89869"/>
                      </a:cubicBezTo>
                      <a:lnTo>
                        <a:pt x="115443" y="89869"/>
                      </a:lnTo>
                      <a:cubicBezTo>
                        <a:pt x="116988" y="89843"/>
                        <a:pt x="118474" y="90465"/>
                        <a:pt x="119539" y="91584"/>
                      </a:cubicBezTo>
                      <a:cubicBezTo>
                        <a:pt x="120734" y="92976"/>
                        <a:pt x="121097" y="94900"/>
                        <a:pt x="120492" y="96632"/>
                      </a:cubicBezTo>
                      <a:lnTo>
                        <a:pt x="120492" y="96632"/>
                      </a:lnTo>
                      <a:lnTo>
                        <a:pt x="120492" y="96632"/>
                      </a:lnTo>
                      <a:cubicBezTo>
                        <a:pt x="116693" y="104984"/>
                        <a:pt x="110905" y="112278"/>
                        <a:pt x="103632" y="117873"/>
                      </a:cubicBezTo>
                      <a:lnTo>
                        <a:pt x="102870" y="117873"/>
                      </a:lnTo>
                      <a:lnTo>
                        <a:pt x="100299" y="119206"/>
                      </a:lnTo>
                      <a:lnTo>
                        <a:pt x="100299" y="119206"/>
                      </a:lnTo>
                      <a:lnTo>
                        <a:pt x="99156" y="119778"/>
                      </a:lnTo>
                      <a:lnTo>
                        <a:pt x="99156" y="119778"/>
                      </a:lnTo>
                      <a:lnTo>
                        <a:pt x="98108" y="120254"/>
                      </a:lnTo>
                      <a:lnTo>
                        <a:pt x="98108" y="120254"/>
                      </a:lnTo>
                      <a:lnTo>
                        <a:pt x="96965" y="120254"/>
                      </a:lnTo>
                      <a:lnTo>
                        <a:pt x="96965" y="120254"/>
                      </a:lnTo>
                      <a:lnTo>
                        <a:pt x="91345" y="122254"/>
                      </a:lnTo>
                      <a:lnTo>
                        <a:pt x="91345" y="122254"/>
                      </a:lnTo>
                      <a:lnTo>
                        <a:pt x="90012" y="122254"/>
                      </a:lnTo>
                      <a:lnTo>
                        <a:pt x="90012" y="122254"/>
                      </a:lnTo>
                      <a:lnTo>
                        <a:pt x="88678" y="122254"/>
                      </a:lnTo>
                      <a:lnTo>
                        <a:pt x="88678" y="122254"/>
                      </a:lnTo>
                      <a:cubicBezTo>
                        <a:pt x="86262" y="122783"/>
                        <a:pt x="83811" y="123133"/>
                        <a:pt x="81344" y="123302"/>
                      </a:cubicBezTo>
                      <a:lnTo>
                        <a:pt x="71819" y="123302"/>
                      </a:lnTo>
                      <a:lnTo>
                        <a:pt x="70581" y="123302"/>
                      </a:lnTo>
                      <a:lnTo>
                        <a:pt x="70581" y="123302"/>
                      </a:lnTo>
                      <a:lnTo>
                        <a:pt x="66580" y="122540"/>
                      </a:lnTo>
                      <a:lnTo>
                        <a:pt x="66580" y="122540"/>
                      </a:lnTo>
                      <a:cubicBezTo>
                        <a:pt x="40038" y="116609"/>
                        <a:pt x="23329" y="90285"/>
                        <a:pt x="29259" y="63743"/>
                      </a:cubicBezTo>
                      <a:cubicBezTo>
                        <a:pt x="33149" y="46333"/>
                        <a:pt x="46151" y="32388"/>
                        <a:pt x="63246" y="27290"/>
                      </a:cubicBezTo>
                      <a:lnTo>
                        <a:pt x="63246" y="27290"/>
                      </a:lnTo>
                      <a:cubicBezTo>
                        <a:pt x="66102" y="26405"/>
                        <a:pt x="69037" y="25799"/>
                        <a:pt x="72009" y="25480"/>
                      </a:cubicBezTo>
                      <a:lnTo>
                        <a:pt x="72009" y="25480"/>
                      </a:lnTo>
                      <a:lnTo>
                        <a:pt x="75438" y="25480"/>
                      </a:lnTo>
                      <a:lnTo>
                        <a:pt x="77534" y="25480"/>
                      </a:lnTo>
                      <a:cubicBezTo>
                        <a:pt x="89018" y="25448"/>
                        <a:pt x="100146" y="29461"/>
                        <a:pt x="108966" y="36815"/>
                      </a:cubicBezTo>
                      <a:lnTo>
                        <a:pt x="109538" y="37387"/>
                      </a:lnTo>
                      <a:lnTo>
                        <a:pt x="109538" y="37387"/>
                      </a:lnTo>
                      <a:lnTo>
                        <a:pt x="112395" y="40054"/>
                      </a:lnTo>
                      <a:cubicBezTo>
                        <a:pt x="114519" y="42249"/>
                        <a:pt x="117939" y="42534"/>
                        <a:pt x="120396" y="40720"/>
                      </a:cubicBezTo>
                      <a:lnTo>
                        <a:pt x="131064" y="33291"/>
                      </a:lnTo>
                      <a:cubicBezTo>
                        <a:pt x="133909" y="31394"/>
                        <a:pt x="134678" y="27550"/>
                        <a:pt x="132781" y="24705"/>
                      </a:cubicBezTo>
                      <a:cubicBezTo>
                        <a:pt x="132719" y="24612"/>
                        <a:pt x="132655" y="24522"/>
                        <a:pt x="132588" y="24433"/>
                      </a:cubicBezTo>
                      <a:cubicBezTo>
                        <a:pt x="129363" y="20941"/>
                        <a:pt x="125824" y="17753"/>
                        <a:pt x="122016" y="14908"/>
                      </a:cubicBezTo>
                      <a:cubicBezTo>
                        <a:pt x="109110" y="5280"/>
                        <a:pt x="93445" y="69"/>
                        <a:pt x="77343" y="49"/>
                      </a:cubicBezTo>
                      <a:lnTo>
                        <a:pt x="77343" y="49"/>
                      </a:lnTo>
                      <a:cubicBezTo>
                        <a:pt x="36127" y="-1424"/>
                        <a:pt x="1521" y="30794"/>
                        <a:pt x="49" y="72010"/>
                      </a:cubicBezTo>
                      <a:cubicBezTo>
                        <a:pt x="-1424" y="113226"/>
                        <a:pt x="30794" y="147833"/>
                        <a:pt x="72010" y="149305"/>
                      </a:cubicBezTo>
                      <a:cubicBezTo>
                        <a:pt x="73788" y="149369"/>
                        <a:pt x="75566" y="149369"/>
                        <a:pt x="77344" y="149305"/>
                      </a:cubicBezTo>
                      <a:lnTo>
                        <a:pt x="84487" y="149305"/>
                      </a:lnTo>
                      <a:lnTo>
                        <a:pt x="86202" y="149305"/>
                      </a:lnTo>
                      <a:lnTo>
                        <a:pt x="87440" y="149305"/>
                      </a:lnTo>
                      <a:lnTo>
                        <a:pt x="88583" y="149305"/>
                      </a:lnTo>
                      <a:lnTo>
                        <a:pt x="89631" y="149305"/>
                      </a:lnTo>
                      <a:lnTo>
                        <a:pt x="91536" y="149305"/>
                      </a:lnTo>
                      <a:lnTo>
                        <a:pt x="92583" y="149305"/>
                      </a:lnTo>
                      <a:lnTo>
                        <a:pt x="93726" y="149305"/>
                      </a:lnTo>
                      <a:lnTo>
                        <a:pt x="94679" y="149305"/>
                      </a:lnTo>
                      <a:lnTo>
                        <a:pt x="96679" y="149305"/>
                      </a:lnTo>
                      <a:lnTo>
                        <a:pt x="97536" y="149305"/>
                      </a:lnTo>
                      <a:lnTo>
                        <a:pt x="98775" y="149305"/>
                      </a:lnTo>
                      <a:lnTo>
                        <a:pt x="99632" y="149305"/>
                      </a:lnTo>
                      <a:lnTo>
                        <a:pt x="101727" y="148543"/>
                      </a:lnTo>
                      <a:lnTo>
                        <a:pt x="102489" y="148543"/>
                      </a:lnTo>
                      <a:lnTo>
                        <a:pt x="103728" y="148543"/>
                      </a:lnTo>
                      <a:lnTo>
                        <a:pt x="103728" y="148543"/>
                      </a:lnTo>
                      <a:lnTo>
                        <a:pt x="106299" y="147591"/>
                      </a:lnTo>
                      <a:lnTo>
                        <a:pt x="106966" y="147591"/>
                      </a:lnTo>
                      <a:lnTo>
                        <a:pt x="110967" y="145686"/>
                      </a:lnTo>
                      <a:lnTo>
                        <a:pt x="111538" y="145686"/>
                      </a:lnTo>
                      <a:lnTo>
                        <a:pt x="114015" y="144257"/>
                      </a:lnTo>
                      <a:lnTo>
                        <a:pt x="114015" y="144257"/>
                      </a:lnTo>
                      <a:lnTo>
                        <a:pt x="115253" y="143495"/>
                      </a:lnTo>
                      <a:lnTo>
                        <a:pt x="115729" y="143495"/>
                      </a:lnTo>
                      <a:lnTo>
                        <a:pt x="118110" y="141971"/>
                      </a:lnTo>
                      <a:lnTo>
                        <a:pt x="118110" y="141971"/>
                      </a:lnTo>
                      <a:lnTo>
                        <a:pt x="119349" y="141114"/>
                      </a:lnTo>
                      <a:lnTo>
                        <a:pt x="119349" y="141114"/>
                      </a:lnTo>
                      <a:cubicBezTo>
                        <a:pt x="120185" y="140604"/>
                        <a:pt x="120981" y="140031"/>
                        <a:pt x="121730" y="139399"/>
                      </a:cubicBezTo>
                      <a:lnTo>
                        <a:pt x="121730" y="139399"/>
                      </a:lnTo>
                      <a:lnTo>
                        <a:pt x="122968" y="138352"/>
                      </a:lnTo>
                      <a:lnTo>
                        <a:pt x="122968" y="138352"/>
                      </a:lnTo>
                      <a:lnTo>
                        <a:pt x="125349" y="136351"/>
                      </a:lnTo>
                      <a:lnTo>
                        <a:pt x="125349" y="136351"/>
                      </a:lnTo>
                      <a:cubicBezTo>
                        <a:pt x="141417" y="122313"/>
                        <a:pt x="150564" y="101966"/>
                        <a:pt x="150400" y="80630"/>
                      </a:cubicBezTo>
                      <a:lnTo>
                        <a:pt x="150400" y="74248"/>
                      </a:lnTo>
                      <a:cubicBezTo>
                        <a:pt x="152402" y="71476"/>
                        <a:pt x="151778" y="67606"/>
                        <a:pt x="149006" y="65604"/>
                      </a:cubicBezTo>
                      <a:cubicBezTo>
                        <a:pt x="148022" y="64894"/>
                        <a:pt x="146850" y="64488"/>
                        <a:pt x="145638" y="644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A557267D-1519-ACE0-B953-F70B08ADD3AB}"/>
                </a:ext>
              </a:extLst>
            </p:cNvPr>
            <p:cNvGrpSpPr/>
            <p:nvPr/>
          </p:nvGrpSpPr>
          <p:grpSpPr>
            <a:xfrm>
              <a:off x="5185410" y="0"/>
              <a:ext cx="1821180" cy="6858001"/>
              <a:chOff x="5173980" y="-2"/>
              <a:chExt cx="1821180" cy="6858001"/>
            </a:xfrm>
          </p:grpSpPr>
          <p:pic>
            <p:nvPicPr>
              <p:cNvPr id="59" name="爱设计-1-11">
                <a:extLst>
                  <a:ext uri="{FF2B5EF4-FFF2-40B4-BE49-F238E27FC236}">
                    <a16:creationId xmlns:a16="http://schemas.microsoft.com/office/drawing/2014/main" id="{1B287F04-1893-E3B3-D7AD-4016D42CF35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238750" y="6605210"/>
                <a:ext cx="1756410" cy="252789"/>
              </a:xfrm>
              <a:custGeom>
                <a:avLst/>
                <a:gdLst>
                  <a:gd name="connsiteX0" fmla="*/ 0 w 6273328"/>
                  <a:gd name="connsiteY0" fmla="*/ 0 h 433330"/>
                  <a:gd name="connsiteX1" fmla="*/ 6273328 w 6273328"/>
                  <a:gd name="connsiteY1" fmla="*/ 0 h 433330"/>
                  <a:gd name="connsiteX2" fmla="*/ 6273328 w 6273328"/>
                  <a:gd name="connsiteY2" fmla="*/ 433330 h 433330"/>
                  <a:gd name="connsiteX3" fmla="*/ 0 w 6273328"/>
                  <a:gd name="connsiteY3" fmla="*/ 433330 h 433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73328" h="433330">
                    <a:moveTo>
                      <a:pt x="0" y="0"/>
                    </a:moveTo>
                    <a:lnTo>
                      <a:pt x="6273328" y="0"/>
                    </a:lnTo>
                    <a:lnTo>
                      <a:pt x="6273328" y="433330"/>
                    </a:lnTo>
                    <a:lnTo>
                      <a:pt x="0" y="433330"/>
                    </a:lnTo>
                    <a:close/>
                  </a:path>
                </a:pathLst>
              </a:custGeom>
            </p:spPr>
          </p:pic>
          <p:pic>
            <p:nvPicPr>
              <p:cNvPr id="60" name="爱设计-1-12">
                <a:extLst>
                  <a:ext uri="{FF2B5EF4-FFF2-40B4-BE49-F238E27FC236}">
                    <a16:creationId xmlns:a16="http://schemas.microsoft.com/office/drawing/2014/main" id="{B53E03F8-B6F0-63A5-0A0D-4D23A666E40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 flipV="1">
                <a:off x="5173980" y="-2"/>
                <a:ext cx="1821180" cy="252789"/>
              </a:xfrm>
              <a:custGeom>
                <a:avLst/>
                <a:gdLst>
                  <a:gd name="connsiteX0" fmla="*/ 0 w 6273328"/>
                  <a:gd name="connsiteY0" fmla="*/ 0 h 433330"/>
                  <a:gd name="connsiteX1" fmla="*/ 6273328 w 6273328"/>
                  <a:gd name="connsiteY1" fmla="*/ 0 h 433330"/>
                  <a:gd name="connsiteX2" fmla="*/ 6273328 w 6273328"/>
                  <a:gd name="connsiteY2" fmla="*/ 433330 h 433330"/>
                  <a:gd name="connsiteX3" fmla="*/ 0 w 6273328"/>
                  <a:gd name="connsiteY3" fmla="*/ 433330 h 433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73328" h="433330">
                    <a:moveTo>
                      <a:pt x="0" y="0"/>
                    </a:moveTo>
                    <a:lnTo>
                      <a:pt x="6273328" y="0"/>
                    </a:lnTo>
                    <a:lnTo>
                      <a:pt x="6273328" y="433330"/>
                    </a:lnTo>
                    <a:lnTo>
                      <a:pt x="0" y="433330"/>
                    </a:lnTo>
                    <a:close/>
                  </a:path>
                </a:pathLst>
              </a:custGeom>
            </p:spPr>
          </p:pic>
        </p:grpSp>
        <p:grpSp>
          <p:nvGrpSpPr>
            <p:cNvPr id="3" name="爱设计-1">
              <a:extLst>
                <a:ext uri="{FF2B5EF4-FFF2-40B4-BE49-F238E27FC236}">
                  <a16:creationId xmlns:a16="http://schemas.microsoft.com/office/drawing/2014/main" id="{F202EDE8-8E85-214A-3E32-F3DB7F57D49E}"/>
                </a:ext>
              </a:extLst>
            </p:cNvPr>
            <p:cNvGrpSpPr/>
            <p:nvPr/>
          </p:nvGrpSpPr>
          <p:grpSpPr>
            <a:xfrm>
              <a:off x="557834" y="512941"/>
              <a:ext cx="7242256" cy="795457"/>
              <a:chOff x="557834" y="512941"/>
              <a:chExt cx="7242256" cy="795457"/>
            </a:xfrm>
          </p:grpSpPr>
          <p:sp>
            <p:nvSpPr>
              <p:cNvPr id="4" name="爱设计-1-13">
                <a:extLst>
                  <a:ext uri="{FF2B5EF4-FFF2-40B4-BE49-F238E27FC236}">
                    <a16:creationId xmlns:a16="http://schemas.microsoft.com/office/drawing/2014/main" id="{9F1296BD-9CF7-D2CF-6AFF-00BD9F1960C3}"/>
                  </a:ext>
                </a:extLst>
              </p:cNvPr>
              <p:cNvSpPr txBox="1"/>
              <p:nvPr/>
            </p:nvSpPr>
            <p:spPr>
              <a:xfrm>
                <a:off x="557834" y="512941"/>
                <a:ext cx="7242256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Heavy" panose="02020900000000000000" pitchFamily="18" charset="-122"/>
                    <a:ea typeface="思源宋体 Heavy" panose="02020900000000000000" pitchFamily="18" charset="-122"/>
                    <a:cs typeface="OPPOSans B" panose="00020600040101010101" pitchFamily="18" charset="-122"/>
                    <a:sym typeface="OPPOSans B" panose="00020600040101010101" pitchFamily="18" charset="-122"/>
                  </a:rPr>
                  <a:t>演示，</a:t>
                </a:r>
                <a:r>
                  <a:rPr kumimoji="0" lang="zh-CN" altLang="en-US" sz="3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思源宋体 Heavy" panose="02020900000000000000" pitchFamily="18" charset="-122"/>
                    <a:ea typeface="思源宋体 Heavy" panose="02020900000000000000" pitchFamily="18" charset="-122"/>
                    <a:cs typeface="OPPOSans B" panose="00020600040101010101" pitchFamily="18" charset="-122"/>
                    <a:sym typeface="OPPOSans B" panose="00020600040101010101" pitchFamily="18" charset="-122"/>
                  </a:rPr>
                  <a:t>就用</a:t>
                </a:r>
                <a:r>
                  <a:rPr kumimoji="0" lang="zh-CN" altLang="en-US" sz="3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思源宋体 Heavy" panose="02020900000000000000" pitchFamily="18" charset="-122"/>
                    <a:ea typeface="思源宋体 Heavy" panose="02020900000000000000" pitchFamily="18" charset="-122"/>
                    <a:cs typeface="OPPOSans B" panose="00020600040101010101" pitchFamily="18" charset="-122"/>
                    <a:sym typeface="OPPOSans B" panose="00020600040101010101" pitchFamily="18" charset="-122"/>
                  </a:rPr>
                  <a:t>爱设计</a:t>
                </a:r>
              </a:p>
            </p:txBody>
          </p:sp>
          <p:sp>
            <p:nvSpPr>
              <p:cNvPr id="6" name="爱设计-1-14">
                <a:extLst>
                  <a:ext uri="{FF2B5EF4-FFF2-40B4-BE49-F238E27FC236}">
                    <a16:creationId xmlns:a16="http://schemas.microsoft.com/office/drawing/2014/main" id="{7491AE9D-2CAC-F33F-E509-58A3ABD2EC20}"/>
                  </a:ext>
                </a:extLst>
              </p:cNvPr>
              <p:cNvSpPr txBox="1"/>
              <p:nvPr/>
            </p:nvSpPr>
            <p:spPr>
              <a:xfrm>
                <a:off x="557834" y="1000621"/>
                <a:ext cx="2563318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cs typeface="OPPOSans B" panose="00020600040101010101" pitchFamily="18" charset="-122"/>
                    <a:sym typeface="OPPOSans B" panose="00020600040101010101" pitchFamily="18" charset="-122"/>
                  </a:rPr>
                  <a:t>ISHEJI PowerPoint Design</a:t>
                </a:r>
              </a:p>
            </p:txBody>
          </p:sp>
        </p:grpSp>
      </p:grpSp>
      <p:sp>
        <p:nvSpPr>
          <p:cNvPr id="47" name="爱设计-2">
            <a:extLst>
              <a:ext uri="{FF2B5EF4-FFF2-40B4-BE49-F238E27FC236}">
                <a16:creationId xmlns:a16="http://schemas.microsoft.com/office/drawing/2014/main" id="{38FFE534-F42F-75BF-16D3-DA895F3B752D}"/>
              </a:ext>
            </a:extLst>
          </p:cNvPr>
          <p:cNvSpPr>
            <a:spLocks/>
          </p:cNvSpPr>
          <p:nvPr/>
        </p:nvSpPr>
        <p:spPr bwMode="auto">
          <a:xfrm>
            <a:off x="5300419" y="2872244"/>
            <a:ext cx="5895512" cy="1816969"/>
          </a:xfrm>
          <a:custGeom>
            <a:avLst/>
            <a:gdLst>
              <a:gd name="T0" fmla="*/ 0 w 11643360"/>
              <a:gd name="T1" fmla="*/ 3535680 h 3535680"/>
              <a:gd name="T2" fmla="*/ 3413760 w 11643360"/>
              <a:gd name="T3" fmla="*/ 0 h 3535680"/>
              <a:gd name="T4" fmla="*/ 11643360 w 11643360"/>
              <a:gd name="T5" fmla="*/ 0 h 353568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1643360" h="3535680">
                <a:moveTo>
                  <a:pt x="0" y="3535680"/>
                </a:moveTo>
                <a:lnTo>
                  <a:pt x="3413760" y="0"/>
                </a:lnTo>
                <a:lnTo>
                  <a:pt x="11643360" y="0"/>
                </a:lnTo>
              </a:path>
            </a:pathLst>
          </a:custGeom>
          <a:noFill/>
          <a:ln w="44450" cap="flat" cmpd="sng">
            <a:solidFill>
              <a:schemeClr val="accent2"/>
            </a:solidFill>
            <a:prstDash val="solid"/>
            <a:miter lim="4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 anchor="ctr">
            <a:spAutoFit/>
          </a:bodyPr>
          <a:lstStyle/>
          <a:p>
            <a:endParaRPr lang="zh-CN" altLang="en-US" sz="900"/>
          </a:p>
        </p:txBody>
      </p:sp>
      <p:sp>
        <p:nvSpPr>
          <p:cNvPr id="48" name="爱设计-3">
            <a:extLst>
              <a:ext uri="{FF2B5EF4-FFF2-40B4-BE49-F238E27FC236}">
                <a16:creationId xmlns:a16="http://schemas.microsoft.com/office/drawing/2014/main" id="{4F1E69CC-EA2B-9AD3-28B7-1D42D89508FF}"/>
              </a:ext>
            </a:extLst>
          </p:cNvPr>
          <p:cNvSpPr>
            <a:spLocks/>
          </p:cNvSpPr>
          <p:nvPr/>
        </p:nvSpPr>
        <p:spPr bwMode="auto">
          <a:xfrm>
            <a:off x="6167252" y="3748069"/>
            <a:ext cx="4241666" cy="138499"/>
          </a:xfrm>
          <a:custGeom>
            <a:avLst/>
            <a:gdLst>
              <a:gd name="T0" fmla="*/ 0 w 8128000"/>
              <a:gd name="T1" fmla="*/ 8128000 w 8128000"/>
              <a:gd name="T2" fmla="*/ 0 60000 65536"/>
              <a:gd name="T3" fmla="*/ 0 60000 65536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0" t="0" r="r" b="b"/>
            <a:pathLst>
              <a:path w="8128000">
                <a:moveTo>
                  <a:pt x="0" y="0"/>
                </a:moveTo>
                <a:lnTo>
                  <a:pt x="8128000" y="0"/>
                </a:lnTo>
              </a:path>
            </a:pathLst>
          </a:custGeom>
          <a:noFill/>
          <a:ln w="44450" cap="flat" cmpd="sng">
            <a:solidFill>
              <a:schemeClr val="accent1"/>
            </a:solidFill>
            <a:prstDash val="solid"/>
            <a:miter lim="4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 anchor="ctr">
            <a:spAutoFit/>
          </a:bodyPr>
          <a:lstStyle/>
          <a:p>
            <a:endParaRPr lang="zh-CN" altLang="en-US" sz="900"/>
          </a:p>
        </p:txBody>
      </p:sp>
      <p:sp>
        <p:nvSpPr>
          <p:cNvPr id="49" name="爱设计-4">
            <a:extLst>
              <a:ext uri="{FF2B5EF4-FFF2-40B4-BE49-F238E27FC236}">
                <a16:creationId xmlns:a16="http://schemas.microsoft.com/office/drawing/2014/main" id="{9B44ED54-3BF3-199E-D434-C42FC6CEA99C}"/>
              </a:ext>
            </a:extLst>
          </p:cNvPr>
          <p:cNvSpPr>
            <a:spLocks/>
          </p:cNvSpPr>
          <p:nvPr/>
        </p:nvSpPr>
        <p:spPr bwMode="auto">
          <a:xfrm>
            <a:off x="1901957" y="4692389"/>
            <a:ext cx="5089394" cy="1014392"/>
          </a:xfrm>
          <a:custGeom>
            <a:avLst/>
            <a:gdLst>
              <a:gd name="T0" fmla="*/ 0 w 9977120"/>
              <a:gd name="T1" fmla="*/ 1747520 h 1747520"/>
              <a:gd name="T2" fmla="*/ 1747520 w 9977120"/>
              <a:gd name="T3" fmla="*/ 0 h 1747520"/>
              <a:gd name="T4" fmla="*/ 9977120 w 9977120"/>
              <a:gd name="T5" fmla="*/ 0 h 174752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977120" h="1747520">
                <a:moveTo>
                  <a:pt x="0" y="1747520"/>
                </a:moveTo>
                <a:lnTo>
                  <a:pt x="1747520" y="0"/>
                </a:lnTo>
                <a:lnTo>
                  <a:pt x="9977120" y="0"/>
                </a:lnTo>
              </a:path>
            </a:pathLst>
          </a:custGeom>
          <a:noFill/>
          <a:ln w="44450" cap="flat" cmpd="sng">
            <a:solidFill>
              <a:schemeClr val="accent1"/>
            </a:solidFill>
            <a:prstDash val="solid"/>
            <a:miter lim="4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 anchor="ctr">
            <a:spAutoFit/>
          </a:bodyPr>
          <a:lstStyle/>
          <a:p>
            <a:endParaRPr lang="zh-CN" altLang="en-US" sz="900"/>
          </a:p>
        </p:txBody>
      </p:sp>
      <p:cxnSp>
        <p:nvCxnSpPr>
          <p:cNvPr id="50" name="爱设计-5">
            <a:extLst>
              <a:ext uri="{FF2B5EF4-FFF2-40B4-BE49-F238E27FC236}">
                <a16:creationId xmlns:a16="http://schemas.microsoft.com/office/drawing/2014/main" id="{6E6A292A-C3E4-3D59-3E15-ECF1A73EF117}"/>
              </a:ext>
            </a:extLst>
          </p:cNvPr>
          <p:cNvCxnSpPr/>
          <p:nvPr/>
        </p:nvCxnSpPr>
        <p:spPr bwMode="auto">
          <a:xfrm>
            <a:off x="8499475" y="5690395"/>
            <a:ext cx="2632075" cy="0"/>
          </a:xfrm>
          <a:prstGeom prst="line">
            <a:avLst/>
          </a:prstGeom>
          <a:solidFill>
            <a:schemeClr val="accent1"/>
          </a:solidFill>
          <a:ln w="44450" cap="flat" cmpd="sng" algn="ctr">
            <a:solidFill>
              <a:schemeClr val="accent2"/>
            </a:solidFill>
            <a:prstDash val="solid"/>
            <a:miter lim="4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51" name="爱设计-6">
            <a:extLst>
              <a:ext uri="{FF2B5EF4-FFF2-40B4-BE49-F238E27FC236}">
                <a16:creationId xmlns:a16="http://schemas.microsoft.com/office/drawing/2014/main" id="{D7F48032-6A66-47FB-5C2D-BE3775B6CCC9}"/>
              </a:ext>
            </a:extLst>
          </p:cNvPr>
          <p:cNvCxnSpPr/>
          <p:nvPr/>
        </p:nvCxnSpPr>
        <p:spPr bwMode="auto">
          <a:xfrm>
            <a:off x="5345112" y="5691189"/>
            <a:ext cx="3179763" cy="1588"/>
          </a:xfrm>
          <a:prstGeom prst="line">
            <a:avLst/>
          </a:prstGeom>
          <a:solidFill>
            <a:schemeClr val="accent1"/>
          </a:solidFill>
          <a:ln w="44450" cap="flat" cmpd="sng" algn="ctr">
            <a:solidFill>
              <a:schemeClr val="accent1"/>
            </a:solidFill>
            <a:prstDash val="solid"/>
            <a:miter lim="4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52" name="爱设计-7">
            <a:extLst>
              <a:ext uri="{FF2B5EF4-FFF2-40B4-BE49-F238E27FC236}">
                <a16:creationId xmlns:a16="http://schemas.microsoft.com/office/drawing/2014/main" id="{0B012760-FB8E-DF6F-A166-0135FF977FDB}"/>
              </a:ext>
            </a:extLst>
          </p:cNvPr>
          <p:cNvCxnSpPr/>
          <p:nvPr/>
        </p:nvCxnSpPr>
        <p:spPr bwMode="auto">
          <a:xfrm>
            <a:off x="1101725" y="5691983"/>
            <a:ext cx="4162425" cy="0"/>
          </a:xfrm>
          <a:prstGeom prst="line">
            <a:avLst/>
          </a:prstGeom>
          <a:solidFill>
            <a:schemeClr val="accent1"/>
          </a:solidFill>
          <a:ln w="44450" cap="flat" cmpd="sng" algn="ctr">
            <a:solidFill>
              <a:schemeClr val="accent2"/>
            </a:solidFill>
            <a:prstDash val="solid"/>
            <a:miter lim="4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53" name="爱设计-8">
            <a:extLst>
              <a:ext uri="{FF2B5EF4-FFF2-40B4-BE49-F238E27FC236}">
                <a16:creationId xmlns:a16="http://schemas.microsoft.com/office/drawing/2014/main" id="{BA4C83DE-37F4-225E-8020-CE3B68F6C8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349" y="5975668"/>
            <a:ext cx="64326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algn="ctr" eaLnBrk="1"/>
            <a:r>
              <a:rPr lang="en-US" altLang="en-US" sz="1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2018</a:t>
            </a:r>
          </a:p>
        </p:txBody>
      </p:sp>
      <p:sp>
        <p:nvSpPr>
          <p:cNvPr id="54" name="爱设计-9">
            <a:extLst>
              <a:ext uri="{FF2B5EF4-FFF2-40B4-BE49-F238E27FC236}">
                <a16:creationId xmlns:a16="http://schemas.microsoft.com/office/drawing/2014/main" id="{4F5D4F81-A521-F810-033F-61F49F0417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2327" y="5975668"/>
            <a:ext cx="64326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algn="ctr" eaLnBrk="1"/>
            <a:r>
              <a:rPr lang="en-US" altLang="en-US" sz="1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2019</a:t>
            </a:r>
          </a:p>
        </p:txBody>
      </p:sp>
      <p:sp>
        <p:nvSpPr>
          <p:cNvPr id="55" name="爱设计-10">
            <a:extLst>
              <a:ext uri="{FF2B5EF4-FFF2-40B4-BE49-F238E27FC236}">
                <a16:creationId xmlns:a16="http://schemas.microsoft.com/office/drawing/2014/main" id="{831B1337-C415-0060-F0AF-4A51EE4B3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6286" y="5975668"/>
            <a:ext cx="64326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algn="ctr" eaLnBrk="1"/>
            <a:r>
              <a:rPr lang="en-US" altLang="en-US" sz="1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2020</a:t>
            </a:r>
          </a:p>
        </p:txBody>
      </p:sp>
      <p:sp>
        <p:nvSpPr>
          <p:cNvPr id="56" name="爱设计-11">
            <a:extLst>
              <a:ext uri="{FF2B5EF4-FFF2-40B4-BE49-F238E27FC236}">
                <a16:creationId xmlns:a16="http://schemas.microsoft.com/office/drawing/2014/main" id="{4A29AA9C-9A29-F581-883A-9839F07694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4689" y="5975668"/>
            <a:ext cx="66163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algn="ctr" eaLnBrk="1"/>
            <a:r>
              <a:rPr lang="en-US" altLang="en-US" sz="1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2021</a:t>
            </a:r>
          </a:p>
        </p:txBody>
      </p:sp>
      <p:sp>
        <p:nvSpPr>
          <p:cNvPr id="57" name="爱设计-12">
            <a:extLst>
              <a:ext uri="{FF2B5EF4-FFF2-40B4-BE49-F238E27FC236}">
                <a16:creationId xmlns:a16="http://schemas.microsoft.com/office/drawing/2014/main" id="{6BB2AC04-13DA-E838-30C8-5D92501444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8248" y="5975668"/>
            <a:ext cx="7430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algn="ctr" eaLnBrk="1"/>
            <a:r>
              <a:rPr lang="en-US" altLang="en-US" sz="1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2022</a:t>
            </a:r>
          </a:p>
        </p:txBody>
      </p:sp>
      <p:sp>
        <p:nvSpPr>
          <p:cNvPr id="61" name="爱设计-13">
            <a:extLst>
              <a:ext uri="{FF2B5EF4-FFF2-40B4-BE49-F238E27FC236}">
                <a16:creationId xmlns:a16="http://schemas.microsoft.com/office/drawing/2014/main" id="{B42C3EDA-1E58-4F84-28B8-CC14171FF7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9821" y="5975668"/>
            <a:ext cx="75217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algn="ctr" eaLnBrk="1"/>
            <a:r>
              <a:rPr lang="en-US" altLang="en-US" sz="1400" b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2023</a:t>
            </a:r>
          </a:p>
        </p:txBody>
      </p:sp>
      <p:sp>
        <p:nvSpPr>
          <p:cNvPr id="62" name="爱设计-14">
            <a:extLst>
              <a:ext uri="{FF2B5EF4-FFF2-40B4-BE49-F238E27FC236}">
                <a16:creationId xmlns:a16="http://schemas.microsoft.com/office/drawing/2014/main" id="{58B4D9A1-1B9E-839F-2F7E-461C68E562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8800" y="5975668"/>
            <a:ext cx="73723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algn="ctr" eaLnBrk="1"/>
            <a:r>
              <a:rPr lang="en-US" altLang="en-US" sz="1400" b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2024</a:t>
            </a:r>
          </a:p>
        </p:txBody>
      </p:sp>
      <p:sp>
        <p:nvSpPr>
          <p:cNvPr id="63" name="爱设计-15">
            <a:extLst>
              <a:ext uri="{FF2B5EF4-FFF2-40B4-BE49-F238E27FC236}">
                <a16:creationId xmlns:a16="http://schemas.microsoft.com/office/drawing/2014/main" id="{56CF3503-EBB3-122B-095F-317C3FF2AE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8176" y="5975668"/>
            <a:ext cx="75347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algn="ctr" eaLnBrk="1"/>
            <a:r>
              <a:rPr lang="en-US" altLang="en-US" sz="1400" b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2025</a:t>
            </a:r>
          </a:p>
        </p:txBody>
      </p:sp>
      <p:sp>
        <p:nvSpPr>
          <p:cNvPr id="64" name="爱设计-16">
            <a:extLst>
              <a:ext uri="{FF2B5EF4-FFF2-40B4-BE49-F238E27FC236}">
                <a16:creationId xmlns:a16="http://schemas.microsoft.com/office/drawing/2014/main" id="{4FEDB6DF-DE5F-F37C-A981-490D505523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32153" y="5975668"/>
            <a:ext cx="75477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algn="ctr" eaLnBrk="1"/>
            <a:r>
              <a:rPr lang="en-US" altLang="en-US" sz="1400" b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2026</a:t>
            </a:r>
          </a:p>
        </p:txBody>
      </p:sp>
      <p:sp>
        <p:nvSpPr>
          <p:cNvPr id="65" name="爱设计-17">
            <a:extLst>
              <a:ext uri="{FF2B5EF4-FFF2-40B4-BE49-F238E27FC236}">
                <a16:creationId xmlns:a16="http://schemas.microsoft.com/office/drawing/2014/main" id="{FE3A21C1-FE8D-6B58-4B6E-D72F86296E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9756" y="5975668"/>
            <a:ext cx="7118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algn="ctr" eaLnBrk="1"/>
            <a:r>
              <a:rPr lang="en-US" altLang="en-US" sz="1400" b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2027</a:t>
            </a:r>
          </a:p>
        </p:txBody>
      </p:sp>
      <p:sp>
        <p:nvSpPr>
          <p:cNvPr id="66" name="爱设计-18">
            <a:extLst>
              <a:ext uri="{FF2B5EF4-FFF2-40B4-BE49-F238E27FC236}">
                <a16:creationId xmlns:a16="http://schemas.microsoft.com/office/drawing/2014/main" id="{18CD4A76-70F1-2FC9-81C1-AD27D3A26C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01311" y="5975668"/>
            <a:ext cx="75347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algn="ctr" eaLnBrk="1"/>
            <a:r>
              <a:rPr lang="en-US" altLang="en-US" sz="1400" b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2028</a:t>
            </a:r>
          </a:p>
        </p:txBody>
      </p:sp>
      <p:sp>
        <p:nvSpPr>
          <p:cNvPr id="67" name="爱设计-19">
            <a:extLst>
              <a:ext uri="{FF2B5EF4-FFF2-40B4-BE49-F238E27FC236}">
                <a16:creationId xmlns:a16="http://schemas.microsoft.com/office/drawing/2014/main" id="{9A6FB75B-60C5-2AC5-07D1-A52270F76B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35287" y="5975668"/>
            <a:ext cx="75477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algn="ctr" eaLnBrk="1"/>
            <a:r>
              <a:rPr lang="en-US" altLang="en-US" sz="1400" b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2029</a:t>
            </a:r>
          </a:p>
        </p:txBody>
      </p:sp>
      <p:sp>
        <p:nvSpPr>
          <p:cNvPr id="68" name="爱设计-20">
            <a:extLst>
              <a:ext uri="{FF2B5EF4-FFF2-40B4-BE49-F238E27FC236}">
                <a16:creationId xmlns:a16="http://schemas.microsoft.com/office/drawing/2014/main" id="{C18CE8E1-874E-D190-85E6-10BDB304FC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67262" y="5975668"/>
            <a:ext cx="7625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algn="ctr" eaLnBrk="1"/>
            <a:r>
              <a:rPr lang="en-US" altLang="en-US" sz="1400" b="0">
                <a:solidFill>
                  <a:schemeClr val="tx1">
                    <a:lumMod val="50000"/>
                    <a:lumOff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2030</a:t>
            </a:r>
          </a:p>
        </p:txBody>
      </p:sp>
      <p:cxnSp>
        <p:nvCxnSpPr>
          <p:cNvPr id="69" name="爱设计-21">
            <a:extLst>
              <a:ext uri="{FF2B5EF4-FFF2-40B4-BE49-F238E27FC236}">
                <a16:creationId xmlns:a16="http://schemas.microsoft.com/office/drawing/2014/main" id="{AA05D793-6D40-283C-55D9-C7309C471BCA}"/>
              </a:ext>
            </a:extLst>
          </p:cNvPr>
          <p:cNvCxnSpPr/>
          <p:nvPr/>
        </p:nvCxnSpPr>
        <p:spPr bwMode="auto">
          <a:xfrm flipV="1">
            <a:off x="1944687" y="1736726"/>
            <a:ext cx="0" cy="3744119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ADAAB0"/>
            </a:solidFill>
            <a:prstDash val="dash"/>
            <a:miter lim="4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70" name="爱设计-22">
            <a:extLst>
              <a:ext uri="{FF2B5EF4-FFF2-40B4-BE49-F238E27FC236}">
                <a16:creationId xmlns:a16="http://schemas.microsoft.com/office/drawing/2014/main" id="{A7628188-34D2-5780-71BC-A67D274816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0798" y="1686468"/>
            <a:ext cx="2025758" cy="91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>
              <a:lnSpc>
                <a:spcPct val="130000"/>
              </a:lnSpc>
              <a:buSzPct val="25000"/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OPPOSans R" panose="00020600040101010101" pitchFamily="18" charset="-122"/>
                <a:sym typeface="+mn-lt"/>
              </a:rPr>
              <a:t>通过海报、文章、视频、音频、直播等形式创造优质内容</a:t>
            </a:r>
          </a:p>
        </p:txBody>
      </p:sp>
      <p:cxnSp>
        <p:nvCxnSpPr>
          <p:cNvPr id="71" name="爱设计-23">
            <a:extLst>
              <a:ext uri="{FF2B5EF4-FFF2-40B4-BE49-F238E27FC236}">
                <a16:creationId xmlns:a16="http://schemas.microsoft.com/office/drawing/2014/main" id="{93B6F92E-4864-1C61-2D6B-DE912816F977}"/>
              </a:ext>
            </a:extLst>
          </p:cNvPr>
          <p:cNvCxnSpPr/>
          <p:nvPr/>
        </p:nvCxnSpPr>
        <p:spPr bwMode="auto">
          <a:xfrm flipV="1">
            <a:off x="5331619" y="1187554"/>
            <a:ext cx="0" cy="3429691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ADAAB0"/>
            </a:solidFill>
            <a:prstDash val="dash"/>
            <a:miter lim="4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72" name="爱设计-24">
            <a:extLst>
              <a:ext uri="{FF2B5EF4-FFF2-40B4-BE49-F238E27FC236}">
                <a16:creationId xmlns:a16="http://schemas.microsoft.com/office/drawing/2014/main" id="{34178862-2F6E-2B9E-EC4A-04D1500B616E}"/>
              </a:ext>
            </a:extLst>
          </p:cNvPr>
          <p:cNvCxnSpPr/>
          <p:nvPr/>
        </p:nvCxnSpPr>
        <p:spPr bwMode="auto">
          <a:xfrm flipV="1">
            <a:off x="6991350" y="2095500"/>
            <a:ext cx="0" cy="75723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ADAAB0"/>
            </a:solidFill>
            <a:prstDash val="dash"/>
            <a:miter lim="4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73" name="爱设计-25">
            <a:extLst>
              <a:ext uri="{FF2B5EF4-FFF2-40B4-BE49-F238E27FC236}">
                <a16:creationId xmlns:a16="http://schemas.microsoft.com/office/drawing/2014/main" id="{49809083-D030-7F41-DFDF-22C5DBC910B1}"/>
              </a:ext>
            </a:extLst>
          </p:cNvPr>
          <p:cNvCxnSpPr>
            <a:stCxn id="110" idx="0"/>
          </p:cNvCxnSpPr>
          <p:nvPr/>
        </p:nvCxnSpPr>
        <p:spPr bwMode="auto">
          <a:xfrm flipV="1">
            <a:off x="2814648" y="2984248"/>
            <a:ext cx="8721" cy="145556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ADAAB0"/>
            </a:solidFill>
            <a:prstDash val="dash"/>
            <a:miter lim="4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74" name="爱设计-26">
            <a:extLst>
              <a:ext uri="{FF2B5EF4-FFF2-40B4-BE49-F238E27FC236}">
                <a16:creationId xmlns:a16="http://schemas.microsoft.com/office/drawing/2014/main" id="{8AB04789-16A3-F88B-EAB0-A85817A4BF77}"/>
              </a:ext>
            </a:extLst>
          </p:cNvPr>
          <p:cNvCxnSpPr/>
          <p:nvPr/>
        </p:nvCxnSpPr>
        <p:spPr bwMode="auto">
          <a:xfrm flipV="1">
            <a:off x="6188034" y="4692389"/>
            <a:ext cx="0" cy="72733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ADAAB0"/>
            </a:solidFill>
            <a:prstDash val="dash"/>
            <a:miter lim="4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75" name="爱设计-27">
            <a:extLst>
              <a:ext uri="{FF2B5EF4-FFF2-40B4-BE49-F238E27FC236}">
                <a16:creationId xmlns:a16="http://schemas.microsoft.com/office/drawing/2014/main" id="{8480AB34-72F0-EE08-1EA8-DF00F8CE6D84}"/>
              </a:ext>
            </a:extLst>
          </p:cNvPr>
          <p:cNvSpPr/>
          <p:nvPr/>
        </p:nvSpPr>
        <p:spPr>
          <a:xfrm>
            <a:off x="999110" y="5584544"/>
            <a:ext cx="194756" cy="1947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76" name="爱设计-28">
            <a:extLst>
              <a:ext uri="{FF2B5EF4-FFF2-40B4-BE49-F238E27FC236}">
                <a16:creationId xmlns:a16="http://schemas.microsoft.com/office/drawing/2014/main" id="{1BF254C2-C1C1-12DE-93CB-07C442050096}"/>
              </a:ext>
            </a:extLst>
          </p:cNvPr>
          <p:cNvSpPr/>
          <p:nvPr/>
        </p:nvSpPr>
        <p:spPr>
          <a:xfrm>
            <a:off x="1832616" y="5584544"/>
            <a:ext cx="194756" cy="1947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77" name="爱设计-29">
            <a:extLst>
              <a:ext uri="{FF2B5EF4-FFF2-40B4-BE49-F238E27FC236}">
                <a16:creationId xmlns:a16="http://schemas.microsoft.com/office/drawing/2014/main" id="{EB329455-6DD5-24E2-5469-BD050F2220C1}"/>
              </a:ext>
            </a:extLst>
          </p:cNvPr>
          <p:cNvSpPr/>
          <p:nvPr/>
        </p:nvSpPr>
        <p:spPr>
          <a:xfrm>
            <a:off x="2666122" y="5584544"/>
            <a:ext cx="194756" cy="1947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78" name="爱设计-30">
            <a:extLst>
              <a:ext uri="{FF2B5EF4-FFF2-40B4-BE49-F238E27FC236}">
                <a16:creationId xmlns:a16="http://schemas.microsoft.com/office/drawing/2014/main" id="{E712D0F1-CA55-168A-689E-05E1142F7AF6}"/>
              </a:ext>
            </a:extLst>
          </p:cNvPr>
          <p:cNvSpPr/>
          <p:nvPr/>
        </p:nvSpPr>
        <p:spPr>
          <a:xfrm>
            <a:off x="3499628" y="5584544"/>
            <a:ext cx="194756" cy="1947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79" name="爱设计-31">
            <a:extLst>
              <a:ext uri="{FF2B5EF4-FFF2-40B4-BE49-F238E27FC236}">
                <a16:creationId xmlns:a16="http://schemas.microsoft.com/office/drawing/2014/main" id="{1BB3E709-3913-6831-D6F8-00EE0F5228E1}"/>
              </a:ext>
            </a:extLst>
          </p:cNvPr>
          <p:cNvSpPr/>
          <p:nvPr/>
        </p:nvSpPr>
        <p:spPr>
          <a:xfrm>
            <a:off x="4333133" y="5584544"/>
            <a:ext cx="194756" cy="1947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80" name="爱设计-32">
            <a:extLst>
              <a:ext uri="{FF2B5EF4-FFF2-40B4-BE49-F238E27FC236}">
                <a16:creationId xmlns:a16="http://schemas.microsoft.com/office/drawing/2014/main" id="{AE191012-5F94-58C1-1B1F-894F01020D19}"/>
              </a:ext>
            </a:extLst>
          </p:cNvPr>
          <p:cNvSpPr/>
          <p:nvPr/>
        </p:nvSpPr>
        <p:spPr>
          <a:xfrm>
            <a:off x="5166638" y="5584544"/>
            <a:ext cx="194756" cy="1947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81" name="爱设计-33">
            <a:extLst>
              <a:ext uri="{FF2B5EF4-FFF2-40B4-BE49-F238E27FC236}">
                <a16:creationId xmlns:a16="http://schemas.microsoft.com/office/drawing/2014/main" id="{8ED3292B-D375-34AA-2584-F9D8056E5951}"/>
              </a:ext>
            </a:extLst>
          </p:cNvPr>
          <p:cNvSpPr/>
          <p:nvPr/>
        </p:nvSpPr>
        <p:spPr>
          <a:xfrm>
            <a:off x="6097518" y="5584544"/>
            <a:ext cx="194756" cy="1947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82" name="爱设计-34">
            <a:extLst>
              <a:ext uri="{FF2B5EF4-FFF2-40B4-BE49-F238E27FC236}">
                <a16:creationId xmlns:a16="http://schemas.microsoft.com/office/drawing/2014/main" id="{7A532F67-B522-2009-D0C2-8008ABE6E66E}"/>
              </a:ext>
            </a:extLst>
          </p:cNvPr>
          <p:cNvSpPr/>
          <p:nvPr/>
        </p:nvSpPr>
        <p:spPr>
          <a:xfrm>
            <a:off x="6833648" y="5584544"/>
            <a:ext cx="194756" cy="1947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83" name="爱设计-35">
            <a:extLst>
              <a:ext uri="{FF2B5EF4-FFF2-40B4-BE49-F238E27FC236}">
                <a16:creationId xmlns:a16="http://schemas.microsoft.com/office/drawing/2014/main" id="{DC894CAA-D647-A613-EB48-390C5399BB90}"/>
              </a:ext>
            </a:extLst>
          </p:cNvPr>
          <p:cNvSpPr/>
          <p:nvPr/>
        </p:nvSpPr>
        <p:spPr>
          <a:xfrm>
            <a:off x="7667153" y="5584544"/>
            <a:ext cx="194756" cy="1947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84" name="爱设计-36">
            <a:extLst>
              <a:ext uri="{FF2B5EF4-FFF2-40B4-BE49-F238E27FC236}">
                <a16:creationId xmlns:a16="http://schemas.microsoft.com/office/drawing/2014/main" id="{3118DD5A-D3B2-DDBA-FFAB-A7A311A98610}"/>
              </a:ext>
            </a:extLst>
          </p:cNvPr>
          <p:cNvSpPr/>
          <p:nvPr/>
        </p:nvSpPr>
        <p:spPr>
          <a:xfrm>
            <a:off x="8500658" y="5584544"/>
            <a:ext cx="194756" cy="1947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85" name="爱设计-37">
            <a:extLst>
              <a:ext uri="{FF2B5EF4-FFF2-40B4-BE49-F238E27FC236}">
                <a16:creationId xmlns:a16="http://schemas.microsoft.com/office/drawing/2014/main" id="{88725BB8-7F1C-914F-CAC4-F23E96E51DEE}"/>
              </a:ext>
            </a:extLst>
          </p:cNvPr>
          <p:cNvSpPr/>
          <p:nvPr/>
        </p:nvSpPr>
        <p:spPr>
          <a:xfrm>
            <a:off x="9334163" y="5584544"/>
            <a:ext cx="194756" cy="1947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86" name="爱设计-38">
            <a:extLst>
              <a:ext uri="{FF2B5EF4-FFF2-40B4-BE49-F238E27FC236}">
                <a16:creationId xmlns:a16="http://schemas.microsoft.com/office/drawing/2014/main" id="{834A857D-425E-7684-0CE8-6116760475CC}"/>
              </a:ext>
            </a:extLst>
          </p:cNvPr>
          <p:cNvSpPr/>
          <p:nvPr/>
        </p:nvSpPr>
        <p:spPr>
          <a:xfrm>
            <a:off x="10167668" y="5584544"/>
            <a:ext cx="194756" cy="1947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87" name="爱设计-39">
            <a:extLst>
              <a:ext uri="{FF2B5EF4-FFF2-40B4-BE49-F238E27FC236}">
                <a16:creationId xmlns:a16="http://schemas.microsoft.com/office/drawing/2014/main" id="{290BBFD2-1FCB-7ED8-2382-5270C5D0EFB4}"/>
              </a:ext>
            </a:extLst>
          </p:cNvPr>
          <p:cNvSpPr/>
          <p:nvPr/>
        </p:nvSpPr>
        <p:spPr>
          <a:xfrm>
            <a:off x="11001176" y="5584544"/>
            <a:ext cx="194756" cy="1947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88" name="爱设计-40">
            <a:extLst>
              <a:ext uri="{FF2B5EF4-FFF2-40B4-BE49-F238E27FC236}">
                <a16:creationId xmlns:a16="http://schemas.microsoft.com/office/drawing/2014/main" id="{7301DDF4-AC76-4014-ADC4-7EAE35D1B20C}"/>
              </a:ext>
            </a:extLst>
          </p:cNvPr>
          <p:cNvSpPr/>
          <p:nvPr/>
        </p:nvSpPr>
        <p:spPr>
          <a:xfrm>
            <a:off x="3557560" y="4595011"/>
            <a:ext cx="194756" cy="1947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89" name="爱设计-41">
            <a:extLst>
              <a:ext uri="{FF2B5EF4-FFF2-40B4-BE49-F238E27FC236}">
                <a16:creationId xmlns:a16="http://schemas.microsoft.com/office/drawing/2014/main" id="{F3C8F3D8-5685-83F1-4B5F-7C2412C77829}"/>
              </a:ext>
            </a:extLst>
          </p:cNvPr>
          <p:cNvSpPr/>
          <p:nvPr/>
        </p:nvSpPr>
        <p:spPr>
          <a:xfrm>
            <a:off x="4391066" y="4595011"/>
            <a:ext cx="194756" cy="1947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91" name="爱设计-42">
            <a:extLst>
              <a:ext uri="{FF2B5EF4-FFF2-40B4-BE49-F238E27FC236}">
                <a16:creationId xmlns:a16="http://schemas.microsoft.com/office/drawing/2014/main" id="{C1B17846-E60E-A671-AE76-05E87C164086}"/>
              </a:ext>
            </a:extLst>
          </p:cNvPr>
          <p:cNvSpPr/>
          <p:nvPr/>
        </p:nvSpPr>
        <p:spPr>
          <a:xfrm>
            <a:off x="6891582" y="4595011"/>
            <a:ext cx="194756" cy="1947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100" name="爱设计-43">
            <a:extLst>
              <a:ext uri="{FF2B5EF4-FFF2-40B4-BE49-F238E27FC236}">
                <a16:creationId xmlns:a16="http://schemas.microsoft.com/office/drawing/2014/main" id="{93F9D7CC-E357-31FB-8E51-020E325B966C}"/>
              </a:ext>
            </a:extLst>
          </p:cNvPr>
          <p:cNvSpPr/>
          <p:nvPr/>
        </p:nvSpPr>
        <p:spPr>
          <a:xfrm>
            <a:off x="6971901" y="3645288"/>
            <a:ext cx="194756" cy="1947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101" name="爱设计-44">
            <a:extLst>
              <a:ext uri="{FF2B5EF4-FFF2-40B4-BE49-F238E27FC236}">
                <a16:creationId xmlns:a16="http://schemas.microsoft.com/office/drawing/2014/main" id="{4D5474A7-2E23-FDA7-FF48-9633ACE1CE89}"/>
              </a:ext>
            </a:extLst>
          </p:cNvPr>
          <p:cNvSpPr/>
          <p:nvPr/>
        </p:nvSpPr>
        <p:spPr>
          <a:xfrm>
            <a:off x="7805407" y="3645288"/>
            <a:ext cx="194756" cy="1947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102" name="爱设计-45">
            <a:extLst>
              <a:ext uri="{FF2B5EF4-FFF2-40B4-BE49-F238E27FC236}">
                <a16:creationId xmlns:a16="http://schemas.microsoft.com/office/drawing/2014/main" id="{F515C6D8-EE79-9808-2F1D-6E811D358CE3}"/>
              </a:ext>
            </a:extLst>
          </p:cNvPr>
          <p:cNvSpPr/>
          <p:nvPr/>
        </p:nvSpPr>
        <p:spPr>
          <a:xfrm>
            <a:off x="8638913" y="3645288"/>
            <a:ext cx="194756" cy="1947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103" name="爱设计-46">
            <a:extLst>
              <a:ext uri="{FF2B5EF4-FFF2-40B4-BE49-F238E27FC236}">
                <a16:creationId xmlns:a16="http://schemas.microsoft.com/office/drawing/2014/main" id="{0562A708-9C57-B9AA-1E5A-D74D8E83A59F}"/>
              </a:ext>
            </a:extLst>
          </p:cNvPr>
          <p:cNvSpPr/>
          <p:nvPr/>
        </p:nvSpPr>
        <p:spPr>
          <a:xfrm>
            <a:off x="9472418" y="3645288"/>
            <a:ext cx="194756" cy="1947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104" name="爱设计-47">
            <a:extLst>
              <a:ext uri="{FF2B5EF4-FFF2-40B4-BE49-F238E27FC236}">
                <a16:creationId xmlns:a16="http://schemas.microsoft.com/office/drawing/2014/main" id="{5FA0FE4B-818E-0200-B872-CFAC9818516F}"/>
              </a:ext>
            </a:extLst>
          </p:cNvPr>
          <p:cNvSpPr/>
          <p:nvPr/>
        </p:nvSpPr>
        <p:spPr>
          <a:xfrm>
            <a:off x="10305923" y="3645288"/>
            <a:ext cx="194756" cy="1947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105" name="爱设计-48">
            <a:extLst>
              <a:ext uri="{FF2B5EF4-FFF2-40B4-BE49-F238E27FC236}">
                <a16:creationId xmlns:a16="http://schemas.microsoft.com/office/drawing/2014/main" id="{C6B2076A-E6EF-D41B-218A-596080426213}"/>
              </a:ext>
            </a:extLst>
          </p:cNvPr>
          <p:cNvSpPr/>
          <p:nvPr/>
        </p:nvSpPr>
        <p:spPr>
          <a:xfrm>
            <a:off x="7764532" y="2774343"/>
            <a:ext cx="194756" cy="1947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106" name="爱设计-49">
            <a:extLst>
              <a:ext uri="{FF2B5EF4-FFF2-40B4-BE49-F238E27FC236}">
                <a16:creationId xmlns:a16="http://schemas.microsoft.com/office/drawing/2014/main" id="{57BB3586-5FD7-AC95-5D95-22AEB0598632}"/>
              </a:ext>
            </a:extLst>
          </p:cNvPr>
          <p:cNvSpPr/>
          <p:nvPr/>
        </p:nvSpPr>
        <p:spPr>
          <a:xfrm>
            <a:off x="8598038" y="2774343"/>
            <a:ext cx="194756" cy="1947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107" name="爱设计-50">
            <a:extLst>
              <a:ext uri="{FF2B5EF4-FFF2-40B4-BE49-F238E27FC236}">
                <a16:creationId xmlns:a16="http://schemas.microsoft.com/office/drawing/2014/main" id="{B0E6AEFB-18D0-9135-9595-55806ECA6298}"/>
              </a:ext>
            </a:extLst>
          </p:cNvPr>
          <p:cNvSpPr/>
          <p:nvPr/>
        </p:nvSpPr>
        <p:spPr>
          <a:xfrm>
            <a:off x="9431544" y="2774343"/>
            <a:ext cx="194756" cy="1947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108" name="爱设计-51">
            <a:extLst>
              <a:ext uri="{FF2B5EF4-FFF2-40B4-BE49-F238E27FC236}">
                <a16:creationId xmlns:a16="http://schemas.microsoft.com/office/drawing/2014/main" id="{50AA3FA2-9102-5BC1-E107-9812833D12C9}"/>
              </a:ext>
            </a:extLst>
          </p:cNvPr>
          <p:cNvSpPr/>
          <p:nvPr/>
        </p:nvSpPr>
        <p:spPr>
          <a:xfrm>
            <a:off x="10265049" y="2774343"/>
            <a:ext cx="194756" cy="1947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109" name="爱设计-52">
            <a:extLst>
              <a:ext uri="{FF2B5EF4-FFF2-40B4-BE49-F238E27FC236}">
                <a16:creationId xmlns:a16="http://schemas.microsoft.com/office/drawing/2014/main" id="{6F062524-F2BB-714F-AC04-676E4A2CADC5}"/>
              </a:ext>
            </a:extLst>
          </p:cNvPr>
          <p:cNvSpPr/>
          <p:nvPr/>
        </p:nvSpPr>
        <p:spPr>
          <a:xfrm>
            <a:off x="11098554" y="2774343"/>
            <a:ext cx="194756" cy="19475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110" name="爱设计-53">
            <a:extLst>
              <a:ext uri="{FF2B5EF4-FFF2-40B4-BE49-F238E27FC236}">
                <a16:creationId xmlns:a16="http://schemas.microsoft.com/office/drawing/2014/main" id="{846C0EDA-AA82-476C-9B4E-D5C8C9D88C0D}"/>
              </a:ext>
            </a:extLst>
          </p:cNvPr>
          <p:cNvSpPr/>
          <p:nvPr/>
        </p:nvSpPr>
        <p:spPr>
          <a:xfrm>
            <a:off x="2583438" y="4439808"/>
            <a:ext cx="462419" cy="462419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  <a:effectLst>
            <a:outerShdw blurRad="254000" dist="50800" dir="5400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4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02</a:t>
            </a:r>
            <a:endParaRPr lang="zh-CN" altLang="en-US" sz="1400" dirty="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11" name="爱设计-54">
            <a:extLst>
              <a:ext uri="{FF2B5EF4-FFF2-40B4-BE49-F238E27FC236}">
                <a16:creationId xmlns:a16="http://schemas.microsoft.com/office/drawing/2014/main" id="{667E3FB9-16A6-904C-EACC-0135D495E8D8}"/>
              </a:ext>
            </a:extLst>
          </p:cNvPr>
          <p:cNvSpPr/>
          <p:nvPr/>
        </p:nvSpPr>
        <p:spPr>
          <a:xfrm>
            <a:off x="1695242" y="5443499"/>
            <a:ext cx="462419" cy="462419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  <a:effectLst>
            <a:outerShdw blurRad="254000" dist="50800" dir="5400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4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01</a:t>
            </a:r>
            <a:endParaRPr lang="zh-CN" altLang="en-US" sz="1400" dirty="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12" name="爱设计-55">
            <a:extLst>
              <a:ext uri="{FF2B5EF4-FFF2-40B4-BE49-F238E27FC236}">
                <a16:creationId xmlns:a16="http://schemas.microsoft.com/office/drawing/2014/main" id="{EC60C9B4-0CCE-808D-A779-F115B5F23730}"/>
              </a:ext>
            </a:extLst>
          </p:cNvPr>
          <p:cNvSpPr/>
          <p:nvPr/>
        </p:nvSpPr>
        <p:spPr>
          <a:xfrm>
            <a:off x="5114003" y="4437228"/>
            <a:ext cx="462419" cy="462419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  <a:effectLst>
            <a:outerShdw blurRad="254000" dist="50800" dir="5400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4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03</a:t>
            </a:r>
            <a:endParaRPr lang="zh-CN" altLang="en-US" sz="1400" dirty="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13" name="爱设计-56">
            <a:extLst>
              <a:ext uri="{FF2B5EF4-FFF2-40B4-BE49-F238E27FC236}">
                <a16:creationId xmlns:a16="http://schemas.microsoft.com/office/drawing/2014/main" id="{E55D56B1-7875-FC80-F8BA-27C3192DCE13}"/>
              </a:ext>
            </a:extLst>
          </p:cNvPr>
          <p:cNvSpPr/>
          <p:nvPr/>
        </p:nvSpPr>
        <p:spPr>
          <a:xfrm>
            <a:off x="5942288" y="4438826"/>
            <a:ext cx="462419" cy="462419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  <a:effectLst>
            <a:outerShdw blurRad="254000" dist="50800" dir="5400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4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04</a:t>
            </a:r>
            <a:endParaRPr lang="zh-CN" altLang="en-US" sz="1400" dirty="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14" name="爱设计-57">
            <a:extLst>
              <a:ext uri="{FF2B5EF4-FFF2-40B4-BE49-F238E27FC236}">
                <a16:creationId xmlns:a16="http://schemas.microsoft.com/office/drawing/2014/main" id="{7D9FB60B-C92D-18F3-B801-4FA49399C136}"/>
              </a:ext>
            </a:extLst>
          </p:cNvPr>
          <p:cNvSpPr/>
          <p:nvPr/>
        </p:nvSpPr>
        <p:spPr>
          <a:xfrm>
            <a:off x="5936042" y="3464183"/>
            <a:ext cx="462419" cy="462419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  <a:effectLst>
            <a:outerShdw blurRad="254000" dist="50800" dir="54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4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05</a:t>
            </a:r>
            <a:endParaRPr lang="zh-CN" altLang="en-US" sz="1400" dirty="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15" name="爱设计-58">
            <a:extLst>
              <a:ext uri="{FF2B5EF4-FFF2-40B4-BE49-F238E27FC236}">
                <a16:creationId xmlns:a16="http://schemas.microsoft.com/office/drawing/2014/main" id="{9BB8A799-831B-8258-22E5-97CB422678E3}"/>
              </a:ext>
            </a:extLst>
          </p:cNvPr>
          <p:cNvSpPr/>
          <p:nvPr/>
        </p:nvSpPr>
        <p:spPr>
          <a:xfrm>
            <a:off x="6805234" y="2634969"/>
            <a:ext cx="462419" cy="462419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  <a:effectLst>
            <a:outerShdw blurRad="254000" dist="50800" dir="54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4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06</a:t>
            </a:r>
            <a:endParaRPr lang="zh-CN" altLang="en-US" sz="1400" dirty="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16" name="爱设计-59">
            <a:extLst>
              <a:ext uri="{FF2B5EF4-FFF2-40B4-BE49-F238E27FC236}">
                <a16:creationId xmlns:a16="http://schemas.microsoft.com/office/drawing/2014/main" id="{8FC88C91-78A9-557C-0F40-F2DF60ECBF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5970" y="2869964"/>
            <a:ext cx="2025758" cy="91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>
              <a:lnSpc>
                <a:spcPct val="130000"/>
              </a:lnSpc>
              <a:buSzPct val="25000"/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OPPOSans R" panose="00020600040101010101" pitchFamily="18" charset="-122"/>
                <a:sym typeface="+mn-lt"/>
              </a:rPr>
              <a:t>基于全社交媒体平台进行全域流量整合营销，借助数据中台</a:t>
            </a:r>
          </a:p>
        </p:txBody>
      </p:sp>
      <p:sp>
        <p:nvSpPr>
          <p:cNvPr id="117" name="爱设计-60">
            <a:extLst>
              <a:ext uri="{FF2B5EF4-FFF2-40B4-BE49-F238E27FC236}">
                <a16:creationId xmlns:a16="http://schemas.microsoft.com/office/drawing/2014/main" id="{5CC1BC0C-DB1B-8AB0-CE2C-6C2485C950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1247" y="1065449"/>
            <a:ext cx="2668916" cy="91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>
              <a:lnSpc>
                <a:spcPct val="130000"/>
              </a:lnSpc>
              <a:buSzPct val="25000"/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OPPOSans R" panose="00020600040101010101" pitchFamily="18" charset="-122"/>
                <a:sym typeface="+mn-lt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118" name="爱设计-61">
            <a:extLst>
              <a:ext uri="{FF2B5EF4-FFF2-40B4-BE49-F238E27FC236}">
                <a16:creationId xmlns:a16="http://schemas.microsoft.com/office/drawing/2014/main" id="{8D7BC1F8-B82F-D5D2-221D-545D364230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69278" y="1919903"/>
            <a:ext cx="3766361" cy="634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>
              <a:lnSpc>
                <a:spcPct val="130000"/>
              </a:lnSpc>
              <a:buSzPct val="25000"/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OPPOSans R" panose="00020600040101010101" pitchFamily="18" charset="-122"/>
                <a:sym typeface="+mn-lt"/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119" name="爱设计-62">
            <a:extLst>
              <a:ext uri="{FF2B5EF4-FFF2-40B4-BE49-F238E27FC236}">
                <a16:creationId xmlns:a16="http://schemas.microsoft.com/office/drawing/2014/main" id="{D5CA24E9-4FFD-2124-3DCE-4C66C665A4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4773" y="4855289"/>
            <a:ext cx="3075437" cy="634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defTabSz="82550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>
              <a:lnSpc>
                <a:spcPct val="130000"/>
              </a:lnSpc>
              <a:buSzPct val="25000"/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OPPOSans R" panose="00020600040101010101" pitchFamily="18" charset="-122"/>
                <a:sym typeface="+mn-lt"/>
              </a:rPr>
              <a:t>爱设计是一家智能创意科技公司，是国内领先的内容创意全链路服务公司</a:t>
            </a:r>
          </a:p>
        </p:txBody>
      </p:sp>
    </p:spTree>
    <p:extLst>
      <p:ext uri="{BB962C8B-B14F-4D97-AF65-F5344CB8AC3E}">
        <p14:creationId xmlns:p14="http://schemas.microsoft.com/office/powerpoint/2010/main" val="964375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爱设计-1">
            <a:extLst>
              <a:ext uri="{FF2B5EF4-FFF2-40B4-BE49-F238E27FC236}">
                <a16:creationId xmlns:a16="http://schemas.microsoft.com/office/drawing/2014/main" id="{7C799E43-0E4A-1D13-1EBF-3007C15AA4E2}"/>
              </a:ext>
            </a:extLst>
          </p:cNvPr>
          <p:cNvGrpSpPr/>
          <p:nvPr/>
        </p:nvGrpSpPr>
        <p:grpSpPr>
          <a:xfrm>
            <a:off x="-2" y="0"/>
            <a:ext cx="12192002" cy="6858001"/>
            <a:chOff x="-2" y="0"/>
            <a:chExt cx="12192002" cy="6858001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B415E8B-28AF-24DA-D21C-DB0A475B783C}"/>
                </a:ext>
              </a:extLst>
            </p:cNvPr>
            <p:cNvGrpSpPr/>
            <p:nvPr/>
          </p:nvGrpSpPr>
          <p:grpSpPr>
            <a:xfrm>
              <a:off x="-2" y="1"/>
              <a:ext cx="12192002" cy="6857999"/>
              <a:chOff x="-2" y="1"/>
              <a:chExt cx="12192002" cy="6857999"/>
            </a:xfrm>
          </p:grpSpPr>
          <p:pic>
            <p:nvPicPr>
              <p:cNvPr id="5" name="爱设计-1-1">
                <a:extLst>
                  <a:ext uri="{FF2B5EF4-FFF2-40B4-BE49-F238E27FC236}">
                    <a16:creationId xmlns:a16="http://schemas.microsoft.com/office/drawing/2014/main" id="{4B46BA2D-AADF-8046-33BB-CA4D667140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alphaModFix amt="7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6200000" flipH="1">
                <a:off x="2667000" y="-2667000"/>
                <a:ext cx="6857999" cy="12192001"/>
              </a:xfrm>
              <a:prstGeom prst="rect">
                <a:avLst/>
              </a:prstGeom>
            </p:spPr>
          </p:pic>
          <p:pic>
            <p:nvPicPr>
              <p:cNvPr id="17" name="爱设计-1-2">
                <a:extLst>
                  <a:ext uri="{FF2B5EF4-FFF2-40B4-BE49-F238E27FC236}">
                    <a16:creationId xmlns:a16="http://schemas.microsoft.com/office/drawing/2014/main" id="{978CBD65-499C-2F5D-CE01-522CDC66C7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alphaModFix amt="1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5400000" flipH="1">
                <a:off x="2667000" y="-2667001"/>
                <a:ext cx="6857998" cy="12192001"/>
              </a:xfrm>
              <a:prstGeom prst="rect">
                <a:avLst/>
              </a:prstGeom>
            </p:spPr>
          </p:pic>
          <p:grpSp>
            <p:nvGrpSpPr>
              <p:cNvPr id="90" name="组合 89">
                <a:extLst>
                  <a:ext uri="{FF2B5EF4-FFF2-40B4-BE49-F238E27FC236}">
                    <a16:creationId xmlns:a16="http://schemas.microsoft.com/office/drawing/2014/main" id="{8FE34A18-1116-D899-17BB-5E796D04AFF9}"/>
                  </a:ext>
                </a:extLst>
              </p:cNvPr>
              <p:cNvGrpSpPr/>
              <p:nvPr/>
            </p:nvGrpSpPr>
            <p:grpSpPr>
              <a:xfrm>
                <a:off x="10073640" y="606860"/>
                <a:ext cx="1527345" cy="190734"/>
                <a:chOff x="10273028" y="1093083"/>
                <a:chExt cx="979654" cy="122339"/>
              </a:xfrm>
              <a:solidFill>
                <a:schemeClr val="accent1"/>
              </a:solidFill>
            </p:grpSpPr>
            <p:sp>
              <p:nvSpPr>
                <p:cNvPr id="92" name="爱设计-1-3">
                  <a:extLst>
                    <a:ext uri="{FF2B5EF4-FFF2-40B4-BE49-F238E27FC236}">
                      <a16:creationId xmlns:a16="http://schemas.microsoft.com/office/drawing/2014/main" id="{9E4416DA-B8A9-3E55-0651-033EB353413A}"/>
                    </a:ext>
                  </a:extLst>
                </p:cNvPr>
                <p:cNvSpPr/>
                <p:nvPr/>
              </p:nvSpPr>
              <p:spPr>
                <a:xfrm>
                  <a:off x="10373640" y="1094110"/>
                  <a:ext cx="119414" cy="119413"/>
                </a:xfrm>
                <a:custGeom>
                  <a:avLst/>
                  <a:gdLst>
                    <a:gd name="connsiteX0" fmla="*/ 74486 w 149733"/>
                    <a:gd name="connsiteY0" fmla="*/ 149732 h 149732"/>
                    <a:gd name="connsiteX1" fmla="*/ 1 w 149733"/>
                    <a:gd name="connsiteY1" fmla="*/ 74486 h 149732"/>
                    <a:gd name="connsiteX2" fmla="*/ 75248 w 149733"/>
                    <a:gd name="connsiteY2" fmla="*/ 1 h 149732"/>
                    <a:gd name="connsiteX3" fmla="*/ 149733 w 149733"/>
                    <a:gd name="connsiteY3" fmla="*/ 74866 h 149732"/>
                    <a:gd name="connsiteX4" fmla="*/ 74868 w 149733"/>
                    <a:gd name="connsiteY4" fmla="*/ 149733 h 149732"/>
                    <a:gd name="connsiteX5" fmla="*/ 74486 w 149733"/>
                    <a:gd name="connsiteY5" fmla="*/ 149732 h 149732"/>
                    <a:gd name="connsiteX6" fmla="*/ 74486 w 149733"/>
                    <a:gd name="connsiteY6" fmla="*/ 25907 h 149732"/>
                    <a:gd name="connsiteX7" fmla="*/ 24956 w 149733"/>
                    <a:gd name="connsiteY7" fmla="*/ 75247 h 149732"/>
                    <a:gd name="connsiteX8" fmla="*/ 74295 w 149733"/>
                    <a:gd name="connsiteY8" fmla="*/ 124776 h 149732"/>
                    <a:gd name="connsiteX9" fmla="*/ 123825 w 149733"/>
                    <a:gd name="connsiteY9" fmla="*/ 75437 h 149732"/>
                    <a:gd name="connsiteX10" fmla="*/ 123825 w 149733"/>
                    <a:gd name="connsiteY10" fmla="*/ 75247 h 149732"/>
                    <a:gd name="connsiteX11" fmla="*/ 74677 w 149733"/>
                    <a:gd name="connsiteY11" fmla="*/ 25527 h 149732"/>
                    <a:gd name="connsiteX12" fmla="*/ 74486 w 149733"/>
                    <a:gd name="connsiteY12" fmla="*/ 25526 h 149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9733" h="149732">
                      <a:moveTo>
                        <a:pt x="74486" y="149732"/>
                      </a:moveTo>
                      <a:cubicBezTo>
                        <a:pt x="33138" y="149522"/>
                        <a:pt x="-209" y="115833"/>
                        <a:pt x="1" y="74486"/>
                      </a:cubicBezTo>
                      <a:cubicBezTo>
                        <a:pt x="211" y="33138"/>
                        <a:pt x="33900" y="-209"/>
                        <a:pt x="75248" y="1"/>
                      </a:cubicBezTo>
                      <a:cubicBezTo>
                        <a:pt x="116446" y="211"/>
                        <a:pt x="149733" y="33667"/>
                        <a:pt x="149733" y="74866"/>
                      </a:cubicBezTo>
                      <a:cubicBezTo>
                        <a:pt x="149734" y="116213"/>
                        <a:pt x="116215" y="149732"/>
                        <a:pt x="74868" y="149733"/>
                      </a:cubicBezTo>
                      <a:cubicBezTo>
                        <a:pt x="74740" y="149733"/>
                        <a:pt x="74613" y="149733"/>
                        <a:pt x="74486" y="149732"/>
                      </a:cubicBezTo>
                      <a:close/>
                      <a:moveTo>
                        <a:pt x="74486" y="25907"/>
                      </a:moveTo>
                      <a:cubicBezTo>
                        <a:pt x="47184" y="25855"/>
                        <a:pt x="25008" y="47945"/>
                        <a:pt x="24956" y="75247"/>
                      </a:cubicBezTo>
                      <a:cubicBezTo>
                        <a:pt x="24903" y="102549"/>
                        <a:pt x="46993" y="124724"/>
                        <a:pt x="74295" y="124776"/>
                      </a:cubicBezTo>
                      <a:cubicBezTo>
                        <a:pt x="101597" y="124829"/>
                        <a:pt x="123772" y="102739"/>
                        <a:pt x="123825" y="75437"/>
                      </a:cubicBezTo>
                      <a:cubicBezTo>
                        <a:pt x="123825" y="75373"/>
                        <a:pt x="123825" y="75310"/>
                        <a:pt x="123825" y="75247"/>
                      </a:cubicBezTo>
                      <a:cubicBezTo>
                        <a:pt x="123983" y="47945"/>
                        <a:pt x="101979" y="25685"/>
                        <a:pt x="74677" y="25527"/>
                      </a:cubicBezTo>
                      <a:cubicBezTo>
                        <a:pt x="74613" y="25526"/>
                        <a:pt x="74549" y="25526"/>
                        <a:pt x="74486" y="255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3" name="爱设计-1-4">
                  <a:extLst>
                    <a:ext uri="{FF2B5EF4-FFF2-40B4-BE49-F238E27FC236}">
                      <a16:creationId xmlns:a16="http://schemas.microsoft.com/office/drawing/2014/main" id="{F1B219A7-AD5E-DD10-11AA-7FE9E6E66510}"/>
                    </a:ext>
                  </a:extLst>
                </p:cNvPr>
                <p:cNvSpPr/>
                <p:nvPr/>
              </p:nvSpPr>
              <p:spPr>
                <a:xfrm>
                  <a:off x="10617177" y="1096768"/>
                  <a:ext cx="95286" cy="115318"/>
                </a:xfrm>
                <a:custGeom>
                  <a:avLst/>
                  <a:gdLst>
                    <a:gd name="connsiteX0" fmla="*/ 93726 w 119479"/>
                    <a:gd name="connsiteY0" fmla="*/ 143732 h 144598"/>
                    <a:gd name="connsiteX1" fmla="*/ 88106 w 119479"/>
                    <a:gd name="connsiteY1" fmla="*/ 140113 h 144598"/>
                    <a:gd name="connsiteX2" fmla="*/ 68390 w 119479"/>
                    <a:gd name="connsiteY2" fmla="*/ 98870 h 144598"/>
                    <a:gd name="connsiteX3" fmla="*/ 62770 w 119479"/>
                    <a:gd name="connsiteY3" fmla="*/ 95345 h 144598"/>
                    <a:gd name="connsiteX4" fmla="*/ 31814 w 119479"/>
                    <a:gd name="connsiteY4" fmla="*/ 95345 h 144598"/>
                    <a:gd name="connsiteX5" fmla="*/ 25432 w 119479"/>
                    <a:gd name="connsiteY5" fmla="*/ 101536 h 144598"/>
                    <a:gd name="connsiteX6" fmla="*/ 25432 w 119479"/>
                    <a:gd name="connsiteY6" fmla="*/ 101632 h 144598"/>
                    <a:gd name="connsiteX7" fmla="*/ 25432 w 119479"/>
                    <a:gd name="connsiteY7" fmla="*/ 137351 h 144598"/>
                    <a:gd name="connsiteX8" fmla="*/ 19241 w 119479"/>
                    <a:gd name="connsiteY8" fmla="*/ 143732 h 144598"/>
                    <a:gd name="connsiteX9" fmla="*/ 19145 w 119479"/>
                    <a:gd name="connsiteY9" fmla="*/ 143732 h 144598"/>
                    <a:gd name="connsiteX10" fmla="*/ 6286 w 119479"/>
                    <a:gd name="connsiteY10" fmla="*/ 143732 h 144598"/>
                    <a:gd name="connsiteX11" fmla="*/ 0 w 119479"/>
                    <a:gd name="connsiteY11" fmla="*/ 137351 h 144598"/>
                    <a:gd name="connsiteX12" fmla="*/ 0 w 119479"/>
                    <a:gd name="connsiteY12" fmla="*/ 6287 h 144598"/>
                    <a:gd name="connsiteX13" fmla="*/ 6286 w 119479"/>
                    <a:gd name="connsiteY13" fmla="*/ 0 h 144598"/>
                    <a:gd name="connsiteX14" fmla="*/ 70485 w 119479"/>
                    <a:gd name="connsiteY14" fmla="*/ 0 h 144598"/>
                    <a:gd name="connsiteX15" fmla="*/ 104394 w 119479"/>
                    <a:gd name="connsiteY15" fmla="*/ 13335 h 144598"/>
                    <a:gd name="connsiteX16" fmla="*/ 119444 w 119479"/>
                    <a:gd name="connsiteY16" fmla="*/ 46006 h 144598"/>
                    <a:gd name="connsiteX17" fmla="*/ 96869 w 119479"/>
                    <a:gd name="connsiteY17" fmla="*/ 88392 h 144598"/>
                    <a:gd name="connsiteX18" fmla="*/ 94583 w 119479"/>
                    <a:gd name="connsiteY18" fmla="*/ 96298 h 144598"/>
                    <a:gd name="connsiteX19" fmla="*/ 113062 w 119479"/>
                    <a:gd name="connsiteY19" fmla="*/ 135065 h 144598"/>
                    <a:gd name="connsiteX20" fmla="*/ 110926 w 119479"/>
                    <a:gd name="connsiteY20" fmla="*/ 143695 h 144598"/>
                    <a:gd name="connsiteX21" fmla="*/ 107347 w 119479"/>
                    <a:gd name="connsiteY21" fmla="*/ 144590 h 144598"/>
                    <a:gd name="connsiteX22" fmla="*/ 31814 w 119479"/>
                    <a:gd name="connsiteY22" fmla="*/ 25813 h 144598"/>
                    <a:gd name="connsiteX23" fmla="*/ 25432 w 119479"/>
                    <a:gd name="connsiteY23" fmla="*/ 32003 h 144598"/>
                    <a:gd name="connsiteX24" fmla="*/ 25432 w 119479"/>
                    <a:gd name="connsiteY24" fmla="*/ 32099 h 144598"/>
                    <a:gd name="connsiteX25" fmla="*/ 25432 w 119479"/>
                    <a:gd name="connsiteY25" fmla="*/ 63246 h 144598"/>
                    <a:gd name="connsiteX26" fmla="*/ 31718 w 119479"/>
                    <a:gd name="connsiteY26" fmla="*/ 69533 h 144598"/>
                    <a:gd name="connsiteX27" fmla="*/ 31813 w 119479"/>
                    <a:gd name="connsiteY27" fmla="*/ 69533 h 144598"/>
                    <a:gd name="connsiteX28" fmla="*/ 70771 w 119479"/>
                    <a:gd name="connsiteY28" fmla="*/ 69533 h 144598"/>
                    <a:gd name="connsiteX29" fmla="*/ 93440 w 119479"/>
                    <a:gd name="connsiteY29" fmla="*/ 48387 h 144598"/>
                    <a:gd name="connsiteX30" fmla="*/ 72404 w 119479"/>
                    <a:gd name="connsiteY30" fmla="*/ 25826 h 144598"/>
                    <a:gd name="connsiteX31" fmla="*/ 71533 w 119479"/>
                    <a:gd name="connsiteY31" fmla="*/ 25813 h 144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9479" h="144598">
                      <a:moveTo>
                        <a:pt x="93726" y="143732"/>
                      </a:moveTo>
                      <a:cubicBezTo>
                        <a:pt x="91313" y="143704"/>
                        <a:pt x="89130" y="142298"/>
                        <a:pt x="88106" y="140113"/>
                      </a:cubicBezTo>
                      <a:lnTo>
                        <a:pt x="68390" y="98870"/>
                      </a:lnTo>
                      <a:cubicBezTo>
                        <a:pt x="67357" y="96706"/>
                        <a:pt x="65167" y="95333"/>
                        <a:pt x="62770" y="95345"/>
                      </a:cubicBezTo>
                      <a:lnTo>
                        <a:pt x="31814" y="95345"/>
                      </a:lnTo>
                      <a:cubicBezTo>
                        <a:pt x="28342" y="95293"/>
                        <a:pt x="25485" y="98064"/>
                        <a:pt x="25432" y="101536"/>
                      </a:cubicBezTo>
                      <a:cubicBezTo>
                        <a:pt x="25432" y="101568"/>
                        <a:pt x="25432" y="101600"/>
                        <a:pt x="25432" y="101632"/>
                      </a:cubicBezTo>
                      <a:lnTo>
                        <a:pt x="25432" y="137351"/>
                      </a:lnTo>
                      <a:cubicBezTo>
                        <a:pt x="25484" y="140822"/>
                        <a:pt x="22713" y="143679"/>
                        <a:pt x="19241" y="143732"/>
                      </a:cubicBezTo>
                      <a:cubicBezTo>
                        <a:pt x="19209" y="143732"/>
                        <a:pt x="19177" y="143732"/>
                        <a:pt x="19145" y="143732"/>
                      </a:cubicBezTo>
                      <a:lnTo>
                        <a:pt x="6286" y="143732"/>
                      </a:lnTo>
                      <a:cubicBezTo>
                        <a:pt x="2799" y="143680"/>
                        <a:pt x="0" y="140838"/>
                        <a:pt x="0" y="137351"/>
                      </a:cubicBezTo>
                      <a:lnTo>
                        <a:pt x="0" y="6287"/>
                      </a:lnTo>
                      <a:cubicBezTo>
                        <a:pt x="51" y="2836"/>
                        <a:pt x="2836" y="51"/>
                        <a:pt x="6286" y="0"/>
                      </a:cubicBezTo>
                      <a:lnTo>
                        <a:pt x="70485" y="0"/>
                      </a:lnTo>
                      <a:cubicBezTo>
                        <a:pt x="83070" y="-15"/>
                        <a:pt x="95191" y="4751"/>
                        <a:pt x="104394" y="13335"/>
                      </a:cubicBezTo>
                      <a:cubicBezTo>
                        <a:pt x="113565" y="21784"/>
                        <a:pt x="118983" y="33545"/>
                        <a:pt x="119444" y="46006"/>
                      </a:cubicBezTo>
                      <a:cubicBezTo>
                        <a:pt x="120114" y="63172"/>
                        <a:pt x="111488" y="79369"/>
                        <a:pt x="96869" y="88392"/>
                      </a:cubicBezTo>
                      <a:cubicBezTo>
                        <a:pt x="94175" y="90038"/>
                        <a:pt x="93183" y="93468"/>
                        <a:pt x="94583" y="96298"/>
                      </a:cubicBezTo>
                      <a:lnTo>
                        <a:pt x="113062" y="135065"/>
                      </a:lnTo>
                      <a:cubicBezTo>
                        <a:pt x="114855" y="138037"/>
                        <a:pt x="113899" y="141901"/>
                        <a:pt x="110926" y="143695"/>
                      </a:cubicBezTo>
                      <a:cubicBezTo>
                        <a:pt x="109849" y="144344"/>
                        <a:pt x="108603" y="144656"/>
                        <a:pt x="107347" y="144590"/>
                      </a:cubicBezTo>
                      <a:close/>
                      <a:moveTo>
                        <a:pt x="31814" y="25813"/>
                      </a:moveTo>
                      <a:cubicBezTo>
                        <a:pt x="28342" y="25760"/>
                        <a:pt x="25485" y="28532"/>
                        <a:pt x="25432" y="32003"/>
                      </a:cubicBezTo>
                      <a:cubicBezTo>
                        <a:pt x="25432" y="32035"/>
                        <a:pt x="25432" y="32067"/>
                        <a:pt x="25432" y="32099"/>
                      </a:cubicBezTo>
                      <a:lnTo>
                        <a:pt x="25432" y="63246"/>
                      </a:lnTo>
                      <a:cubicBezTo>
                        <a:pt x="25431" y="66718"/>
                        <a:pt x="28246" y="69533"/>
                        <a:pt x="31718" y="69533"/>
                      </a:cubicBezTo>
                      <a:cubicBezTo>
                        <a:pt x="31749" y="69533"/>
                        <a:pt x="31781" y="69533"/>
                        <a:pt x="31813" y="69533"/>
                      </a:cubicBezTo>
                      <a:lnTo>
                        <a:pt x="70771" y="69533"/>
                      </a:lnTo>
                      <a:cubicBezTo>
                        <a:pt x="82756" y="69655"/>
                        <a:pt x="92730" y="60352"/>
                        <a:pt x="93440" y="48387"/>
                      </a:cubicBezTo>
                      <a:cubicBezTo>
                        <a:pt x="93861" y="36348"/>
                        <a:pt x="84443" y="26247"/>
                        <a:pt x="72404" y="25826"/>
                      </a:cubicBezTo>
                      <a:cubicBezTo>
                        <a:pt x="72113" y="25816"/>
                        <a:pt x="71823" y="25811"/>
                        <a:pt x="71533" y="258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4" name="爱设计-1-5">
                  <a:extLst>
                    <a:ext uri="{FF2B5EF4-FFF2-40B4-BE49-F238E27FC236}">
                      <a16:creationId xmlns:a16="http://schemas.microsoft.com/office/drawing/2014/main" id="{5D23914A-58D9-7069-48DA-13B5C80F9299}"/>
                    </a:ext>
                  </a:extLst>
                </p:cNvPr>
                <p:cNvSpPr/>
                <p:nvPr/>
              </p:nvSpPr>
              <p:spPr>
                <a:xfrm>
                  <a:off x="10273028" y="1096768"/>
                  <a:ext cx="106346" cy="114628"/>
                </a:xfrm>
                <a:custGeom>
                  <a:avLst/>
                  <a:gdLst>
                    <a:gd name="connsiteX0" fmla="*/ 59960 w 133348"/>
                    <a:gd name="connsiteY0" fmla="*/ 143732 h 143732"/>
                    <a:gd name="connsiteX1" fmla="*/ 53673 w 133348"/>
                    <a:gd name="connsiteY1" fmla="*/ 137446 h 143732"/>
                    <a:gd name="connsiteX2" fmla="*/ 53673 w 133348"/>
                    <a:gd name="connsiteY2" fmla="*/ 85820 h 143732"/>
                    <a:gd name="connsiteX3" fmla="*/ 51959 w 133348"/>
                    <a:gd name="connsiteY3" fmla="*/ 80391 h 143732"/>
                    <a:gd name="connsiteX4" fmla="*/ 905 w 133348"/>
                    <a:gd name="connsiteY4" fmla="*/ 10001 h 143732"/>
                    <a:gd name="connsiteX5" fmla="*/ 3040 w 133348"/>
                    <a:gd name="connsiteY5" fmla="*/ 1371 h 143732"/>
                    <a:gd name="connsiteX6" fmla="*/ 5953 w 133348"/>
                    <a:gd name="connsiteY6" fmla="*/ 476 h 143732"/>
                    <a:gd name="connsiteX7" fmla="*/ 18716 w 133348"/>
                    <a:gd name="connsiteY7" fmla="*/ 476 h 143732"/>
                    <a:gd name="connsiteX8" fmla="*/ 23479 w 133348"/>
                    <a:gd name="connsiteY8" fmla="*/ 2667 h 143732"/>
                    <a:gd name="connsiteX9" fmla="*/ 61579 w 133348"/>
                    <a:gd name="connsiteY9" fmla="*/ 56483 h 143732"/>
                    <a:gd name="connsiteX10" fmla="*/ 66722 w 133348"/>
                    <a:gd name="connsiteY10" fmla="*/ 59055 h 143732"/>
                    <a:gd name="connsiteX11" fmla="*/ 71771 w 133348"/>
                    <a:gd name="connsiteY11" fmla="*/ 56483 h 143732"/>
                    <a:gd name="connsiteX12" fmla="*/ 109871 w 133348"/>
                    <a:gd name="connsiteY12" fmla="*/ 2667 h 143732"/>
                    <a:gd name="connsiteX13" fmla="*/ 115014 w 133348"/>
                    <a:gd name="connsiteY13" fmla="*/ 0 h 143732"/>
                    <a:gd name="connsiteX14" fmla="*/ 127397 w 133348"/>
                    <a:gd name="connsiteY14" fmla="*/ 0 h 143732"/>
                    <a:gd name="connsiteX15" fmla="*/ 133340 w 133348"/>
                    <a:gd name="connsiteY15" fmla="*/ 6612 h 143732"/>
                    <a:gd name="connsiteX16" fmla="*/ 132445 w 133348"/>
                    <a:gd name="connsiteY16" fmla="*/ 9525 h 143732"/>
                    <a:gd name="connsiteX17" fmla="*/ 81200 w 133348"/>
                    <a:gd name="connsiteY17" fmla="*/ 80391 h 143732"/>
                    <a:gd name="connsiteX18" fmla="*/ 79486 w 133348"/>
                    <a:gd name="connsiteY18" fmla="*/ 85820 h 143732"/>
                    <a:gd name="connsiteX19" fmla="*/ 79486 w 133348"/>
                    <a:gd name="connsiteY19" fmla="*/ 137446 h 143732"/>
                    <a:gd name="connsiteX20" fmla="*/ 73199 w 133348"/>
                    <a:gd name="connsiteY20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33348" h="143732">
                      <a:moveTo>
                        <a:pt x="59960" y="143732"/>
                      </a:moveTo>
                      <a:cubicBezTo>
                        <a:pt x="56509" y="143681"/>
                        <a:pt x="53724" y="140896"/>
                        <a:pt x="53673" y="137446"/>
                      </a:cubicBezTo>
                      <a:lnTo>
                        <a:pt x="53673" y="85820"/>
                      </a:lnTo>
                      <a:cubicBezTo>
                        <a:pt x="53708" y="83872"/>
                        <a:pt x="53106" y="81966"/>
                        <a:pt x="51959" y="80391"/>
                      </a:cubicBezTo>
                      <a:lnTo>
                        <a:pt x="905" y="10001"/>
                      </a:lnTo>
                      <a:cubicBezTo>
                        <a:pt x="-889" y="7028"/>
                        <a:pt x="67" y="3164"/>
                        <a:pt x="3040" y="1371"/>
                      </a:cubicBezTo>
                      <a:cubicBezTo>
                        <a:pt x="3923" y="838"/>
                        <a:pt x="4923" y="531"/>
                        <a:pt x="5953" y="476"/>
                      </a:cubicBezTo>
                      <a:lnTo>
                        <a:pt x="18716" y="476"/>
                      </a:lnTo>
                      <a:cubicBezTo>
                        <a:pt x="20547" y="478"/>
                        <a:pt x="22286" y="1278"/>
                        <a:pt x="23479" y="2667"/>
                      </a:cubicBezTo>
                      <a:lnTo>
                        <a:pt x="61579" y="56483"/>
                      </a:lnTo>
                      <a:cubicBezTo>
                        <a:pt x="62788" y="58108"/>
                        <a:pt x="64697" y="59063"/>
                        <a:pt x="66722" y="59055"/>
                      </a:cubicBezTo>
                      <a:cubicBezTo>
                        <a:pt x="68722" y="59063"/>
                        <a:pt x="70602" y="58105"/>
                        <a:pt x="71771" y="56483"/>
                      </a:cubicBezTo>
                      <a:lnTo>
                        <a:pt x="109871" y="2667"/>
                      </a:lnTo>
                      <a:cubicBezTo>
                        <a:pt x="111049" y="994"/>
                        <a:pt x="112968" y="-1"/>
                        <a:pt x="115014" y="0"/>
                      </a:cubicBezTo>
                      <a:lnTo>
                        <a:pt x="127397" y="0"/>
                      </a:lnTo>
                      <a:cubicBezTo>
                        <a:pt x="130864" y="185"/>
                        <a:pt x="133524" y="3145"/>
                        <a:pt x="133340" y="6612"/>
                      </a:cubicBezTo>
                      <a:cubicBezTo>
                        <a:pt x="133285" y="7642"/>
                        <a:pt x="132978" y="8642"/>
                        <a:pt x="132445" y="9525"/>
                      </a:cubicBezTo>
                      <a:lnTo>
                        <a:pt x="81200" y="80391"/>
                      </a:lnTo>
                      <a:cubicBezTo>
                        <a:pt x="80053" y="81966"/>
                        <a:pt x="79451" y="83872"/>
                        <a:pt x="79486" y="85820"/>
                      </a:cubicBezTo>
                      <a:lnTo>
                        <a:pt x="79486" y="137446"/>
                      </a:lnTo>
                      <a:cubicBezTo>
                        <a:pt x="79435" y="140896"/>
                        <a:pt x="76650" y="143681"/>
                        <a:pt x="73199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5" name="爱设计-1-6">
                  <a:extLst>
                    <a:ext uri="{FF2B5EF4-FFF2-40B4-BE49-F238E27FC236}">
                      <a16:creationId xmlns:a16="http://schemas.microsoft.com/office/drawing/2014/main" id="{A2BE4E3D-CB3A-5051-163F-314077A59F3B}"/>
                    </a:ext>
                  </a:extLst>
                </p:cNvPr>
                <p:cNvSpPr/>
                <p:nvPr/>
              </p:nvSpPr>
              <p:spPr>
                <a:xfrm>
                  <a:off x="10501942" y="1096768"/>
                  <a:ext cx="105056" cy="114628"/>
                </a:xfrm>
                <a:custGeom>
                  <a:avLst/>
                  <a:gdLst>
                    <a:gd name="connsiteX0" fmla="*/ 65913 w 131730"/>
                    <a:gd name="connsiteY0" fmla="*/ 143732 h 143732"/>
                    <a:gd name="connsiteX1" fmla="*/ 0 w 131730"/>
                    <a:gd name="connsiteY1" fmla="*/ 77819 h 143732"/>
                    <a:gd name="connsiteX2" fmla="*/ 0 w 131730"/>
                    <a:gd name="connsiteY2" fmla="*/ 6287 h 143732"/>
                    <a:gd name="connsiteX3" fmla="*/ 6286 w 131730"/>
                    <a:gd name="connsiteY3" fmla="*/ 0 h 143732"/>
                    <a:gd name="connsiteX4" fmla="*/ 19431 w 131730"/>
                    <a:gd name="connsiteY4" fmla="*/ 0 h 143732"/>
                    <a:gd name="connsiteX5" fmla="*/ 25717 w 131730"/>
                    <a:gd name="connsiteY5" fmla="*/ 6287 h 143732"/>
                    <a:gd name="connsiteX6" fmla="*/ 25717 w 131730"/>
                    <a:gd name="connsiteY6" fmla="*/ 77343 h 143732"/>
                    <a:gd name="connsiteX7" fmla="*/ 63909 w 131730"/>
                    <a:gd name="connsiteY7" fmla="*/ 119447 h 143732"/>
                    <a:gd name="connsiteX8" fmla="*/ 106013 w 131730"/>
                    <a:gd name="connsiteY8" fmla="*/ 81255 h 143732"/>
                    <a:gd name="connsiteX9" fmla="*/ 106013 w 131730"/>
                    <a:gd name="connsiteY9" fmla="*/ 77343 h 143732"/>
                    <a:gd name="connsiteX10" fmla="*/ 106013 w 131730"/>
                    <a:gd name="connsiteY10" fmla="*/ 6287 h 143732"/>
                    <a:gd name="connsiteX11" fmla="*/ 112300 w 131730"/>
                    <a:gd name="connsiteY11" fmla="*/ 0 h 143732"/>
                    <a:gd name="connsiteX12" fmla="*/ 125444 w 131730"/>
                    <a:gd name="connsiteY12" fmla="*/ 0 h 143732"/>
                    <a:gd name="connsiteX13" fmla="*/ 131731 w 131730"/>
                    <a:gd name="connsiteY13" fmla="*/ 6287 h 143732"/>
                    <a:gd name="connsiteX14" fmla="*/ 131731 w 131730"/>
                    <a:gd name="connsiteY14" fmla="*/ 77819 h 143732"/>
                    <a:gd name="connsiteX15" fmla="*/ 66008 w 131730"/>
                    <a:gd name="connsiteY15" fmla="*/ 143732 h 143732"/>
                    <a:gd name="connsiteX16" fmla="*/ 65913 w 131730"/>
                    <a:gd name="connsiteY16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1730" h="143732">
                      <a:moveTo>
                        <a:pt x="65913" y="143732"/>
                      </a:moveTo>
                      <a:cubicBezTo>
                        <a:pt x="29510" y="143732"/>
                        <a:pt x="0" y="114222"/>
                        <a:pt x="0" y="77819"/>
                      </a:cubicBezTo>
                      <a:lnTo>
                        <a:pt x="0" y="6287"/>
                      </a:lnTo>
                      <a:cubicBezTo>
                        <a:pt x="0" y="2815"/>
                        <a:pt x="2815" y="0"/>
                        <a:pt x="6286" y="0"/>
                      </a:cubicBezTo>
                      <a:lnTo>
                        <a:pt x="19431" y="0"/>
                      </a:lnTo>
                      <a:cubicBezTo>
                        <a:pt x="22903" y="0"/>
                        <a:pt x="25717" y="2815"/>
                        <a:pt x="25717" y="6287"/>
                      </a:cubicBezTo>
                      <a:lnTo>
                        <a:pt x="25717" y="77343"/>
                      </a:lnTo>
                      <a:cubicBezTo>
                        <a:pt x="24637" y="99516"/>
                        <a:pt x="41736" y="118367"/>
                        <a:pt x="63909" y="119447"/>
                      </a:cubicBezTo>
                      <a:cubicBezTo>
                        <a:pt x="86082" y="120527"/>
                        <a:pt x="104933" y="103428"/>
                        <a:pt x="106013" y="81255"/>
                      </a:cubicBezTo>
                      <a:cubicBezTo>
                        <a:pt x="106077" y="79952"/>
                        <a:pt x="106077" y="78646"/>
                        <a:pt x="106013" y="77343"/>
                      </a:cubicBezTo>
                      <a:lnTo>
                        <a:pt x="106013" y="6287"/>
                      </a:lnTo>
                      <a:cubicBezTo>
                        <a:pt x="106064" y="2836"/>
                        <a:pt x="108849" y="51"/>
                        <a:pt x="112300" y="0"/>
                      </a:cubicBezTo>
                      <a:lnTo>
                        <a:pt x="125444" y="0"/>
                      </a:lnTo>
                      <a:cubicBezTo>
                        <a:pt x="128916" y="0"/>
                        <a:pt x="131731" y="2815"/>
                        <a:pt x="131731" y="6287"/>
                      </a:cubicBezTo>
                      <a:lnTo>
                        <a:pt x="131731" y="77819"/>
                      </a:lnTo>
                      <a:cubicBezTo>
                        <a:pt x="131783" y="114169"/>
                        <a:pt x="102358" y="143680"/>
                        <a:pt x="66008" y="143732"/>
                      </a:cubicBezTo>
                      <a:cubicBezTo>
                        <a:pt x="65977" y="143732"/>
                        <a:pt x="65945" y="143732"/>
                        <a:pt x="65913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6" name="爱设计-1-7">
                  <a:extLst>
                    <a:ext uri="{FF2B5EF4-FFF2-40B4-BE49-F238E27FC236}">
                      <a16:creationId xmlns:a16="http://schemas.microsoft.com/office/drawing/2014/main" id="{BE7CBAA7-4448-9DF2-27E7-0BC983BED956}"/>
                    </a:ext>
                  </a:extLst>
                </p:cNvPr>
                <p:cNvSpPr/>
                <p:nvPr/>
              </p:nvSpPr>
              <p:spPr>
                <a:xfrm>
                  <a:off x="10782851" y="1095780"/>
                  <a:ext cx="93055" cy="116375"/>
                </a:xfrm>
                <a:custGeom>
                  <a:avLst/>
                  <a:gdLst>
                    <a:gd name="connsiteX0" fmla="*/ 6287 w 116682"/>
                    <a:gd name="connsiteY0" fmla="*/ 145923 h 145923"/>
                    <a:gd name="connsiteX1" fmla="*/ 1 w 116682"/>
                    <a:gd name="connsiteY1" fmla="*/ 139829 h 145923"/>
                    <a:gd name="connsiteX2" fmla="*/ 1 w 116682"/>
                    <a:gd name="connsiteY2" fmla="*/ 139637 h 145923"/>
                    <a:gd name="connsiteX3" fmla="*/ 1 w 116682"/>
                    <a:gd name="connsiteY3" fmla="*/ 6287 h 145923"/>
                    <a:gd name="connsiteX4" fmla="*/ 6287 w 116682"/>
                    <a:gd name="connsiteY4" fmla="*/ 0 h 145923"/>
                    <a:gd name="connsiteX5" fmla="*/ 20003 w 116682"/>
                    <a:gd name="connsiteY5" fmla="*/ 0 h 145923"/>
                    <a:gd name="connsiteX6" fmla="*/ 26290 w 116682"/>
                    <a:gd name="connsiteY6" fmla="*/ 6287 h 145923"/>
                    <a:gd name="connsiteX7" fmla="*/ 26290 w 116682"/>
                    <a:gd name="connsiteY7" fmla="*/ 114395 h 145923"/>
                    <a:gd name="connsiteX8" fmla="*/ 32576 w 116682"/>
                    <a:gd name="connsiteY8" fmla="*/ 120682 h 145923"/>
                    <a:gd name="connsiteX9" fmla="*/ 110396 w 116682"/>
                    <a:gd name="connsiteY9" fmla="*/ 120682 h 145923"/>
                    <a:gd name="connsiteX10" fmla="*/ 116682 w 116682"/>
                    <a:gd name="connsiteY10" fmla="*/ 126968 h 145923"/>
                    <a:gd name="connsiteX11" fmla="*/ 116682 w 116682"/>
                    <a:gd name="connsiteY11" fmla="*/ 139637 h 145923"/>
                    <a:gd name="connsiteX12" fmla="*/ 110588 w 116682"/>
                    <a:gd name="connsiteY12" fmla="*/ 145923 h 145923"/>
                    <a:gd name="connsiteX13" fmla="*/ 110396 w 116682"/>
                    <a:gd name="connsiteY13" fmla="*/ 145923 h 145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6682" h="145923">
                      <a:moveTo>
                        <a:pt x="6287" y="145923"/>
                      </a:moveTo>
                      <a:cubicBezTo>
                        <a:pt x="2868" y="145976"/>
                        <a:pt x="54" y="143248"/>
                        <a:pt x="1" y="139829"/>
                      </a:cubicBezTo>
                      <a:cubicBezTo>
                        <a:pt x="0" y="139765"/>
                        <a:pt x="0" y="139701"/>
                        <a:pt x="1" y="139637"/>
                      </a:cubicBezTo>
                      <a:lnTo>
                        <a:pt x="1" y="6287"/>
                      </a:lnTo>
                      <a:cubicBezTo>
                        <a:pt x="1" y="2815"/>
                        <a:pt x="2815" y="0"/>
                        <a:pt x="6287" y="0"/>
                      </a:cubicBezTo>
                      <a:lnTo>
                        <a:pt x="20003" y="0"/>
                      </a:lnTo>
                      <a:cubicBezTo>
                        <a:pt x="23475" y="0"/>
                        <a:pt x="26290" y="2815"/>
                        <a:pt x="26290" y="6287"/>
                      </a:cubicBezTo>
                      <a:lnTo>
                        <a:pt x="26290" y="114395"/>
                      </a:lnTo>
                      <a:cubicBezTo>
                        <a:pt x="26290" y="117867"/>
                        <a:pt x="29104" y="120682"/>
                        <a:pt x="32576" y="120682"/>
                      </a:cubicBezTo>
                      <a:lnTo>
                        <a:pt x="110396" y="120682"/>
                      </a:lnTo>
                      <a:cubicBezTo>
                        <a:pt x="113868" y="120682"/>
                        <a:pt x="116682" y="123496"/>
                        <a:pt x="116682" y="126968"/>
                      </a:cubicBezTo>
                      <a:lnTo>
                        <a:pt x="116682" y="139637"/>
                      </a:lnTo>
                      <a:cubicBezTo>
                        <a:pt x="116735" y="143055"/>
                        <a:pt x="114007" y="145870"/>
                        <a:pt x="110588" y="145923"/>
                      </a:cubicBezTo>
                      <a:cubicBezTo>
                        <a:pt x="110524" y="145924"/>
                        <a:pt x="110460" y="145924"/>
                        <a:pt x="110396" y="1459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7" name="爱设计-1-8">
                  <a:extLst>
                    <a:ext uri="{FF2B5EF4-FFF2-40B4-BE49-F238E27FC236}">
                      <a16:creationId xmlns:a16="http://schemas.microsoft.com/office/drawing/2014/main" id="{2A989EDD-0E42-A083-3C8E-2321DE64BEFC}"/>
                    </a:ext>
                  </a:extLst>
                </p:cNvPr>
                <p:cNvSpPr/>
                <p:nvPr/>
              </p:nvSpPr>
              <p:spPr>
                <a:xfrm>
                  <a:off x="11133572" y="1096312"/>
                  <a:ext cx="119110" cy="119110"/>
                </a:xfrm>
                <a:custGeom>
                  <a:avLst/>
                  <a:gdLst>
                    <a:gd name="connsiteX0" fmla="*/ 74867 w 149352"/>
                    <a:gd name="connsiteY0" fmla="*/ 149352 h 149352"/>
                    <a:gd name="connsiteX1" fmla="*/ 0 w 149352"/>
                    <a:gd name="connsiteY1" fmla="*/ 74867 h 149352"/>
                    <a:gd name="connsiteX2" fmla="*/ 74486 w 149352"/>
                    <a:gd name="connsiteY2" fmla="*/ 0 h 149352"/>
                    <a:gd name="connsiteX3" fmla="*/ 149352 w 149352"/>
                    <a:gd name="connsiteY3" fmla="*/ 74486 h 149352"/>
                    <a:gd name="connsiteX4" fmla="*/ 149352 w 149352"/>
                    <a:gd name="connsiteY4" fmla="*/ 74676 h 149352"/>
                    <a:gd name="connsiteX5" fmla="*/ 74867 w 149352"/>
                    <a:gd name="connsiteY5" fmla="*/ 149352 h 149352"/>
                    <a:gd name="connsiteX6" fmla="*/ 74867 w 149352"/>
                    <a:gd name="connsiteY6" fmla="*/ 25527 h 149352"/>
                    <a:gd name="connsiteX7" fmla="*/ 25527 w 149352"/>
                    <a:gd name="connsiteY7" fmla="*/ 74676 h 149352"/>
                    <a:gd name="connsiteX8" fmla="*/ 74676 w 149352"/>
                    <a:gd name="connsiteY8" fmla="*/ 124015 h 149352"/>
                    <a:gd name="connsiteX9" fmla="*/ 124015 w 149352"/>
                    <a:gd name="connsiteY9" fmla="*/ 74866 h 149352"/>
                    <a:gd name="connsiteX10" fmla="*/ 124016 w 149352"/>
                    <a:gd name="connsiteY10" fmla="*/ 74771 h 149352"/>
                    <a:gd name="connsiteX11" fmla="*/ 74866 w 149352"/>
                    <a:gd name="connsiteY11" fmla="*/ 25432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9352" h="149352">
                      <a:moveTo>
                        <a:pt x="74867" y="149352"/>
                      </a:moveTo>
                      <a:cubicBezTo>
                        <a:pt x="33624" y="149457"/>
                        <a:pt x="105" y="116109"/>
                        <a:pt x="0" y="74867"/>
                      </a:cubicBezTo>
                      <a:cubicBezTo>
                        <a:pt x="-105" y="33624"/>
                        <a:pt x="33243" y="105"/>
                        <a:pt x="74486" y="0"/>
                      </a:cubicBezTo>
                      <a:cubicBezTo>
                        <a:pt x="115728" y="-105"/>
                        <a:pt x="149247" y="33243"/>
                        <a:pt x="149352" y="74486"/>
                      </a:cubicBezTo>
                      <a:cubicBezTo>
                        <a:pt x="149352" y="74549"/>
                        <a:pt x="149352" y="74612"/>
                        <a:pt x="149352" y="74676"/>
                      </a:cubicBezTo>
                      <a:cubicBezTo>
                        <a:pt x="149300" y="115822"/>
                        <a:pt x="116013" y="149195"/>
                        <a:pt x="74867" y="149352"/>
                      </a:cubicBezTo>
                      <a:close/>
                      <a:moveTo>
                        <a:pt x="74867" y="25527"/>
                      </a:moveTo>
                      <a:cubicBezTo>
                        <a:pt x="47670" y="25474"/>
                        <a:pt x="25580" y="47479"/>
                        <a:pt x="25527" y="74676"/>
                      </a:cubicBezTo>
                      <a:cubicBezTo>
                        <a:pt x="25474" y="101873"/>
                        <a:pt x="47479" y="123963"/>
                        <a:pt x="74676" y="124015"/>
                      </a:cubicBezTo>
                      <a:cubicBezTo>
                        <a:pt x="101873" y="124068"/>
                        <a:pt x="123963" y="102063"/>
                        <a:pt x="124015" y="74866"/>
                      </a:cubicBezTo>
                      <a:cubicBezTo>
                        <a:pt x="124016" y="74835"/>
                        <a:pt x="124016" y="74803"/>
                        <a:pt x="124016" y="74771"/>
                      </a:cubicBezTo>
                      <a:cubicBezTo>
                        <a:pt x="124016" y="47596"/>
                        <a:pt x="102042" y="25537"/>
                        <a:pt x="74866" y="254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8" name="爱设计-1-9">
                  <a:extLst>
                    <a:ext uri="{FF2B5EF4-FFF2-40B4-BE49-F238E27FC236}">
                      <a16:creationId xmlns:a16="http://schemas.microsoft.com/office/drawing/2014/main" id="{9999365A-99FB-E6F6-2A0B-1AC2949C566B}"/>
                    </a:ext>
                  </a:extLst>
                </p:cNvPr>
                <p:cNvSpPr/>
                <p:nvPr/>
              </p:nvSpPr>
              <p:spPr>
                <a:xfrm>
                  <a:off x="10880009" y="1094261"/>
                  <a:ext cx="119109" cy="119109"/>
                </a:xfrm>
                <a:custGeom>
                  <a:avLst/>
                  <a:gdLst>
                    <a:gd name="connsiteX0" fmla="*/ 74676 w 149351"/>
                    <a:gd name="connsiteY0" fmla="*/ 149352 h 149351"/>
                    <a:gd name="connsiteX1" fmla="*/ 0 w 149351"/>
                    <a:gd name="connsiteY1" fmla="*/ 74676 h 149351"/>
                    <a:gd name="connsiteX2" fmla="*/ 74676 w 149351"/>
                    <a:gd name="connsiteY2" fmla="*/ 0 h 149351"/>
                    <a:gd name="connsiteX3" fmla="*/ 149352 w 149351"/>
                    <a:gd name="connsiteY3" fmla="*/ 74676 h 149351"/>
                    <a:gd name="connsiteX4" fmla="*/ 74676 w 149351"/>
                    <a:gd name="connsiteY4" fmla="*/ 149352 h 149351"/>
                    <a:gd name="connsiteX5" fmla="*/ 74676 w 149351"/>
                    <a:gd name="connsiteY5" fmla="*/ 25527 h 149351"/>
                    <a:gd name="connsiteX6" fmla="*/ 25910 w 149351"/>
                    <a:gd name="connsiteY6" fmla="*/ 75245 h 149351"/>
                    <a:gd name="connsiteX7" fmla="*/ 75629 w 149351"/>
                    <a:gd name="connsiteY7" fmla="*/ 124011 h 149351"/>
                    <a:gd name="connsiteX8" fmla="*/ 124396 w 149351"/>
                    <a:gd name="connsiteY8" fmla="*/ 74676 h 149351"/>
                    <a:gd name="connsiteX9" fmla="*/ 75251 w 149351"/>
                    <a:gd name="connsiteY9" fmla="*/ 25524 h 149351"/>
                    <a:gd name="connsiteX10" fmla="*/ 74676 w 149351"/>
                    <a:gd name="connsiteY10" fmla="*/ 25527 h 149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9351" h="149351">
                      <a:moveTo>
                        <a:pt x="74676" y="149352"/>
                      </a:moveTo>
                      <a:cubicBezTo>
                        <a:pt x="33434" y="149352"/>
                        <a:pt x="0" y="115918"/>
                        <a:pt x="0" y="74676"/>
                      </a:cubicBezTo>
                      <a:cubicBezTo>
                        <a:pt x="0" y="33434"/>
                        <a:pt x="33434" y="0"/>
                        <a:pt x="74676" y="0"/>
                      </a:cubicBezTo>
                      <a:cubicBezTo>
                        <a:pt x="115918" y="0"/>
                        <a:pt x="149352" y="33434"/>
                        <a:pt x="149352" y="74676"/>
                      </a:cubicBezTo>
                      <a:cubicBezTo>
                        <a:pt x="149352" y="115918"/>
                        <a:pt x="115918" y="149352"/>
                        <a:pt x="74676" y="149352"/>
                      </a:cubicBezTo>
                      <a:close/>
                      <a:moveTo>
                        <a:pt x="74676" y="25527"/>
                      </a:moveTo>
                      <a:cubicBezTo>
                        <a:pt x="47480" y="25790"/>
                        <a:pt x="25647" y="48050"/>
                        <a:pt x="25910" y="75245"/>
                      </a:cubicBezTo>
                      <a:cubicBezTo>
                        <a:pt x="26173" y="102441"/>
                        <a:pt x="48433" y="124274"/>
                        <a:pt x="75629" y="124011"/>
                      </a:cubicBezTo>
                      <a:cubicBezTo>
                        <a:pt x="102675" y="123749"/>
                        <a:pt x="124447" y="101723"/>
                        <a:pt x="124396" y="74676"/>
                      </a:cubicBezTo>
                      <a:cubicBezTo>
                        <a:pt x="124398" y="47532"/>
                        <a:pt x="102395" y="25525"/>
                        <a:pt x="75251" y="25524"/>
                      </a:cubicBezTo>
                      <a:cubicBezTo>
                        <a:pt x="75059" y="25524"/>
                        <a:pt x="74868" y="25525"/>
                        <a:pt x="74676" y="2552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9" name="爱设计-1-10">
                  <a:extLst>
                    <a:ext uri="{FF2B5EF4-FFF2-40B4-BE49-F238E27FC236}">
                      <a16:creationId xmlns:a16="http://schemas.microsoft.com/office/drawing/2014/main" id="{E3F3C614-CE56-64E2-7365-B6563113C430}"/>
                    </a:ext>
                  </a:extLst>
                </p:cNvPr>
                <p:cNvSpPr/>
                <p:nvPr/>
              </p:nvSpPr>
              <p:spPr>
                <a:xfrm>
                  <a:off x="11007398" y="1093083"/>
                  <a:ext cx="120880" cy="119110"/>
                </a:xfrm>
                <a:custGeom>
                  <a:avLst/>
                  <a:gdLst>
                    <a:gd name="connsiteX0" fmla="*/ 145638 w 151572"/>
                    <a:gd name="connsiteY0" fmla="*/ 64438 h 149352"/>
                    <a:gd name="connsiteX1" fmla="*/ 145066 w 151572"/>
                    <a:gd name="connsiteY1" fmla="*/ 64438 h 149352"/>
                    <a:gd name="connsiteX2" fmla="*/ 145066 w 151572"/>
                    <a:gd name="connsiteY2" fmla="*/ 64438 h 149352"/>
                    <a:gd name="connsiteX3" fmla="*/ 87916 w 151572"/>
                    <a:gd name="connsiteY3" fmla="*/ 64438 h 149352"/>
                    <a:gd name="connsiteX4" fmla="*/ 81630 w 151572"/>
                    <a:gd name="connsiteY4" fmla="*/ 70724 h 149352"/>
                    <a:gd name="connsiteX5" fmla="*/ 81630 w 151572"/>
                    <a:gd name="connsiteY5" fmla="*/ 83583 h 149352"/>
                    <a:gd name="connsiteX6" fmla="*/ 87916 w 151572"/>
                    <a:gd name="connsiteY6" fmla="*/ 89869 h 149352"/>
                    <a:gd name="connsiteX7" fmla="*/ 115443 w 151572"/>
                    <a:gd name="connsiteY7" fmla="*/ 89869 h 149352"/>
                    <a:gd name="connsiteX8" fmla="*/ 119539 w 151572"/>
                    <a:gd name="connsiteY8" fmla="*/ 91584 h 149352"/>
                    <a:gd name="connsiteX9" fmla="*/ 120492 w 151572"/>
                    <a:gd name="connsiteY9" fmla="*/ 96632 h 149352"/>
                    <a:gd name="connsiteX10" fmla="*/ 120492 w 151572"/>
                    <a:gd name="connsiteY10" fmla="*/ 96632 h 149352"/>
                    <a:gd name="connsiteX11" fmla="*/ 120492 w 151572"/>
                    <a:gd name="connsiteY11" fmla="*/ 96632 h 149352"/>
                    <a:gd name="connsiteX12" fmla="*/ 103632 w 151572"/>
                    <a:gd name="connsiteY12" fmla="*/ 117873 h 149352"/>
                    <a:gd name="connsiteX13" fmla="*/ 102870 w 151572"/>
                    <a:gd name="connsiteY13" fmla="*/ 117873 h 149352"/>
                    <a:gd name="connsiteX14" fmla="*/ 100299 w 151572"/>
                    <a:gd name="connsiteY14" fmla="*/ 119206 h 149352"/>
                    <a:gd name="connsiteX15" fmla="*/ 100299 w 151572"/>
                    <a:gd name="connsiteY15" fmla="*/ 119206 h 149352"/>
                    <a:gd name="connsiteX16" fmla="*/ 99156 w 151572"/>
                    <a:gd name="connsiteY16" fmla="*/ 119778 h 149352"/>
                    <a:gd name="connsiteX17" fmla="*/ 99156 w 151572"/>
                    <a:gd name="connsiteY17" fmla="*/ 119778 h 149352"/>
                    <a:gd name="connsiteX18" fmla="*/ 98108 w 151572"/>
                    <a:gd name="connsiteY18" fmla="*/ 120254 h 149352"/>
                    <a:gd name="connsiteX19" fmla="*/ 98108 w 151572"/>
                    <a:gd name="connsiteY19" fmla="*/ 120254 h 149352"/>
                    <a:gd name="connsiteX20" fmla="*/ 96965 w 151572"/>
                    <a:gd name="connsiteY20" fmla="*/ 120254 h 149352"/>
                    <a:gd name="connsiteX21" fmla="*/ 96965 w 151572"/>
                    <a:gd name="connsiteY21" fmla="*/ 120254 h 149352"/>
                    <a:gd name="connsiteX22" fmla="*/ 91345 w 151572"/>
                    <a:gd name="connsiteY22" fmla="*/ 122254 h 149352"/>
                    <a:gd name="connsiteX23" fmla="*/ 91345 w 151572"/>
                    <a:gd name="connsiteY23" fmla="*/ 122254 h 149352"/>
                    <a:gd name="connsiteX24" fmla="*/ 90012 w 151572"/>
                    <a:gd name="connsiteY24" fmla="*/ 122254 h 149352"/>
                    <a:gd name="connsiteX25" fmla="*/ 90012 w 151572"/>
                    <a:gd name="connsiteY25" fmla="*/ 122254 h 149352"/>
                    <a:gd name="connsiteX26" fmla="*/ 88678 w 151572"/>
                    <a:gd name="connsiteY26" fmla="*/ 122254 h 149352"/>
                    <a:gd name="connsiteX27" fmla="*/ 88678 w 151572"/>
                    <a:gd name="connsiteY27" fmla="*/ 122254 h 149352"/>
                    <a:gd name="connsiteX28" fmla="*/ 81344 w 151572"/>
                    <a:gd name="connsiteY28" fmla="*/ 123302 h 149352"/>
                    <a:gd name="connsiteX29" fmla="*/ 71819 w 151572"/>
                    <a:gd name="connsiteY29" fmla="*/ 123302 h 149352"/>
                    <a:gd name="connsiteX30" fmla="*/ 70581 w 151572"/>
                    <a:gd name="connsiteY30" fmla="*/ 123302 h 149352"/>
                    <a:gd name="connsiteX31" fmla="*/ 70581 w 151572"/>
                    <a:gd name="connsiteY31" fmla="*/ 123302 h 149352"/>
                    <a:gd name="connsiteX32" fmla="*/ 66580 w 151572"/>
                    <a:gd name="connsiteY32" fmla="*/ 122540 h 149352"/>
                    <a:gd name="connsiteX33" fmla="*/ 66580 w 151572"/>
                    <a:gd name="connsiteY33" fmla="*/ 122540 h 149352"/>
                    <a:gd name="connsiteX34" fmla="*/ 29259 w 151572"/>
                    <a:gd name="connsiteY34" fmla="*/ 63743 h 149352"/>
                    <a:gd name="connsiteX35" fmla="*/ 63246 w 151572"/>
                    <a:gd name="connsiteY35" fmla="*/ 27290 h 149352"/>
                    <a:gd name="connsiteX36" fmla="*/ 63246 w 151572"/>
                    <a:gd name="connsiteY36" fmla="*/ 27290 h 149352"/>
                    <a:gd name="connsiteX37" fmla="*/ 72009 w 151572"/>
                    <a:gd name="connsiteY37" fmla="*/ 25480 h 149352"/>
                    <a:gd name="connsiteX38" fmla="*/ 72009 w 151572"/>
                    <a:gd name="connsiteY38" fmla="*/ 25480 h 149352"/>
                    <a:gd name="connsiteX39" fmla="*/ 75438 w 151572"/>
                    <a:gd name="connsiteY39" fmla="*/ 25480 h 149352"/>
                    <a:gd name="connsiteX40" fmla="*/ 77534 w 151572"/>
                    <a:gd name="connsiteY40" fmla="*/ 25480 h 149352"/>
                    <a:gd name="connsiteX41" fmla="*/ 108966 w 151572"/>
                    <a:gd name="connsiteY41" fmla="*/ 36815 h 149352"/>
                    <a:gd name="connsiteX42" fmla="*/ 109538 w 151572"/>
                    <a:gd name="connsiteY42" fmla="*/ 37387 h 149352"/>
                    <a:gd name="connsiteX43" fmla="*/ 109538 w 151572"/>
                    <a:gd name="connsiteY43" fmla="*/ 37387 h 149352"/>
                    <a:gd name="connsiteX44" fmla="*/ 112395 w 151572"/>
                    <a:gd name="connsiteY44" fmla="*/ 40054 h 149352"/>
                    <a:gd name="connsiteX45" fmla="*/ 120396 w 151572"/>
                    <a:gd name="connsiteY45" fmla="*/ 40720 h 149352"/>
                    <a:gd name="connsiteX46" fmla="*/ 131064 w 151572"/>
                    <a:gd name="connsiteY46" fmla="*/ 33291 h 149352"/>
                    <a:gd name="connsiteX47" fmla="*/ 132781 w 151572"/>
                    <a:gd name="connsiteY47" fmla="*/ 24705 h 149352"/>
                    <a:gd name="connsiteX48" fmla="*/ 132588 w 151572"/>
                    <a:gd name="connsiteY48" fmla="*/ 24433 h 149352"/>
                    <a:gd name="connsiteX49" fmla="*/ 122016 w 151572"/>
                    <a:gd name="connsiteY49" fmla="*/ 14908 h 149352"/>
                    <a:gd name="connsiteX50" fmla="*/ 77343 w 151572"/>
                    <a:gd name="connsiteY50" fmla="*/ 49 h 149352"/>
                    <a:gd name="connsiteX51" fmla="*/ 77343 w 151572"/>
                    <a:gd name="connsiteY51" fmla="*/ 49 h 149352"/>
                    <a:gd name="connsiteX52" fmla="*/ 49 w 151572"/>
                    <a:gd name="connsiteY52" fmla="*/ 72010 h 149352"/>
                    <a:gd name="connsiteX53" fmla="*/ 72010 w 151572"/>
                    <a:gd name="connsiteY53" fmla="*/ 149305 h 149352"/>
                    <a:gd name="connsiteX54" fmla="*/ 77344 w 151572"/>
                    <a:gd name="connsiteY54" fmla="*/ 149305 h 149352"/>
                    <a:gd name="connsiteX55" fmla="*/ 84487 w 151572"/>
                    <a:gd name="connsiteY55" fmla="*/ 149305 h 149352"/>
                    <a:gd name="connsiteX56" fmla="*/ 86202 w 151572"/>
                    <a:gd name="connsiteY56" fmla="*/ 149305 h 149352"/>
                    <a:gd name="connsiteX57" fmla="*/ 87440 w 151572"/>
                    <a:gd name="connsiteY57" fmla="*/ 149305 h 149352"/>
                    <a:gd name="connsiteX58" fmla="*/ 88583 w 151572"/>
                    <a:gd name="connsiteY58" fmla="*/ 149305 h 149352"/>
                    <a:gd name="connsiteX59" fmla="*/ 89631 w 151572"/>
                    <a:gd name="connsiteY59" fmla="*/ 149305 h 149352"/>
                    <a:gd name="connsiteX60" fmla="*/ 91536 w 151572"/>
                    <a:gd name="connsiteY60" fmla="*/ 149305 h 149352"/>
                    <a:gd name="connsiteX61" fmla="*/ 92583 w 151572"/>
                    <a:gd name="connsiteY61" fmla="*/ 149305 h 149352"/>
                    <a:gd name="connsiteX62" fmla="*/ 93726 w 151572"/>
                    <a:gd name="connsiteY62" fmla="*/ 149305 h 149352"/>
                    <a:gd name="connsiteX63" fmla="*/ 94679 w 151572"/>
                    <a:gd name="connsiteY63" fmla="*/ 149305 h 149352"/>
                    <a:gd name="connsiteX64" fmla="*/ 96679 w 151572"/>
                    <a:gd name="connsiteY64" fmla="*/ 149305 h 149352"/>
                    <a:gd name="connsiteX65" fmla="*/ 97536 w 151572"/>
                    <a:gd name="connsiteY65" fmla="*/ 149305 h 149352"/>
                    <a:gd name="connsiteX66" fmla="*/ 98775 w 151572"/>
                    <a:gd name="connsiteY66" fmla="*/ 149305 h 149352"/>
                    <a:gd name="connsiteX67" fmla="*/ 99632 w 151572"/>
                    <a:gd name="connsiteY67" fmla="*/ 149305 h 149352"/>
                    <a:gd name="connsiteX68" fmla="*/ 101727 w 151572"/>
                    <a:gd name="connsiteY68" fmla="*/ 148543 h 149352"/>
                    <a:gd name="connsiteX69" fmla="*/ 102489 w 151572"/>
                    <a:gd name="connsiteY69" fmla="*/ 148543 h 149352"/>
                    <a:gd name="connsiteX70" fmla="*/ 103728 w 151572"/>
                    <a:gd name="connsiteY70" fmla="*/ 148543 h 149352"/>
                    <a:gd name="connsiteX71" fmla="*/ 103728 w 151572"/>
                    <a:gd name="connsiteY71" fmla="*/ 148543 h 149352"/>
                    <a:gd name="connsiteX72" fmla="*/ 106299 w 151572"/>
                    <a:gd name="connsiteY72" fmla="*/ 147591 h 149352"/>
                    <a:gd name="connsiteX73" fmla="*/ 106966 w 151572"/>
                    <a:gd name="connsiteY73" fmla="*/ 147591 h 149352"/>
                    <a:gd name="connsiteX74" fmla="*/ 110967 w 151572"/>
                    <a:gd name="connsiteY74" fmla="*/ 145686 h 149352"/>
                    <a:gd name="connsiteX75" fmla="*/ 111538 w 151572"/>
                    <a:gd name="connsiteY75" fmla="*/ 145686 h 149352"/>
                    <a:gd name="connsiteX76" fmla="*/ 114015 w 151572"/>
                    <a:gd name="connsiteY76" fmla="*/ 144257 h 149352"/>
                    <a:gd name="connsiteX77" fmla="*/ 114015 w 151572"/>
                    <a:gd name="connsiteY77" fmla="*/ 144257 h 149352"/>
                    <a:gd name="connsiteX78" fmla="*/ 115253 w 151572"/>
                    <a:gd name="connsiteY78" fmla="*/ 143495 h 149352"/>
                    <a:gd name="connsiteX79" fmla="*/ 115729 w 151572"/>
                    <a:gd name="connsiteY79" fmla="*/ 143495 h 149352"/>
                    <a:gd name="connsiteX80" fmla="*/ 118110 w 151572"/>
                    <a:gd name="connsiteY80" fmla="*/ 141971 h 149352"/>
                    <a:gd name="connsiteX81" fmla="*/ 118110 w 151572"/>
                    <a:gd name="connsiteY81" fmla="*/ 141971 h 149352"/>
                    <a:gd name="connsiteX82" fmla="*/ 119349 w 151572"/>
                    <a:gd name="connsiteY82" fmla="*/ 141114 h 149352"/>
                    <a:gd name="connsiteX83" fmla="*/ 119349 w 151572"/>
                    <a:gd name="connsiteY83" fmla="*/ 141114 h 149352"/>
                    <a:gd name="connsiteX84" fmla="*/ 121730 w 151572"/>
                    <a:gd name="connsiteY84" fmla="*/ 139399 h 149352"/>
                    <a:gd name="connsiteX85" fmla="*/ 121730 w 151572"/>
                    <a:gd name="connsiteY85" fmla="*/ 139399 h 149352"/>
                    <a:gd name="connsiteX86" fmla="*/ 122968 w 151572"/>
                    <a:gd name="connsiteY86" fmla="*/ 138352 h 149352"/>
                    <a:gd name="connsiteX87" fmla="*/ 122968 w 151572"/>
                    <a:gd name="connsiteY87" fmla="*/ 138352 h 149352"/>
                    <a:gd name="connsiteX88" fmla="*/ 125349 w 151572"/>
                    <a:gd name="connsiteY88" fmla="*/ 136351 h 149352"/>
                    <a:gd name="connsiteX89" fmla="*/ 125349 w 151572"/>
                    <a:gd name="connsiteY89" fmla="*/ 136351 h 149352"/>
                    <a:gd name="connsiteX90" fmla="*/ 150400 w 151572"/>
                    <a:gd name="connsiteY90" fmla="*/ 80630 h 149352"/>
                    <a:gd name="connsiteX91" fmla="*/ 150400 w 151572"/>
                    <a:gd name="connsiteY91" fmla="*/ 74248 h 149352"/>
                    <a:gd name="connsiteX92" fmla="*/ 149006 w 151572"/>
                    <a:gd name="connsiteY92" fmla="*/ 65604 h 149352"/>
                    <a:gd name="connsiteX93" fmla="*/ 145638 w 151572"/>
                    <a:gd name="connsiteY93" fmla="*/ 64438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151572" h="149352">
                      <a:moveTo>
                        <a:pt x="145638" y="64438"/>
                      </a:moveTo>
                      <a:lnTo>
                        <a:pt x="145066" y="64438"/>
                      </a:lnTo>
                      <a:lnTo>
                        <a:pt x="145066" y="64438"/>
                      </a:lnTo>
                      <a:lnTo>
                        <a:pt x="87916" y="64438"/>
                      </a:lnTo>
                      <a:cubicBezTo>
                        <a:pt x="84444" y="64438"/>
                        <a:pt x="81630" y="67252"/>
                        <a:pt x="81630" y="70724"/>
                      </a:cubicBezTo>
                      <a:lnTo>
                        <a:pt x="81630" y="83583"/>
                      </a:lnTo>
                      <a:cubicBezTo>
                        <a:pt x="81630" y="87055"/>
                        <a:pt x="84444" y="89869"/>
                        <a:pt x="87916" y="89869"/>
                      </a:cubicBezTo>
                      <a:lnTo>
                        <a:pt x="115443" y="89869"/>
                      </a:lnTo>
                      <a:cubicBezTo>
                        <a:pt x="116988" y="89843"/>
                        <a:pt x="118474" y="90465"/>
                        <a:pt x="119539" y="91584"/>
                      </a:cubicBezTo>
                      <a:cubicBezTo>
                        <a:pt x="120734" y="92976"/>
                        <a:pt x="121097" y="94900"/>
                        <a:pt x="120492" y="96632"/>
                      </a:cubicBezTo>
                      <a:lnTo>
                        <a:pt x="120492" y="96632"/>
                      </a:lnTo>
                      <a:lnTo>
                        <a:pt x="120492" y="96632"/>
                      </a:lnTo>
                      <a:cubicBezTo>
                        <a:pt x="116693" y="104984"/>
                        <a:pt x="110905" y="112278"/>
                        <a:pt x="103632" y="117873"/>
                      </a:cubicBezTo>
                      <a:lnTo>
                        <a:pt x="102870" y="117873"/>
                      </a:lnTo>
                      <a:lnTo>
                        <a:pt x="100299" y="119206"/>
                      </a:lnTo>
                      <a:lnTo>
                        <a:pt x="100299" y="119206"/>
                      </a:lnTo>
                      <a:lnTo>
                        <a:pt x="99156" y="119778"/>
                      </a:lnTo>
                      <a:lnTo>
                        <a:pt x="99156" y="119778"/>
                      </a:lnTo>
                      <a:lnTo>
                        <a:pt x="98108" y="120254"/>
                      </a:lnTo>
                      <a:lnTo>
                        <a:pt x="98108" y="120254"/>
                      </a:lnTo>
                      <a:lnTo>
                        <a:pt x="96965" y="120254"/>
                      </a:lnTo>
                      <a:lnTo>
                        <a:pt x="96965" y="120254"/>
                      </a:lnTo>
                      <a:lnTo>
                        <a:pt x="91345" y="122254"/>
                      </a:lnTo>
                      <a:lnTo>
                        <a:pt x="91345" y="122254"/>
                      </a:lnTo>
                      <a:lnTo>
                        <a:pt x="90012" y="122254"/>
                      </a:lnTo>
                      <a:lnTo>
                        <a:pt x="90012" y="122254"/>
                      </a:lnTo>
                      <a:lnTo>
                        <a:pt x="88678" y="122254"/>
                      </a:lnTo>
                      <a:lnTo>
                        <a:pt x="88678" y="122254"/>
                      </a:lnTo>
                      <a:cubicBezTo>
                        <a:pt x="86262" y="122783"/>
                        <a:pt x="83811" y="123133"/>
                        <a:pt x="81344" y="123302"/>
                      </a:cubicBezTo>
                      <a:lnTo>
                        <a:pt x="71819" y="123302"/>
                      </a:lnTo>
                      <a:lnTo>
                        <a:pt x="70581" y="123302"/>
                      </a:lnTo>
                      <a:lnTo>
                        <a:pt x="70581" y="123302"/>
                      </a:lnTo>
                      <a:lnTo>
                        <a:pt x="66580" y="122540"/>
                      </a:lnTo>
                      <a:lnTo>
                        <a:pt x="66580" y="122540"/>
                      </a:lnTo>
                      <a:cubicBezTo>
                        <a:pt x="40038" y="116609"/>
                        <a:pt x="23329" y="90285"/>
                        <a:pt x="29259" y="63743"/>
                      </a:cubicBezTo>
                      <a:cubicBezTo>
                        <a:pt x="33149" y="46333"/>
                        <a:pt x="46151" y="32388"/>
                        <a:pt x="63246" y="27290"/>
                      </a:cubicBezTo>
                      <a:lnTo>
                        <a:pt x="63246" y="27290"/>
                      </a:lnTo>
                      <a:cubicBezTo>
                        <a:pt x="66102" y="26405"/>
                        <a:pt x="69037" y="25799"/>
                        <a:pt x="72009" y="25480"/>
                      </a:cubicBezTo>
                      <a:lnTo>
                        <a:pt x="72009" y="25480"/>
                      </a:lnTo>
                      <a:lnTo>
                        <a:pt x="75438" y="25480"/>
                      </a:lnTo>
                      <a:lnTo>
                        <a:pt x="77534" y="25480"/>
                      </a:lnTo>
                      <a:cubicBezTo>
                        <a:pt x="89018" y="25448"/>
                        <a:pt x="100146" y="29461"/>
                        <a:pt x="108966" y="36815"/>
                      </a:cubicBezTo>
                      <a:lnTo>
                        <a:pt x="109538" y="37387"/>
                      </a:lnTo>
                      <a:lnTo>
                        <a:pt x="109538" y="37387"/>
                      </a:lnTo>
                      <a:lnTo>
                        <a:pt x="112395" y="40054"/>
                      </a:lnTo>
                      <a:cubicBezTo>
                        <a:pt x="114519" y="42249"/>
                        <a:pt x="117939" y="42534"/>
                        <a:pt x="120396" y="40720"/>
                      </a:cubicBezTo>
                      <a:lnTo>
                        <a:pt x="131064" y="33291"/>
                      </a:lnTo>
                      <a:cubicBezTo>
                        <a:pt x="133909" y="31394"/>
                        <a:pt x="134678" y="27550"/>
                        <a:pt x="132781" y="24705"/>
                      </a:cubicBezTo>
                      <a:cubicBezTo>
                        <a:pt x="132719" y="24612"/>
                        <a:pt x="132655" y="24522"/>
                        <a:pt x="132588" y="24433"/>
                      </a:cubicBezTo>
                      <a:cubicBezTo>
                        <a:pt x="129363" y="20941"/>
                        <a:pt x="125824" y="17753"/>
                        <a:pt x="122016" y="14908"/>
                      </a:cubicBezTo>
                      <a:cubicBezTo>
                        <a:pt x="109110" y="5280"/>
                        <a:pt x="93445" y="69"/>
                        <a:pt x="77343" y="49"/>
                      </a:cubicBezTo>
                      <a:lnTo>
                        <a:pt x="77343" y="49"/>
                      </a:lnTo>
                      <a:cubicBezTo>
                        <a:pt x="36127" y="-1424"/>
                        <a:pt x="1521" y="30794"/>
                        <a:pt x="49" y="72010"/>
                      </a:cubicBezTo>
                      <a:cubicBezTo>
                        <a:pt x="-1424" y="113226"/>
                        <a:pt x="30794" y="147833"/>
                        <a:pt x="72010" y="149305"/>
                      </a:cubicBezTo>
                      <a:cubicBezTo>
                        <a:pt x="73788" y="149369"/>
                        <a:pt x="75566" y="149369"/>
                        <a:pt x="77344" y="149305"/>
                      </a:cubicBezTo>
                      <a:lnTo>
                        <a:pt x="84487" y="149305"/>
                      </a:lnTo>
                      <a:lnTo>
                        <a:pt x="86202" y="149305"/>
                      </a:lnTo>
                      <a:lnTo>
                        <a:pt x="87440" y="149305"/>
                      </a:lnTo>
                      <a:lnTo>
                        <a:pt x="88583" y="149305"/>
                      </a:lnTo>
                      <a:lnTo>
                        <a:pt x="89631" y="149305"/>
                      </a:lnTo>
                      <a:lnTo>
                        <a:pt x="91536" y="149305"/>
                      </a:lnTo>
                      <a:lnTo>
                        <a:pt x="92583" y="149305"/>
                      </a:lnTo>
                      <a:lnTo>
                        <a:pt x="93726" y="149305"/>
                      </a:lnTo>
                      <a:lnTo>
                        <a:pt x="94679" y="149305"/>
                      </a:lnTo>
                      <a:lnTo>
                        <a:pt x="96679" y="149305"/>
                      </a:lnTo>
                      <a:lnTo>
                        <a:pt x="97536" y="149305"/>
                      </a:lnTo>
                      <a:lnTo>
                        <a:pt x="98775" y="149305"/>
                      </a:lnTo>
                      <a:lnTo>
                        <a:pt x="99632" y="149305"/>
                      </a:lnTo>
                      <a:lnTo>
                        <a:pt x="101727" y="148543"/>
                      </a:lnTo>
                      <a:lnTo>
                        <a:pt x="102489" y="148543"/>
                      </a:lnTo>
                      <a:lnTo>
                        <a:pt x="103728" y="148543"/>
                      </a:lnTo>
                      <a:lnTo>
                        <a:pt x="103728" y="148543"/>
                      </a:lnTo>
                      <a:lnTo>
                        <a:pt x="106299" y="147591"/>
                      </a:lnTo>
                      <a:lnTo>
                        <a:pt x="106966" y="147591"/>
                      </a:lnTo>
                      <a:lnTo>
                        <a:pt x="110967" y="145686"/>
                      </a:lnTo>
                      <a:lnTo>
                        <a:pt x="111538" y="145686"/>
                      </a:lnTo>
                      <a:lnTo>
                        <a:pt x="114015" y="144257"/>
                      </a:lnTo>
                      <a:lnTo>
                        <a:pt x="114015" y="144257"/>
                      </a:lnTo>
                      <a:lnTo>
                        <a:pt x="115253" y="143495"/>
                      </a:lnTo>
                      <a:lnTo>
                        <a:pt x="115729" y="143495"/>
                      </a:lnTo>
                      <a:lnTo>
                        <a:pt x="118110" y="141971"/>
                      </a:lnTo>
                      <a:lnTo>
                        <a:pt x="118110" y="141971"/>
                      </a:lnTo>
                      <a:lnTo>
                        <a:pt x="119349" y="141114"/>
                      </a:lnTo>
                      <a:lnTo>
                        <a:pt x="119349" y="141114"/>
                      </a:lnTo>
                      <a:cubicBezTo>
                        <a:pt x="120185" y="140604"/>
                        <a:pt x="120981" y="140031"/>
                        <a:pt x="121730" y="139399"/>
                      </a:cubicBezTo>
                      <a:lnTo>
                        <a:pt x="121730" y="139399"/>
                      </a:lnTo>
                      <a:lnTo>
                        <a:pt x="122968" y="138352"/>
                      </a:lnTo>
                      <a:lnTo>
                        <a:pt x="122968" y="138352"/>
                      </a:lnTo>
                      <a:lnTo>
                        <a:pt x="125349" y="136351"/>
                      </a:lnTo>
                      <a:lnTo>
                        <a:pt x="125349" y="136351"/>
                      </a:lnTo>
                      <a:cubicBezTo>
                        <a:pt x="141417" y="122313"/>
                        <a:pt x="150564" y="101966"/>
                        <a:pt x="150400" y="80630"/>
                      </a:cubicBezTo>
                      <a:lnTo>
                        <a:pt x="150400" y="74248"/>
                      </a:lnTo>
                      <a:cubicBezTo>
                        <a:pt x="152402" y="71476"/>
                        <a:pt x="151778" y="67606"/>
                        <a:pt x="149006" y="65604"/>
                      </a:cubicBezTo>
                      <a:cubicBezTo>
                        <a:pt x="148022" y="64894"/>
                        <a:pt x="146850" y="64488"/>
                        <a:pt x="145638" y="644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A557267D-1519-ACE0-B953-F70B08ADD3AB}"/>
                </a:ext>
              </a:extLst>
            </p:cNvPr>
            <p:cNvGrpSpPr/>
            <p:nvPr/>
          </p:nvGrpSpPr>
          <p:grpSpPr>
            <a:xfrm>
              <a:off x="5185410" y="0"/>
              <a:ext cx="1821180" cy="6858001"/>
              <a:chOff x="5173980" y="-2"/>
              <a:chExt cx="1821180" cy="6858001"/>
            </a:xfrm>
          </p:grpSpPr>
          <p:pic>
            <p:nvPicPr>
              <p:cNvPr id="59" name="爱设计-1-11">
                <a:extLst>
                  <a:ext uri="{FF2B5EF4-FFF2-40B4-BE49-F238E27FC236}">
                    <a16:creationId xmlns:a16="http://schemas.microsoft.com/office/drawing/2014/main" id="{1B287F04-1893-E3B3-D7AD-4016D42CF35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238750" y="6605210"/>
                <a:ext cx="1756410" cy="252789"/>
              </a:xfrm>
              <a:custGeom>
                <a:avLst/>
                <a:gdLst>
                  <a:gd name="connsiteX0" fmla="*/ 0 w 6273328"/>
                  <a:gd name="connsiteY0" fmla="*/ 0 h 433330"/>
                  <a:gd name="connsiteX1" fmla="*/ 6273328 w 6273328"/>
                  <a:gd name="connsiteY1" fmla="*/ 0 h 433330"/>
                  <a:gd name="connsiteX2" fmla="*/ 6273328 w 6273328"/>
                  <a:gd name="connsiteY2" fmla="*/ 433330 h 433330"/>
                  <a:gd name="connsiteX3" fmla="*/ 0 w 6273328"/>
                  <a:gd name="connsiteY3" fmla="*/ 433330 h 433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73328" h="433330">
                    <a:moveTo>
                      <a:pt x="0" y="0"/>
                    </a:moveTo>
                    <a:lnTo>
                      <a:pt x="6273328" y="0"/>
                    </a:lnTo>
                    <a:lnTo>
                      <a:pt x="6273328" y="433330"/>
                    </a:lnTo>
                    <a:lnTo>
                      <a:pt x="0" y="433330"/>
                    </a:lnTo>
                    <a:close/>
                  </a:path>
                </a:pathLst>
              </a:custGeom>
            </p:spPr>
          </p:pic>
          <p:pic>
            <p:nvPicPr>
              <p:cNvPr id="60" name="爱设计-1-12">
                <a:extLst>
                  <a:ext uri="{FF2B5EF4-FFF2-40B4-BE49-F238E27FC236}">
                    <a16:creationId xmlns:a16="http://schemas.microsoft.com/office/drawing/2014/main" id="{B53E03F8-B6F0-63A5-0A0D-4D23A666E40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 flipV="1">
                <a:off x="5173980" y="-2"/>
                <a:ext cx="1821180" cy="252789"/>
              </a:xfrm>
              <a:custGeom>
                <a:avLst/>
                <a:gdLst>
                  <a:gd name="connsiteX0" fmla="*/ 0 w 6273328"/>
                  <a:gd name="connsiteY0" fmla="*/ 0 h 433330"/>
                  <a:gd name="connsiteX1" fmla="*/ 6273328 w 6273328"/>
                  <a:gd name="connsiteY1" fmla="*/ 0 h 433330"/>
                  <a:gd name="connsiteX2" fmla="*/ 6273328 w 6273328"/>
                  <a:gd name="connsiteY2" fmla="*/ 433330 h 433330"/>
                  <a:gd name="connsiteX3" fmla="*/ 0 w 6273328"/>
                  <a:gd name="connsiteY3" fmla="*/ 433330 h 433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73328" h="433330">
                    <a:moveTo>
                      <a:pt x="0" y="0"/>
                    </a:moveTo>
                    <a:lnTo>
                      <a:pt x="6273328" y="0"/>
                    </a:lnTo>
                    <a:lnTo>
                      <a:pt x="6273328" y="433330"/>
                    </a:lnTo>
                    <a:lnTo>
                      <a:pt x="0" y="433330"/>
                    </a:lnTo>
                    <a:close/>
                  </a:path>
                </a:pathLst>
              </a:custGeom>
            </p:spPr>
          </p:pic>
        </p:grpSp>
        <p:grpSp>
          <p:nvGrpSpPr>
            <p:cNvPr id="3" name="爱设计-1">
              <a:extLst>
                <a:ext uri="{FF2B5EF4-FFF2-40B4-BE49-F238E27FC236}">
                  <a16:creationId xmlns:a16="http://schemas.microsoft.com/office/drawing/2014/main" id="{F202EDE8-8E85-214A-3E32-F3DB7F57D49E}"/>
                </a:ext>
              </a:extLst>
            </p:cNvPr>
            <p:cNvGrpSpPr/>
            <p:nvPr/>
          </p:nvGrpSpPr>
          <p:grpSpPr>
            <a:xfrm>
              <a:off x="557834" y="512941"/>
              <a:ext cx="7242256" cy="795457"/>
              <a:chOff x="557834" y="512941"/>
              <a:chExt cx="7242256" cy="795457"/>
            </a:xfrm>
          </p:grpSpPr>
          <p:sp>
            <p:nvSpPr>
              <p:cNvPr id="4" name="爱设计-1-13">
                <a:extLst>
                  <a:ext uri="{FF2B5EF4-FFF2-40B4-BE49-F238E27FC236}">
                    <a16:creationId xmlns:a16="http://schemas.microsoft.com/office/drawing/2014/main" id="{9F1296BD-9CF7-D2CF-6AFF-00BD9F1960C3}"/>
                  </a:ext>
                </a:extLst>
              </p:cNvPr>
              <p:cNvSpPr txBox="1"/>
              <p:nvPr/>
            </p:nvSpPr>
            <p:spPr>
              <a:xfrm>
                <a:off x="557834" y="512941"/>
                <a:ext cx="7242256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Heavy" panose="02020900000000000000" pitchFamily="18" charset="-122"/>
                    <a:ea typeface="思源宋体 Heavy" panose="02020900000000000000" pitchFamily="18" charset="-122"/>
                    <a:cs typeface="OPPOSans B" panose="00020600040101010101" pitchFamily="18" charset="-122"/>
                    <a:sym typeface="OPPOSans B" panose="00020600040101010101" pitchFamily="18" charset="-122"/>
                  </a:rPr>
                  <a:t>演示，</a:t>
                </a:r>
                <a:r>
                  <a:rPr kumimoji="0" lang="zh-CN" altLang="en-US" sz="3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思源宋体 Heavy" panose="02020900000000000000" pitchFamily="18" charset="-122"/>
                    <a:ea typeface="思源宋体 Heavy" panose="02020900000000000000" pitchFamily="18" charset="-122"/>
                    <a:cs typeface="OPPOSans B" panose="00020600040101010101" pitchFamily="18" charset="-122"/>
                    <a:sym typeface="OPPOSans B" panose="00020600040101010101" pitchFamily="18" charset="-122"/>
                  </a:rPr>
                  <a:t>就用</a:t>
                </a:r>
                <a:r>
                  <a:rPr kumimoji="0" lang="zh-CN" altLang="en-US" sz="3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思源宋体 Heavy" panose="02020900000000000000" pitchFamily="18" charset="-122"/>
                    <a:ea typeface="思源宋体 Heavy" panose="02020900000000000000" pitchFamily="18" charset="-122"/>
                    <a:cs typeface="OPPOSans B" panose="00020600040101010101" pitchFamily="18" charset="-122"/>
                    <a:sym typeface="OPPOSans B" panose="00020600040101010101" pitchFamily="18" charset="-122"/>
                  </a:rPr>
                  <a:t>爱设计</a:t>
                </a:r>
              </a:p>
            </p:txBody>
          </p:sp>
          <p:sp>
            <p:nvSpPr>
              <p:cNvPr id="6" name="爱设计-1-14">
                <a:extLst>
                  <a:ext uri="{FF2B5EF4-FFF2-40B4-BE49-F238E27FC236}">
                    <a16:creationId xmlns:a16="http://schemas.microsoft.com/office/drawing/2014/main" id="{7491AE9D-2CAC-F33F-E509-58A3ABD2EC20}"/>
                  </a:ext>
                </a:extLst>
              </p:cNvPr>
              <p:cNvSpPr txBox="1"/>
              <p:nvPr/>
            </p:nvSpPr>
            <p:spPr>
              <a:xfrm>
                <a:off x="557834" y="1000621"/>
                <a:ext cx="2563318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cs typeface="OPPOSans B" panose="00020600040101010101" pitchFamily="18" charset="-122"/>
                    <a:sym typeface="OPPOSans B" panose="00020600040101010101" pitchFamily="18" charset="-122"/>
                  </a:rPr>
                  <a:t>ISHEJI PowerPoint Design</a:t>
                </a:r>
              </a:p>
            </p:txBody>
          </p:sp>
        </p:grpSp>
      </p:grpSp>
      <p:sp>
        <p:nvSpPr>
          <p:cNvPr id="8" name="爱设计-2">
            <a:extLst>
              <a:ext uri="{FF2B5EF4-FFF2-40B4-BE49-F238E27FC236}">
                <a16:creationId xmlns:a16="http://schemas.microsoft.com/office/drawing/2014/main" id="{2AC50DAD-E331-709E-4980-C6100CF62353}"/>
              </a:ext>
            </a:extLst>
          </p:cNvPr>
          <p:cNvSpPr/>
          <p:nvPr/>
        </p:nvSpPr>
        <p:spPr>
          <a:xfrm>
            <a:off x="233163" y="3073922"/>
            <a:ext cx="11958837" cy="3255206"/>
          </a:xfrm>
          <a:custGeom>
            <a:avLst/>
            <a:gdLst>
              <a:gd name="connsiteX0" fmla="*/ 2922024 w 11411436"/>
              <a:gd name="connsiteY0" fmla="*/ 3094791 h 3106203"/>
              <a:gd name="connsiteX1" fmla="*/ 2999058 w 11411436"/>
              <a:gd name="connsiteY1" fmla="*/ 3101448 h 3106203"/>
              <a:gd name="connsiteX2" fmla="*/ 2922024 w 11411436"/>
              <a:gd name="connsiteY2" fmla="*/ 3094791 h 3106203"/>
              <a:gd name="connsiteX3" fmla="*/ 2889036 w 11411436"/>
              <a:gd name="connsiteY3" fmla="*/ 3086588 h 3106203"/>
              <a:gd name="connsiteX4" fmla="*/ 2922024 w 11411436"/>
              <a:gd name="connsiteY4" fmla="*/ 3094791 h 3106203"/>
              <a:gd name="connsiteX5" fmla="*/ 2854976 w 11411436"/>
              <a:gd name="connsiteY5" fmla="*/ 3089084 h 3106203"/>
              <a:gd name="connsiteX6" fmla="*/ 2889036 w 11411436"/>
              <a:gd name="connsiteY6" fmla="*/ 3086588 h 3106203"/>
              <a:gd name="connsiteX7" fmla="*/ 4553049 w 11411436"/>
              <a:gd name="connsiteY7" fmla="*/ 3042008 h 3106203"/>
              <a:gd name="connsiteX8" fmla="*/ 4075629 w 11411436"/>
              <a:gd name="connsiteY8" fmla="*/ 3106203 h 3106203"/>
              <a:gd name="connsiteX9" fmla="*/ 2052163 w 11411436"/>
              <a:gd name="connsiteY9" fmla="*/ 2985102 h 3106203"/>
              <a:gd name="connsiteX10" fmla="*/ 2163099 w 11411436"/>
              <a:gd name="connsiteY10" fmla="*/ 3012051 h 3106203"/>
              <a:gd name="connsiteX11" fmla="*/ 2054205 w 11411436"/>
              <a:gd name="connsiteY11" fmla="*/ 3024414 h 3106203"/>
              <a:gd name="connsiteX12" fmla="*/ 2063715 w 11411436"/>
              <a:gd name="connsiteY12" fmla="*/ 3007296 h 3106203"/>
              <a:gd name="connsiteX13" fmla="*/ 2015689 w 11411436"/>
              <a:gd name="connsiteY13" fmla="*/ 2994932 h 3106203"/>
              <a:gd name="connsiteX14" fmla="*/ 2052163 w 11411436"/>
              <a:gd name="connsiteY14" fmla="*/ 2985102 h 3106203"/>
              <a:gd name="connsiteX15" fmla="*/ 3563022 w 11411436"/>
              <a:gd name="connsiteY15" fmla="*/ 2982569 h 3106203"/>
              <a:gd name="connsiteX16" fmla="*/ 3592029 w 11411436"/>
              <a:gd name="connsiteY16" fmla="*/ 2982569 h 3106203"/>
              <a:gd name="connsiteX17" fmla="*/ 3585847 w 11411436"/>
              <a:gd name="connsiteY17" fmla="*/ 2994932 h 3106203"/>
              <a:gd name="connsiteX18" fmla="*/ 1929145 w 11411436"/>
              <a:gd name="connsiteY18" fmla="*/ 2982093 h 3106203"/>
              <a:gd name="connsiteX19" fmla="*/ 1993340 w 11411436"/>
              <a:gd name="connsiteY19" fmla="*/ 2987324 h 3106203"/>
              <a:gd name="connsiteX20" fmla="*/ 1929145 w 11411436"/>
              <a:gd name="connsiteY20" fmla="*/ 2982093 h 3106203"/>
              <a:gd name="connsiteX21" fmla="*/ 3794124 w 11411436"/>
              <a:gd name="connsiteY21" fmla="*/ 2964974 h 3106203"/>
              <a:gd name="connsiteX22" fmla="*/ 3845003 w 11411436"/>
              <a:gd name="connsiteY22" fmla="*/ 2964974 h 3106203"/>
              <a:gd name="connsiteX23" fmla="*/ 3784138 w 11411436"/>
              <a:gd name="connsiteY23" fmla="*/ 2970205 h 3106203"/>
              <a:gd name="connsiteX24" fmla="*/ 3140288 w 11411436"/>
              <a:gd name="connsiteY24" fmla="*/ 2964974 h 3106203"/>
              <a:gd name="connsiteX25" fmla="*/ 3168819 w 11411436"/>
              <a:gd name="connsiteY25" fmla="*/ 2982568 h 3106203"/>
              <a:gd name="connsiteX26" fmla="*/ 3130777 w 11411436"/>
              <a:gd name="connsiteY26" fmla="*/ 2970205 h 3106203"/>
              <a:gd name="connsiteX27" fmla="*/ 2169280 w 11411436"/>
              <a:gd name="connsiteY27" fmla="*/ 2923129 h 3106203"/>
              <a:gd name="connsiteX28" fmla="*/ 2169280 w 11411436"/>
              <a:gd name="connsiteY28" fmla="*/ 2935492 h 3106203"/>
              <a:gd name="connsiteX29" fmla="*/ 2114596 w 11411436"/>
              <a:gd name="connsiteY29" fmla="*/ 2927884 h 3106203"/>
              <a:gd name="connsiteX30" fmla="*/ 5200703 w 11411436"/>
              <a:gd name="connsiteY30" fmla="*/ 2917898 h 3106203"/>
              <a:gd name="connsiteX31" fmla="*/ 4575873 w 11411436"/>
              <a:gd name="connsiteY31" fmla="*/ 3036777 h 3106203"/>
              <a:gd name="connsiteX32" fmla="*/ 5200703 w 11411436"/>
              <a:gd name="connsiteY32" fmla="*/ 2917898 h 3106203"/>
              <a:gd name="connsiteX33" fmla="*/ 3280091 w 11411436"/>
              <a:gd name="connsiteY33" fmla="*/ 2898522 h 3106203"/>
              <a:gd name="connsiteX34" fmla="*/ 3354747 w 11411436"/>
              <a:gd name="connsiteY34" fmla="*/ 2906010 h 3106203"/>
              <a:gd name="connsiteX35" fmla="*/ 3216847 w 11411436"/>
              <a:gd name="connsiteY35" fmla="*/ 2906010 h 3106203"/>
              <a:gd name="connsiteX36" fmla="*/ 3280091 w 11411436"/>
              <a:gd name="connsiteY36" fmla="*/ 2898522 h 3106203"/>
              <a:gd name="connsiteX37" fmla="*/ 2460773 w 11411436"/>
              <a:gd name="connsiteY37" fmla="*/ 2898402 h 3106203"/>
              <a:gd name="connsiteX38" fmla="*/ 2662868 w 11411436"/>
              <a:gd name="connsiteY38" fmla="*/ 2923129 h 3106203"/>
              <a:gd name="connsiteX39" fmla="*/ 2992877 w 11411436"/>
              <a:gd name="connsiteY39" fmla="*/ 2964974 h 3106203"/>
              <a:gd name="connsiteX40" fmla="*/ 2861636 w 11411436"/>
              <a:gd name="connsiteY40" fmla="*/ 2957366 h 3106203"/>
              <a:gd name="connsiteX41" fmla="*/ 2855454 w 11411436"/>
              <a:gd name="connsiteY41" fmla="*/ 2969730 h 3106203"/>
              <a:gd name="connsiteX42" fmla="*/ 2785076 w 11411436"/>
              <a:gd name="connsiteY42" fmla="*/ 2957366 h 3106203"/>
              <a:gd name="connsiteX43" fmla="*/ 2756070 w 11411436"/>
              <a:gd name="connsiteY43" fmla="*/ 2964974 h 3106203"/>
              <a:gd name="connsiteX44" fmla="*/ 2762252 w 11411436"/>
              <a:gd name="connsiteY44" fmla="*/ 2977338 h 3106203"/>
              <a:gd name="connsiteX45" fmla="*/ 2739903 w 11411436"/>
              <a:gd name="connsiteY45" fmla="*/ 2977338 h 3106203"/>
              <a:gd name="connsiteX46" fmla="*/ 2717554 w 11411436"/>
              <a:gd name="connsiteY46" fmla="*/ 2957366 h 3106203"/>
              <a:gd name="connsiteX47" fmla="*/ 2422733 w 11411436"/>
              <a:gd name="connsiteY47" fmla="*/ 2952611 h 3106203"/>
              <a:gd name="connsiteX48" fmla="*/ 2217785 w 11411436"/>
              <a:gd name="connsiteY48" fmla="*/ 2923129 h 3106203"/>
              <a:gd name="connsiteX49" fmla="*/ 2447935 w 11411436"/>
              <a:gd name="connsiteY49" fmla="*/ 2910765 h 3106203"/>
              <a:gd name="connsiteX50" fmla="*/ 3566412 w 11411436"/>
              <a:gd name="connsiteY50" fmla="*/ 2893588 h 3106203"/>
              <a:gd name="connsiteX51" fmla="*/ 3709484 w 11411436"/>
              <a:gd name="connsiteY51" fmla="*/ 2893647 h 3106203"/>
              <a:gd name="connsiteX52" fmla="*/ 3422270 w 11411436"/>
              <a:gd name="connsiteY52" fmla="*/ 2906011 h 3106203"/>
              <a:gd name="connsiteX53" fmla="*/ 3566412 w 11411436"/>
              <a:gd name="connsiteY53" fmla="*/ 2893588 h 3106203"/>
              <a:gd name="connsiteX54" fmla="*/ 3877339 w 11411436"/>
              <a:gd name="connsiteY54" fmla="*/ 2881283 h 3106203"/>
              <a:gd name="connsiteX55" fmla="*/ 3709483 w 11411436"/>
              <a:gd name="connsiteY55" fmla="*/ 2893646 h 3106203"/>
              <a:gd name="connsiteX56" fmla="*/ 3877339 w 11411436"/>
              <a:gd name="connsiteY56" fmla="*/ 2881283 h 3106203"/>
              <a:gd name="connsiteX57" fmla="*/ 1871133 w 11411436"/>
              <a:gd name="connsiteY57" fmla="*/ 2868445 h 3106203"/>
              <a:gd name="connsiteX58" fmla="*/ 1961006 w 11411436"/>
              <a:gd name="connsiteY58" fmla="*/ 2880808 h 3106203"/>
              <a:gd name="connsiteX59" fmla="*/ 1871133 w 11411436"/>
              <a:gd name="connsiteY59" fmla="*/ 2868445 h 3106203"/>
              <a:gd name="connsiteX60" fmla="*/ 2206157 w 11411436"/>
              <a:gd name="connsiteY60" fmla="*/ 2865647 h 3106203"/>
              <a:gd name="connsiteX61" fmla="*/ 2225419 w 11411436"/>
              <a:gd name="connsiteY61" fmla="*/ 2866067 h 3106203"/>
              <a:gd name="connsiteX62" fmla="*/ 2208243 w 11411436"/>
              <a:gd name="connsiteY62" fmla="*/ 2866364 h 3106203"/>
              <a:gd name="connsiteX63" fmla="*/ 2667470 w 11411436"/>
              <a:gd name="connsiteY63" fmla="*/ 2858161 h 3106203"/>
              <a:gd name="connsiteX64" fmla="*/ 2652908 w 11411436"/>
              <a:gd name="connsiteY64" fmla="*/ 2863689 h 3106203"/>
              <a:gd name="connsiteX65" fmla="*/ 2682390 w 11411436"/>
              <a:gd name="connsiteY65" fmla="*/ 2863689 h 3106203"/>
              <a:gd name="connsiteX66" fmla="*/ 2700935 w 11411436"/>
              <a:gd name="connsiteY66" fmla="*/ 2863689 h 3106203"/>
              <a:gd name="connsiteX67" fmla="*/ 2682390 w 11411436"/>
              <a:gd name="connsiteY67" fmla="*/ 2863689 h 3106203"/>
              <a:gd name="connsiteX68" fmla="*/ 2667470 w 11411436"/>
              <a:gd name="connsiteY68" fmla="*/ 2858161 h 3106203"/>
              <a:gd name="connsiteX69" fmla="*/ 3691414 w 11411436"/>
              <a:gd name="connsiteY69" fmla="*/ 2851326 h 3106203"/>
              <a:gd name="connsiteX70" fmla="*/ 3739442 w 11411436"/>
              <a:gd name="connsiteY70" fmla="*/ 2851326 h 3106203"/>
              <a:gd name="connsiteX71" fmla="*/ 3684757 w 11411436"/>
              <a:gd name="connsiteY71" fmla="*/ 2858934 h 3106203"/>
              <a:gd name="connsiteX72" fmla="*/ 2569693 w 11411436"/>
              <a:gd name="connsiteY72" fmla="*/ 2851326 h 3106203"/>
              <a:gd name="connsiteX73" fmla="*/ 2537833 w 11411436"/>
              <a:gd name="connsiteY73" fmla="*/ 2858934 h 3106203"/>
              <a:gd name="connsiteX74" fmla="*/ 2569693 w 11411436"/>
              <a:gd name="connsiteY74" fmla="*/ 2863689 h 3106203"/>
              <a:gd name="connsiteX75" fmla="*/ 3492648 w 11411436"/>
              <a:gd name="connsiteY75" fmla="*/ 2846571 h 3106203"/>
              <a:gd name="connsiteX76" fmla="*/ 3499305 w 11411436"/>
              <a:gd name="connsiteY76" fmla="*/ 2858934 h 3106203"/>
              <a:gd name="connsiteX77" fmla="*/ 3393264 w 11411436"/>
              <a:gd name="connsiteY77" fmla="*/ 2851326 h 3106203"/>
              <a:gd name="connsiteX78" fmla="*/ 3284371 w 11411436"/>
              <a:gd name="connsiteY78" fmla="*/ 2838962 h 3106203"/>
              <a:gd name="connsiteX79" fmla="*/ 3306720 w 11411436"/>
              <a:gd name="connsiteY79" fmla="*/ 2838962 h 3106203"/>
              <a:gd name="connsiteX80" fmla="*/ 3284371 w 11411436"/>
              <a:gd name="connsiteY80" fmla="*/ 2851325 h 3106203"/>
              <a:gd name="connsiteX81" fmla="*/ 2630558 w 11411436"/>
              <a:gd name="connsiteY81" fmla="*/ 2838962 h 3106203"/>
              <a:gd name="connsiteX82" fmla="*/ 2739926 w 11411436"/>
              <a:gd name="connsiteY82" fmla="*/ 2851326 h 3106203"/>
              <a:gd name="connsiteX83" fmla="*/ 2662893 w 11411436"/>
              <a:gd name="connsiteY83" fmla="*/ 2838962 h 3106203"/>
              <a:gd name="connsiteX84" fmla="*/ 2223993 w 11411436"/>
              <a:gd name="connsiteY84" fmla="*/ 2834207 h 3106203"/>
              <a:gd name="connsiteX85" fmla="*/ 2493135 w 11411436"/>
              <a:gd name="connsiteY85" fmla="*/ 2851326 h 3106203"/>
              <a:gd name="connsiteX86" fmla="*/ 2223993 w 11411436"/>
              <a:gd name="connsiteY86" fmla="*/ 2834207 h 3106203"/>
              <a:gd name="connsiteX87" fmla="*/ 2058693 w 11411436"/>
              <a:gd name="connsiteY87" fmla="*/ 2821309 h 3106203"/>
              <a:gd name="connsiteX88" fmla="*/ 2038067 w 11411436"/>
              <a:gd name="connsiteY88" fmla="*/ 2821844 h 3106203"/>
              <a:gd name="connsiteX89" fmla="*/ 2091801 w 11411436"/>
              <a:gd name="connsiteY89" fmla="*/ 2827550 h 3106203"/>
              <a:gd name="connsiteX90" fmla="*/ 2058693 w 11411436"/>
              <a:gd name="connsiteY90" fmla="*/ 2821309 h 3106203"/>
              <a:gd name="connsiteX91" fmla="*/ 1922520 w 11411436"/>
              <a:gd name="connsiteY91" fmla="*/ 2816613 h 3106203"/>
              <a:gd name="connsiteX92" fmla="*/ 2076107 w 11411436"/>
              <a:gd name="connsiteY92" fmla="*/ 2858459 h 3106203"/>
              <a:gd name="connsiteX93" fmla="*/ 1992895 w 11411436"/>
              <a:gd name="connsiteY93" fmla="*/ 2833732 h 3106203"/>
              <a:gd name="connsiteX94" fmla="*/ 2009063 w 11411436"/>
              <a:gd name="connsiteY94" fmla="*/ 2816613 h 3106203"/>
              <a:gd name="connsiteX95" fmla="*/ 3361405 w 11411436"/>
              <a:gd name="connsiteY95" fmla="*/ 2809480 h 3106203"/>
              <a:gd name="connsiteX96" fmla="*/ 3393265 w 11411436"/>
              <a:gd name="connsiteY96" fmla="*/ 2809480 h 3106203"/>
              <a:gd name="connsiteX97" fmla="*/ 3383754 w 11411436"/>
              <a:gd name="connsiteY97" fmla="*/ 2821844 h 3106203"/>
              <a:gd name="connsiteX98" fmla="*/ 3361405 w 11411436"/>
              <a:gd name="connsiteY98" fmla="*/ 2809480 h 3106203"/>
              <a:gd name="connsiteX99" fmla="*/ 1819831 w 11411436"/>
              <a:gd name="connsiteY99" fmla="*/ 2808306 h 3106203"/>
              <a:gd name="connsiteX100" fmla="*/ 1807438 w 11411436"/>
              <a:gd name="connsiteY100" fmla="*/ 2821368 h 3106203"/>
              <a:gd name="connsiteX101" fmla="*/ 1877345 w 11411436"/>
              <a:gd name="connsiteY101" fmla="*/ 2828501 h 3106203"/>
              <a:gd name="connsiteX102" fmla="*/ 1819831 w 11411436"/>
              <a:gd name="connsiteY102" fmla="*/ 2808306 h 3106203"/>
              <a:gd name="connsiteX103" fmla="*/ 3300539 w 11411436"/>
              <a:gd name="connsiteY103" fmla="*/ 2804725 h 3106203"/>
              <a:gd name="connsiteX104" fmla="*/ 3284371 w 11411436"/>
              <a:gd name="connsiteY104" fmla="*/ 2821843 h 3106203"/>
              <a:gd name="connsiteX105" fmla="*/ 3284371 w 11411436"/>
              <a:gd name="connsiteY105" fmla="*/ 2809480 h 3106203"/>
              <a:gd name="connsiteX106" fmla="*/ 3300539 w 11411436"/>
              <a:gd name="connsiteY106" fmla="*/ 2804725 h 3106203"/>
              <a:gd name="connsiteX107" fmla="*/ 4322423 w 11411436"/>
              <a:gd name="connsiteY107" fmla="*/ 2804250 h 3106203"/>
              <a:gd name="connsiteX108" fmla="*/ 4124133 w 11411436"/>
              <a:gd name="connsiteY108" fmla="*/ 2828977 h 3106203"/>
              <a:gd name="connsiteX109" fmla="*/ 4130314 w 11411436"/>
              <a:gd name="connsiteY109" fmla="*/ 2821844 h 3106203"/>
              <a:gd name="connsiteX110" fmla="*/ 3563025 w 11411436"/>
              <a:gd name="connsiteY110" fmla="*/ 2791886 h 3106203"/>
              <a:gd name="connsiteX111" fmla="*/ 3652898 w 11411436"/>
              <a:gd name="connsiteY111" fmla="*/ 2791886 h 3106203"/>
              <a:gd name="connsiteX112" fmla="*/ 3559221 w 11411436"/>
              <a:gd name="connsiteY112" fmla="*/ 2803774 h 3106203"/>
              <a:gd name="connsiteX113" fmla="*/ 3569207 w 11411436"/>
              <a:gd name="connsiteY113" fmla="*/ 2799494 h 3106203"/>
              <a:gd name="connsiteX114" fmla="*/ 3976721 w 11411436"/>
              <a:gd name="connsiteY114" fmla="*/ 2757173 h 3106203"/>
              <a:gd name="connsiteX115" fmla="*/ 3976721 w 11411436"/>
              <a:gd name="connsiteY115" fmla="*/ 2769537 h 3106203"/>
              <a:gd name="connsiteX116" fmla="*/ 3691415 w 11411436"/>
              <a:gd name="connsiteY116" fmla="*/ 2787131 h 3106203"/>
              <a:gd name="connsiteX117" fmla="*/ 2031410 w 11411436"/>
              <a:gd name="connsiteY117" fmla="*/ 2732446 h 3106203"/>
              <a:gd name="connsiteX118" fmla="*/ 2377585 w 11411436"/>
              <a:gd name="connsiteY118" fmla="*/ 2769537 h 3106203"/>
              <a:gd name="connsiteX119" fmla="*/ 2031410 w 11411436"/>
              <a:gd name="connsiteY119" fmla="*/ 2732446 h 3106203"/>
              <a:gd name="connsiteX120" fmla="*/ 3534020 w 11411436"/>
              <a:gd name="connsiteY120" fmla="*/ 2729118 h 3106203"/>
              <a:gd name="connsiteX121" fmla="*/ 3630551 w 11411436"/>
              <a:gd name="connsiteY121" fmla="*/ 2744810 h 3106203"/>
              <a:gd name="connsiteX122" fmla="*/ 3515000 w 11411436"/>
              <a:gd name="connsiteY122" fmla="*/ 2744810 h 3106203"/>
              <a:gd name="connsiteX123" fmla="*/ 3537349 w 11411436"/>
              <a:gd name="connsiteY123" fmla="*/ 2732447 h 3106203"/>
              <a:gd name="connsiteX124" fmla="*/ 1909681 w 11411436"/>
              <a:gd name="connsiteY124" fmla="*/ 2727691 h 3106203"/>
              <a:gd name="connsiteX125" fmla="*/ 1948200 w 11411436"/>
              <a:gd name="connsiteY125" fmla="*/ 2740055 h 3106203"/>
              <a:gd name="connsiteX126" fmla="*/ 1970548 w 11411436"/>
              <a:gd name="connsiteY126" fmla="*/ 2740055 h 3106203"/>
              <a:gd name="connsiteX127" fmla="*/ 2952521 w 11411436"/>
              <a:gd name="connsiteY127" fmla="*/ 2727394 h 3106203"/>
              <a:gd name="connsiteX128" fmla="*/ 2970531 w 11411436"/>
              <a:gd name="connsiteY128" fmla="*/ 2732446 h 3106203"/>
              <a:gd name="connsiteX129" fmla="*/ 2932017 w 11411436"/>
              <a:gd name="connsiteY129" fmla="*/ 2727691 h 3106203"/>
              <a:gd name="connsiteX130" fmla="*/ 2952521 w 11411436"/>
              <a:gd name="connsiteY130" fmla="*/ 2727394 h 3106203"/>
              <a:gd name="connsiteX131" fmla="*/ 4177865 w 11411436"/>
              <a:gd name="connsiteY131" fmla="*/ 2726265 h 3106203"/>
              <a:gd name="connsiteX132" fmla="*/ 4107964 w 11411436"/>
              <a:gd name="connsiteY132" fmla="*/ 2740055 h 3106203"/>
              <a:gd name="connsiteX133" fmla="*/ 4177865 w 11411436"/>
              <a:gd name="connsiteY133" fmla="*/ 2726265 h 3106203"/>
              <a:gd name="connsiteX134" fmla="*/ 3524510 w 11411436"/>
              <a:gd name="connsiteY134" fmla="*/ 2720083 h 3106203"/>
              <a:gd name="connsiteX135" fmla="*/ 3534021 w 11411436"/>
              <a:gd name="connsiteY135" fmla="*/ 2729118 h 3106203"/>
              <a:gd name="connsiteX136" fmla="*/ 3523084 w 11411436"/>
              <a:gd name="connsiteY136" fmla="*/ 2721509 h 3106203"/>
              <a:gd name="connsiteX137" fmla="*/ 3524510 w 11411436"/>
              <a:gd name="connsiteY137" fmla="*/ 2720083 h 3106203"/>
              <a:gd name="connsiteX138" fmla="*/ 1662857 w 11411436"/>
              <a:gd name="connsiteY138" fmla="*/ 2710573 h 3106203"/>
              <a:gd name="connsiteX139" fmla="*/ 1640509 w 11411436"/>
              <a:gd name="connsiteY139" fmla="*/ 2720083 h 3106203"/>
              <a:gd name="connsiteX140" fmla="*/ 1640509 w 11411436"/>
              <a:gd name="connsiteY140" fmla="*/ 2715328 h 3106203"/>
              <a:gd name="connsiteX141" fmla="*/ 4876876 w 11411436"/>
              <a:gd name="connsiteY141" fmla="*/ 2702964 h 3106203"/>
              <a:gd name="connsiteX142" fmla="*/ 4909211 w 11411436"/>
              <a:gd name="connsiteY142" fmla="*/ 2702964 h 3106203"/>
              <a:gd name="connsiteX143" fmla="*/ 4870694 w 11411436"/>
              <a:gd name="connsiteY143" fmla="*/ 2710572 h 3106203"/>
              <a:gd name="connsiteX144" fmla="*/ 1746094 w 11411436"/>
              <a:gd name="connsiteY144" fmla="*/ 2702964 h 3106203"/>
              <a:gd name="connsiteX145" fmla="*/ 1777956 w 11411436"/>
              <a:gd name="connsiteY145" fmla="*/ 2715328 h 3106203"/>
              <a:gd name="connsiteX146" fmla="*/ 1768444 w 11411436"/>
              <a:gd name="connsiteY146" fmla="*/ 2702964 h 3106203"/>
              <a:gd name="connsiteX147" fmla="*/ 1586301 w 11411436"/>
              <a:gd name="connsiteY147" fmla="*/ 2702964 h 3106203"/>
              <a:gd name="connsiteX148" fmla="*/ 1614831 w 11411436"/>
              <a:gd name="connsiteY148" fmla="*/ 2715327 h 3106203"/>
              <a:gd name="connsiteX149" fmla="*/ 1601992 w 11411436"/>
              <a:gd name="connsiteY149" fmla="*/ 2715327 h 3106203"/>
              <a:gd name="connsiteX150" fmla="*/ 3141064 w 11411436"/>
              <a:gd name="connsiteY150" fmla="*/ 2697734 h 3106203"/>
              <a:gd name="connsiteX151" fmla="*/ 3162641 w 11411436"/>
              <a:gd name="connsiteY151" fmla="*/ 2698209 h 3106203"/>
              <a:gd name="connsiteX152" fmla="*/ 3162641 w 11411436"/>
              <a:gd name="connsiteY152" fmla="*/ 2702964 h 3106203"/>
              <a:gd name="connsiteX153" fmla="*/ 3124123 w 11411436"/>
              <a:gd name="connsiteY153" fmla="*/ 2702964 h 3106203"/>
              <a:gd name="connsiteX154" fmla="*/ 3141064 w 11411436"/>
              <a:gd name="connsiteY154" fmla="*/ 2697734 h 3106203"/>
              <a:gd name="connsiteX155" fmla="*/ 3223566 w 11411436"/>
              <a:gd name="connsiteY155" fmla="*/ 2697258 h 3106203"/>
              <a:gd name="connsiteX156" fmla="*/ 3239675 w 11411436"/>
              <a:gd name="connsiteY156" fmla="*/ 2702964 h 3106203"/>
              <a:gd name="connsiteX157" fmla="*/ 3207815 w 11411436"/>
              <a:gd name="connsiteY157" fmla="*/ 2702964 h 3106203"/>
              <a:gd name="connsiteX158" fmla="*/ 3223566 w 11411436"/>
              <a:gd name="connsiteY158" fmla="*/ 2697258 h 3106203"/>
              <a:gd name="connsiteX159" fmla="*/ 1986715 w 11411436"/>
              <a:gd name="connsiteY159" fmla="*/ 2661119 h 3106203"/>
              <a:gd name="connsiteX160" fmla="*/ 2255855 w 11411436"/>
              <a:gd name="connsiteY160" fmla="*/ 2685846 h 3106203"/>
              <a:gd name="connsiteX161" fmla="*/ 1986715 w 11411436"/>
              <a:gd name="connsiteY161" fmla="*/ 2661119 h 3106203"/>
              <a:gd name="connsiteX162" fmla="*/ 4124133 w 11411436"/>
              <a:gd name="connsiteY162" fmla="*/ 2651133 h 3106203"/>
              <a:gd name="connsiteX163" fmla="*/ 4124133 w 11411436"/>
              <a:gd name="connsiteY163" fmla="*/ 2673482 h 3106203"/>
              <a:gd name="connsiteX164" fmla="*/ 4107964 w 11411436"/>
              <a:gd name="connsiteY164" fmla="*/ 2661119 h 3106203"/>
              <a:gd name="connsiteX165" fmla="*/ 3870681 w 11411436"/>
              <a:gd name="connsiteY165" fmla="*/ 2698209 h 3106203"/>
              <a:gd name="connsiteX166" fmla="*/ 3909198 w 11411436"/>
              <a:gd name="connsiteY166" fmla="*/ 2710573 h 3106203"/>
              <a:gd name="connsiteX167" fmla="*/ 3800311 w 11411436"/>
              <a:gd name="connsiteY167" fmla="*/ 2702964 h 3106203"/>
              <a:gd name="connsiteX168" fmla="*/ 3515000 w 11411436"/>
              <a:gd name="connsiteY168" fmla="*/ 2710573 h 3106203"/>
              <a:gd name="connsiteX169" fmla="*/ 3523084 w 11411436"/>
              <a:gd name="connsiteY169" fmla="*/ 2721985 h 3106203"/>
              <a:gd name="connsiteX170" fmla="*/ 3492651 w 11411436"/>
              <a:gd name="connsiteY170" fmla="*/ 2740530 h 3106203"/>
              <a:gd name="connsiteX171" fmla="*/ 3460790 w 11411436"/>
              <a:gd name="connsiteY171" fmla="*/ 2720558 h 3106203"/>
              <a:gd name="connsiteX172" fmla="*/ 3460790 w 11411436"/>
              <a:gd name="connsiteY172" fmla="*/ 2745285 h 3106203"/>
              <a:gd name="connsiteX173" fmla="*/ 3454610 w 11411436"/>
              <a:gd name="connsiteY173" fmla="*/ 2728167 h 3106203"/>
              <a:gd name="connsiteX174" fmla="*/ 3393742 w 11411436"/>
              <a:gd name="connsiteY174" fmla="*/ 2732922 h 3106203"/>
              <a:gd name="connsiteX175" fmla="*/ 3432260 w 11411436"/>
              <a:gd name="connsiteY175" fmla="*/ 2745285 h 3106203"/>
              <a:gd name="connsiteX176" fmla="*/ 2977189 w 11411436"/>
              <a:gd name="connsiteY176" fmla="*/ 2715803 h 3106203"/>
              <a:gd name="connsiteX177" fmla="*/ 3031873 w 11411436"/>
              <a:gd name="connsiteY177" fmla="*/ 2711048 h 3106203"/>
              <a:gd name="connsiteX178" fmla="*/ 3294835 w 11411436"/>
              <a:gd name="connsiteY178" fmla="*/ 2715803 h 3106203"/>
              <a:gd name="connsiteX179" fmla="*/ 3256318 w 11411436"/>
              <a:gd name="connsiteY179" fmla="*/ 2698685 h 3106203"/>
              <a:gd name="connsiteX180" fmla="*/ 4124133 w 11411436"/>
              <a:gd name="connsiteY180" fmla="*/ 2651133 h 3106203"/>
              <a:gd name="connsiteX181" fmla="*/ 1378025 w 11411436"/>
              <a:gd name="connsiteY181" fmla="*/ 2643525 h 3106203"/>
              <a:gd name="connsiteX182" fmla="*/ 1416065 w 11411436"/>
              <a:gd name="connsiteY182" fmla="*/ 2643525 h 3106203"/>
              <a:gd name="connsiteX183" fmla="*/ 1422724 w 11411436"/>
              <a:gd name="connsiteY183" fmla="*/ 2661119 h 3106203"/>
              <a:gd name="connsiteX184" fmla="*/ 4370926 w 11411436"/>
              <a:gd name="connsiteY184" fmla="*/ 2579330 h 3106203"/>
              <a:gd name="connsiteX185" fmla="*/ 4383289 w 11411436"/>
              <a:gd name="connsiteY185" fmla="*/ 2591693 h 3106203"/>
              <a:gd name="connsiteX186" fmla="*/ 4322423 w 11411436"/>
              <a:gd name="connsiteY186" fmla="*/ 2596448 h 3106203"/>
              <a:gd name="connsiteX187" fmla="*/ 4293891 w 11411436"/>
              <a:gd name="connsiteY187" fmla="*/ 2512282 h 3106203"/>
              <a:gd name="connsiteX188" fmla="*/ 4261556 w 11411436"/>
              <a:gd name="connsiteY188" fmla="*/ 2524645 h 3106203"/>
              <a:gd name="connsiteX189" fmla="*/ 4261556 w 11411436"/>
              <a:gd name="connsiteY189" fmla="*/ 2519890 h 3106203"/>
              <a:gd name="connsiteX190" fmla="*/ 4332409 w 11411436"/>
              <a:gd name="connsiteY190" fmla="*/ 2507527 h 3106203"/>
              <a:gd name="connsiteX191" fmla="*/ 4354758 w 11411436"/>
              <a:gd name="connsiteY191" fmla="*/ 2507527 h 3106203"/>
              <a:gd name="connsiteX192" fmla="*/ 4322423 w 11411436"/>
              <a:gd name="connsiteY192" fmla="*/ 2512282 h 3106203"/>
              <a:gd name="connsiteX193" fmla="*/ 1230162 w 11411436"/>
              <a:gd name="connsiteY193" fmla="*/ 2502772 h 3106203"/>
              <a:gd name="connsiteX194" fmla="*/ 1246329 w 11411436"/>
              <a:gd name="connsiteY194" fmla="*/ 2519890 h 3106203"/>
              <a:gd name="connsiteX195" fmla="*/ 1255839 w 11411436"/>
              <a:gd name="connsiteY195" fmla="*/ 2502772 h 3106203"/>
              <a:gd name="connsiteX196" fmla="*/ 5268228 w 11411436"/>
              <a:gd name="connsiteY196" fmla="*/ 2477569 h 3106203"/>
              <a:gd name="connsiteX197" fmla="*/ 5262046 w 11411436"/>
              <a:gd name="connsiteY197" fmla="*/ 2494688 h 3106203"/>
              <a:gd name="connsiteX198" fmla="*/ 5153152 w 11411436"/>
              <a:gd name="connsiteY198" fmla="*/ 2519415 h 3106203"/>
              <a:gd name="connsiteX199" fmla="*/ 4976735 w 11411436"/>
              <a:gd name="connsiteY199" fmla="*/ 2571246 h 3106203"/>
              <a:gd name="connsiteX200" fmla="*/ 4685242 w 11411436"/>
              <a:gd name="connsiteY200" fmla="*/ 2630686 h 3106203"/>
              <a:gd name="connsiteX201" fmla="*/ 4640544 w 11411436"/>
              <a:gd name="connsiteY201" fmla="*/ 2672531 h 3106203"/>
              <a:gd name="connsiteX202" fmla="*/ 4384240 w 11411436"/>
              <a:gd name="connsiteY202" fmla="*/ 2689650 h 3106203"/>
              <a:gd name="connsiteX203" fmla="*/ 4384240 w 11411436"/>
              <a:gd name="connsiteY203" fmla="*/ 2680615 h 3106203"/>
              <a:gd name="connsiteX204" fmla="*/ 4408967 w 11411436"/>
              <a:gd name="connsiteY204" fmla="*/ 2680615 h 3106203"/>
              <a:gd name="connsiteX205" fmla="*/ 4447484 w 11411436"/>
              <a:gd name="connsiteY205" fmla="*/ 2655888 h 3106203"/>
              <a:gd name="connsiteX206" fmla="*/ 4546867 w 11411436"/>
              <a:gd name="connsiteY206" fmla="*/ 2643525 h 3106203"/>
              <a:gd name="connsiteX207" fmla="*/ 4976259 w 11411436"/>
              <a:gd name="connsiteY207" fmla="*/ 2561736 h 3106203"/>
              <a:gd name="connsiteX208" fmla="*/ 4970077 w 11411436"/>
              <a:gd name="connsiteY208" fmla="*/ 2554127 h 3106203"/>
              <a:gd name="connsiteX209" fmla="*/ 5268228 w 11411436"/>
              <a:gd name="connsiteY209" fmla="*/ 2477569 h 3106203"/>
              <a:gd name="connsiteX210" fmla="*/ 8143205 w 11411436"/>
              <a:gd name="connsiteY210" fmla="*/ 2440479 h 3106203"/>
              <a:gd name="connsiteX211" fmla="*/ 7985333 w 11411436"/>
              <a:gd name="connsiteY211" fmla="*/ 2453318 h 3106203"/>
              <a:gd name="connsiteX212" fmla="*/ 5613928 w 11411436"/>
              <a:gd name="connsiteY212" fmla="*/ 2423360 h 3106203"/>
              <a:gd name="connsiteX213" fmla="*/ 5453679 w 11411436"/>
              <a:gd name="connsiteY213" fmla="*/ 2472814 h 3106203"/>
              <a:gd name="connsiteX214" fmla="*/ 5200703 w 11411436"/>
              <a:gd name="connsiteY214" fmla="*/ 2406241 h 3106203"/>
              <a:gd name="connsiteX215" fmla="*/ 5162186 w 11411436"/>
              <a:gd name="connsiteY215" fmla="*/ 2413374 h 3106203"/>
              <a:gd name="connsiteX216" fmla="*/ 5152676 w 11411436"/>
              <a:gd name="connsiteY216" fmla="*/ 2413374 h 3106203"/>
              <a:gd name="connsiteX217" fmla="*/ 4454143 w 11411436"/>
              <a:gd name="connsiteY217" fmla="*/ 2383892 h 3106203"/>
              <a:gd name="connsiteX218" fmla="*/ 4063268 w 11411436"/>
              <a:gd name="connsiteY218" fmla="*/ 2435724 h 3106203"/>
              <a:gd name="connsiteX219" fmla="*/ 4454143 w 11411436"/>
              <a:gd name="connsiteY219" fmla="*/ 2383892 h 3106203"/>
              <a:gd name="connsiteX220" fmla="*/ 4652909 w 11411436"/>
              <a:gd name="connsiteY220" fmla="*/ 2346326 h 3106203"/>
              <a:gd name="connsiteX221" fmla="*/ 4493613 w 11411436"/>
              <a:gd name="connsiteY221" fmla="*/ 2380088 h 3106203"/>
              <a:gd name="connsiteX222" fmla="*/ 4652909 w 11411436"/>
              <a:gd name="connsiteY222" fmla="*/ 2346326 h 3106203"/>
              <a:gd name="connsiteX223" fmla="*/ 6261582 w 11411436"/>
              <a:gd name="connsiteY223" fmla="*/ 2299726 h 3106203"/>
              <a:gd name="connsiteX224" fmla="*/ 5729478 w 11411436"/>
              <a:gd name="connsiteY224" fmla="*/ 2413375 h 3106203"/>
              <a:gd name="connsiteX225" fmla="*/ 6261582 w 11411436"/>
              <a:gd name="connsiteY225" fmla="*/ 2299726 h 3106203"/>
              <a:gd name="connsiteX226" fmla="*/ 999514 w 11411436"/>
              <a:gd name="connsiteY226" fmla="*/ 2294970 h 3106203"/>
              <a:gd name="connsiteX227" fmla="*/ 1038031 w 11411436"/>
              <a:gd name="connsiteY227" fmla="*/ 2304956 h 3106203"/>
              <a:gd name="connsiteX228" fmla="*/ 999514 w 11411436"/>
              <a:gd name="connsiteY228" fmla="*/ 2294970 h 3106203"/>
              <a:gd name="connsiteX229" fmla="*/ 916299 w 11411436"/>
              <a:gd name="connsiteY229" fmla="*/ 2257880 h 3106203"/>
              <a:gd name="connsiteX230" fmla="*/ 948634 w 11411436"/>
              <a:gd name="connsiteY230" fmla="*/ 2270244 h 3106203"/>
              <a:gd name="connsiteX231" fmla="*/ 932467 w 11411436"/>
              <a:gd name="connsiteY231" fmla="*/ 2270244 h 3106203"/>
              <a:gd name="connsiteX232" fmla="*/ 7075192 w 11411436"/>
              <a:gd name="connsiteY232" fmla="*/ 2240286 h 3106203"/>
              <a:gd name="connsiteX233" fmla="*/ 7100871 w 11411436"/>
              <a:gd name="connsiteY233" fmla="*/ 2240286 h 3106203"/>
              <a:gd name="connsiteX234" fmla="*/ 7068535 w 11411436"/>
              <a:gd name="connsiteY234" fmla="*/ 2245517 h 3106203"/>
              <a:gd name="connsiteX235" fmla="*/ 5668613 w 11411436"/>
              <a:gd name="connsiteY235" fmla="*/ 2223167 h 3106203"/>
              <a:gd name="connsiteX236" fmla="*/ 5690965 w 11411436"/>
              <a:gd name="connsiteY236" fmla="*/ 2223167 h 3106203"/>
              <a:gd name="connsiteX237" fmla="*/ 5652449 w 11411436"/>
              <a:gd name="connsiteY237" fmla="*/ 2235530 h 3106203"/>
              <a:gd name="connsiteX238" fmla="*/ 7123220 w 11411436"/>
              <a:gd name="connsiteY238" fmla="*/ 2186077 h 3106203"/>
              <a:gd name="connsiteX239" fmla="*/ 7084703 w 11411436"/>
              <a:gd name="connsiteY239" fmla="*/ 2193210 h 3106203"/>
              <a:gd name="connsiteX240" fmla="*/ 7062354 w 11411436"/>
              <a:gd name="connsiteY240" fmla="*/ 2193210 h 3106203"/>
              <a:gd name="connsiteX241" fmla="*/ 6892594 w 11411436"/>
              <a:gd name="connsiteY241" fmla="*/ 2181322 h 3106203"/>
              <a:gd name="connsiteX242" fmla="*/ 6892594 w 11411436"/>
              <a:gd name="connsiteY242" fmla="*/ 2186077 h 3106203"/>
              <a:gd name="connsiteX243" fmla="*/ 6815560 w 11411436"/>
              <a:gd name="connsiteY243" fmla="*/ 2193686 h 3106203"/>
              <a:gd name="connsiteX244" fmla="*/ 6892594 w 11411436"/>
              <a:gd name="connsiteY244" fmla="*/ 2181322 h 3106203"/>
              <a:gd name="connsiteX245" fmla="*/ 823574 w 11411436"/>
              <a:gd name="connsiteY245" fmla="*/ 2168958 h 3106203"/>
              <a:gd name="connsiteX246" fmla="*/ 855434 w 11411436"/>
              <a:gd name="connsiteY246" fmla="*/ 2168958 h 3106203"/>
              <a:gd name="connsiteX247" fmla="*/ 893951 w 11411436"/>
              <a:gd name="connsiteY247" fmla="*/ 2198440 h 3106203"/>
              <a:gd name="connsiteX248" fmla="*/ 884440 w 11411436"/>
              <a:gd name="connsiteY248" fmla="*/ 2206048 h 3106203"/>
              <a:gd name="connsiteX249" fmla="*/ 6959642 w 11411436"/>
              <a:gd name="connsiteY249" fmla="*/ 2168482 h 3106203"/>
              <a:gd name="connsiteX250" fmla="*/ 6959642 w 11411436"/>
              <a:gd name="connsiteY250" fmla="*/ 2180846 h 3106203"/>
              <a:gd name="connsiteX251" fmla="*/ 6908286 w 11411436"/>
              <a:gd name="connsiteY251" fmla="*/ 2180846 h 3106203"/>
              <a:gd name="connsiteX252" fmla="*/ 6959642 w 11411436"/>
              <a:gd name="connsiteY252" fmla="*/ 2168482 h 3106203"/>
              <a:gd name="connsiteX253" fmla="*/ 7315329 w 11411436"/>
              <a:gd name="connsiteY253" fmla="*/ 2156119 h 3106203"/>
              <a:gd name="connsiteX254" fmla="*/ 7167919 w 11411436"/>
              <a:gd name="connsiteY254" fmla="*/ 2180846 h 3106203"/>
              <a:gd name="connsiteX255" fmla="*/ 7062354 w 11411436"/>
              <a:gd name="connsiteY255" fmla="*/ 2156119 h 3106203"/>
              <a:gd name="connsiteX256" fmla="*/ 7008145 w 11411436"/>
              <a:gd name="connsiteY256" fmla="*/ 2163727 h 3106203"/>
              <a:gd name="connsiteX257" fmla="*/ 937327 w 11411436"/>
              <a:gd name="connsiteY257" fmla="*/ 2124742 h 3106203"/>
              <a:gd name="connsiteX258" fmla="*/ 961000 w 11411436"/>
              <a:gd name="connsiteY258" fmla="*/ 2163727 h 3106203"/>
              <a:gd name="connsiteX259" fmla="*/ 916301 w 11411436"/>
              <a:gd name="connsiteY259" fmla="*/ 2126637 h 3106203"/>
              <a:gd name="connsiteX260" fmla="*/ 937327 w 11411436"/>
              <a:gd name="connsiteY260" fmla="*/ 2124742 h 3106203"/>
              <a:gd name="connsiteX261" fmla="*/ 6512181 w 11411436"/>
              <a:gd name="connsiteY261" fmla="*/ 2003954 h 3106203"/>
              <a:gd name="connsiteX262" fmla="*/ 6331960 w 11411436"/>
              <a:gd name="connsiteY262" fmla="*/ 2020121 h 3106203"/>
              <a:gd name="connsiteX263" fmla="*/ 6512181 w 11411436"/>
              <a:gd name="connsiteY263" fmla="*/ 2003954 h 3106203"/>
              <a:gd name="connsiteX264" fmla="*/ 10573767 w 11411436"/>
              <a:gd name="connsiteY264" fmla="*/ 1994117 h 3106203"/>
              <a:gd name="connsiteX265" fmla="*/ 10590217 w 11411436"/>
              <a:gd name="connsiteY265" fmla="*/ 2007758 h 3106203"/>
              <a:gd name="connsiteX266" fmla="*/ 10513183 w 11411436"/>
              <a:gd name="connsiteY266" fmla="*/ 2015366 h 3106203"/>
              <a:gd name="connsiteX267" fmla="*/ 10513183 w 11411436"/>
              <a:gd name="connsiteY267" fmla="*/ 2007758 h 3106203"/>
              <a:gd name="connsiteX268" fmla="*/ 10573767 w 11411436"/>
              <a:gd name="connsiteY268" fmla="*/ 1994117 h 3106203"/>
              <a:gd name="connsiteX269" fmla="*/ 6706667 w 11411436"/>
              <a:gd name="connsiteY269" fmla="*/ 1931200 h 3106203"/>
              <a:gd name="connsiteX270" fmla="*/ 6700486 w 11411436"/>
              <a:gd name="connsiteY270" fmla="*/ 1943563 h 3106203"/>
              <a:gd name="connsiteX271" fmla="*/ 6745185 w 11411436"/>
              <a:gd name="connsiteY271" fmla="*/ 1931200 h 3106203"/>
              <a:gd name="connsiteX272" fmla="*/ 6898777 w 11411436"/>
              <a:gd name="connsiteY272" fmla="*/ 1918836 h 3106203"/>
              <a:gd name="connsiteX273" fmla="*/ 6777044 w 11411436"/>
              <a:gd name="connsiteY273" fmla="*/ 1926444 h 3106203"/>
              <a:gd name="connsiteX274" fmla="*/ 6767534 w 11411436"/>
              <a:gd name="connsiteY274" fmla="*/ 1931200 h 3106203"/>
              <a:gd name="connsiteX275" fmla="*/ 7772301 w 11411436"/>
              <a:gd name="connsiteY275" fmla="*/ 1895060 h 3106203"/>
              <a:gd name="connsiteX276" fmla="*/ 7745197 w 11411436"/>
              <a:gd name="connsiteY276" fmla="*/ 1901242 h 3106203"/>
              <a:gd name="connsiteX277" fmla="*/ 7772301 w 11411436"/>
              <a:gd name="connsiteY277" fmla="*/ 1895060 h 3106203"/>
              <a:gd name="connsiteX278" fmla="*/ 7799406 w 11411436"/>
              <a:gd name="connsiteY278" fmla="*/ 1888879 h 3106203"/>
              <a:gd name="connsiteX279" fmla="*/ 7772301 w 11411436"/>
              <a:gd name="connsiteY279" fmla="*/ 1895061 h 3106203"/>
              <a:gd name="connsiteX280" fmla="*/ 6985320 w 11411436"/>
              <a:gd name="connsiteY280" fmla="*/ 1888879 h 3106203"/>
              <a:gd name="connsiteX281" fmla="*/ 6953461 w 11411436"/>
              <a:gd name="connsiteY281" fmla="*/ 1896487 h 3106203"/>
              <a:gd name="connsiteX282" fmla="*/ 6991502 w 11411436"/>
              <a:gd name="connsiteY282" fmla="*/ 1901242 h 3106203"/>
              <a:gd name="connsiteX283" fmla="*/ 10138476 w 11411436"/>
              <a:gd name="connsiteY283" fmla="*/ 1866529 h 3106203"/>
              <a:gd name="connsiteX284" fmla="*/ 9677224 w 11411436"/>
              <a:gd name="connsiteY284" fmla="*/ 1908850 h 3106203"/>
              <a:gd name="connsiteX285" fmla="*/ 10138476 w 11411436"/>
              <a:gd name="connsiteY285" fmla="*/ 1866529 h 3106203"/>
              <a:gd name="connsiteX286" fmla="*/ 7584472 w 11411436"/>
              <a:gd name="connsiteY286" fmla="*/ 1795202 h 3106203"/>
              <a:gd name="connsiteX287" fmla="*/ 7661506 w 11411436"/>
              <a:gd name="connsiteY287" fmla="*/ 1807565 h 3106203"/>
              <a:gd name="connsiteX288" fmla="*/ 7584472 w 11411436"/>
              <a:gd name="connsiteY288" fmla="*/ 1795202 h 3106203"/>
              <a:gd name="connsiteX289" fmla="*/ 8126139 w 11411436"/>
              <a:gd name="connsiteY289" fmla="*/ 1777415 h 3106203"/>
              <a:gd name="connsiteX290" fmla="*/ 8138926 w 11411436"/>
              <a:gd name="connsiteY290" fmla="*/ 1777608 h 3106203"/>
              <a:gd name="connsiteX291" fmla="*/ 8138926 w 11411436"/>
              <a:gd name="connsiteY291" fmla="*/ 1789971 h 3106203"/>
              <a:gd name="connsiteX292" fmla="*/ 8090898 w 11411436"/>
              <a:gd name="connsiteY292" fmla="*/ 1782363 h 3106203"/>
              <a:gd name="connsiteX293" fmla="*/ 8126139 w 11411436"/>
              <a:gd name="connsiteY293" fmla="*/ 1777415 h 3106203"/>
              <a:gd name="connsiteX294" fmla="*/ 9713987 w 11411436"/>
              <a:gd name="connsiteY294" fmla="*/ 1769866 h 3106203"/>
              <a:gd name="connsiteX295" fmla="*/ 9830816 w 11411436"/>
              <a:gd name="connsiteY295" fmla="*/ 1770475 h 3106203"/>
              <a:gd name="connsiteX296" fmla="*/ 9359578 w 11411436"/>
              <a:gd name="connsiteY296" fmla="*/ 1782839 h 3106203"/>
              <a:gd name="connsiteX297" fmla="*/ 9713987 w 11411436"/>
              <a:gd name="connsiteY297" fmla="*/ 1769866 h 3106203"/>
              <a:gd name="connsiteX298" fmla="*/ 8337691 w 11411436"/>
              <a:gd name="connsiteY298" fmla="*/ 1765244 h 3106203"/>
              <a:gd name="connsiteX299" fmla="*/ 8420907 w 11411436"/>
              <a:gd name="connsiteY299" fmla="*/ 1765244 h 3106203"/>
              <a:gd name="connsiteX300" fmla="*/ 8331510 w 11411436"/>
              <a:gd name="connsiteY300" fmla="*/ 1770475 h 3106203"/>
              <a:gd name="connsiteX301" fmla="*/ 8574975 w 11411436"/>
              <a:gd name="connsiteY301" fmla="*/ 1748125 h 3106203"/>
              <a:gd name="connsiteX302" fmla="*/ 8584485 w 11411436"/>
              <a:gd name="connsiteY302" fmla="*/ 1752880 h 3106203"/>
              <a:gd name="connsiteX303" fmla="*/ 8552150 w 11411436"/>
              <a:gd name="connsiteY303" fmla="*/ 1752880 h 3106203"/>
              <a:gd name="connsiteX304" fmla="*/ 8661043 w 11411436"/>
              <a:gd name="connsiteY304" fmla="*/ 1711036 h 3106203"/>
              <a:gd name="connsiteX305" fmla="*/ 8398557 w 11411436"/>
              <a:gd name="connsiteY305" fmla="*/ 1723399 h 3106203"/>
              <a:gd name="connsiteX306" fmla="*/ 8661043 w 11411436"/>
              <a:gd name="connsiteY306" fmla="*/ 1711036 h 3106203"/>
              <a:gd name="connsiteX307" fmla="*/ 8677211 w 11411436"/>
              <a:gd name="connsiteY307" fmla="*/ 1693916 h 3106203"/>
              <a:gd name="connsiteX308" fmla="*/ 8760426 w 11411436"/>
              <a:gd name="connsiteY308" fmla="*/ 1711035 h 3106203"/>
              <a:gd name="connsiteX309" fmla="*/ 8738077 w 11411436"/>
              <a:gd name="connsiteY309" fmla="*/ 1711035 h 3106203"/>
              <a:gd name="connsiteX310" fmla="*/ 8677211 w 11411436"/>
              <a:gd name="connsiteY310" fmla="*/ 1693916 h 3106203"/>
              <a:gd name="connsiteX311" fmla="*/ 9090911 w 11411436"/>
              <a:gd name="connsiteY311" fmla="*/ 1681077 h 3106203"/>
              <a:gd name="connsiteX312" fmla="*/ 9090911 w 11411436"/>
              <a:gd name="connsiteY312" fmla="*/ 1688685 h 3106203"/>
              <a:gd name="connsiteX313" fmla="*/ 8953011 w 11411436"/>
              <a:gd name="connsiteY313" fmla="*/ 1693441 h 3106203"/>
              <a:gd name="connsiteX314" fmla="*/ 9090911 w 11411436"/>
              <a:gd name="connsiteY314" fmla="*/ 1681077 h 3106203"/>
              <a:gd name="connsiteX315" fmla="*/ 486929 w 11411436"/>
              <a:gd name="connsiteY315" fmla="*/ 1664434 h 3106203"/>
              <a:gd name="connsiteX316" fmla="*/ 845944 w 11411436"/>
              <a:gd name="connsiteY316" fmla="*/ 1829914 h 3106203"/>
              <a:gd name="connsiteX317" fmla="*/ 862111 w 11411436"/>
              <a:gd name="connsiteY317" fmla="*/ 1829914 h 3106203"/>
              <a:gd name="connsiteX318" fmla="*/ 862111 w 11411436"/>
              <a:gd name="connsiteY318" fmla="*/ 1807565 h 3106203"/>
              <a:gd name="connsiteX319" fmla="*/ 486929 w 11411436"/>
              <a:gd name="connsiteY319" fmla="*/ 1664434 h 3106203"/>
              <a:gd name="connsiteX320" fmla="*/ 9683406 w 11411436"/>
              <a:gd name="connsiteY320" fmla="*/ 1659204 h 3106203"/>
              <a:gd name="connsiteX321" fmla="*/ 9683406 w 11411436"/>
              <a:gd name="connsiteY321" fmla="*/ 1671568 h 3106203"/>
              <a:gd name="connsiteX322" fmla="*/ 9535995 w 11411436"/>
              <a:gd name="connsiteY322" fmla="*/ 1688686 h 3106203"/>
              <a:gd name="connsiteX323" fmla="*/ 9574512 w 11411436"/>
              <a:gd name="connsiteY323" fmla="*/ 1701050 h 3106203"/>
              <a:gd name="connsiteX324" fmla="*/ 8815111 w 11411436"/>
              <a:gd name="connsiteY324" fmla="*/ 1735762 h 3106203"/>
              <a:gd name="connsiteX325" fmla="*/ 9683406 w 11411436"/>
              <a:gd name="connsiteY325" fmla="*/ 1659204 h 3106203"/>
              <a:gd name="connsiteX326" fmla="*/ 9710748 w 11411436"/>
              <a:gd name="connsiteY326" fmla="*/ 1651714 h 3106203"/>
              <a:gd name="connsiteX327" fmla="*/ 9721922 w 11411436"/>
              <a:gd name="connsiteY327" fmla="*/ 1659203 h 3106203"/>
              <a:gd name="connsiteX328" fmla="*/ 9699573 w 11411436"/>
              <a:gd name="connsiteY328" fmla="*/ 1659203 h 3106203"/>
              <a:gd name="connsiteX329" fmla="*/ 9710748 w 11411436"/>
              <a:gd name="connsiteY329" fmla="*/ 1651714 h 3106203"/>
              <a:gd name="connsiteX330" fmla="*/ 9545506 w 11411436"/>
              <a:gd name="connsiteY330" fmla="*/ 1634477 h 3106203"/>
              <a:gd name="connsiteX331" fmla="*/ 9552163 w 11411436"/>
              <a:gd name="connsiteY331" fmla="*/ 1646841 h 3106203"/>
              <a:gd name="connsiteX332" fmla="*/ 9414263 w 11411436"/>
              <a:gd name="connsiteY332" fmla="*/ 1651596 h 3106203"/>
              <a:gd name="connsiteX333" fmla="*/ 9869333 w 11411436"/>
              <a:gd name="connsiteY333" fmla="*/ 1634001 h 3106203"/>
              <a:gd name="connsiteX334" fmla="*/ 9869333 w 11411436"/>
              <a:gd name="connsiteY334" fmla="*/ 1646364 h 3106203"/>
              <a:gd name="connsiteX335" fmla="*/ 9830816 w 11411436"/>
              <a:gd name="connsiteY335" fmla="*/ 1641609 h 3106203"/>
              <a:gd name="connsiteX336" fmla="*/ 9728105 w 11411436"/>
              <a:gd name="connsiteY336" fmla="*/ 1612128 h 3106203"/>
              <a:gd name="connsiteX337" fmla="*/ 9683406 w 11411436"/>
              <a:gd name="connsiteY337" fmla="*/ 1622114 h 3106203"/>
              <a:gd name="connsiteX338" fmla="*/ 11189369 w 11411436"/>
              <a:gd name="connsiteY338" fmla="*/ 1562674 h 3106203"/>
              <a:gd name="connsiteX339" fmla="*/ 11221705 w 11411436"/>
              <a:gd name="connsiteY339" fmla="*/ 1569807 h 3106203"/>
              <a:gd name="connsiteX340" fmla="*/ 11128503 w 11411436"/>
              <a:gd name="connsiteY340" fmla="*/ 1569807 h 3106203"/>
              <a:gd name="connsiteX341" fmla="*/ 10737627 w 11411436"/>
              <a:gd name="connsiteY341" fmla="*/ 1545080 h 3106203"/>
              <a:gd name="connsiteX342" fmla="*/ 10759977 w 11411436"/>
              <a:gd name="connsiteY342" fmla="*/ 1545080 h 3106203"/>
              <a:gd name="connsiteX343" fmla="*/ 10728117 w 11411436"/>
              <a:gd name="connsiteY343" fmla="*/ 1552688 h 3106203"/>
              <a:gd name="connsiteX344" fmla="*/ 608661 w 11411436"/>
              <a:gd name="connsiteY344" fmla="*/ 1545080 h 3106203"/>
              <a:gd name="connsiteX345" fmla="*/ 756071 w 11411436"/>
              <a:gd name="connsiteY345" fmla="*/ 1592156 h 3106203"/>
              <a:gd name="connsiteX346" fmla="*/ 624829 w 11411436"/>
              <a:gd name="connsiteY346" fmla="*/ 1545080 h 3106203"/>
              <a:gd name="connsiteX347" fmla="*/ 7767071 w 11411436"/>
              <a:gd name="connsiteY347" fmla="*/ 1540324 h 3106203"/>
              <a:gd name="connsiteX348" fmla="*/ 7552612 w 11411436"/>
              <a:gd name="connsiteY348" fmla="*/ 1575037 h 3106203"/>
              <a:gd name="connsiteX349" fmla="*/ 7414712 w 11411436"/>
              <a:gd name="connsiteY349" fmla="*/ 1575037 h 3106203"/>
              <a:gd name="connsiteX350" fmla="*/ 7767071 w 11411436"/>
              <a:gd name="connsiteY350" fmla="*/ 1540324 h 3106203"/>
              <a:gd name="connsiteX351" fmla="*/ 7574962 w 11411436"/>
              <a:gd name="connsiteY351" fmla="*/ 1532716 h 3106203"/>
              <a:gd name="connsiteX352" fmla="*/ 7535494 w 11411436"/>
              <a:gd name="connsiteY352" fmla="*/ 1539373 h 3106203"/>
              <a:gd name="connsiteX353" fmla="*/ 7821756 w 11411436"/>
              <a:gd name="connsiteY353" fmla="*/ 1527961 h 3106203"/>
              <a:gd name="connsiteX354" fmla="*/ 7831266 w 11411436"/>
              <a:gd name="connsiteY354" fmla="*/ 1532716 h 3106203"/>
              <a:gd name="connsiteX355" fmla="*/ 7792749 w 11411436"/>
              <a:gd name="connsiteY355" fmla="*/ 1532716 h 3106203"/>
              <a:gd name="connsiteX356" fmla="*/ 776667 w 11411436"/>
              <a:gd name="connsiteY356" fmla="*/ 1527426 h 3106203"/>
              <a:gd name="connsiteX357" fmla="*/ 756071 w 11411436"/>
              <a:gd name="connsiteY357" fmla="*/ 1532716 h 3106203"/>
              <a:gd name="connsiteX358" fmla="*/ 833105 w 11411436"/>
              <a:gd name="connsiteY358" fmla="*/ 1545080 h 3106203"/>
              <a:gd name="connsiteX359" fmla="*/ 776667 w 11411436"/>
              <a:gd name="connsiteY359" fmla="*/ 1527426 h 3106203"/>
              <a:gd name="connsiteX360" fmla="*/ 10523169 w 11411436"/>
              <a:gd name="connsiteY360" fmla="*/ 1523206 h 3106203"/>
              <a:gd name="connsiteX361" fmla="*/ 10561686 w 11411436"/>
              <a:gd name="connsiteY361" fmla="*/ 1523206 h 3106203"/>
              <a:gd name="connsiteX362" fmla="*/ 10523169 w 11411436"/>
              <a:gd name="connsiteY362" fmla="*/ 1523206 h 3106203"/>
              <a:gd name="connsiteX363" fmla="*/ 9452780 w 11411436"/>
              <a:gd name="connsiteY363" fmla="*/ 1503234 h 3106203"/>
              <a:gd name="connsiteX364" fmla="*/ 8574975 w 11411436"/>
              <a:gd name="connsiteY364" fmla="*/ 1557443 h 3106203"/>
              <a:gd name="connsiteX365" fmla="*/ 8584485 w 11411436"/>
              <a:gd name="connsiteY365" fmla="*/ 1569806 h 3106203"/>
              <a:gd name="connsiteX366" fmla="*/ 9497479 w 11411436"/>
              <a:gd name="connsiteY366" fmla="*/ 1515597 h 3106203"/>
              <a:gd name="connsiteX367" fmla="*/ 9869333 w 11411436"/>
              <a:gd name="connsiteY367" fmla="*/ 1480885 h 3106203"/>
              <a:gd name="connsiteX368" fmla="*/ 9523157 w 11411436"/>
              <a:gd name="connsiteY368" fmla="*/ 1503234 h 3106203"/>
              <a:gd name="connsiteX369" fmla="*/ 9753782 w 11411436"/>
              <a:gd name="connsiteY369" fmla="*/ 1503234 h 3106203"/>
              <a:gd name="connsiteX370" fmla="*/ 9869333 w 11411436"/>
              <a:gd name="connsiteY370" fmla="*/ 1480885 h 3106203"/>
              <a:gd name="connsiteX371" fmla="*/ 10522694 w 11411436"/>
              <a:gd name="connsiteY371" fmla="*/ 1468521 h 3106203"/>
              <a:gd name="connsiteX372" fmla="*/ 10490834 w 11411436"/>
              <a:gd name="connsiteY372" fmla="*/ 1473276 h 3106203"/>
              <a:gd name="connsiteX373" fmla="*/ 10513184 w 11411436"/>
              <a:gd name="connsiteY373" fmla="*/ 1473276 h 3106203"/>
              <a:gd name="connsiteX374" fmla="*/ 10836952 w 11411436"/>
              <a:gd name="connsiteY374" fmla="*/ 1438446 h 3106203"/>
              <a:gd name="connsiteX375" fmla="*/ 10868871 w 11411436"/>
              <a:gd name="connsiteY375" fmla="*/ 1443795 h 3106203"/>
              <a:gd name="connsiteX376" fmla="*/ 10804676 w 11411436"/>
              <a:gd name="connsiteY376" fmla="*/ 1443795 h 3106203"/>
              <a:gd name="connsiteX377" fmla="*/ 10836952 w 11411436"/>
              <a:gd name="connsiteY377" fmla="*/ 1438446 h 3106203"/>
              <a:gd name="connsiteX378" fmla="*/ 7590655 w 11411436"/>
              <a:gd name="connsiteY378" fmla="*/ 1426200 h 3106203"/>
              <a:gd name="connsiteX379" fmla="*/ 7584473 w 11411436"/>
              <a:gd name="connsiteY379" fmla="*/ 1433808 h 3106203"/>
              <a:gd name="connsiteX380" fmla="*/ 7613004 w 11411436"/>
              <a:gd name="connsiteY380" fmla="*/ 1426200 h 3106203"/>
              <a:gd name="connsiteX381" fmla="*/ 8943575 w 11411436"/>
              <a:gd name="connsiteY381" fmla="*/ 1416437 h 3106203"/>
              <a:gd name="connsiteX382" fmla="*/ 8937319 w 11411436"/>
              <a:gd name="connsiteY382" fmla="*/ 1421445 h 3106203"/>
              <a:gd name="connsiteX383" fmla="*/ 8961095 w 11411436"/>
              <a:gd name="connsiteY383" fmla="*/ 1426200 h 3106203"/>
              <a:gd name="connsiteX384" fmla="*/ 8943575 w 11411436"/>
              <a:gd name="connsiteY384" fmla="*/ 1416437 h 3106203"/>
              <a:gd name="connsiteX385" fmla="*/ 9754258 w 11411436"/>
              <a:gd name="connsiteY385" fmla="*/ 1404326 h 3106203"/>
              <a:gd name="connsiteX386" fmla="*/ 9754258 w 11411436"/>
              <a:gd name="connsiteY386" fmla="*/ 1409081 h 3106203"/>
              <a:gd name="connsiteX387" fmla="*/ 9715741 w 11411436"/>
              <a:gd name="connsiteY387" fmla="*/ 1409081 h 3106203"/>
              <a:gd name="connsiteX388" fmla="*/ 8844118 w 11411436"/>
              <a:gd name="connsiteY388" fmla="*/ 1391963 h 3106203"/>
              <a:gd name="connsiteX389" fmla="*/ 8744734 w 11411436"/>
              <a:gd name="connsiteY389" fmla="*/ 1409082 h 3106203"/>
              <a:gd name="connsiteX390" fmla="*/ 8744734 w 11411436"/>
              <a:gd name="connsiteY390" fmla="*/ 1396718 h 3106203"/>
              <a:gd name="connsiteX391" fmla="*/ 9259422 w 11411436"/>
              <a:gd name="connsiteY391" fmla="*/ 1385068 h 3106203"/>
              <a:gd name="connsiteX392" fmla="*/ 9321536 w 11411436"/>
              <a:gd name="connsiteY392" fmla="*/ 1396718 h 3106203"/>
              <a:gd name="connsiteX393" fmla="*/ 9199804 w 11411436"/>
              <a:gd name="connsiteY393" fmla="*/ 1391963 h 3106203"/>
              <a:gd name="connsiteX394" fmla="*/ 9259422 w 11411436"/>
              <a:gd name="connsiteY394" fmla="*/ 1385068 h 3106203"/>
              <a:gd name="connsiteX395" fmla="*/ 7921138 w 11411436"/>
              <a:gd name="connsiteY395" fmla="*/ 1379599 h 3106203"/>
              <a:gd name="connsiteX396" fmla="*/ 7952998 w 11411436"/>
              <a:gd name="connsiteY396" fmla="*/ 1396718 h 3106203"/>
              <a:gd name="connsiteX397" fmla="*/ 7946816 w 11411436"/>
              <a:gd name="connsiteY397" fmla="*/ 1396718 h 3106203"/>
              <a:gd name="connsiteX398" fmla="*/ 10006758 w 11411436"/>
              <a:gd name="connsiteY398" fmla="*/ 1374845 h 3106203"/>
              <a:gd name="connsiteX399" fmla="*/ 9914032 w 11411436"/>
              <a:gd name="connsiteY399" fmla="*/ 1379600 h 3106203"/>
              <a:gd name="connsiteX400" fmla="*/ 10145133 w 11411436"/>
              <a:gd name="connsiteY400" fmla="*/ 1367236 h 3106203"/>
              <a:gd name="connsiteX401" fmla="*/ 10222167 w 11411436"/>
              <a:gd name="connsiteY401" fmla="*/ 1367236 h 3106203"/>
              <a:gd name="connsiteX402" fmla="*/ 10145133 w 11411436"/>
              <a:gd name="connsiteY402" fmla="*/ 1367236 h 3106203"/>
              <a:gd name="connsiteX403" fmla="*/ 9292530 w 11411436"/>
              <a:gd name="connsiteY403" fmla="*/ 1354873 h 3106203"/>
              <a:gd name="connsiteX404" fmla="*/ 9343886 w 11411436"/>
              <a:gd name="connsiteY404" fmla="*/ 1354873 h 3106203"/>
              <a:gd name="connsiteX405" fmla="*/ 9369564 w 11411436"/>
              <a:gd name="connsiteY405" fmla="*/ 1362006 h 3106203"/>
              <a:gd name="connsiteX406" fmla="*/ 8337691 w 11411436"/>
              <a:gd name="connsiteY406" fmla="*/ 1349642 h 3106203"/>
              <a:gd name="connsiteX407" fmla="*/ 8052381 w 11411436"/>
              <a:gd name="connsiteY407" fmla="*/ 1366761 h 3106203"/>
              <a:gd name="connsiteX408" fmla="*/ 10206000 w 11411436"/>
              <a:gd name="connsiteY408" fmla="*/ 1337278 h 3106203"/>
              <a:gd name="connsiteX409" fmla="*/ 10215510 w 11411436"/>
              <a:gd name="connsiteY409" fmla="*/ 1344886 h 3106203"/>
              <a:gd name="connsiteX410" fmla="*/ 10122308 w 11411436"/>
              <a:gd name="connsiteY410" fmla="*/ 1344886 h 3106203"/>
              <a:gd name="connsiteX411" fmla="*/ 8885963 w 11411436"/>
              <a:gd name="connsiteY411" fmla="*/ 1324439 h 3106203"/>
              <a:gd name="connsiteX412" fmla="*/ 8844118 w 11411436"/>
              <a:gd name="connsiteY412" fmla="*/ 1332523 h 3106203"/>
              <a:gd name="connsiteX413" fmla="*/ 8885963 w 11411436"/>
              <a:gd name="connsiteY413" fmla="*/ 1324439 h 3106203"/>
              <a:gd name="connsiteX414" fmla="*/ 10391926 w 11411436"/>
              <a:gd name="connsiteY414" fmla="*/ 1315405 h 3106203"/>
              <a:gd name="connsiteX415" fmla="*/ 10408094 w 11411436"/>
              <a:gd name="connsiteY415" fmla="*/ 1337754 h 3106203"/>
              <a:gd name="connsiteX416" fmla="*/ 10382416 w 11411436"/>
              <a:gd name="connsiteY416" fmla="*/ 1332999 h 3106203"/>
              <a:gd name="connsiteX417" fmla="*/ 10369577 w 11411436"/>
              <a:gd name="connsiteY417" fmla="*/ 1355348 h 3106203"/>
              <a:gd name="connsiteX418" fmla="*/ 10292543 w 11411436"/>
              <a:gd name="connsiteY418" fmla="*/ 1355348 h 3106203"/>
              <a:gd name="connsiteX419" fmla="*/ 10292543 w 11411436"/>
              <a:gd name="connsiteY419" fmla="*/ 1354873 h 3106203"/>
              <a:gd name="connsiteX420" fmla="*/ 10343899 w 11411436"/>
              <a:gd name="connsiteY420" fmla="*/ 1320160 h 3106203"/>
              <a:gd name="connsiteX421" fmla="*/ 10391926 w 11411436"/>
              <a:gd name="connsiteY421" fmla="*/ 1315405 h 3106203"/>
              <a:gd name="connsiteX422" fmla="*/ 9843654 w 11411436"/>
              <a:gd name="connsiteY422" fmla="*/ 1137086 h 3106203"/>
              <a:gd name="connsiteX423" fmla="*/ 9882172 w 11411436"/>
              <a:gd name="connsiteY423" fmla="*/ 1137086 h 3106203"/>
              <a:gd name="connsiteX424" fmla="*/ 9837473 w 11411436"/>
              <a:gd name="connsiteY424" fmla="*/ 1141841 h 3106203"/>
              <a:gd name="connsiteX425" fmla="*/ 3987186 w 11411436"/>
              <a:gd name="connsiteY425" fmla="*/ 1102848 h 3106203"/>
              <a:gd name="connsiteX426" fmla="*/ 3592060 w 11411436"/>
              <a:gd name="connsiteY426" fmla="*/ 1171798 h 3106203"/>
              <a:gd name="connsiteX427" fmla="*/ 3987186 w 11411436"/>
              <a:gd name="connsiteY427" fmla="*/ 1102848 h 3106203"/>
              <a:gd name="connsiteX428" fmla="*/ 823594 w 11411436"/>
              <a:gd name="connsiteY428" fmla="*/ 1070513 h 3106203"/>
              <a:gd name="connsiteX429" fmla="*/ 768910 w 11411436"/>
              <a:gd name="connsiteY429" fmla="*/ 1082877 h 3106203"/>
              <a:gd name="connsiteX430" fmla="*/ 871621 w 11411436"/>
              <a:gd name="connsiteY430" fmla="*/ 1107604 h 3106203"/>
              <a:gd name="connsiteX431" fmla="*/ 823594 w 11411436"/>
              <a:gd name="connsiteY431" fmla="*/ 1070513 h 3106203"/>
              <a:gd name="connsiteX432" fmla="*/ 3163720 w 11411436"/>
              <a:gd name="connsiteY432" fmla="*/ 1064153 h 3106203"/>
              <a:gd name="connsiteX433" fmla="*/ 3191655 w 11411436"/>
              <a:gd name="connsiteY433" fmla="*/ 1070037 h 3106203"/>
              <a:gd name="connsiteX434" fmla="*/ 3133643 w 11411436"/>
              <a:gd name="connsiteY434" fmla="*/ 1071464 h 3106203"/>
              <a:gd name="connsiteX435" fmla="*/ 3163720 w 11411436"/>
              <a:gd name="connsiteY435" fmla="*/ 1064153 h 3106203"/>
              <a:gd name="connsiteX436" fmla="*/ 3268215 w 11411436"/>
              <a:gd name="connsiteY436" fmla="*/ 1058150 h 3106203"/>
              <a:gd name="connsiteX437" fmla="*/ 3268215 w 11411436"/>
              <a:gd name="connsiteY437" fmla="*/ 1065283 h 3106203"/>
              <a:gd name="connsiteX438" fmla="*/ 3229697 w 11411436"/>
              <a:gd name="connsiteY438" fmla="*/ 1065283 h 3106203"/>
              <a:gd name="connsiteX439" fmla="*/ 2999088 w 11411436"/>
              <a:gd name="connsiteY439" fmla="*/ 1035801 h 3106203"/>
              <a:gd name="connsiteX440" fmla="*/ 3015730 w 11411436"/>
              <a:gd name="connsiteY440" fmla="*/ 1035801 h 3106203"/>
              <a:gd name="connsiteX441" fmla="*/ 2999088 w 11411436"/>
              <a:gd name="connsiteY441" fmla="*/ 1041031 h 3106203"/>
              <a:gd name="connsiteX442" fmla="*/ 3563036 w 11411436"/>
              <a:gd name="connsiteY442" fmla="*/ 1023437 h 3106203"/>
              <a:gd name="connsiteX443" fmla="*/ 3563036 w 11411436"/>
              <a:gd name="connsiteY443" fmla="*/ 1035800 h 3106203"/>
              <a:gd name="connsiteX444" fmla="*/ 3486478 w 11411436"/>
              <a:gd name="connsiteY444" fmla="*/ 1035800 h 3106203"/>
              <a:gd name="connsiteX445" fmla="*/ 1640534 w 11411436"/>
              <a:gd name="connsiteY445" fmla="*/ 1011073 h 3106203"/>
              <a:gd name="connsiteX446" fmla="*/ 1832643 w 11411436"/>
              <a:gd name="connsiteY446" fmla="*/ 1035800 h 3106203"/>
              <a:gd name="connsiteX447" fmla="*/ 1948200 w 11411436"/>
              <a:gd name="connsiteY447" fmla="*/ 1048164 h 3106203"/>
              <a:gd name="connsiteX448" fmla="*/ 1954380 w 11411436"/>
              <a:gd name="connsiteY448" fmla="*/ 1035800 h 3106203"/>
              <a:gd name="connsiteX449" fmla="*/ 1640534 w 11411436"/>
              <a:gd name="connsiteY449" fmla="*/ 1011073 h 3106203"/>
              <a:gd name="connsiteX450" fmla="*/ 1993371 w 11411436"/>
              <a:gd name="connsiteY450" fmla="*/ 1005843 h 3106203"/>
              <a:gd name="connsiteX451" fmla="*/ 2024278 w 11411436"/>
              <a:gd name="connsiteY451" fmla="*/ 1014878 h 3106203"/>
              <a:gd name="connsiteX452" fmla="*/ 2063745 w 11411436"/>
              <a:gd name="connsiteY452" fmla="*/ 1011073 h 3106203"/>
              <a:gd name="connsiteX453" fmla="*/ 2024278 w 11411436"/>
              <a:gd name="connsiteY453" fmla="*/ 1014878 h 3106203"/>
              <a:gd name="connsiteX454" fmla="*/ 1993371 w 11411436"/>
              <a:gd name="connsiteY454" fmla="*/ 1005843 h 3106203"/>
              <a:gd name="connsiteX455" fmla="*/ 1514520 w 11411436"/>
              <a:gd name="connsiteY455" fmla="*/ 993004 h 3106203"/>
              <a:gd name="connsiteX456" fmla="*/ 1525457 w 11411436"/>
              <a:gd name="connsiteY456" fmla="*/ 998234 h 3106203"/>
              <a:gd name="connsiteX457" fmla="*/ 1470773 w 11411436"/>
              <a:gd name="connsiteY457" fmla="*/ 1005843 h 3106203"/>
              <a:gd name="connsiteX458" fmla="*/ 1614856 w 11411436"/>
              <a:gd name="connsiteY458" fmla="*/ 1028192 h 3106203"/>
              <a:gd name="connsiteX459" fmla="*/ 1608673 w 11411436"/>
              <a:gd name="connsiteY459" fmla="*/ 1018206 h 3106203"/>
              <a:gd name="connsiteX460" fmla="*/ 1614856 w 11411436"/>
              <a:gd name="connsiteY460" fmla="*/ 1010598 h 3106203"/>
              <a:gd name="connsiteX461" fmla="*/ 1514520 w 11411436"/>
              <a:gd name="connsiteY461" fmla="*/ 993004 h 3106203"/>
              <a:gd name="connsiteX462" fmla="*/ 4469836 w 11411436"/>
              <a:gd name="connsiteY462" fmla="*/ 968752 h 3106203"/>
              <a:gd name="connsiteX463" fmla="*/ 4322424 w 11411436"/>
              <a:gd name="connsiteY463" fmla="*/ 993479 h 3106203"/>
              <a:gd name="connsiteX464" fmla="*/ 4469836 w 11411436"/>
              <a:gd name="connsiteY464" fmla="*/ 968752 h 3106203"/>
              <a:gd name="connsiteX465" fmla="*/ 10491310 w 11411436"/>
              <a:gd name="connsiteY465" fmla="*/ 946879 h 3106203"/>
              <a:gd name="connsiteX466" fmla="*/ 10414276 w 11411436"/>
              <a:gd name="connsiteY466" fmla="*/ 951634 h 3106203"/>
              <a:gd name="connsiteX467" fmla="*/ 10491310 w 11411436"/>
              <a:gd name="connsiteY467" fmla="*/ 946879 h 3106203"/>
              <a:gd name="connsiteX468" fmla="*/ 1124596 w 11411436"/>
              <a:gd name="connsiteY468" fmla="*/ 934040 h 3106203"/>
              <a:gd name="connsiteX469" fmla="*/ 1293880 w 11411436"/>
              <a:gd name="connsiteY469" fmla="*/ 968277 h 3106203"/>
              <a:gd name="connsiteX470" fmla="*/ 1268202 w 11411436"/>
              <a:gd name="connsiteY470" fmla="*/ 975885 h 3106203"/>
              <a:gd name="connsiteX471" fmla="*/ 1345237 w 11411436"/>
              <a:gd name="connsiteY471" fmla="*/ 998234 h 3106203"/>
              <a:gd name="connsiteX472" fmla="*/ 1438438 w 11411436"/>
              <a:gd name="connsiteY472" fmla="*/ 975885 h 3106203"/>
              <a:gd name="connsiteX473" fmla="*/ 1124596 w 11411436"/>
              <a:gd name="connsiteY473" fmla="*/ 934040 h 3106203"/>
              <a:gd name="connsiteX474" fmla="*/ 822205 w 11411436"/>
              <a:gd name="connsiteY474" fmla="*/ 931685 h 3106203"/>
              <a:gd name="connsiteX475" fmla="*/ 794588 w 11411436"/>
              <a:gd name="connsiteY475" fmla="*/ 934040 h 3106203"/>
              <a:gd name="connsiteX476" fmla="*/ 823594 w 11411436"/>
              <a:gd name="connsiteY476" fmla="*/ 946403 h 3106203"/>
              <a:gd name="connsiteX477" fmla="*/ 801245 w 11411436"/>
              <a:gd name="connsiteY477" fmla="*/ 958766 h 3106203"/>
              <a:gd name="connsiteX478" fmla="*/ 884460 w 11411436"/>
              <a:gd name="connsiteY478" fmla="*/ 958766 h 3106203"/>
              <a:gd name="connsiteX479" fmla="*/ 822205 w 11411436"/>
              <a:gd name="connsiteY479" fmla="*/ 931685 h 3106203"/>
              <a:gd name="connsiteX480" fmla="*/ 10933125 w 11411436"/>
              <a:gd name="connsiteY480" fmla="*/ 926907 h 3106203"/>
              <a:gd name="connsiteX481" fmla="*/ 10952562 w 11411436"/>
              <a:gd name="connsiteY481" fmla="*/ 934040 h 3106203"/>
              <a:gd name="connsiteX482" fmla="*/ 10914045 w 11411436"/>
              <a:gd name="connsiteY482" fmla="*/ 934040 h 3106203"/>
              <a:gd name="connsiteX483" fmla="*/ 10933125 w 11411436"/>
              <a:gd name="connsiteY483" fmla="*/ 926907 h 3106203"/>
              <a:gd name="connsiteX484" fmla="*/ 11036253 w 11411436"/>
              <a:gd name="connsiteY484" fmla="*/ 905509 h 3106203"/>
              <a:gd name="connsiteX485" fmla="*/ 11012656 w 11411436"/>
              <a:gd name="connsiteY485" fmla="*/ 905806 h 3106203"/>
              <a:gd name="connsiteX486" fmla="*/ 11011594 w 11411436"/>
              <a:gd name="connsiteY486" fmla="*/ 905552 h 3106203"/>
              <a:gd name="connsiteX487" fmla="*/ 1017129 w 11411436"/>
              <a:gd name="connsiteY487" fmla="*/ 871866 h 3106203"/>
              <a:gd name="connsiteX488" fmla="*/ 922502 w 11411436"/>
              <a:gd name="connsiteY488" fmla="*/ 886963 h 3106203"/>
              <a:gd name="connsiteX489" fmla="*/ 921347 w 11411436"/>
              <a:gd name="connsiteY489" fmla="*/ 889271 h 3106203"/>
              <a:gd name="connsiteX490" fmla="*/ 920600 w 11411436"/>
              <a:gd name="connsiteY490" fmla="*/ 889341 h 3106203"/>
              <a:gd name="connsiteX491" fmla="*/ 917830 w 11411436"/>
              <a:gd name="connsiteY491" fmla="*/ 890105 h 3106203"/>
              <a:gd name="connsiteX492" fmla="*/ 902829 w 11411436"/>
              <a:gd name="connsiteY492" fmla="*/ 891439 h 3106203"/>
              <a:gd name="connsiteX493" fmla="*/ 899201 w 11411436"/>
              <a:gd name="connsiteY493" fmla="*/ 891243 h 3106203"/>
              <a:gd name="connsiteX494" fmla="*/ 893971 w 11411436"/>
              <a:gd name="connsiteY494" fmla="*/ 892194 h 3106203"/>
              <a:gd name="connsiteX495" fmla="*/ 899677 w 11411436"/>
              <a:gd name="connsiteY495" fmla="*/ 891719 h 3106203"/>
              <a:gd name="connsiteX496" fmla="*/ 902829 w 11411436"/>
              <a:gd name="connsiteY496" fmla="*/ 891439 h 3106203"/>
              <a:gd name="connsiteX497" fmla="*/ 911327 w 11411436"/>
              <a:gd name="connsiteY497" fmla="*/ 891897 h 3106203"/>
              <a:gd name="connsiteX498" fmla="*/ 917830 w 11411436"/>
              <a:gd name="connsiteY498" fmla="*/ 890105 h 3106203"/>
              <a:gd name="connsiteX499" fmla="*/ 921075 w 11411436"/>
              <a:gd name="connsiteY499" fmla="*/ 889816 h 3106203"/>
              <a:gd name="connsiteX500" fmla="*/ 921347 w 11411436"/>
              <a:gd name="connsiteY500" fmla="*/ 889271 h 3106203"/>
              <a:gd name="connsiteX501" fmla="*/ 1011007 w 11411436"/>
              <a:gd name="connsiteY501" fmla="*/ 880901 h 3106203"/>
              <a:gd name="connsiteX502" fmla="*/ 1101772 w 11411436"/>
              <a:gd name="connsiteY502" fmla="*/ 891719 h 3106203"/>
              <a:gd name="connsiteX503" fmla="*/ 1017129 w 11411436"/>
              <a:gd name="connsiteY503" fmla="*/ 871866 h 3106203"/>
              <a:gd name="connsiteX504" fmla="*/ 4630084 w 11411436"/>
              <a:gd name="connsiteY504" fmla="*/ 862712 h 3106203"/>
              <a:gd name="connsiteX505" fmla="*/ 4629521 w 11411436"/>
              <a:gd name="connsiteY505" fmla="*/ 863308 h 3106203"/>
              <a:gd name="connsiteX506" fmla="*/ 4628640 w 11411436"/>
              <a:gd name="connsiteY506" fmla="*/ 863376 h 3106203"/>
              <a:gd name="connsiteX507" fmla="*/ 679499 w 11411436"/>
              <a:gd name="connsiteY507" fmla="*/ 815636 h 3106203"/>
              <a:gd name="connsiteX508" fmla="*/ 708030 w 11411436"/>
              <a:gd name="connsiteY508" fmla="*/ 815636 h 3106203"/>
              <a:gd name="connsiteX509" fmla="*/ 669513 w 11411436"/>
              <a:gd name="connsiteY509" fmla="*/ 820391 h 3106203"/>
              <a:gd name="connsiteX510" fmla="*/ 3515026 w 11411436"/>
              <a:gd name="connsiteY510" fmla="*/ 815160 h 3106203"/>
              <a:gd name="connsiteX511" fmla="*/ 3447978 w 11411436"/>
              <a:gd name="connsiteY511" fmla="*/ 820391 h 3106203"/>
              <a:gd name="connsiteX512" fmla="*/ 3393292 w 11411436"/>
              <a:gd name="connsiteY512" fmla="*/ 840363 h 3106203"/>
              <a:gd name="connsiteX513" fmla="*/ 3662437 w 11411436"/>
              <a:gd name="connsiteY513" fmla="*/ 790909 h 3106203"/>
              <a:gd name="connsiteX514" fmla="*/ 3569711 w 11411436"/>
              <a:gd name="connsiteY514" fmla="*/ 803272 h 3106203"/>
              <a:gd name="connsiteX515" fmla="*/ 1262496 w 11411436"/>
              <a:gd name="connsiteY515" fmla="*/ 790909 h 3106203"/>
              <a:gd name="connsiteX516" fmla="*/ 1256315 w 11411436"/>
              <a:gd name="connsiteY516" fmla="*/ 798517 h 3106203"/>
              <a:gd name="connsiteX517" fmla="*/ 1278663 w 11411436"/>
              <a:gd name="connsiteY517" fmla="*/ 803272 h 3106203"/>
              <a:gd name="connsiteX518" fmla="*/ 473126 w 11411436"/>
              <a:gd name="connsiteY518" fmla="*/ 754190 h 3106203"/>
              <a:gd name="connsiteX519" fmla="*/ 515922 w 11411436"/>
              <a:gd name="connsiteY519" fmla="*/ 773315 h 3106203"/>
              <a:gd name="connsiteX520" fmla="*/ 455056 w 11411436"/>
              <a:gd name="connsiteY520" fmla="*/ 760951 h 3106203"/>
              <a:gd name="connsiteX521" fmla="*/ 473126 w 11411436"/>
              <a:gd name="connsiteY521" fmla="*/ 754190 h 3106203"/>
              <a:gd name="connsiteX522" fmla="*/ 10700597 w 11411436"/>
              <a:gd name="connsiteY522" fmla="*/ 738602 h 3106203"/>
              <a:gd name="connsiteX523" fmla="*/ 10715279 w 11411436"/>
              <a:gd name="connsiteY523" fmla="*/ 743832 h 3106203"/>
              <a:gd name="connsiteX524" fmla="*/ 10683419 w 11411436"/>
              <a:gd name="connsiteY524" fmla="*/ 743832 h 3106203"/>
              <a:gd name="connsiteX525" fmla="*/ 10683419 w 11411436"/>
              <a:gd name="connsiteY525" fmla="*/ 739077 h 3106203"/>
              <a:gd name="connsiteX526" fmla="*/ 10700597 w 11411436"/>
              <a:gd name="connsiteY526" fmla="*/ 738602 h 3106203"/>
              <a:gd name="connsiteX527" fmla="*/ 2806978 w 11411436"/>
              <a:gd name="connsiteY527" fmla="*/ 713875 h 3106203"/>
              <a:gd name="connsiteX528" fmla="*/ 2868324 w 11411436"/>
              <a:gd name="connsiteY528" fmla="*/ 722910 h 3106203"/>
              <a:gd name="connsiteX529" fmla="*/ 2806978 w 11411436"/>
              <a:gd name="connsiteY529" fmla="*/ 713875 h 3106203"/>
              <a:gd name="connsiteX530" fmla="*/ 1461264 w 11411436"/>
              <a:gd name="connsiteY530" fmla="*/ 701987 h 3106203"/>
              <a:gd name="connsiteX531" fmla="*/ 2038067 w 11411436"/>
              <a:gd name="connsiteY531" fmla="*/ 768560 h 3106203"/>
              <a:gd name="connsiteX532" fmla="*/ 1461264 w 11411436"/>
              <a:gd name="connsiteY532" fmla="*/ 701987 h 3106203"/>
              <a:gd name="connsiteX533" fmla="*/ 5591580 w 11411436"/>
              <a:gd name="connsiteY533" fmla="*/ 701512 h 3106203"/>
              <a:gd name="connsiteX534" fmla="*/ 5601092 w 11411436"/>
              <a:gd name="connsiteY534" fmla="*/ 709120 h 3106203"/>
              <a:gd name="connsiteX535" fmla="*/ 5599666 w 11411436"/>
              <a:gd name="connsiteY535" fmla="*/ 710071 h 3106203"/>
              <a:gd name="connsiteX536" fmla="*/ 5591580 w 11411436"/>
              <a:gd name="connsiteY536" fmla="*/ 701512 h 3106203"/>
              <a:gd name="connsiteX537" fmla="*/ 6353239 w 11411436"/>
              <a:gd name="connsiteY537" fmla="*/ 700204 h 3106203"/>
              <a:gd name="connsiteX538" fmla="*/ 6341470 w 11411436"/>
              <a:gd name="connsiteY538" fmla="*/ 705316 h 3106203"/>
              <a:gd name="connsiteX539" fmla="*/ 6317669 w 11411436"/>
              <a:gd name="connsiteY539" fmla="*/ 708677 h 3106203"/>
              <a:gd name="connsiteX540" fmla="*/ 6314841 w 11411436"/>
              <a:gd name="connsiteY540" fmla="*/ 708169 h 3106203"/>
              <a:gd name="connsiteX541" fmla="*/ 6293439 w 11411436"/>
              <a:gd name="connsiteY541" fmla="*/ 712099 h 3106203"/>
              <a:gd name="connsiteX542" fmla="*/ 6076309 w 11411436"/>
              <a:gd name="connsiteY542" fmla="*/ 742763 h 3106203"/>
              <a:gd name="connsiteX543" fmla="*/ 5822205 w 11411436"/>
              <a:gd name="connsiteY543" fmla="*/ 798042 h 3106203"/>
              <a:gd name="connsiteX544" fmla="*/ 6023349 w 11411436"/>
              <a:gd name="connsiteY544" fmla="*/ 760000 h 3106203"/>
              <a:gd name="connsiteX545" fmla="*/ 6215458 w 11411436"/>
              <a:gd name="connsiteY545" fmla="*/ 730043 h 3106203"/>
              <a:gd name="connsiteX546" fmla="*/ 6222116 w 11411436"/>
              <a:gd name="connsiteY546" fmla="*/ 750014 h 3106203"/>
              <a:gd name="connsiteX547" fmla="*/ 6255283 w 11411436"/>
              <a:gd name="connsiteY547" fmla="*/ 719106 h 3106203"/>
              <a:gd name="connsiteX548" fmla="*/ 6293439 w 11411436"/>
              <a:gd name="connsiteY548" fmla="*/ 712099 h 3106203"/>
              <a:gd name="connsiteX549" fmla="*/ 6317669 w 11411436"/>
              <a:gd name="connsiteY549" fmla="*/ 708677 h 3106203"/>
              <a:gd name="connsiteX550" fmla="*/ 6324767 w 11411436"/>
              <a:gd name="connsiteY550" fmla="*/ 709952 h 3106203"/>
              <a:gd name="connsiteX551" fmla="*/ 6332910 w 11411436"/>
              <a:gd name="connsiteY551" fmla="*/ 716728 h 3106203"/>
              <a:gd name="connsiteX552" fmla="*/ 6333386 w 11411436"/>
              <a:gd name="connsiteY552" fmla="*/ 721959 h 3106203"/>
              <a:gd name="connsiteX553" fmla="*/ 6299149 w 11411436"/>
              <a:gd name="connsiteY553" fmla="*/ 730518 h 3106203"/>
              <a:gd name="connsiteX554" fmla="*/ 6337666 w 11411436"/>
              <a:gd name="connsiteY554" fmla="*/ 725763 h 3106203"/>
              <a:gd name="connsiteX555" fmla="*/ 6333386 w 11411436"/>
              <a:gd name="connsiteY555" fmla="*/ 721959 h 3106203"/>
              <a:gd name="connsiteX556" fmla="*/ 6337666 w 11411436"/>
              <a:gd name="connsiteY556" fmla="*/ 721008 h 3106203"/>
              <a:gd name="connsiteX557" fmla="*/ 6333386 w 11411436"/>
              <a:gd name="connsiteY557" fmla="*/ 717204 h 3106203"/>
              <a:gd name="connsiteX558" fmla="*/ 6341470 w 11411436"/>
              <a:gd name="connsiteY558" fmla="*/ 705316 h 3106203"/>
              <a:gd name="connsiteX559" fmla="*/ 6370001 w 11411436"/>
              <a:gd name="connsiteY559" fmla="*/ 701512 h 3106203"/>
              <a:gd name="connsiteX560" fmla="*/ 6353239 w 11411436"/>
              <a:gd name="connsiteY560" fmla="*/ 700204 h 3106203"/>
              <a:gd name="connsiteX561" fmla="*/ 11354329 w 11411436"/>
              <a:gd name="connsiteY561" fmla="*/ 696118 h 3106203"/>
              <a:gd name="connsiteX562" fmla="*/ 11411436 w 11411436"/>
              <a:gd name="connsiteY562" fmla="*/ 720057 h 3106203"/>
              <a:gd name="connsiteX563" fmla="*/ 11330598 w 11411436"/>
              <a:gd name="connsiteY563" fmla="*/ 709120 h 3106203"/>
              <a:gd name="connsiteX564" fmla="*/ 11354329 w 11411436"/>
              <a:gd name="connsiteY564" fmla="*/ 696118 h 3106203"/>
              <a:gd name="connsiteX565" fmla="*/ 10946239 w 11411436"/>
              <a:gd name="connsiteY565" fmla="*/ 696081 h 3106203"/>
              <a:gd name="connsiteX566" fmla="*/ 11035777 w 11411436"/>
              <a:gd name="connsiteY566" fmla="*/ 709120 h 3106203"/>
              <a:gd name="connsiteX567" fmla="*/ 10914045 w 11411436"/>
              <a:gd name="connsiteY567" fmla="*/ 701512 h 3106203"/>
              <a:gd name="connsiteX568" fmla="*/ 10946239 w 11411436"/>
              <a:gd name="connsiteY568" fmla="*/ 696081 h 3106203"/>
              <a:gd name="connsiteX569" fmla="*/ 1470773 w 11411436"/>
              <a:gd name="connsiteY569" fmla="*/ 672030 h 3106203"/>
              <a:gd name="connsiteX570" fmla="*/ 1509289 w 11411436"/>
              <a:gd name="connsiteY570" fmla="*/ 679638 h 3106203"/>
              <a:gd name="connsiteX571" fmla="*/ 1499779 w 11411436"/>
              <a:gd name="connsiteY571" fmla="*/ 672030 h 3106203"/>
              <a:gd name="connsiteX572" fmla="*/ 1255839 w 11411436"/>
              <a:gd name="connsiteY572" fmla="*/ 672030 h 3106203"/>
              <a:gd name="connsiteX573" fmla="*/ 1355223 w 11411436"/>
              <a:gd name="connsiteY573" fmla="*/ 696756 h 3106203"/>
              <a:gd name="connsiteX574" fmla="*/ 1255839 w 11411436"/>
              <a:gd name="connsiteY574" fmla="*/ 672030 h 3106203"/>
              <a:gd name="connsiteX575" fmla="*/ 862098 w 11411436"/>
              <a:gd name="connsiteY575" fmla="*/ 672030 h 3106203"/>
              <a:gd name="connsiteX576" fmla="*/ 910125 w 11411436"/>
              <a:gd name="connsiteY576" fmla="*/ 691526 h 3106203"/>
              <a:gd name="connsiteX577" fmla="*/ 884447 w 11411436"/>
              <a:gd name="connsiteY577" fmla="*/ 691526 h 3106203"/>
              <a:gd name="connsiteX578" fmla="*/ 5613932 w 11411436"/>
              <a:gd name="connsiteY578" fmla="*/ 649680 h 3106203"/>
              <a:gd name="connsiteX579" fmla="*/ 5607752 w 11411436"/>
              <a:gd name="connsiteY579" fmla="*/ 672029 h 3106203"/>
              <a:gd name="connsiteX580" fmla="*/ 5591580 w 11411436"/>
              <a:gd name="connsiteY580" fmla="*/ 662043 h 3106203"/>
              <a:gd name="connsiteX581" fmla="*/ 1201631 w 11411436"/>
              <a:gd name="connsiteY581" fmla="*/ 642547 h 3106203"/>
              <a:gd name="connsiteX582" fmla="*/ 1217798 w 11411436"/>
              <a:gd name="connsiteY582" fmla="*/ 654911 h 3106203"/>
              <a:gd name="connsiteX583" fmla="*/ 1240146 w 11411436"/>
              <a:gd name="connsiteY583" fmla="*/ 654911 h 3106203"/>
              <a:gd name="connsiteX584" fmla="*/ 10830829 w 11411436"/>
              <a:gd name="connsiteY584" fmla="*/ 624953 h 3106203"/>
              <a:gd name="connsiteX585" fmla="*/ 10936394 w 11411436"/>
              <a:gd name="connsiteY585" fmla="*/ 624953 h 3106203"/>
              <a:gd name="connsiteX586" fmla="*/ 10930212 w 11411436"/>
              <a:gd name="connsiteY586" fmla="*/ 662043 h 3106203"/>
              <a:gd name="connsiteX587" fmla="*/ 10830829 w 11411436"/>
              <a:gd name="connsiteY587" fmla="*/ 624953 h 3106203"/>
              <a:gd name="connsiteX588" fmla="*/ 4075631 w 11411436"/>
              <a:gd name="connsiteY588" fmla="*/ 624953 h 3106203"/>
              <a:gd name="connsiteX589" fmla="*/ 4091796 w 11411436"/>
              <a:gd name="connsiteY589" fmla="*/ 624953 h 3106203"/>
              <a:gd name="connsiteX590" fmla="*/ 4063268 w 11411436"/>
              <a:gd name="connsiteY590" fmla="*/ 637316 h 3106203"/>
              <a:gd name="connsiteX591" fmla="*/ 1047563 w 11411436"/>
              <a:gd name="connsiteY591" fmla="*/ 612590 h 3106203"/>
              <a:gd name="connsiteX592" fmla="*/ 1146946 w 11411436"/>
              <a:gd name="connsiteY592" fmla="*/ 642072 h 3106203"/>
              <a:gd name="connsiteX593" fmla="*/ 1047563 w 11411436"/>
              <a:gd name="connsiteY593" fmla="*/ 612590 h 3106203"/>
              <a:gd name="connsiteX594" fmla="*/ 5282900 w 11411436"/>
              <a:gd name="connsiteY594" fmla="*/ 611498 h 3106203"/>
              <a:gd name="connsiteX595" fmla="*/ 5306269 w 11411436"/>
              <a:gd name="connsiteY595" fmla="*/ 612590 h 3106203"/>
              <a:gd name="connsiteX596" fmla="*/ 5223052 w 11411436"/>
              <a:gd name="connsiteY596" fmla="*/ 632562 h 3106203"/>
              <a:gd name="connsiteX597" fmla="*/ 5282900 w 11411436"/>
              <a:gd name="connsiteY597" fmla="*/ 611498 h 3106203"/>
              <a:gd name="connsiteX598" fmla="*/ 915725 w 11411436"/>
              <a:gd name="connsiteY598" fmla="*/ 588933 h 3106203"/>
              <a:gd name="connsiteX599" fmla="*/ 833105 w 11411436"/>
              <a:gd name="connsiteY599" fmla="*/ 590241 h 3106203"/>
              <a:gd name="connsiteX600" fmla="*/ 893971 w 11411436"/>
              <a:gd name="connsiteY600" fmla="*/ 612590 h 3106203"/>
              <a:gd name="connsiteX601" fmla="*/ 884460 w 11411436"/>
              <a:gd name="connsiteY601" fmla="*/ 602604 h 3106203"/>
              <a:gd name="connsiteX602" fmla="*/ 993354 w 11411436"/>
              <a:gd name="connsiteY602" fmla="*/ 602604 h 3106203"/>
              <a:gd name="connsiteX603" fmla="*/ 915725 w 11411436"/>
              <a:gd name="connsiteY603" fmla="*/ 588933 h 3106203"/>
              <a:gd name="connsiteX604" fmla="*/ 9681444 w 11411436"/>
              <a:gd name="connsiteY604" fmla="*/ 557608 h 3106203"/>
              <a:gd name="connsiteX605" fmla="*/ 9715741 w 11411436"/>
              <a:gd name="connsiteY605" fmla="*/ 565513 h 3106203"/>
              <a:gd name="connsiteX606" fmla="*/ 9645364 w 11411436"/>
              <a:gd name="connsiteY606" fmla="*/ 560758 h 3106203"/>
              <a:gd name="connsiteX607" fmla="*/ 9681444 w 11411436"/>
              <a:gd name="connsiteY607" fmla="*/ 557608 h 3106203"/>
              <a:gd name="connsiteX608" fmla="*/ 6370001 w 11411436"/>
              <a:gd name="connsiteY608" fmla="*/ 543164 h 3106203"/>
              <a:gd name="connsiteX609" fmla="*/ 6331959 w 11411436"/>
              <a:gd name="connsiteY609" fmla="*/ 565513 h 3106203"/>
              <a:gd name="connsiteX610" fmla="*/ 6331959 w 11411436"/>
              <a:gd name="connsiteY610" fmla="*/ 548395 h 3106203"/>
              <a:gd name="connsiteX611" fmla="*/ 7587184 w 11411436"/>
              <a:gd name="connsiteY611" fmla="*/ 542169 h 3106203"/>
              <a:gd name="connsiteX612" fmla="*/ 7437062 w 11411436"/>
              <a:gd name="connsiteY612" fmla="*/ 560758 h 3106203"/>
              <a:gd name="connsiteX613" fmla="*/ 7437062 w 11411436"/>
              <a:gd name="connsiteY613" fmla="*/ 565514 h 3106203"/>
              <a:gd name="connsiteX614" fmla="*/ 7392364 w 11411436"/>
              <a:gd name="connsiteY614" fmla="*/ 573122 h 3106203"/>
              <a:gd name="connsiteX615" fmla="*/ 7622989 w 11411436"/>
              <a:gd name="connsiteY615" fmla="*/ 553150 h 3106203"/>
              <a:gd name="connsiteX616" fmla="*/ 7587184 w 11411436"/>
              <a:gd name="connsiteY616" fmla="*/ 542169 h 3106203"/>
              <a:gd name="connsiteX617" fmla="*/ 6046649 w 11411436"/>
              <a:gd name="connsiteY617" fmla="*/ 536032 h 3106203"/>
              <a:gd name="connsiteX618" fmla="*/ 6085165 w 11411436"/>
              <a:gd name="connsiteY618" fmla="*/ 536032 h 3106203"/>
              <a:gd name="connsiteX619" fmla="*/ 6037138 w 11411436"/>
              <a:gd name="connsiteY619" fmla="*/ 543165 h 3106203"/>
              <a:gd name="connsiteX620" fmla="*/ 9952549 w 11411436"/>
              <a:gd name="connsiteY620" fmla="*/ 518437 h 3106203"/>
              <a:gd name="connsiteX621" fmla="*/ 9997723 w 11411436"/>
              <a:gd name="connsiteY621" fmla="*/ 518437 h 3106203"/>
              <a:gd name="connsiteX622" fmla="*/ 9946367 w 11411436"/>
              <a:gd name="connsiteY622" fmla="*/ 523668 h 3106203"/>
              <a:gd name="connsiteX623" fmla="*/ 9869333 w 11411436"/>
              <a:gd name="connsiteY623" fmla="*/ 518437 h 3106203"/>
              <a:gd name="connsiteX624" fmla="*/ 9869333 w 11411436"/>
              <a:gd name="connsiteY624" fmla="*/ 523668 h 3106203"/>
              <a:gd name="connsiteX625" fmla="*/ 9821305 w 11411436"/>
              <a:gd name="connsiteY625" fmla="*/ 523668 h 3106203"/>
              <a:gd name="connsiteX626" fmla="*/ 4130315 w 11411436"/>
              <a:gd name="connsiteY626" fmla="*/ 518437 h 3106203"/>
              <a:gd name="connsiteX627" fmla="*/ 3668605 w 11411436"/>
              <a:gd name="connsiteY627" fmla="*/ 612589 h 3106203"/>
              <a:gd name="connsiteX628" fmla="*/ 4130315 w 11411436"/>
              <a:gd name="connsiteY628" fmla="*/ 518437 h 3106203"/>
              <a:gd name="connsiteX629" fmla="*/ 10084029 w 11411436"/>
              <a:gd name="connsiteY629" fmla="*/ 517962 h 3106203"/>
              <a:gd name="connsiteX630" fmla="*/ 10099959 w 11411436"/>
              <a:gd name="connsiteY630" fmla="*/ 523668 h 3106203"/>
              <a:gd name="connsiteX631" fmla="*/ 10068099 w 11411436"/>
              <a:gd name="connsiteY631" fmla="*/ 523668 h 3106203"/>
              <a:gd name="connsiteX632" fmla="*/ 10084029 w 11411436"/>
              <a:gd name="connsiteY632" fmla="*/ 517962 h 3106203"/>
              <a:gd name="connsiteX633" fmla="*/ 6261107 w 11411436"/>
              <a:gd name="connsiteY633" fmla="*/ 501319 h 3106203"/>
              <a:gd name="connsiteX634" fmla="*/ 6261107 w 11411436"/>
              <a:gd name="connsiteY634" fmla="*/ 506074 h 3106203"/>
              <a:gd name="connsiteX635" fmla="*/ 6229247 w 11411436"/>
              <a:gd name="connsiteY635" fmla="*/ 506074 h 3106203"/>
              <a:gd name="connsiteX636" fmla="*/ 2784617 w 11411436"/>
              <a:gd name="connsiteY636" fmla="*/ 494662 h 3106203"/>
              <a:gd name="connsiteX637" fmla="*/ 2877345 w 11411436"/>
              <a:gd name="connsiteY637" fmla="*/ 506074 h 3106203"/>
              <a:gd name="connsiteX638" fmla="*/ 2784617 w 11411436"/>
              <a:gd name="connsiteY638" fmla="*/ 506074 h 3106203"/>
              <a:gd name="connsiteX639" fmla="*/ 2784617 w 11411436"/>
              <a:gd name="connsiteY639" fmla="*/ 494662 h 3106203"/>
              <a:gd name="connsiteX640" fmla="*/ 3063270 w 11411436"/>
              <a:gd name="connsiteY640" fmla="*/ 493711 h 3106203"/>
              <a:gd name="connsiteX641" fmla="*/ 3063270 w 11411436"/>
              <a:gd name="connsiteY641" fmla="*/ 501319 h 3106203"/>
              <a:gd name="connsiteX642" fmla="*/ 2992895 w 11411436"/>
              <a:gd name="connsiteY642" fmla="*/ 501319 h 3106203"/>
              <a:gd name="connsiteX643" fmla="*/ 2932031 w 11411436"/>
              <a:gd name="connsiteY643" fmla="*/ 493711 h 3106203"/>
              <a:gd name="connsiteX644" fmla="*/ 2932031 w 11411436"/>
              <a:gd name="connsiteY644" fmla="*/ 506074 h 3106203"/>
              <a:gd name="connsiteX645" fmla="*/ 2893510 w 11411436"/>
              <a:gd name="connsiteY645" fmla="*/ 501319 h 3106203"/>
              <a:gd name="connsiteX646" fmla="*/ 2932031 w 11411436"/>
              <a:gd name="connsiteY646" fmla="*/ 493711 h 3106203"/>
              <a:gd name="connsiteX647" fmla="*/ 2777957 w 11411436"/>
              <a:gd name="connsiteY647" fmla="*/ 488955 h 3106203"/>
              <a:gd name="connsiteX648" fmla="*/ 2784141 w 11411436"/>
              <a:gd name="connsiteY648" fmla="*/ 494661 h 3106203"/>
              <a:gd name="connsiteX649" fmla="*/ 2773679 w 11411436"/>
              <a:gd name="connsiteY649" fmla="*/ 493235 h 3106203"/>
              <a:gd name="connsiteX650" fmla="*/ 3245869 w 11411436"/>
              <a:gd name="connsiteY650" fmla="*/ 484200 h 3106203"/>
              <a:gd name="connsiteX651" fmla="*/ 3268218 w 11411436"/>
              <a:gd name="connsiteY651" fmla="*/ 488955 h 3106203"/>
              <a:gd name="connsiteX652" fmla="*/ 3239687 w 11411436"/>
              <a:gd name="connsiteY652" fmla="*/ 488955 h 3106203"/>
              <a:gd name="connsiteX653" fmla="*/ 9215972 w 11411436"/>
              <a:gd name="connsiteY653" fmla="*/ 471361 h 3106203"/>
              <a:gd name="connsiteX654" fmla="*/ 9228811 w 11411436"/>
              <a:gd name="connsiteY654" fmla="*/ 483724 h 3106203"/>
              <a:gd name="connsiteX655" fmla="*/ 8600652 w 11411436"/>
              <a:gd name="connsiteY655" fmla="*/ 493710 h 3106203"/>
              <a:gd name="connsiteX656" fmla="*/ 9590680 w 11411436"/>
              <a:gd name="connsiteY656" fmla="*/ 464228 h 3106203"/>
              <a:gd name="connsiteX657" fmla="*/ 9260671 w 11411436"/>
              <a:gd name="connsiteY657" fmla="*/ 476591 h 3106203"/>
              <a:gd name="connsiteX658" fmla="*/ 2307199 w 11411436"/>
              <a:gd name="connsiteY658" fmla="*/ 464228 h 3106203"/>
              <a:gd name="connsiteX659" fmla="*/ 2355227 w 11411436"/>
              <a:gd name="connsiteY659" fmla="*/ 476591 h 3106203"/>
              <a:gd name="connsiteX660" fmla="*/ 2729932 w 11411436"/>
              <a:gd name="connsiteY660" fmla="*/ 501318 h 3106203"/>
              <a:gd name="connsiteX661" fmla="*/ 2746099 w 11411436"/>
              <a:gd name="connsiteY661" fmla="*/ 484200 h 3106203"/>
              <a:gd name="connsiteX662" fmla="*/ 2774155 w 11411436"/>
              <a:gd name="connsiteY662" fmla="*/ 493710 h 3106203"/>
              <a:gd name="connsiteX663" fmla="*/ 2762266 w 11411436"/>
              <a:gd name="connsiteY663" fmla="*/ 506549 h 3106203"/>
              <a:gd name="connsiteX664" fmla="*/ 2332878 w 11411436"/>
              <a:gd name="connsiteY664" fmla="*/ 484200 h 3106203"/>
              <a:gd name="connsiteX665" fmla="*/ 2307199 w 11411436"/>
              <a:gd name="connsiteY665" fmla="*/ 464228 h 3106203"/>
              <a:gd name="connsiteX666" fmla="*/ 10277862 w 11411436"/>
              <a:gd name="connsiteY666" fmla="*/ 451746 h 3106203"/>
              <a:gd name="connsiteX667" fmla="*/ 10446135 w 11411436"/>
              <a:gd name="connsiteY667" fmla="*/ 471837 h 3106203"/>
              <a:gd name="connsiteX668" fmla="*/ 10099958 w 11411436"/>
              <a:gd name="connsiteY668" fmla="*/ 459473 h 3106203"/>
              <a:gd name="connsiteX669" fmla="*/ 10277862 w 11411436"/>
              <a:gd name="connsiteY669" fmla="*/ 451746 h 3106203"/>
              <a:gd name="connsiteX670" fmla="*/ 2070870 w 11411436"/>
              <a:gd name="connsiteY670" fmla="*/ 451657 h 3106203"/>
              <a:gd name="connsiteX671" fmla="*/ 2207819 w 11411436"/>
              <a:gd name="connsiteY671" fmla="*/ 464228 h 3106203"/>
              <a:gd name="connsiteX672" fmla="*/ 2207819 w 11411436"/>
              <a:gd name="connsiteY672" fmla="*/ 476591 h 3106203"/>
              <a:gd name="connsiteX673" fmla="*/ 2025222 w 11411436"/>
              <a:gd name="connsiteY673" fmla="*/ 454242 h 3106203"/>
              <a:gd name="connsiteX674" fmla="*/ 2070870 w 11411436"/>
              <a:gd name="connsiteY674" fmla="*/ 451657 h 3106203"/>
              <a:gd name="connsiteX675" fmla="*/ 3183162 w 11411436"/>
              <a:gd name="connsiteY675" fmla="*/ 449607 h 3106203"/>
              <a:gd name="connsiteX676" fmla="*/ 3201172 w 11411436"/>
              <a:gd name="connsiteY676" fmla="*/ 459473 h 3106203"/>
              <a:gd name="connsiteX677" fmla="*/ 3162656 w 11411436"/>
              <a:gd name="connsiteY677" fmla="*/ 454718 h 3106203"/>
              <a:gd name="connsiteX678" fmla="*/ 3183162 w 11411436"/>
              <a:gd name="connsiteY678" fmla="*/ 449607 h 3106203"/>
              <a:gd name="connsiteX679" fmla="*/ 8107066 w 11411436"/>
              <a:gd name="connsiteY679" fmla="*/ 434746 h 3106203"/>
              <a:gd name="connsiteX680" fmla="*/ 8129416 w 11411436"/>
              <a:gd name="connsiteY680" fmla="*/ 447110 h 3106203"/>
              <a:gd name="connsiteX681" fmla="*/ 8138926 w 11411436"/>
              <a:gd name="connsiteY681" fmla="*/ 442355 h 3106203"/>
              <a:gd name="connsiteX682" fmla="*/ 8107066 w 11411436"/>
              <a:gd name="connsiteY682" fmla="*/ 434746 h 3106203"/>
              <a:gd name="connsiteX683" fmla="*/ 7491746 w 11411436"/>
              <a:gd name="connsiteY683" fmla="*/ 434746 h 3106203"/>
              <a:gd name="connsiteX684" fmla="*/ 7497928 w 11411436"/>
              <a:gd name="connsiteY684" fmla="*/ 441879 h 3106203"/>
              <a:gd name="connsiteX685" fmla="*/ 7469397 w 11411436"/>
              <a:gd name="connsiteY685" fmla="*/ 441879 h 3106203"/>
              <a:gd name="connsiteX686" fmla="*/ 1720887 w 11411436"/>
              <a:gd name="connsiteY686" fmla="*/ 434390 h 3106203"/>
              <a:gd name="connsiteX687" fmla="*/ 1756072 w 11411436"/>
              <a:gd name="connsiteY687" fmla="*/ 441879 h 3106203"/>
              <a:gd name="connsiteX688" fmla="*/ 1717559 w 11411436"/>
              <a:gd name="connsiteY688" fmla="*/ 441879 h 3106203"/>
              <a:gd name="connsiteX689" fmla="*/ 1717559 w 11411436"/>
              <a:gd name="connsiteY689" fmla="*/ 454243 h 3106203"/>
              <a:gd name="connsiteX690" fmla="*/ 1685699 w 11411436"/>
              <a:gd name="connsiteY690" fmla="*/ 441879 h 3106203"/>
              <a:gd name="connsiteX691" fmla="*/ 1720887 w 11411436"/>
              <a:gd name="connsiteY691" fmla="*/ 434390 h 3106203"/>
              <a:gd name="connsiteX692" fmla="*/ 9389417 w 11411436"/>
              <a:gd name="connsiteY692" fmla="*/ 416736 h 3106203"/>
              <a:gd name="connsiteX693" fmla="*/ 9506989 w 11411436"/>
              <a:gd name="connsiteY693" fmla="*/ 429516 h 3106203"/>
              <a:gd name="connsiteX694" fmla="*/ 9266853 w 11411436"/>
              <a:gd name="connsiteY694" fmla="*/ 417152 h 3106203"/>
              <a:gd name="connsiteX695" fmla="*/ 9389417 w 11411436"/>
              <a:gd name="connsiteY695" fmla="*/ 416736 h 3106203"/>
              <a:gd name="connsiteX696" fmla="*/ 7382853 w 11411436"/>
              <a:gd name="connsiteY696" fmla="*/ 412397 h 3106203"/>
              <a:gd name="connsiteX697" fmla="*/ 7382853 w 11411436"/>
              <a:gd name="connsiteY697" fmla="*/ 429516 h 3106203"/>
              <a:gd name="connsiteX698" fmla="*/ 7200254 w 11411436"/>
              <a:gd name="connsiteY698" fmla="*/ 434746 h 3106203"/>
              <a:gd name="connsiteX699" fmla="*/ 8376208 w 11411436"/>
              <a:gd name="connsiteY699" fmla="*/ 404789 h 3106203"/>
              <a:gd name="connsiteX700" fmla="*/ 8414726 w 11411436"/>
              <a:gd name="connsiteY700" fmla="*/ 404789 h 3106203"/>
              <a:gd name="connsiteX701" fmla="*/ 8369551 w 11411436"/>
              <a:gd name="connsiteY701" fmla="*/ 412397 h 3106203"/>
              <a:gd name="connsiteX702" fmla="*/ 6793211 w 11411436"/>
              <a:gd name="connsiteY702" fmla="*/ 404789 h 3106203"/>
              <a:gd name="connsiteX703" fmla="*/ 6783700 w 11411436"/>
              <a:gd name="connsiteY703" fmla="*/ 412397 h 3106203"/>
              <a:gd name="connsiteX704" fmla="*/ 6767533 w 11411436"/>
              <a:gd name="connsiteY704" fmla="*/ 412397 h 3106203"/>
              <a:gd name="connsiteX705" fmla="*/ 7523606 w 11411436"/>
              <a:gd name="connsiteY705" fmla="*/ 400034 h 3106203"/>
              <a:gd name="connsiteX706" fmla="*/ 7414712 w 11411436"/>
              <a:gd name="connsiteY706" fmla="*/ 412397 h 3106203"/>
              <a:gd name="connsiteX707" fmla="*/ 7523606 w 11411436"/>
              <a:gd name="connsiteY707" fmla="*/ 400034 h 3106203"/>
              <a:gd name="connsiteX708" fmla="*/ 7699821 w 11411436"/>
              <a:gd name="connsiteY708" fmla="*/ 381830 h 3106203"/>
              <a:gd name="connsiteX709" fmla="*/ 7738063 w 11411436"/>
              <a:gd name="connsiteY709" fmla="*/ 387194 h 3106203"/>
              <a:gd name="connsiteX710" fmla="*/ 7613003 w 11411436"/>
              <a:gd name="connsiteY710" fmla="*/ 404313 h 3106203"/>
              <a:gd name="connsiteX711" fmla="*/ 7584472 w 11411436"/>
              <a:gd name="connsiteY711" fmla="*/ 394803 h 3106203"/>
              <a:gd name="connsiteX712" fmla="*/ 7699821 w 11411436"/>
              <a:gd name="connsiteY712" fmla="*/ 381830 h 3106203"/>
              <a:gd name="connsiteX713" fmla="*/ 7876440 w 11411436"/>
              <a:gd name="connsiteY713" fmla="*/ 375307 h 3106203"/>
              <a:gd name="connsiteX714" fmla="*/ 7882622 w 11411436"/>
              <a:gd name="connsiteY714" fmla="*/ 382440 h 3106203"/>
              <a:gd name="connsiteX715" fmla="*/ 7799406 w 11411436"/>
              <a:gd name="connsiteY715" fmla="*/ 382440 h 3106203"/>
              <a:gd name="connsiteX716" fmla="*/ 8282561 w 11411436"/>
              <a:gd name="connsiteY716" fmla="*/ 371087 h 3106203"/>
              <a:gd name="connsiteX717" fmla="*/ 8331510 w 11411436"/>
              <a:gd name="connsiteY717" fmla="*/ 387670 h 3106203"/>
              <a:gd name="connsiteX718" fmla="*/ 8267315 w 11411436"/>
              <a:gd name="connsiteY718" fmla="*/ 382439 h 3106203"/>
              <a:gd name="connsiteX719" fmla="*/ 8282561 w 11411436"/>
              <a:gd name="connsiteY719" fmla="*/ 371087 h 3106203"/>
              <a:gd name="connsiteX720" fmla="*/ 4216857 w 11411436"/>
              <a:gd name="connsiteY720" fmla="*/ 365321 h 3106203"/>
              <a:gd name="connsiteX721" fmla="*/ 4239208 w 11411436"/>
              <a:gd name="connsiteY721" fmla="*/ 365321 h 3106203"/>
              <a:gd name="connsiteX722" fmla="*/ 4207347 w 11411436"/>
              <a:gd name="connsiteY722" fmla="*/ 370076 h 3106203"/>
              <a:gd name="connsiteX723" fmla="*/ 8002733 w 11411436"/>
              <a:gd name="connsiteY723" fmla="*/ 363538 h 3106203"/>
              <a:gd name="connsiteX724" fmla="*/ 8030031 w 11411436"/>
              <a:gd name="connsiteY724" fmla="*/ 365321 h 3106203"/>
              <a:gd name="connsiteX725" fmla="*/ 8030031 w 11411436"/>
              <a:gd name="connsiteY725" fmla="*/ 387670 h 3106203"/>
              <a:gd name="connsiteX726" fmla="*/ 8023850 w 11411436"/>
              <a:gd name="connsiteY726" fmla="*/ 387670 h 3106203"/>
              <a:gd name="connsiteX727" fmla="*/ 7930648 w 11411436"/>
              <a:gd name="connsiteY727" fmla="*/ 375307 h 3106203"/>
              <a:gd name="connsiteX728" fmla="*/ 8002733 w 11411436"/>
              <a:gd name="connsiteY728" fmla="*/ 363538 h 3106203"/>
              <a:gd name="connsiteX729" fmla="*/ 8089754 w 11411436"/>
              <a:gd name="connsiteY729" fmla="*/ 363271 h 3106203"/>
              <a:gd name="connsiteX730" fmla="*/ 8090253 w 11411436"/>
              <a:gd name="connsiteY730" fmla="*/ 363330 h 3106203"/>
              <a:gd name="connsiteX731" fmla="*/ 8061891 w 11411436"/>
              <a:gd name="connsiteY731" fmla="*/ 365321 h 3106203"/>
              <a:gd name="connsiteX732" fmla="*/ 8089754 w 11411436"/>
              <a:gd name="connsiteY732" fmla="*/ 363271 h 3106203"/>
              <a:gd name="connsiteX733" fmla="*/ 9622539 w 11411436"/>
              <a:gd name="connsiteY733" fmla="*/ 357713 h 3106203"/>
              <a:gd name="connsiteX734" fmla="*/ 9622539 w 11411436"/>
              <a:gd name="connsiteY734" fmla="*/ 365321 h 3106203"/>
              <a:gd name="connsiteX735" fmla="*/ 9513646 w 11411436"/>
              <a:gd name="connsiteY735" fmla="*/ 365321 h 3106203"/>
              <a:gd name="connsiteX736" fmla="*/ 8266840 w 11411436"/>
              <a:gd name="connsiteY736" fmla="*/ 357713 h 3106203"/>
              <a:gd name="connsiteX737" fmla="*/ 8161275 w 11411436"/>
              <a:gd name="connsiteY737" fmla="*/ 380538 h 3106203"/>
              <a:gd name="connsiteX738" fmla="*/ 8167456 w 11411436"/>
              <a:gd name="connsiteY738" fmla="*/ 375307 h 3106203"/>
              <a:gd name="connsiteX739" fmla="*/ 8116100 w 11411436"/>
              <a:gd name="connsiteY739" fmla="*/ 366391 h 3106203"/>
              <a:gd name="connsiteX740" fmla="*/ 8090253 w 11411436"/>
              <a:gd name="connsiteY740" fmla="*/ 363330 h 3106203"/>
              <a:gd name="connsiteX741" fmla="*/ 8166862 w 11411436"/>
              <a:gd name="connsiteY741" fmla="*/ 357951 h 3106203"/>
              <a:gd name="connsiteX742" fmla="*/ 8266840 w 11411436"/>
              <a:gd name="connsiteY742" fmla="*/ 357713 h 3106203"/>
              <a:gd name="connsiteX743" fmla="*/ 5431331 w 11411436"/>
              <a:gd name="connsiteY743" fmla="*/ 352957 h 3106203"/>
              <a:gd name="connsiteX744" fmla="*/ 5476028 w 11411436"/>
              <a:gd name="connsiteY744" fmla="*/ 352957 h 3106203"/>
              <a:gd name="connsiteX745" fmla="*/ 5399471 w 11411436"/>
              <a:gd name="connsiteY745" fmla="*/ 370076 h 3106203"/>
              <a:gd name="connsiteX746" fmla="*/ 9944040 w 11411436"/>
              <a:gd name="connsiteY746" fmla="*/ 346739 h 3106203"/>
              <a:gd name="connsiteX747" fmla="*/ 9968716 w 11411436"/>
              <a:gd name="connsiteY747" fmla="*/ 352958 h 3106203"/>
              <a:gd name="connsiteX748" fmla="*/ 9936856 w 11411436"/>
              <a:gd name="connsiteY748" fmla="*/ 352958 h 3106203"/>
              <a:gd name="connsiteX749" fmla="*/ 9944040 w 11411436"/>
              <a:gd name="connsiteY749" fmla="*/ 346739 h 3106203"/>
              <a:gd name="connsiteX750" fmla="*/ 862104 w 11411436"/>
              <a:gd name="connsiteY750" fmla="*/ 345349 h 3106203"/>
              <a:gd name="connsiteX751" fmla="*/ 932481 w 11411436"/>
              <a:gd name="connsiteY751" fmla="*/ 365321 h 3106203"/>
              <a:gd name="connsiteX752" fmla="*/ 862104 w 11411436"/>
              <a:gd name="connsiteY752" fmla="*/ 345349 h 3106203"/>
              <a:gd name="connsiteX753" fmla="*/ 10228349 w 11411436"/>
              <a:gd name="connsiteY753" fmla="*/ 340594 h 3106203"/>
              <a:gd name="connsiteX754" fmla="*/ 10061442 w 11411436"/>
              <a:gd name="connsiteY754" fmla="*/ 352957 h 3106203"/>
              <a:gd name="connsiteX755" fmla="*/ 10068099 w 11411436"/>
              <a:gd name="connsiteY755" fmla="*/ 345349 h 3106203"/>
              <a:gd name="connsiteX756" fmla="*/ 778890 w 11411436"/>
              <a:gd name="connsiteY756" fmla="*/ 328230 h 3106203"/>
              <a:gd name="connsiteX757" fmla="*/ 794582 w 11411436"/>
              <a:gd name="connsiteY757" fmla="*/ 328230 h 3106203"/>
              <a:gd name="connsiteX758" fmla="*/ 807421 w 11411436"/>
              <a:gd name="connsiteY758" fmla="*/ 335363 h 3106203"/>
              <a:gd name="connsiteX759" fmla="*/ 604145 w 11411436"/>
              <a:gd name="connsiteY759" fmla="*/ 327814 h 3106203"/>
              <a:gd name="connsiteX760" fmla="*/ 679507 w 11411436"/>
              <a:gd name="connsiteY760" fmla="*/ 340118 h 3106203"/>
              <a:gd name="connsiteX761" fmla="*/ 653829 w 11411436"/>
              <a:gd name="connsiteY761" fmla="*/ 357237 h 3106203"/>
              <a:gd name="connsiteX762" fmla="*/ 708038 w 11411436"/>
              <a:gd name="connsiteY762" fmla="*/ 382439 h 3106203"/>
              <a:gd name="connsiteX763" fmla="*/ 576795 w 11411436"/>
              <a:gd name="connsiteY763" fmla="*/ 335363 h 3106203"/>
              <a:gd name="connsiteX764" fmla="*/ 604145 w 11411436"/>
              <a:gd name="connsiteY764" fmla="*/ 327814 h 3106203"/>
              <a:gd name="connsiteX765" fmla="*/ 5569231 w 11411436"/>
              <a:gd name="connsiteY765" fmla="*/ 323000 h 3106203"/>
              <a:gd name="connsiteX766" fmla="*/ 5530712 w 11411436"/>
              <a:gd name="connsiteY766" fmla="*/ 335364 h 3106203"/>
              <a:gd name="connsiteX767" fmla="*/ 5569231 w 11411436"/>
              <a:gd name="connsiteY767" fmla="*/ 323000 h 3106203"/>
              <a:gd name="connsiteX768" fmla="*/ 1076564 w 11411436"/>
              <a:gd name="connsiteY768" fmla="*/ 315867 h 3106203"/>
              <a:gd name="connsiteX769" fmla="*/ 1179276 w 11411436"/>
              <a:gd name="connsiteY769" fmla="*/ 340594 h 3106203"/>
              <a:gd name="connsiteX770" fmla="*/ 1076564 w 11411436"/>
              <a:gd name="connsiteY770" fmla="*/ 315867 h 3106203"/>
              <a:gd name="connsiteX771" fmla="*/ 4514535 w 11411436"/>
              <a:gd name="connsiteY771" fmla="*/ 311112 h 3106203"/>
              <a:gd name="connsiteX772" fmla="*/ 4421807 w 11411436"/>
              <a:gd name="connsiteY772" fmla="*/ 328231 h 3106203"/>
              <a:gd name="connsiteX773" fmla="*/ 9715742 w 11411436"/>
              <a:gd name="connsiteY773" fmla="*/ 305881 h 3106203"/>
              <a:gd name="connsiteX774" fmla="*/ 9584023 w 11411436"/>
              <a:gd name="connsiteY774" fmla="*/ 315867 h 3106203"/>
              <a:gd name="connsiteX775" fmla="*/ 9590680 w 11411436"/>
              <a:gd name="connsiteY775" fmla="*/ 310636 h 3106203"/>
              <a:gd name="connsiteX776" fmla="*/ 9744272 w 11411436"/>
              <a:gd name="connsiteY776" fmla="*/ 298273 h 3106203"/>
              <a:gd name="connsiteX777" fmla="*/ 9920689 w 11411436"/>
              <a:gd name="connsiteY777" fmla="*/ 310636 h 3106203"/>
              <a:gd name="connsiteX778" fmla="*/ 9738090 w 11411436"/>
              <a:gd name="connsiteY778" fmla="*/ 305881 h 3106203"/>
              <a:gd name="connsiteX779" fmla="*/ 5678125 w 11411436"/>
              <a:gd name="connsiteY779" fmla="*/ 298273 h 3106203"/>
              <a:gd name="connsiteX780" fmla="*/ 5700952 w 11411436"/>
              <a:gd name="connsiteY780" fmla="*/ 309685 h 3106203"/>
              <a:gd name="connsiteX781" fmla="*/ 5630100 w 11411436"/>
              <a:gd name="connsiteY781" fmla="*/ 323000 h 3106203"/>
              <a:gd name="connsiteX782" fmla="*/ 5678125 w 11411436"/>
              <a:gd name="connsiteY782" fmla="*/ 298273 h 3106203"/>
              <a:gd name="connsiteX783" fmla="*/ 4723284 w 11411436"/>
              <a:gd name="connsiteY783" fmla="*/ 276399 h 3106203"/>
              <a:gd name="connsiteX784" fmla="*/ 4652432 w 11411436"/>
              <a:gd name="connsiteY784" fmla="*/ 285909 h 3106203"/>
              <a:gd name="connsiteX785" fmla="*/ 4662418 w 11411436"/>
              <a:gd name="connsiteY785" fmla="*/ 281154 h 3106203"/>
              <a:gd name="connsiteX786" fmla="*/ 6668150 w 11411436"/>
              <a:gd name="connsiteY786" fmla="*/ 275924 h 3106203"/>
              <a:gd name="connsiteX787" fmla="*/ 6631060 w 11411436"/>
              <a:gd name="connsiteY787" fmla="*/ 292091 h 3106203"/>
              <a:gd name="connsiteX788" fmla="*/ 6627732 w 11411436"/>
              <a:gd name="connsiteY788" fmla="*/ 292091 h 3106203"/>
              <a:gd name="connsiteX789" fmla="*/ 6613466 w 11411436"/>
              <a:gd name="connsiteY789" fmla="*/ 286385 h 3106203"/>
              <a:gd name="connsiteX790" fmla="*/ 6627732 w 11411436"/>
              <a:gd name="connsiteY790" fmla="*/ 292091 h 3106203"/>
              <a:gd name="connsiteX791" fmla="*/ 6629634 w 11411436"/>
              <a:gd name="connsiteY791" fmla="*/ 293518 h 3106203"/>
              <a:gd name="connsiteX792" fmla="*/ 6631060 w 11411436"/>
              <a:gd name="connsiteY792" fmla="*/ 292091 h 3106203"/>
              <a:gd name="connsiteX793" fmla="*/ 6668150 w 11411436"/>
              <a:gd name="connsiteY793" fmla="*/ 275924 h 3106203"/>
              <a:gd name="connsiteX794" fmla="*/ 6717664 w 11411436"/>
              <a:gd name="connsiteY794" fmla="*/ 275864 h 3106203"/>
              <a:gd name="connsiteX795" fmla="*/ 6706667 w 11411436"/>
              <a:gd name="connsiteY795" fmla="*/ 281630 h 3106203"/>
              <a:gd name="connsiteX796" fmla="*/ 6684318 w 11411436"/>
              <a:gd name="connsiteY796" fmla="*/ 276399 h 3106203"/>
              <a:gd name="connsiteX797" fmla="*/ 6690500 w 11411436"/>
              <a:gd name="connsiteY797" fmla="*/ 281154 h 3106203"/>
              <a:gd name="connsiteX798" fmla="*/ 6706667 w 11411436"/>
              <a:gd name="connsiteY798" fmla="*/ 281630 h 3106203"/>
              <a:gd name="connsiteX799" fmla="*/ 6729017 w 11411436"/>
              <a:gd name="connsiteY799" fmla="*/ 281154 h 3106203"/>
              <a:gd name="connsiteX800" fmla="*/ 6717664 w 11411436"/>
              <a:gd name="connsiteY800" fmla="*/ 275864 h 3106203"/>
              <a:gd name="connsiteX801" fmla="*/ 5826722 w 11411436"/>
              <a:gd name="connsiteY801" fmla="*/ 268033 h 3106203"/>
              <a:gd name="connsiteX802" fmla="*/ 5860721 w 11411436"/>
              <a:gd name="connsiteY802" fmla="*/ 281154 h 3106203"/>
              <a:gd name="connsiteX803" fmla="*/ 5738989 w 11411436"/>
              <a:gd name="connsiteY803" fmla="*/ 305881 h 3106203"/>
              <a:gd name="connsiteX804" fmla="*/ 5826722 w 11411436"/>
              <a:gd name="connsiteY804" fmla="*/ 268033 h 3106203"/>
              <a:gd name="connsiteX805" fmla="*/ 6822218 w 11411436"/>
              <a:gd name="connsiteY805" fmla="*/ 246917 h 3106203"/>
              <a:gd name="connsiteX806" fmla="*/ 6761352 w 11411436"/>
              <a:gd name="connsiteY806" fmla="*/ 276399 h 3106203"/>
              <a:gd name="connsiteX807" fmla="*/ 6822218 w 11411436"/>
              <a:gd name="connsiteY807" fmla="*/ 246917 h 3106203"/>
              <a:gd name="connsiteX808" fmla="*/ 5959629 w 11411436"/>
              <a:gd name="connsiteY808" fmla="*/ 246917 h 3106203"/>
              <a:gd name="connsiteX809" fmla="*/ 5914930 w 11411436"/>
              <a:gd name="connsiteY809" fmla="*/ 264036 h 3106203"/>
              <a:gd name="connsiteX810" fmla="*/ 9104760 w 11411436"/>
              <a:gd name="connsiteY810" fmla="*/ 239190 h 3106203"/>
              <a:gd name="connsiteX811" fmla="*/ 9122771 w 11411436"/>
              <a:gd name="connsiteY811" fmla="*/ 246917 h 3106203"/>
              <a:gd name="connsiteX812" fmla="*/ 9084253 w 11411436"/>
              <a:gd name="connsiteY812" fmla="*/ 239309 h 3106203"/>
              <a:gd name="connsiteX813" fmla="*/ 9104760 w 11411436"/>
              <a:gd name="connsiteY813" fmla="*/ 239190 h 3106203"/>
              <a:gd name="connsiteX814" fmla="*/ 5261570 w 11411436"/>
              <a:gd name="connsiteY814" fmla="*/ 204596 h 3106203"/>
              <a:gd name="connsiteX815" fmla="*/ 5267752 w 11411436"/>
              <a:gd name="connsiteY815" fmla="*/ 216959 h 3106203"/>
              <a:gd name="connsiteX816" fmla="*/ 5216871 w 11411436"/>
              <a:gd name="connsiteY816" fmla="*/ 221715 h 3106203"/>
              <a:gd name="connsiteX817" fmla="*/ 5261570 w 11411436"/>
              <a:gd name="connsiteY817" fmla="*/ 204596 h 3106203"/>
              <a:gd name="connsiteX818" fmla="*/ 5410408 w 11411436"/>
              <a:gd name="connsiteY818" fmla="*/ 185575 h 3106203"/>
              <a:gd name="connsiteX819" fmla="*/ 5416589 w 11411436"/>
              <a:gd name="connsiteY819" fmla="*/ 185575 h 3106203"/>
              <a:gd name="connsiteX820" fmla="*/ 5415162 w 11411436"/>
              <a:gd name="connsiteY820" fmla="*/ 187002 h 3106203"/>
              <a:gd name="connsiteX821" fmla="*/ 5431330 w 11411436"/>
              <a:gd name="connsiteY821" fmla="*/ 167030 h 3106203"/>
              <a:gd name="connsiteX822" fmla="*/ 5469846 w 11411436"/>
              <a:gd name="connsiteY822" fmla="*/ 167030 h 3106203"/>
              <a:gd name="connsiteX823" fmla="*/ 5416589 w 11411436"/>
              <a:gd name="connsiteY823" fmla="*/ 185575 h 3106203"/>
              <a:gd name="connsiteX824" fmla="*/ 5431330 w 11411436"/>
              <a:gd name="connsiteY824" fmla="*/ 167030 h 3106203"/>
              <a:gd name="connsiteX825" fmla="*/ 6388367 w 11411436"/>
              <a:gd name="connsiteY825" fmla="*/ 144087 h 3106203"/>
              <a:gd name="connsiteX826" fmla="*/ 6450838 w 11411436"/>
              <a:gd name="connsiteY826" fmla="*/ 149911 h 3106203"/>
              <a:gd name="connsiteX827" fmla="*/ 6216408 w 11411436"/>
              <a:gd name="connsiteY827" fmla="*/ 196988 h 3106203"/>
              <a:gd name="connsiteX828" fmla="*/ 6331959 w 11411436"/>
              <a:gd name="connsiteY828" fmla="*/ 167506 h 3106203"/>
              <a:gd name="connsiteX829" fmla="*/ 6388367 w 11411436"/>
              <a:gd name="connsiteY829" fmla="*/ 144087 h 3106203"/>
              <a:gd name="connsiteX830" fmla="*/ 5652449 w 11411436"/>
              <a:gd name="connsiteY830" fmla="*/ 132793 h 3106203"/>
              <a:gd name="connsiteX831" fmla="*/ 5623445 w 11411436"/>
              <a:gd name="connsiteY831" fmla="*/ 145156 h 3106203"/>
              <a:gd name="connsiteX832" fmla="*/ 5623445 w 11411436"/>
              <a:gd name="connsiteY832" fmla="*/ 137548 h 3106203"/>
              <a:gd name="connsiteX833" fmla="*/ 6546418 w 11411436"/>
              <a:gd name="connsiteY833" fmla="*/ 127562 h 3106203"/>
              <a:gd name="connsiteX834" fmla="*/ 6514558 w 11411436"/>
              <a:gd name="connsiteY834" fmla="*/ 137548 h 3106203"/>
              <a:gd name="connsiteX835" fmla="*/ 6514558 w 11411436"/>
              <a:gd name="connsiteY835" fmla="*/ 132793 h 3106203"/>
              <a:gd name="connsiteX836" fmla="*/ 1330671 w 11411436"/>
              <a:gd name="connsiteY836" fmla="*/ 107650 h 3106203"/>
              <a:gd name="connsiteX837" fmla="*/ 1355220 w 11411436"/>
              <a:gd name="connsiteY837" fmla="*/ 120430 h 3106203"/>
              <a:gd name="connsiteX838" fmla="*/ 1294353 w 11411436"/>
              <a:gd name="connsiteY838" fmla="*/ 108066 h 3106203"/>
              <a:gd name="connsiteX839" fmla="*/ 1330671 w 11411436"/>
              <a:gd name="connsiteY839" fmla="*/ 107650 h 3106203"/>
              <a:gd name="connsiteX840" fmla="*/ 7975348 w 11411436"/>
              <a:gd name="connsiteY840" fmla="*/ 98080 h 3106203"/>
              <a:gd name="connsiteX841" fmla="*/ 7892132 w 11411436"/>
              <a:gd name="connsiteY841" fmla="*/ 108066 h 3106203"/>
              <a:gd name="connsiteX842" fmla="*/ 7267303 w 11411436"/>
              <a:gd name="connsiteY842" fmla="*/ 187477 h 3106203"/>
              <a:gd name="connsiteX843" fmla="*/ 6998160 w 11411436"/>
              <a:gd name="connsiteY843" fmla="*/ 216959 h 3106203"/>
              <a:gd name="connsiteX844" fmla="*/ 6969153 w 11411436"/>
              <a:gd name="connsiteY844" fmla="*/ 234078 h 3106203"/>
              <a:gd name="connsiteX845" fmla="*/ 6930636 w 11411436"/>
              <a:gd name="connsiteY845" fmla="*/ 226470 h 3106203"/>
              <a:gd name="connsiteX846" fmla="*/ 6902105 w 11411436"/>
              <a:gd name="connsiteY846" fmla="*/ 247868 h 3106203"/>
              <a:gd name="connsiteX847" fmla="*/ 7968691 w 11411436"/>
              <a:gd name="connsiteY847" fmla="*/ 115674 h 3106203"/>
              <a:gd name="connsiteX848" fmla="*/ 7946341 w 11411436"/>
              <a:gd name="connsiteY848" fmla="*/ 108066 h 3106203"/>
              <a:gd name="connsiteX849" fmla="*/ 6758022 w 11411436"/>
              <a:gd name="connsiteY849" fmla="*/ 83815 h 3106203"/>
              <a:gd name="connsiteX850" fmla="*/ 6645800 w 11411436"/>
              <a:gd name="connsiteY850" fmla="*/ 102836 h 3106203"/>
              <a:gd name="connsiteX851" fmla="*/ 6716177 w 11411436"/>
              <a:gd name="connsiteY851" fmla="*/ 98081 h 3106203"/>
              <a:gd name="connsiteX852" fmla="*/ 6716177 w 11411436"/>
              <a:gd name="connsiteY852" fmla="*/ 85717 h 3106203"/>
              <a:gd name="connsiteX853" fmla="*/ 6758022 w 11411436"/>
              <a:gd name="connsiteY853" fmla="*/ 83815 h 3106203"/>
              <a:gd name="connsiteX854" fmla="*/ 5998622 w 11411436"/>
              <a:gd name="connsiteY854" fmla="*/ 73353 h 3106203"/>
              <a:gd name="connsiteX855" fmla="*/ 5991964 w 11411436"/>
              <a:gd name="connsiteY855" fmla="*/ 85716 h 3106203"/>
              <a:gd name="connsiteX856" fmla="*/ 5969615 w 11411436"/>
              <a:gd name="connsiteY856" fmla="*/ 78108 h 3106203"/>
              <a:gd name="connsiteX857" fmla="*/ 8244966 w 11411436"/>
              <a:gd name="connsiteY857" fmla="*/ 68122 h 3106203"/>
              <a:gd name="connsiteX858" fmla="*/ 8244966 w 11411436"/>
              <a:gd name="connsiteY858" fmla="*/ 85716 h 3106203"/>
              <a:gd name="connsiteX859" fmla="*/ 8206449 w 11411436"/>
              <a:gd name="connsiteY859" fmla="*/ 78108 h 3106203"/>
              <a:gd name="connsiteX860" fmla="*/ 9369564 w 11411436"/>
              <a:gd name="connsiteY860" fmla="*/ 60990 h 3106203"/>
              <a:gd name="connsiteX861" fmla="*/ 9369564 w 11411436"/>
              <a:gd name="connsiteY861" fmla="*/ 73353 h 3106203"/>
              <a:gd name="connsiteX862" fmla="*/ 9446599 w 11411436"/>
              <a:gd name="connsiteY862" fmla="*/ 73353 h 3106203"/>
              <a:gd name="connsiteX863" fmla="*/ 9252706 w 11411436"/>
              <a:gd name="connsiteY863" fmla="*/ 57067 h 3106203"/>
              <a:gd name="connsiteX864" fmla="*/ 9176980 w 11411436"/>
              <a:gd name="connsiteY864" fmla="*/ 68598 h 3106203"/>
              <a:gd name="connsiteX865" fmla="*/ 9330572 w 11411436"/>
              <a:gd name="connsiteY865" fmla="*/ 73353 h 3106203"/>
              <a:gd name="connsiteX866" fmla="*/ 9252706 w 11411436"/>
              <a:gd name="connsiteY866" fmla="*/ 57067 h 3106203"/>
              <a:gd name="connsiteX867" fmla="*/ 9107079 w 11411436"/>
              <a:gd name="connsiteY867" fmla="*/ 56235 h 3106203"/>
              <a:gd name="connsiteX868" fmla="*/ 9111359 w 11411436"/>
              <a:gd name="connsiteY868" fmla="*/ 61941 h 3106203"/>
              <a:gd name="connsiteX869" fmla="*/ 9090911 w 11411436"/>
              <a:gd name="connsiteY869" fmla="*/ 68598 h 3106203"/>
              <a:gd name="connsiteX870" fmla="*/ 10099958 w 11411436"/>
              <a:gd name="connsiteY870" fmla="*/ 43872 h 3106203"/>
              <a:gd name="connsiteX871" fmla="*/ 10128965 w 11411436"/>
              <a:gd name="connsiteY871" fmla="*/ 48627 h 3106203"/>
              <a:gd name="connsiteX872" fmla="*/ 10099958 w 11411436"/>
              <a:gd name="connsiteY872" fmla="*/ 43872 h 3106203"/>
              <a:gd name="connsiteX873" fmla="*/ 9782788 w 11411436"/>
              <a:gd name="connsiteY873" fmla="*/ 26277 h 3106203"/>
              <a:gd name="connsiteX874" fmla="*/ 9792298 w 11411436"/>
              <a:gd name="connsiteY874" fmla="*/ 31508 h 3106203"/>
              <a:gd name="connsiteX875" fmla="*/ 9622539 w 11411436"/>
              <a:gd name="connsiteY875" fmla="*/ 31508 h 3106203"/>
              <a:gd name="connsiteX876" fmla="*/ 9019465 w 11411436"/>
              <a:gd name="connsiteY876" fmla="*/ 23186 h 3106203"/>
              <a:gd name="connsiteX877" fmla="*/ 9381452 w 11411436"/>
              <a:gd name="connsiteY877" fmla="*/ 38165 h 3106203"/>
              <a:gd name="connsiteX878" fmla="*/ 9551212 w 11411436"/>
              <a:gd name="connsiteY878" fmla="*/ 72878 h 3106203"/>
              <a:gd name="connsiteX879" fmla="*/ 9727630 w 11411436"/>
              <a:gd name="connsiteY879" fmla="*/ 78108 h 3106203"/>
              <a:gd name="connsiteX880" fmla="*/ 9727630 w 11411436"/>
              <a:gd name="connsiteY880" fmla="*/ 90947 h 3106203"/>
              <a:gd name="connsiteX881" fmla="*/ 10028631 w 11411436"/>
              <a:gd name="connsiteY881" fmla="*/ 108066 h 3106203"/>
              <a:gd name="connsiteX882" fmla="*/ 9727630 w 11411436"/>
              <a:gd name="connsiteY882" fmla="*/ 108066 h 3106203"/>
              <a:gd name="connsiteX883" fmla="*/ 9721448 w 11411436"/>
              <a:gd name="connsiteY883" fmla="*/ 138023 h 3106203"/>
              <a:gd name="connsiteX884" fmla="*/ 9189343 w 11411436"/>
              <a:gd name="connsiteY884" fmla="*/ 133268 h 3106203"/>
              <a:gd name="connsiteX885" fmla="*/ 9083779 w 11411436"/>
              <a:gd name="connsiteY885" fmla="*/ 133268 h 3106203"/>
              <a:gd name="connsiteX886" fmla="*/ 8414250 w 11411436"/>
              <a:gd name="connsiteY886" fmla="*/ 145632 h 3106203"/>
              <a:gd name="connsiteX887" fmla="*/ 8161275 w 11411436"/>
              <a:gd name="connsiteY887" fmla="*/ 175114 h 3106203"/>
              <a:gd name="connsiteX888" fmla="*/ 6459874 w 11411436"/>
              <a:gd name="connsiteY888" fmla="*/ 370551 h 3106203"/>
              <a:gd name="connsiteX889" fmla="*/ 6107516 w 11411436"/>
              <a:gd name="connsiteY889" fmla="*/ 434746 h 3106203"/>
              <a:gd name="connsiteX890" fmla="*/ 5883071 w 11411436"/>
              <a:gd name="connsiteY890" fmla="*/ 471837 h 3106203"/>
              <a:gd name="connsiteX891" fmla="*/ 5630100 w 11411436"/>
              <a:gd name="connsiteY891" fmla="*/ 523668 h 3106203"/>
              <a:gd name="connsiteX892" fmla="*/ 5537370 w 11411436"/>
              <a:gd name="connsiteY892" fmla="*/ 531276 h 3106203"/>
              <a:gd name="connsiteX893" fmla="*/ 5162664 w 11411436"/>
              <a:gd name="connsiteY893" fmla="*/ 637792 h 3106203"/>
              <a:gd name="connsiteX894" fmla="*/ 5185013 w 11411436"/>
              <a:gd name="connsiteY894" fmla="*/ 642547 h 3106203"/>
              <a:gd name="connsiteX895" fmla="*/ 5140313 w 11411436"/>
              <a:gd name="connsiteY895" fmla="*/ 654911 h 3106203"/>
              <a:gd name="connsiteX896" fmla="*/ 5162664 w 11411436"/>
              <a:gd name="connsiteY896" fmla="*/ 642547 h 3106203"/>
              <a:gd name="connsiteX897" fmla="*/ 5076120 w 11411436"/>
              <a:gd name="connsiteY897" fmla="*/ 654911 h 3106203"/>
              <a:gd name="connsiteX898" fmla="*/ 5107980 w 11411436"/>
              <a:gd name="connsiteY898" fmla="*/ 662519 h 3106203"/>
              <a:gd name="connsiteX899" fmla="*/ 5047116 w 11411436"/>
              <a:gd name="connsiteY899" fmla="*/ 679638 h 3106203"/>
              <a:gd name="connsiteX900" fmla="*/ 5053296 w 11411436"/>
              <a:gd name="connsiteY900" fmla="*/ 662519 h 3106203"/>
              <a:gd name="connsiteX901" fmla="*/ 3515026 w 11411436"/>
              <a:gd name="connsiteY901" fmla="*/ 969228 h 3106203"/>
              <a:gd name="connsiteX902" fmla="*/ 3422299 w 11411436"/>
              <a:gd name="connsiteY902" fmla="*/ 998710 h 3106203"/>
              <a:gd name="connsiteX903" fmla="*/ 3378075 w 11411436"/>
              <a:gd name="connsiteY903" fmla="*/ 992528 h 3106203"/>
              <a:gd name="connsiteX904" fmla="*/ 3092765 w 11411436"/>
              <a:gd name="connsiteY904" fmla="*/ 1022010 h 3106203"/>
              <a:gd name="connsiteX905" fmla="*/ 3092765 w 11411436"/>
              <a:gd name="connsiteY905" fmla="*/ 1031996 h 3106203"/>
              <a:gd name="connsiteX906" fmla="*/ 3029994 w 11411436"/>
              <a:gd name="connsiteY906" fmla="*/ 1034374 h 3106203"/>
              <a:gd name="connsiteX907" fmla="*/ 3031896 w 11411436"/>
              <a:gd name="connsiteY907" fmla="*/ 1031996 h 3106203"/>
              <a:gd name="connsiteX908" fmla="*/ 2993380 w 11411436"/>
              <a:gd name="connsiteY908" fmla="*/ 1022010 h 3106203"/>
              <a:gd name="connsiteX909" fmla="*/ 2977214 w 11411436"/>
              <a:gd name="connsiteY909" fmla="*/ 1044360 h 3106203"/>
              <a:gd name="connsiteX910" fmla="*/ 2400412 w 11411436"/>
              <a:gd name="connsiteY910" fmla="*/ 1027241 h 3106203"/>
              <a:gd name="connsiteX911" fmla="*/ 2307206 w 11411436"/>
              <a:gd name="connsiteY911" fmla="*/ 1027241 h 3106203"/>
              <a:gd name="connsiteX912" fmla="*/ 2076586 w 11411436"/>
              <a:gd name="connsiteY912" fmla="*/ 1022486 h 3106203"/>
              <a:gd name="connsiteX913" fmla="*/ 2124611 w 11411436"/>
              <a:gd name="connsiteY913" fmla="*/ 1032472 h 3106203"/>
              <a:gd name="connsiteX914" fmla="*/ 2115101 w 11411436"/>
              <a:gd name="connsiteY914" fmla="*/ 1061954 h 3106203"/>
              <a:gd name="connsiteX915" fmla="*/ 2163131 w 11411436"/>
              <a:gd name="connsiteY915" fmla="*/ 1086681 h 3106203"/>
              <a:gd name="connsiteX916" fmla="*/ 2201645 w 11411436"/>
              <a:gd name="connsiteY916" fmla="*/ 1091436 h 3106203"/>
              <a:gd name="connsiteX917" fmla="*/ 2301025 w 11411436"/>
              <a:gd name="connsiteY917" fmla="*/ 1081450 h 3106203"/>
              <a:gd name="connsiteX918" fmla="*/ 2833135 w 11411436"/>
              <a:gd name="connsiteY918" fmla="*/ 1103799 h 3106203"/>
              <a:gd name="connsiteX919" fmla="*/ 2801271 w 11411436"/>
              <a:gd name="connsiteY919" fmla="*/ 1116163 h 3106203"/>
              <a:gd name="connsiteX920" fmla="*/ 3910150 w 11411436"/>
              <a:gd name="connsiteY920" fmla="*/ 1009647 h 3106203"/>
              <a:gd name="connsiteX921" fmla="*/ 3593011 w 11411436"/>
              <a:gd name="connsiteY921" fmla="*/ 1026765 h 3106203"/>
              <a:gd name="connsiteX922" fmla="*/ 3593011 w 11411436"/>
              <a:gd name="connsiteY922" fmla="*/ 1022010 h 3106203"/>
              <a:gd name="connsiteX923" fmla="*/ 3871635 w 11411436"/>
              <a:gd name="connsiteY923" fmla="*/ 992528 h 3106203"/>
              <a:gd name="connsiteX924" fmla="*/ 4470786 w 11411436"/>
              <a:gd name="connsiteY924" fmla="*/ 878880 h 3106203"/>
              <a:gd name="connsiteX925" fmla="*/ 4557226 w 11411436"/>
              <a:gd name="connsiteY925" fmla="*/ 868805 h 3106203"/>
              <a:gd name="connsiteX926" fmla="*/ 4628640 w 11411436"/>
              <a:gd name="connsiteY926" fmla="*/ 863376 h 3106203"/>
              <a:gd name="connsiteX927" fmla="*/ 4598202 w 11411436"/>
              <a:gd name="connsiteY927" fmla="*/ 877349 h 3106203"/>
              <a:gd name="connsiteX928" fmla="*/ 4485528 w 11411436"/>
              <a:gd name="connsiteY928" fmla="*/ 892194 h 3106203"/>
              <a:gd name="connsiteX929" fmla="*/ 4479006 w 11411436"/>
              <a:gd name="connsiteY929" fmla="*/ 902722 h 3106203"/>
              <a:gd name="connsiteX930" fmla="*/ 4476847 w 11411436"/>
              <a:gd name="connsiteY930" fmla="*/ 903088 h 3106203"/>
              <a:gd name="connsiteX931" fmla="*/ 4466269 w 11411436"/>
              <a:gd name="connsiteY931" fmla="*/ 901051 h 3106203"/>
              <a:gd name="connsiteX932" fmla="*/ 4447009 w 11411436"/>
              <a:gd name="connsiteY932" fmla="*/ 904558 h 3106203"/>
              <a:gd name="connsiteX933" fmla="*/ 3985759 w 11411436"/>
              <a:gd name="connsiteY933" fmla="*/ 993479 h 3106203"/>
              <a:gd name="connsiteX934" fmla="*/ 4301086 w 11411436"/>
              <a:gd name="connsiteY934" fmla="*/ 932910 h 3106203"/>
              <a:gd name="connsiteX935" fmla="*/ 4476847 w 11411436"/>
              <a:gd name="connsiteY935" fmla="*/ 903088 h 3106203"/>
              <a:gd name="connsiteX936" fmla="*/ 4478573 w 11411436"/>
              <a:gd name="connsiteY936" fmla="*/ 903421 h 3106203"/>
              <a:gd name="connsiteX937" fmla="*/ 4479006 w 11411436"/>
              <a:gd name="connsiteY937" fmla="*/ 902722 h 3106203"/>
              <a:gd name="connsiteX938" fmla="*/ 4613916 w 11411436"/>
              <a:gd name="connsiteY938" fmla="*/ 879831 h 3106203"/>
              <a:gd name="connsiteX939" fmla="*/ 4629521 w 11411436"/>
              <a:gd name="connsiteY939" fmla="*/ 863308 h 3106203"/>
              <a:gd name="connsiteX940" fmla="*/ 4645183 w 11411436"/>
              <a:gd name="connsiteY940" fmla="*/ 862118 h 3106203"/>
              <a:gd name="connsiteX941" fmla="*/ 4807451 w 11411436"/>
              <a:gd name="connsiteY941" fmla="*/ 824671 h 3106203"/>
              <a:gd name="connsiteX942" fmla="*/ 4961519 w 11411436"/>
              <a:gd name="connsiteY942" fmla="*/ 819440 h 3106203"/>
              <a:gd name="connsiteX943" fmla="*/ 4977687 w 11411436"/>
              <a:gd name="connsiteY943" fmla="*/ 802321 h 3106203"/>
              <a:gd name="connsiteX944" fmla="*/ 5070891 w 11411436"/>
              <a:gd name="connsiteY944" fmla="*/ 802321 h 3106203"/>
              <a:gd name="connsiteX945" fmla="*/ 5064232 w 11411436"/>
              <a:gd name="connsiteY945" fmla="*/ 794713 h 3106203"/>
              <a:gd name="connsiteX946" fmla="*/ 5246830 w 11411436"/>
              <a:gd name="connsiteY946" fmla="*/ 755245 h 3106203"/>
              <a:gd name="connsiteX947" fmla="*/ 5371891 w 11411436"/>
              <a:gd name="connsiteY947" fmla="*/ 713400 h 3106203"/>
              <a:gd name="connsiteX948" fmla="*/ 5384730 w 11411436"/>
              <a:gd name="connsiteY948" fmla="*/ 725763 h 3106203"/>
              <a:gd name="connsiteX949" fmla="*/ 5448925 w 11411436"/>
              <a:gd name="connsiteY949" fmla="*/ 705791 h 3106203"/>
              <a:gd name="connsiteX950" fmla="*/ 5417065 w 11411436"/>
              <a:gd name="connsiteY950" fmla="*/ 701036 h 3106203"/>
              <a:gd name="connsiteX951" fmla="*/ 5577317 w 11411436"/>
              <a:gd name="connsiteY951" fmla="*/ 671078 h 3106203"/>
              <a:gd name="connsiteX952" fmla="*/ 5455582 w 11411436"/>
              <a:gd name="connsiteY952" fmla="*/ 701036 h 3106203"/>
              <a:gd name="connsiteX953" fmla="*/ 5510266 w 11411436"/>
              <a:gd name="connsiteY953" fmla="*/ 735749 h 3106203"/>
              <a:gd name="connsiteX954" fmla="*/ 5601571 w 11411436"/>
              <a:gd name="connsiteY954" fmla="*/ 714351 h 3106203"/>
              <a:gd name="connsiteX955" fmla="*/ 5718542 w 11411436"/>
              <a:gd name="connsiteY955" fmla="*/ 725763 h 3106203"/>
              <a:gd name="connsiteX956" fmla="*/ 5801758 w 11411436"/>
              <a:gd name="connsiteY956" fmla="*/ 701036 h 3106203"/>
              <a:gd name="connsiteX957" fmla="*/ 5971518 w 11411436"/>
              <a:gd name="connsiteY957" fmla="*/ 676309 h 3106203"/>
              <a:gd name="connsiteX958" fmla="*/ 6016216 w 11411436"/>
              <a:gd name="connsiteY958" fmla="*/ 659191 h 3106203"/>
              <a:gd name="connsiteX959" fmla="*/ 6147459 w 11411436"/>
              <a:gd name="connsiteY959" fmla="*/ 646827 h 3106203"/>
              <a:gd name="connsiteX960" fmla="*/ 6208325 w 11411436"/>
              <a:gd name="connsiteY960" fmla="*/ 636841 h 3106203"/>
              <a:gd name="connsiteX961" fmla="*/ 6971055 w 11411436"/>
              <a:gd name="connsiteY961" fmla="*/ 547919 h 3106203"/>
              <a:gd name="connsiteX962" fmla="*/ 6993405 w 11411436"/>
              <a:gd name="connsiteY962" fmla="*/ 527948 h 3106203"/>
              <a:gd name="connsiteX963" fmla="*/ 8345776 w 11411436"/>
              <a:gd name="connsiteY963" fmla="*/ 409068 h 3106203"/>
              <a:gd name="connsiteX964" fmla="*/ 8332937 w 11411436"/>
              <a:gd name="connsiteY964" fmla="*/ 429040 h 3106203"/>
              <a:gd name="connsiteX965" fmla="*/ 8499368 w 11411436"/>
              <a:gd name="connsiteY965" fmla="*/ 416677 h 3106203"/>
              <a:gd name="connsiteX966" fmla="*/ 8477019 w 11411436"/>
              <a:gd name="connsiteY966" fmla="*/ 409068 h 3106203"/>
              <a:gd name="connsiteX967" fmla="*/ 8563562 w 11411436"/>
              <a:gd name="connsiteY967" fmla="*/ 399083 h 3106203"/>
              <a:gd name="connsiteX968" fmla="*/ 8393803 w 11411436"/>
              <a:gd name="connsiteY968" fmla="*/ 391474 h 3106203"/>
              <a:gd name="connsiteX969" fmla="*/ 8345776 w 11411436"/>
              <a:gd name="connsiteY969" fmla="*/ 361517 h 3106203"/>
              <a:gd name="connsiteX970" fmla="*/ 8602079 w 11411436"/>
              <a:gd name="connsiteY970" fmla="*/ 373880 h 3106203"/>
              <a:gd name="connsiteX971" fmla="*/ 8563562 w 11411436"/>
              <a:gd name="connsiteY971" fmla="*/ 378635 h 3106203"/>
              <a:gd name="connsiteX972" fmla="*/ 8932088 w 11411436"/>
              <a:gd name="connsiteY972" fmla="*/ 390999 h 3106203"/>
              <a:gd name="connsiteX973" fmla="*/ 9217399 w 11411436"/>
              <a:gd name="connsiteY973" fmla="*/ 415726 h 3106203"/>
              <a:gd name="connsiteX974" fmla="*/ 9038129 w 11411436"/>
              <a:gd name="connsiteY974" fmla="*/ 428089 h 3106203"/>
              <a:gd name="connsiteX975" fmla="*/ 9038129 w 11411436"/>
              <a:gd name="connsiteY975" fmla="*/ 432844 h 3106203"/>
              <a:gd name="connsiteX976" fmla="*/ 8547870 w 11411436"/>
              <a:gd name="connsiteY976" fmla="*/ 449963 h 3106203"/>
              <a:gd name="connsiteX977" fmla="*/ 8422810 w 11411436"/>
              <a:gd name="connsiteY977" fmla="*/ 457571 h 3106203"/>
              <a:gd name="connsiteX978" fmla="*/ 8393803 w 11411436"/>
              <a:gd name="connsiteY978" fmla="*/ 449963 h 3106203"/>
              <a:gd name="connsiteX979" fmla="*/ 8130842 w 11411436"/>
              <a:gd name="connsiteY979" fmla="*/ 467081 h 3106203"/>
              <a:gd name="connsiteX980" fmla="*/ 7893559 w 11411436"/>
              <a:gd name="connsiteY980" fmla="*/ 504172 h 3106203"/>
              <a:gd name="connsiteX981" fmla="*/ 7899741 w 11411436"/>
              <a:gd name="connsiteY981" fmla="*/ 516535 h 3106203"/>
              <a:gd name="connsiteX982" fmla="*/ 7807014 w 11411436"/>
              <a:gd name="connsiteY982" fmla="*/ 508927 h 3106203"/>
              <a:gd name="connsiteX983" fmla="*/ 7816525 w 11411436"/>
              <a:gd name="connsiteY983" fmla="*/ 521290 h 3106203"/>
              <a:gd name="connsiteX984" fmla="*/ 7630598 w 11411436"/>
              <a:gd name="connsiteY984" fmla="*/ 526046 h 3106203"/>
              <a:gd name="connsiteX985" fmla="*/ 7614430 w 11411436"/>
              <a:gd name="connsiteY985" fmla="*/ 538409 h 3106203"/>
              <a:gd name="connsiteX986" fmla="*/ 7662457 w 11411436"/>
              <a:gd name="connsiteY986" fmla="*/ 563136 h 3106203"/>
              <a:gd name="connsiteX987" fmla="*/ 8162226 w 11411436"/>
              <a:gd name="connsiteY987" fmla="*/ 533654 h 3106203"/>
              <a:gd name="connsiteX988" fmla="*/ 8152716 w 11411436"/>
              <a:gd name="connsiteY988" fmla="*/ 526046 h 3106203"/>
              <a:gd name="connsiteX989" fmla="*/ 8575450 w 11411436"/>
              <a:gd name="connsiteY989" fmla="*/ 538409 h 3106203"/>
              <a:gd name="connsiteX990" fmla="*/ 8498417 w 11411436"/>
              <a:gd name="connsiteY990" fmla="*/ 555528 h 3106203"/>
              <a:gd name="connsiteX991" fmla="*/ 9767097 w 11411436"/>
              <a:gd name="connsiteY991" fmla="*/ 585010 h 3106203"/>
              <a:gd name="connsiteX992" fmla="*/ 9821782 w 11411436"/>
              <a:gd name="connsiteY992" fmla="*/ 604982 h 3106203"/>
              <a:gd name="connsiteX993" fmla="*/ 9837949 w 11411436"/>
              <a:gd name="connsiteY993" fmla="*/ 585010 h 3106203"/>
              <a:gd name="connsiteX994" fmla="*/ 9869809 w 11411436"/>
              <a:gd name="connsiteY994" fmla="*/ 585010 h 3106203"/>
              <a:gd name="connsiteX995" fmla="*/ 9875991 w 11411436"/>
              <a:gd name="connsiteY995" fmla="*/ 604982 h 3106203"/>
              <a:gd name="connsiteX996" fmla="*/ 9914507 w 11411436"/>
              <a:gd name="connsiteY996" fmla="*/ 597373 h 3106203"/>
              <a:gd name="connsiteX997" fmla="*/ 9908326 w 11411436"/>
              <a:gd name="connsiteY997" fmla="*/ 592618 h 3106203"/>
              <a:gd name="connsiteX998" fmla="*/ 9937332 w 11411436"/>
              <a:gd name="connsiteY998" fmla="*/ 604982 h 3106203"/>
              <a:gd name="connsiteX999" fmla="*/ 10007709 w 11411436"/>
              <a:gd name="connsiteY999" fmla="*/ 585010 h 3106203"/>
              <a:gd name="connsiteX1000" fmla="*/ 10046226 w 11411436"/>
              <a:gd name="connsiteY1000" fmla="*/ 604982 h 3106203"/>
              <a:gd name="connsiteX1001" fmla="*/ 10677713 w 11411436"/>
              <a:gd name="connsiteY1001" fmla="*/ 622100 h 3106203"/>
              <a:gd name="connsiteX1002" fmla="*/ 10668203 w 11411436"/>
              <a:gd name="connsiteY1002" fmla="*/ 639219 h 3106203"/>
              <a:gd name="connsiteX1003" fmla="*/ 10370053 w 11411436"/>
              <a:gd name="connsiteY1003" fmla="*/ 651582 h 3106203"/>
              <a:gd name="connsiteX1004" fmla="*/ 10331536 w 11411436"/>
              <a:gd name="connsiteY1004" fmla="*/ 673932 h 3106203"/>
              <a:gd name="connsiteX1005" fmla="*/ 10453269 w 11411436"/>
              <a:gd name="connsiteY1005" fmla="*/ 693428 h 3106203"/>
              <a:gd name="connsiteX1006" fmla="*/ 10370053 w 11411436"/>
              <a:gd name="connsiteY1006" fmla="*/ 703414 h 3106203"/>
              <a:gd name="connsiteX1007" fmla="*/ 10892171 w 11411436"/>
              <a:gd name="connsiteY1007" fmla="*/ 703414 h 3106203"/>
              <a:gd name="connsiteX1008" fmla="*/ 10645377 w 11411436"/>
              <a:gd name="connsiteY1008" fmla="*/ 745259 h 3106203"/>
              <a:gd name="connsiteX1009" fmla="*/ 10645377 w 11411436"/>
              <a:gd name="connsiteY1009" fmla="*/ 762378 h 3106203"/>
              <a:gd name="connsiteX1010" fmla="*/ 10623028 w 11411436"/>
              <a:gd name="connsiteY1010" fmla="*/ 769986 h 3106203"/>
              <a:gd name="connsiteX1011" fmla="*/ 10632063 w 11411436"/>
              <a:gd name="connsiteY1011" fmla="*/ 775217 h 3106203"/>
              <a:gd name="connsiteX1012" fmla="*/ 10305858 w 11411436"/>
              <a:gd name="connsiteY1012" fmla="*/ 792335 h 3106203"/>
              <a:gd name="connsiteX1013" fmla="*/ 10575001 w 11411436"/>
              <a:gd name="connsiteY1013" fmla="*/ 812307 h 3106203"/>
              <a:gd name="connsiteX1014" fmla="*/ 10437101 w 11411436"/>
              <a:gd name="connsiteY1014" fmla="*/ 829426 h 3106203"/>
              <a:gd name="connsiteX1015" fmla="*/ 10529827 w 11411436"/>
              <a:gd name="connsiteY1015" fmla="*/ 841789 h 3106203"/>
              <a:gd name="connsiteX1016" fmla="*/ 10215985 w 11411436"/>
              <a:gd name="connsiteY1016" fmla="*/ 858908 h 3106203"/>
              <a:gd name="connsiteX1017" fmla="*/ 10754271 w 11411436"/>
              <a:gd name="connsiteY1017" fmla="*/ 863663 h 3106203"/>
              <a:gd name="connsiteX1018" fmla="*/ 10991554 w 11411436"/>
              <a:gd name="connsiteY1018" fmla="*/ 888390 h 3106203"/>
              <a:gd name="connsiteX1019" fmla="*/ 10991554 w 11411436"/>
              <a:gd name="connsiteY1019" fmla="*/ 900753 h 3106203"/>
              <a:gd name="connsiteX1020" fmla="*/ 11011594 w 11411436"/>
              <a:gd name="connsiteY1020" fmla="*/ 905552 h 3106203"/>
              <a:gd name="connsiteX1021" fmla="*/ 10959078 w 11411436"/>
              <a:gd name="connsiteY1021" fmla="*/ 905643 h 3106203"/>
              <a:gd name="connsiteX1022" fmla="*/ 10706244 w 11411436"/>
              <a:gd name="connsiteY1022" fmla="*/ 922627 h 3106203"/>
              <a:gd name="connsiteX1023" fmla="*/ 10876004 w 11411436"/>
              <a:gd name="connsiteY1023" fmla="*/ 930235 h 3106203"/>
              <a:gd name="connsiteX1024" fmla="*/ 10529827 w 11411436"/>
              <a:gd name="connsiteY1024" fmla="*/ 947354 h 3106203"/>
              <a:gd name="connsiteX1025" fmla="*/ 10523170 w 11411436"/>
              <a:gd name="connsiteY1025" fmla="*/ 969703 h 3106203"/>
              <a:gd name="connsiteX1026" fmla="*/ 10798970 w 11411436"/>
              <a:gd name="connsiteY1026" fmla="*/ 977312 h 3106203"/>
              <a:gd name="connsiteX1027" fmla="*/ 10798970 w 11411436"/>
              <a:gd name="connsiteY1027" fmla="*/ 989675 h 3106203"/>
              <a:gd name="connsiteX1028" fmla="*/ 10721936 w 11411436"/>
              <a:gd name="connsiteY1028" fmla="*/ 1006794 h 3106203"/>
              <a:gd name="connsiteX1029" fmla="*/ 10283033 w 11411436"/>
              <a:gd name="connsiteY1029" fmla="*/ 1041506 h 3106203"/>
              <a:gd name="connsiteX1030" fmla="*/ 10331060 w 11411436"/>
              <a:gd name="connsiteY1030" fmla="*/ 1058625 h 3106203"/>
              <a:gd name="connsiteX1031" fmla="*/ 10299201 w 11411436"/>
              <a:gd name="connsiteY1031" fmla="*/ 1066233 h 3106203"/>
              <a:gd name="connsiteX1032" fmla="*/ 10337718 w 11411436"/>
              <a:gd name="connsiteY1032" fmla="*/ 1078597 h 3106203"/>
              <a:gd name="connsiteX1033" fmla="*/ 10215985 w 11411436"/>
              <a:gd name="connsiteY1033" fmla="*/ 1070989 h 3106203"/>
              <a:gd name="connsiteX1034" fmla="*/ 10238335 w 11411436"/>
              <a:gd name="connsiteY1034" fmla="*/ 1083352 h 3106203"/>
              <a:gd name="connsiteX1035" fmla="*/ 10084743 w 11411436"/>
              <a:gd name="connsiteY1035" fmla="*/ 1108079 h 3106203"/>
              <a:gd name="connsiteX1036" fmla="*/ 10007709 w 11411436"/>
              <a:gd name="connsiteY1036" fmla="*/ 1112834 h 3106203"/>
              <a:gd name="connsiteX1037" fmla="*/ 10052407 w 11411436"/>
              <a:gd name="connsiteY1037" fmla="*/ 1129953 h 3106203"/>
              <a:gd name="connsiteX1038" fmla="*/ 9936857 w 11411436"/>
              <a:gd name="connsiteY1038" fmla="*/ 1137561 h 3106203"/>
              <a:gd name="connsiteX1039" fmla="*/ 9991541 w 11411436"/>
              <a:gd name="connsiteY1039" fmla="*/ 1117589 h 3106203"/>
              <a:gd name="connsiteX1040" fmla="*/ 9914507 w 11411436"/>
              <a:gd name="connsiteY1040" fmla="*/ 1095240 h 3106203"/>
              <a:gd name="connsiteX1041" fmla="*/ 9683881 w 11411436"/>
              <a:gd name="connsiteY1041" fmla="*/ 1124722 h 3106203"/>
              <a:gd name="connsiteX1042" fmla="*/ 9767097 w 11411436"/>
              <a:gd name="connsiteY1042" fmla="*/ 1154680 h 3106203"/>
              <a:gd name="connsiteX1043" fmla="*/ 9639183 w 11411436"/>
              <a:gd name="connsiteY1043" fmla="*/ 1167043 h 3106203"/>
              <a:gd name="connsiteX1044" fmla="*/ 9744747 w 11411436"/>
              <a:gd name="connsiteY1044" fmla="*/ 1184162 h 3106203"/>
              <a:gd name="connsiteX1045" fmla="*/ 9370040 w 11411436"/>
              <a:gd name="connsiteY1045" fmla="*/ 1196525 h 3106203"/>
              <a:gd name="connsiteX1046" fmla="*/ 9914983 w 11411436"/>
              <a:gd name="connsiteY1046" fmla="*/ 1214119 h 3106203"/>
              <a:gd name="connsiteX1047" fmla="*/ 9937332 w 11411436"/>
              <a:gd name="connsiteY1047" fmla="*/ 1236469 h 3106203"/>
              <a:gd name="connsiteX1048" fmla="*/ 9946842 w 11411436"/>
              <a:gd name="connsiteY1048" fmla="*/ 1219350 h 3106203"/>
              <a:gd name="connsiteX1049" fmla="*/ 10260684 w 11411436"/>
              <a:gd name="connsiteY1049" fmla="*/ 1236469 h 3106203"/>
              <a:gd name="connsiteX1050" fmla="*/ 9805614 w 11411436"/>
              <a:gd name="connsiteY1050" fmla="*/ 1265951 h 3106203"/>
              <a:gd name="connsiteX1051" fmla="*/ 10420933 w 11411436"/>
              <a:gd name="connsiteY1051" fmla="*/ 1265951 h 3106203"/>
              <a:gd name="connsiteX1052" fmla="*/ 10613043 w 11411436"/>
              <a:gd name="connsiteY1052" fmla="*/ 1255965 h 3106203"/>
              <a:gd name="connsiteX1053" fmla="*/ 10600203 w 11411436"/>
              <a:gd name="connsiteY1053" fmla="*/ 1273084 h 3106203"/>
              <a:gd name="connsiteX1054" fmla="*/ 9875991 w 11411436"/>
              <a:gd name="connsiteY1054" fmla="*/ 1290202 h 3106203"/>
              <a:gd name="connsiteX1055" fmla="*/ 9683881 w 11411436"/>
              <a:gd name="connsiteY1055" fmla="*/ 1294957 h 3106203"/>
              <a:gd name="connsiteX1056" fmla="*/ 9690063 w 11411436"/>
              <a:gd name="connsiteY1056" fmla="*/ 1290202 h 3106203"/>
              <a:gd name="connsiteX1057" fmla="*/ 8946829 w 11411436"/>
              <a:gd name="connsiteY1057" fmla="*/ 1294957 h 3106203"/>
              <a:gd name="connsiteX1058" fmla="*/ 6947280 w 11411436"/>
              <a:gd name="connsiteY1058" fmla="*/ 1480409 h 3106203"/>
              <a:gd name="connsiteX1059" fmla="*/ 7498404 w 11411436"/>
              <a:gd name="connsiteY1059" fmla="*/ 1433333 h 3106203"/>
              <a:gd name="connsiteX1060" fmla="*/ 7498404 w 11411436"/>
              <a:gd name="connsiteY1060" fmla="*/ 1420969 h 3106203"/>
              <a:gd name="connsiteX1061" fmla="*/ 7623465 w 11411436"/>
              <a:gd name="connsiteY1061" fmla="*/ 1413361 h 3106203"/>
              <a:gd name="connsiteX1062" fmla="*/ 7947293 w 11411436"/>
              <a:gd name="connsiteY1062" fmla="*/ 1413361 h 3106203"/>
              <a:gd name="connsiteX1063" fmla="*/ 8562612 w 11411436"/>
              <a:gd name="connsiteY1063" fmla="*/ 1378648 h 3106203"/>
              <a:gd name="connsiteX1064" fmla="*/ 8536934 w 11411436"/>
              <a:gd name="connsiteY1064" fmla="*/ 1361530 h 3106203"/>
              <a:gd name="connsiteX1065" fmla="*/ 8562612 w 11411436"/>
              <a:gd name="connsiteY1065" fmla="*/ 1361530 h 3106203"/>
              <a:gd name="connsiteX1066" fmla="*/ 8783727 w 11411436"/>
              <a:gd name="connsiteY1066" fmla="*/ 1332048 h 3106203"/>
              <a:gd name="connsiteX1067" fmla="*/ 8783727 w 11411436"/>
              <a:gd name="connsiteY1067" fmla="*/ 1344411 h 3106203"/>
              <a:gd name="connsiteX1068" fmla="*/ 8700512 w 11411436"/>
              <a:gd name="connsiteY1068" fmla="*/ 1349166 h 3106203"/>
              <a:gd name="connsiteX1069" fmla="*/ 8716679 w 11411436"/>
              <a:gd name="connsiteY1069" fmla="*/ 1373893 h 3106203"/>
              <a:gd name="connsiteX1070" fmla="*/ 8630135 w 11411436"/>
              <a:gd name="connsiteY1070" fmla="*/ 1391012 h 3106203"/>
              <a:gd name="connsiteX1071" fmla="*/ 8037165 w 11411436"/>
              <a:gd name="connsiteY1071" fmla="*/ 1442843 h 3106203"/>
              <a:gd name="connsiteX1072" fmla="*/ 7992467 w 11411436"/>
              <a:gd name="connsiteY1072" fmla="*/ 1455207 h 3106203"/>
              <a:gd name="connsiteX1073" fmla="*/ 8075682 w 11411436"/>
              <a:gd name="connsiteY1073" fmla="*/ 1472325 h 3106203"/>
              <a:gd name="connsiteX1074" fmla="*/ 7854566 w 11411436"/>
              <a:gd name="connsiteY1074" fmla="*/ 1492297 h 3106203"/>
              <a:gd name="connsiteX1075" fmla="*/ 7014803 w 11411436"/>
              <a:gd name="connsiteY1075" fmla="*/ 1591205 h 3106203"/>
              <a:gd name="connsiteX1076" fmla="*/ 7300113 w 11411436"/>
              <a:gd name="connsiteY1076" fmla="*/ 1591205 h 3106203"/>
              <a:gd name="connsiteX1077" fmla="*/ 7162213 w 11411436"/>
              <a:gd name="connsiteY1077" fmla="*/ 1621162 h 3106203"/>
              <a:gd name="connsiteX1078" fmla="*/ 7476055 w 11411436"/>
              <a:gd name="connsiteY1078" fmla="*/ 1598813 h 3106203"/>
              <a:gd name="connsiteX1079" fmla="*/ 7485565 w 11411436"/>
              <a:gd name="connsiteY1079" fmla="*/ 1615932 h 3106203"/>
              <a:gd name="connsiteX1080" fmla="*/ 7514571 w 11411436"/>
              <a:gd name="connsiteY1080" fmla="*/ 1611176 h 3106203"/>
              <a:gd name="connsiteX1081" fmla="*/ 7498404 w 11411436"/>
              <a:gd name="connsiteY1081" fmla="*/ 1598813 h 3106203"/>
              <a:gd name="connsiteX1082" fmla="*/ 7562598 w 11411436"/>
              <a:gd name="connsiteY1082" fmla="*/ 1615932 h 3106203"/>
              <a:gd name="connsiteX1083" fmla="*/ 8376685 w 11411436"/>
              <a:gd name="connsiteY1083" fmla="*/ 1561723 h 3106203"/>
              <a:gd name="connsiteX1084" fmla="*/ 8376685 w 11411436"/>
              <a:gd name="connsiteY1084" fmla="*/ 1556492 h 3106203"/>
              <a:gd name="connsiteX1085" fmla="*/ 9062380 w 11411436"/>
              <a:gd name="connsiteY1085" fmla="*/ 1502283 h 3106203"/>
              <a:gd name="connsiteX1086" fmla="*/ 8277302 w 11411436"/>
              <a:gd name="connsiteY1086" fmla="*/ 1509891 h 3106203"/>
              <a:gd name="connsiteX1087" fmla="*/ 8254952 w 11411436"/>
              <a:gd name="connsiteY1087" fmla="*/ 1497528 h 3106203"/>
              <a:gd name="connsiteX1088" fmla="*/ 8238784 w 11411436"/>
              <a:gd name="connsiteY1088" fmla="*/ 1514646 h 3106203"/>
              <a:gd name="connsiteX1089" fmla="*/ 8052857 w 11411436"/>
              <a:gd name="connsiteY1089" fmla="*/ 1509891 h 3106203"/>
              <a:gd name="connsiteX1090" fmla="*/ 7952523 w 11411436"/>
              <a:gd name="connsiteY1090" fmla="*/ 1512744 h 3106203"/>
              <a:gd name="connsiteX1091" fmla="*/ 8360517 w 11411436"/>
              <a:gd name="connsiteY1091" fmla="*/ 1485164 h 3106203"/>
              <a:gd name="connsiteX1092" fmla="*/ 8382866 w 11411436"/>
              <a:gd name="connsiteY1092" fmla="*/ 1468046 h 3106203"/>
              <a:gd name="connsiteX1093" fmla="*/ 8876453 w 11411436"/>
              <a:gd name="connsiteY1093" fmla="*/ 1438564 h 3106203"/>
              <a:gd name="connsiteX1094" fmla="*/ 8914970 w 11411436"/>
              <a:gd name="connsiteY1094" fmla="*/ 1408606 h 3106203"/>
              <a:gd name="connsiteX1095" fmla="*/ 8892620 w 11411436"/>
              <a:gd name="connsiteY1095" fmla="*/ 1403851 h 3106203"/>
              <a:gd name="connsiteX1096" fmla="*/ 8892620 w 11411436"/>
              <a:gd name="connsiteY1096" fmla="*/ 1383879 h 3106203"/>
              <a:gd name="connsiteX1097" fmla="*/ 8931138 w 11411436"/>
              <a:gd name="connsiteY1097" fmla="*/ 1379124 h 3106203"/>
              <a:gd name="connsiteX1098" fmla="*/ 9052870 w 11411436"/>
              <a:gd name="connsiteY1098" fmla="*/ 1391487 h 3106203"/>
              <a:gd name="connsiteX1099" fmla="*/ 9014353 w 11411436"/>
              <a:gd name="connsiteY1099" fmla="*/ 1420969 h 3106203"/>
              <a:gd name="connsiteX1100" fmla="*/ 9014353 w 11411436"/>
              <a:gd name="connsiteY1100" fmla="*/ 1413361 h 3106203"/>
              <a:gd name="connsiteX1101" fmla="*/ 9036702 w 11411436"/>
              <a:gd name="connsiteY1101" fmla="*/ 1408606 h 3106203"/>
              <a:gd name="connsiteX1102" fmla="*/ 8985347 w 11411436"/>
              <a:gd name="connsiteY1102" fmla="*/ 1408606 h 3106203"/>
              <a:gd name="connsiteX1103" fmla="*/ 8991528 w 11411436"/>
              <a:gd name="connsiteY1103" fmla="*/ 1433333 h 3106203"/>
              <a:gd name="connsiteX1104" fmla="*/ 9699573 w 11411436"/>
              <a:gd name="connsiteY1104" fmla="*/ 1413837 h 3106203"/>
              <a:gd name="connsiteX1105" fmla="*/ 9667714 w 11411436"/>
              <a:gd name="connsiteY1105" fmla="*/ 1421445 h 3106203"/>
              <a:gd name="connsiteX1106" fmla="*/ 9767097 w 11411436"/>
              <a:gd name="connsiteY1106" fmla="*/ 1439039 h 3106203"/>
              <a:gd name="connsiteX1107" fmla="*/ 9690063 w 11411436"/>
              <a:gd name="connsiteY1107" fmla="*/ 1451403 h 3106203"/>
              <a:gd name="connsiteX1108" fmla="*/ 10112798 w 11411436"/>
              <a:gd name="connsiteY1108" fmla="*/ 1451403 h 3106203"/>
              <a:gd name="connsiteX1109" fmla="*/ 10112798 w 11411436"/>
              <a:gd name="connsiteY1109" fmla="*/ 1443794 h 3106203"/>
              <a:gd name="connsiteX1110" fmla="*/ 10458975 w 11411436"/>
              <a:gd name="connsiteY1110" fmla="*/ 1443794 h 3106203"/>
              <a:gd name="connsiteX1111" fmla="*/ 10391451 w 11411436"/>
              <a:gd name="connsiteY1111" fmla="*/ 1456158 h 3106203"/>
              <a:gd name="connsiteX1112" fmla="*/ 10529351 w 11411436"/>
              <a:gd name="connsiteY1112" fmla="*/ 1451403 h 3106203"/>
              <a:gd name="connsiteX1113" fmla="*/ 10507002 w 11411436"/>
              <a:gd name="connsiteY1113" fmla="*/ 1434284 h 3106203"/>
              <a:gd name="connsiteX1114" fmla="*/ 10612567 w 11411436"/>
              <a:gd name="connsiteY1114" fmla="*/ 1439515 h 3106203"/>
              <a:gd name="connsiteX1115" fmla="*/ 10545519 w 11411436"/>
              <a:gd name="connsiteY1115" fmla="*/ 1451878 h 3106203"/>
              <a:gd name="connsiteX1116" fmla="*/ 10567869 w 11411436"/>
              <a:gd name="connsiteY1116" fmla="*/ 1456633 h 3106203"/>
              <a:gd name="connsiteX1117" fmla="*/ 10567869 w 11411436"/>
              <a:gd name="connsiteY1117" fmla="*/ 1481360 h 3106203"/>
              <a:gd name="connsiteX1118" fmla="*/ 10705768 w 11411436"/>
              <a:gd name="connsiteY1118" fmla="*/ 1498479 h 3106203"/>
              <a:gd name="connsiteX1119" fmla="*/ 9914507 w 11411436"/>
              <a:gd name="connsiteY1119" fmla="*/ 1523206 h 3106203"/>
              <a:gd name="connsiteX1120" fmla="*/ 9853641 w 11411436"/>
              <a:gd name="connsiteY1120" fmla="*/ 1503234 h 3106203"/>
              <a:gd name="connsiteX1121" fmla="*/ 9862142 w 11411436"/>
              <a:gd name="connsiteY1121" fmla="*/ 1511318 h 3106203"/>
              <a:gd name="connsiteX1122" fmla="*/ 9873055 w 11411436"/>
              <a:gd name="connsiteY1122" fmla="*/ 1516509 h 3106203"/>
              <a:gd name="connsiteX1123" fmla="*/ 9873138 w 11411436"/>
              <a:gd name="connsiteY1123" fmla="*/ 1516548 h 3106203"/>
              <a:gd name="connsiteX1124" fmla="*/ 9629197 w 11411436"/>
              <a:gd name="connsiteY1124" fmla="*/ 1545080 h 3106203"/>
              <a:gd name="connsiteX1125" fmla="*/ 9562149 w 11411436"/>
              <a:gd name="connsiteY1125" fmla="*/ 1545080 h 3106203"/>
              <a:gd name="connsiteX1126" fmla="*/ 9283496 w 11411436"/>
              <a:gd name="connsiteY1126" fmla="*/ 1562198 h 3106203"/>
              <a:gd name="connsiteX1127" fmla="*/ 9277314 w 11411436"/>
              <a:gd name="connsiteY1127" fmla="*/ 1545080 h 3106203"/>
              <a:gd name="connsiteX1128" fmla="*/ 9229287 w 11411436"/>
              <a:gd name="connsiteY1128" fmla="*/ 1574562 h 3106203"/>
              <a:gd name="connsiteX1129" fmla="*/ 8816062 w 11411436"/>
              <a:gd name="connsiteY1129" fmla="*/ 1616407 h 3106203"/>
              <a:gd name="connsiteX1130" fmla="*/ 8716679 w 11411436"/>
              <a:gd name="connsiteY1130" fmla="*/ 1641134 h 3106203"/>
              <a:gd name="connsiteX1131" fmla="*/ 8668652 w 11411436"/>
              <a:gd name="connsiteY1131" fmla="*/ 1628771 h 3106203"/>
              <a:gd name="connsiteX1132" fmla="*/ 8678162 w 11411436"/>
              <a:gd name="connsiteY1132" fmla="*/ 1651120 h 3106203"/>
              <a:gd name="connsiteX1133" fmla="*/ 8739028 w 11411436"/>
              <a:gd name="connsiteY1133" fmla="*/ 1646365 h 3106203"/>
              <a:gd name="connsiteX1134" fmla="*/ 8729518 w 11411436"/>
              <a:gd name="connsiteY1134" fmla="*/ 1641610 h 3106203"/>
              <a:gd name="connsiteX1135" fmla="*/ 8755196 w 11411436"/>
              <a:gd name="connsiteY1135" fmla="*/ 1641610 h 3106203"/>
              <a:gd name="connsiteX1136" fmla="*/ 8755196 w 11411436"/>
              <a:gd name="connsiteY1136" fmla="*/ 1634001 h 3106203"/>
              <a:gd name="connsiteX1137" fmla="*/ 8768035 w 11411436"/>
              <a:gd name="connsiteY1137" fmla="*/ 1634001 h 3106203"/>
              <a:gd name="connsiteX1138" fmla="*/ 8768035 w 11411436"/>
              <a:gd name="connsiteY1138" fmla="*/ 1641610 h 3106203"/>
              <a:gd name="connsiteX1139" fmla="*/ 8806552 w 11411436"/>
              <a:gd name="connsiteY1139" fmla="*/ 1634001 h 3106203"/>
              <a:gd name="connsiteX1140" fmla="*/ 9178407 w 11411436"/>
              <a:gd name="connsiteY1140" fmla="*/ 1611652 h 3106203"/>
              <a:gd name="connsiteX1141" fmla="*/ 10322502 w 11411436"/>
              <a:gd name="connsiteY1141" fmla="*/ 1515122 h 3106203"/>
              <a:gd name="connsiteX1142" fmla="*/ 10453744 w 11411436"/>
              <a:gd name="connsiteY1142" fmla="*/ 1515122 h 3106203"/>
              <a:gd name="connsiteX1143" fmla="*/ 10492261 w 11411436"/>
              <a:gd name="connsiteY1143" fmla="*/ 1532241 h 3106203"/>
              <a:gd name="connsiteX1144" fmla="*/ 10453744 w 11411436"/>
              <a:gd name="connsiteY1144" fmla="*/ 1539849 h 3106203"/>
              <a:gd name="connsiteX1145" fmla="*/ 10562638 w 11411436"/>
              <a:gd name="connsiteY1145" fmla="*/ 1556967 h 3106203"/>
              <a:gd name="connsiteX1146" fmla="*/ 10075708 w 11411436"/>
              <a:gd name="connsiteY1146" fmla="*/ 1569331 h 3106203"/>
              <a:gd name="connsiteX1147" fmla="*/ 10053358 w 11411436"/>
              <a:gd name="connsiteY1147" fmla="*/ 1586449 h 3106203"/>
              <a:gd name="connsiteX1148" fmla="*/ 9515073 w 11411436"/>
              <a:gd name="connsiteY1148" fmla="*/ 1603568 h 3106203"/>
              <a:gd name="connsiteX1149" fmla="*/ 9569757 w 11411436"/>
              <a:gd name="connsiteY1149" fmla="*/ 1615932 h 3106203"/>
              <a:gd name="connsiteX1150" fmla="*/ 8932088 w 11411436"/>
              <a:gd name="connsiteY1150" fmla="*/ 1657777 h 3106203"/>
              <a:gd name="connsiteX1151" fmla="*/ 8855055 w 11411436"/>
              <a:gd name="connsiteY1151" fmla="*/ 1657777 h 3106203"/>
              <a:gd name="connsiteX1152" fmla="*/ 8678638 w 11411436"/>
              <a:gd name="connsiteY1152" fmla="*/ 1692490 h 3106203"/>
              <a:gd name="connsiteX1153" fmla="*/ 7739967 w 11411436"/>
              <a:gd name="connsiteY1153" fmla="*/ 1759062 h 3106203"/>
              <a:gd name="connsiteX1154" fmla="*/ 7762316 w 11411436"/>
              <a:gd name="connsiteY1154" fmla="*/ 1781412 h 3106203"/>
              <a:gd name="connsiteX1155" fmla="*/ 7746148 w 11411436"/>
              <a:gd name="connsiteY1155" fmla="*/ 1781412 h 3106203"/>
              <a:gd name="connsiteX1156" fmla="*/ 7746148 w 11411436"/>
              <a:gd name="connsiteY1156" fmla="*/ 1776656 h 3106203"/>
              <a:gd name="connsiteX1157" fmla="*/ 7585899 w 11411436"/>
              <a:gd name="connsiteY1157" fmla="*/ 1793775 h 3106203"/>
              <a:gd name="connsiteX1158" fmla="*/ 7178856 w 11411436"/>
              <a:gd name="connsiteY1158" fmla="*/ 1847984 h 3106203"/>
              <a:gd name="connsiteX1159" fmla="*/ 7185038 w 11411436"/>
              <a:gd name="connsiteY1159" fmla="*/ 1857970 h 3106203"/>
              <a:gd name="connsiteX1160" fmla="*/ 7024788 w 11411436"/>
              <a:gd name="connsiteY1160" fmla="*/ 1857970 h 3106203"/>
              <a:gd name="connsiteX1161" fmla="*/ 6999111 w 11411436"/>
              <a:gd name="connsiteY1161" fmla="*/ 1895060 h 3106203"/>
              <a:gd name="connsiteX1162" fmla="*/ 7063305 w 11411436"/>
              <a:gd name="connsiteY1162" fmla="*/ 1887452 h 3106203"/>
              <a:gd name="connsiteX1163" fmla="*/ 7454181 w 11411436"/>
              <a:gd name="connsiteY1163" fmla="*/ 1852739 h 3106203"/>
              <a:gd name="connsiteX1164" fmla="*/ 6608235 w 11411436"/>
              <a:gd name="connsiteY1164" fmla="*/ 1976374 h 3106203"/>
              <a:gd name="connsiteX1165" fmla="*/ 7575914 w 11411436"/>
              <a:gd name="connsiteY1165" fmla="*/ 1899815 h 3106203"/>
              <a:gd name="connsiteX1166" fmla="*/ 7569732 w 11411436"/>
              <a:gd name="connsiteY1166" fmla="*/ 1912179 h 3106203"/>
              <a:gd name="connsiteX1167" fmla="*/ 7531215 w 11411436"/>
              <a:gd name="connsiteY1167" fmla="*/ 1907424 h 3106203"/>
              <a:gd name="connsiteX1168" fmla="*/ 5662913 w 11411436"/>
              <a:gd name="connsiteY1168" fmla="*/ 2154693 h 3106203"/>
              <a:gd name="connsiteX1169" fmla="*/ 5614885 w 11411436"/>
              <a:gd name="connsiteY1169" fmla="*/ 2179420 h 3106203"/>
              <a:gd name="connsiteX1170" fmla="*/ 5624394 w 11411436"/>
              <a:gd name="connsiteY1170" fmla="*/ 2184175 h 3106203"/>
              <a:gd name="connsiteX1171" fmla="*/ 5576365 w 11411436"/>
              <a:gd name="connsiteY1171" fmla="*/ 2204147 h 3106203"/>
              <a:gd name="connsiteX1172" fmla="*/ 5585877 w 11411436"/>
              <a:gd name="connsiteY1172" fmla="*/ 2214133 h 3106203"/>
              <a:gd name="connsiteX1173" fmla="*/ 5268704 w 11411436"/>
              <a:gd name="connsiteY1173" fmla="*/ 2285936 h 3106203"/>
              <a:gd name="connsiteX1174" fmla="*/ 5569705 w 11411436"/>
              <a:gd name="connsiteY1174" fmla="*/ 2244090 h 3106203"/>
              <a:gd name="connsiteX1175" fmla="*/ 4262509 w 11411436"/>
              <a:gd name="connsiteY1175" fmla="*/ 2506576 h 3106203"/>
              <a:gd name="connsiteX1176" fmla="*/ 4185477 w 11411436"/>
              <a:gd name="connsiteY1176" fmla="*/ 2518939 h 3106203"/>
              <a:gd name="connsiteX1177" fmla="*/ 4191658 w 11411436"/>
              <a:gd name="connsiteY1177" fmla="*/ 2531303 h 3106203"/>
              <a:gd name="connsiteX1178" fmla="*/ 4108441 w 11411436"/>
              <a:gd name="connsiteY1178" fmla="*/ 2531303 h 3106203"/>
              <a:gd name="connsiteX1179" fmla="*/ 4086092 w 11411436"/>
              <a:gd name="connsiteY1179" fmla="*/ 2548421 h 3106203"/>
              <a:gd name="connsiteX1180" fmla="*/ 4432269 w 11411436"/>
              <a:gd name="connsiteY1180" fmla="*/ 2531303 h 3106203"/>
              <a:gd name="connsiteX1181" fmla="*/ 4448436 w 11411436"/>
              <a:gd name="connsiteY1181" fmla="*/ 2518939 h 3106203"/>
              <a:gd name="connsiteX1182" fmla="*/ 4807451 w 11411436"/>
              <a:gd name="connsiteY1182" fmla="*/ 2494212 h 3106203"/>
              <a:gd name="connsiteX1183" fmla="*/ 4977211 w 11411436"/>
              <a:gd name="connsiteY1183" fmla="*/ 2471863 h 3106203"/>
              <a:gd name="connsiteX1184" fmla="*/ 4685720 w 11411436"/>
              <a:gd name="connsiteY1184" fmla="*/ 2541288 h 3106203"/>
              <a:gd name="connsiteX1185" fmla="*/ 4179294 w 11411436"/>
              <a:gd name="connsiteY1185" fmla="*/ 2590742 h 3106203"/>
              <a:gd name="connsiteX1186" fmla="*/ 3939157 w 11411436"/>
              <a:gd name="connsiteY1186" fmla="*/ 2607861 h 3106203"/>
              <a:gd name="connsiteX1187" fmla="*/ 3048541 w 11411436"/>
              <a:gd name="connsiteY1187" fmla="*/ 2649706 h 3106203"/>
              <a:gd name="connsiteX1188" fmla="*/ 2939649 w 11411436"/>
              <a:gd name="connsiteY1188" fmla="*/ 2679188 h 3106203"/>
              <a:gd name="connsiteX1189" fmla="*/ 2939649 w 11411436"/>
              <a:gd name="connsiteY1189" fmla="*/ 2659217 h 3106203"/>
              <a:gd name="connsiteX1190" fmla="*/ 2856433 w 11411436"/>
              <a:gd name="connsiteY1190" fmla="*/ 2671580 h 3106203"/>
              <a:gd name="connsiteX1191" fmla="*/ 2449387 w 11411436"/>
              <a:gd name="connsiteY1191" fmla="*/ 2649231 h 3106203"/>
              <a:gd name="connsiteX1192" fmla="*/ 2654334 w 11411436"/>
              <a:gd name="connsiteY1192" fmla="*/ 2696307 h 3106203"/>
              <a:gd name="connsiteX1193" fmla="*/ 2801745 w 11411436"/>
              <a:gd name="connsiteY1193" fmla="*/ 2708671 h 3106203"/>
              <a:gd name="connsiteX1194" fmla="*/ 2740877 w 11411436"/>
              <a:gd name="connsiteY1194" fmla="*/ 2713426 h 3106203"/>
              <a:gd name="connsiteX1195" fmla="*/ 2785577 w 11411436"/>
              <a:gd name="connsiteY1195" fmla="*/ 2725789 h 3106203"/>
              <a:gd name="connsiteX1196" fmla="*/ 2702362 w 11411436"/>
              <a:gd name="connsiteY1196" fmla="*/ 2725789 h 3106203"/>
              <a:gd name="connsiteX1197" fmla="*/ 2346675 w 11411436"/>
              <a:gd name="connsiteY1197" fmla="*/ 2671105 h 3106203"/>
              <a:gd name="connsiteX1198" fmla="*/ 2285809 w 11411436"/>
              <a:gd name="connsiteY1198" fmla="*/ 2688223 h 3106203"/>
              <a:gd name="connsiteX1199" fmla="*/ 2385194 w 11411436"/>
              <a:gd name="connsiteY1199" fmla="*/ 2708195 h 3106203"/>
              <a:gd name="connsiteX1200" fmla="*/ 2071353 w 11411436"/>
              <a:gd name="connsiteY1200" fmla="*/ 2708195 h 3106203"/>
              <a:gd name="connsiteX1201" fmla="*/ 2539260 w 11411436"/>
              <a:gd name="connsiteY1201" fmla="*/ 2784753 h 3106203"/>
              <a:gd name="connsiteX1202" fmla="*/ 3180258 w 11411436"/>
              <a:gd name="connsiteY1202" fmla="*/ 2807103 h 3106203"/>
              <a:gd name="connsiteX1203" fmla="*/ 3270132 w 11411436"/>
              <a:gd name="connsiteY1203" fmla="*/ 2807103 h 3106203"/>
              <a:gd name="connsiteX1204" fmla="*/ 3241126 w 11411436"/>
              <a:gd name="connsiteY1204" fmla="*/ 2807103 h 3106203"/>
              <a:gd name="connsiteX1205" fmla="*/ 3241126 w 11411436"/>
              <a:gd name="connsiteY1205" fmla="*/ 2814711 h 3106203"/>
              <a:gd name="connsiteX1206" fmla="*/ 3218776 w 11411436"/>
              <a:gd name="connsiteY1206" fmla="*/ 2807103 h 3106203"/>
              <a:gd name="connsiteX1207" fmla="*/ 3209266 w 11411436"/>
              <a:gd name="connsiteY1207" fmla="*/ 2836585 h 3106203"/>
              <a:gd name="connsiteX1208" fmla="*/ 2741353 w 11411436"/>
              <a:gd name="connsiteY1208" fmla="*/ 2844193 h 3106203"/>
              <a:gd name="connsiteX1209" fmla="*/ 2879260 w 11411436"/>
              <a:gd name="connsiteY1209" fmla="*/ 2873675 h 3106203"/>
              <a:gd name="connsiteX1210" fmla="*/ 3186916 w 11411436"/>
              <a:gd name="connsiteY1210" fmla="*/ 2903157 h 3106203"/>
              <a:gd name="connsiteX1211" fmla="*/ 2702836 w 11411436"/>
              <a:gd name="connsiteY1211" fmla="*/ 2886038 h 3106203"/>
              <a:gd name="connsiteX1212" fmla="*/ 2709494 w 11411436"/>
              <a:gd name="connsiteY1212" fmla="*/ 2890794 h 3106203"/>
              <a:gd name="connsiteX1213" fmla="*/ 2494561 w 11411436"/>
              <a:gd name="connsiteY1213" fmla="*/ 2866067 h 3106203"/>
              <a:gd name="connsiteX1214" fmla="*/ 2193559 w 11411436"/>
              <a:gd name="connsiteY1214" fmla="*/ 2861312 h 3106203"/>
              <a:gd name="connsiteX1215" fmla="*/ 2206157 w 11411436"/>
              <a:gd name="connsiteY1215" fmla="*/ 2865647 h 3106203"/>
              <a:gd name="connsiteX1216" fmla="*/ 2114862 w 11411436"/>
              <a:gd name="connsiteY1216" fmla="*/ 2863652 h 3106203"/>
              <a:gd name="connsiteX1217" fmla="*/ 1757504 w 11411436"/>
              <a:gd name="connsiteY1217" fmla="*/ 2861312 h 3106203"/>
              <a:gd name="connsiteX1218" fmla="*/ 1770346 w 11411436"/>
              <a:gd name="connsiteY1218" fmla="*/ 2831830 h 3106203"/>
              <a:gd name="connsiteX1219" fmla="*/ 1555415 w 11411436"/>
              <a:gd name="connsiteY1219" fmla="*/ 2814711 h 3106203"/>
              <a:gd name="connsiteX1220" fmla="*/ 1501205 w 11411436"/>
              <a:gd name="connsiteY1220" fmla="*/ 2767635 h 3106203"/>
              <a:gd name="connsiteX1221" fmla="*/ 1533066 w 11411436"/>
              <a:gd name="connsiteY1221" fmla="*/ 2760026 h 3106203"/>
              <a:gd name="connsiteX1222" fmla="*/ 1302440 w 11411436"/>
              <a:gd name="connsiteY1222" fmla="*/ 2708195 h 3106203"/>
              <a:gd name="connsiteX1223" fmla="*/ 1709483 w 11411436"/>
              <a:gd name="connsiteY1223" fmla="*/ 2742908 h 3106203"/>
              <a:gd name="connsiteX1224" fmla="*/ 1895415 w 11411436"/>
              <a:gd name="connsiteY1224" fmla="*/ 2747663 h 3106203"/>
              <a:gd name="connsiteX1225" fmla="*/ 1840726 w 11411436"/>
              <a:gd name="connsiteY1225" fmla="*/ 2730544 h 3106203"/>
              <a:gd name="connsiteX1226" fmla="*/ 1872586 w 11411436"/>
              <a:gd name="connsiteY1226" fmla="*/ 2725789 h 3106203"/>
              <a:gd name="connsiteX1227" fmla="*/ 1834068 w 11411436"/>
              <a:gd name="connsiteY1227" fmla="*/ 2713426 h 3106203"/>
              <a:gd name="connsiteX1228" fmla="*/ 1693317 w 11411436"/>
              <a:gd name="connsiteY1228" fmla="*/ 2701062 h 3106203"/>
              <a:gd name="connsiteX1229" fmla="*/ 1702826 w 11411436"/>
              <a:gd name="connsiteY1229" fmla="*/ 2683944 h 3106203"/>
              <a:gd name="connsiteX1230" fmla="*/ 1449851 w 11411436"/>
              <a:gd name="connsiteY1230" fmla="*/ 2624504 h 3106203"/>
              <a:gd name="connsiteX1231" fmla="*/ 1263923 w 11411436"/>
              <a:gd name="connsiteY1231" fmla="*/ 2569820 h 3106203"/>
              <a:gd name="connsiteX1232" fmla="*/ 1257741 w 11411436"/>
              <a:gd name="connsiteY1232" fmla="*/ 2599777 h 3106203"/>
              <a:gd name="connsiteX1233" fmla="*/ 962921 w 11411436"/>
              <a:gd name="connsiteY1233" fmla="*/ 2517988 h 3106203"/>
              <a:gd name="connsiteX1234" fmla="*/ 841188 w 11411436"/>
              <a:gd name="connsiteY1234" fmla="*/ 2476143 h 3106203"/>
              <a:gd name="connsiteX1235" fmla="*/ 741805 w 11411436"/>
              <a:gd name="connsiteY1235" fmla="*/ 2434297 h 3106203"/>
              <a:gd name="connsiteX1236" fmla="*/ 732295 w 11411436"/>
              <a:gd name="connsiteY1236" fmla="*/ 2446661 h 3106203"/>
              <a:gd name="connsiteX1237" fmla="*/ 649080 w 11411436"/>
              <a:gd name="connsiteY1237" fmla="*/ 2429542 h 3106203"/>
              <a:gd name="connsiteX1238" fmla="*/ 873524 w 11411436"/>
              <a:gd name="connsiteY1238" fmla="*/ 2441905 h 3106203"/>
              <a:gd name="connsiteX1239" fmla="*/ 873524 w 11411436"/>
              <a:gd name="connsiteY1239" fmla="*/ 2421934 h 3106203"/>
              <a:gd name="connsiteX1240" fmla="*/ 1116988 w 11411436"/>
              <a:gd name="connsiteY1240" fmla="*/ 2501345 h 3106203"/>
              <a:gd name="connsiteX1241" fmla="*/ 1219700 w 11411436"/>
              <a:gd name="connsiteY1241" fmla="*/ 2493737 h 3106203"/>
              <a:gd name="connsiteX1242" fmla="*/ 1155506 w 11411436"/>
              <a:gd name="connsiteY1242" fmla="*/ 2471387 h 3106203"/>
              <a:gd name="connsiteX1243" fmla="*/ 1335251 w 11411436"/>
              <a:gd name="connsiteY1243" fmla="*/ 2463779 h 3106203"/>
              <a:gd name="connsiteX1244" fmla="*/ 1280566 w 11411436"/>
              <a:gd name="connsiteY1244" fmla="*/ 2421934 h 3106203"/>
              <a:gd name="connsiteX1245" fmla="*/ 1264398 w 11411436"/>
              <a:gd name="connsiteY1245" fmla="*/ 2441905 h 3106203"/>
              <a:gd name="connsiteX1246" fmla="*/ 1209713 w 11411436"/>
              <a:gd name="connsiteY1246" fmla="*/ 2446661 h 3106203"/>
              <a:gd name="connsiteX1247" fmla="*/ 1203533 w 11411436"/>
              <a:gd name="connsiteY1247" fmla="*/ 2411948 h 3106203"/>
              <a:gd name="connsiteX1248" fmla="*/ 988599 w 11411436"/>
              <a:gd name="connsiteY1248" fmla="*/ 2362494 h 3106203"/>
              <a:gd name="connsiteX1249" fmla="*/ 1010948 w 11411436"/>
              <a:gd name="connsiteY1249" fmla="*/ 2333012 h 3106203"/>
              <a:gd name="connsiteX1250" fmla="*/ 1110330 w 11411436"/>
              <a:gd name="connsiteY1250" fmla="*/ 2328257 h 3106203"/>
              <a:gd name="connsiteX1251" fmla="*/ 1094164 w 11411436"/>
              <a:gd name="connsiteY1251" fmla="*/ 2315893 h 3106203"/>
              <a:gd name="connsiteX1252" fmla="*/ 1186888 w 11411436"/>
              <a:gd name="connsiteY1252" fmla="*/ 2298775 h 3106203"/>
              <a:gd name="connsiteX1253" fmla="*/ 1203057 w 11411436"/>
              <a:gd name="connsiteY1253" fmla="*/ 2311138 h 3106203"/>
              <a:gd name="connsiteX1254" fmla="*/ 1356649 w 11411436"/>
              <a:gd name="connsiteY1254" fmla="*/ 2251698 h 3106203"/>
              <a:gd name="connsiteX1255" fmla="*/ 1225405 w 11411436"/>
              <a:gd name="connsiteY1255" fmla="*/ 2244090 h 3106203"/>
              <a:gd name="connsiteX1256" fmla="*/ 1048989 w 11411436"/>
              <a:gd name="connsiteY1256" fmla="*/ 2214608 h 3106203"/>
              <a:gd name="connsiteX1257" fmla="*/ 1241098 w 11411436"/>
              <a:gd name="connsiteY1257" fmla="*/ 2162777 h 3106203"/>
              <a:gd name="connsiteX1258" fmla="*/ 878754 w 11411436"/>
              <a:gd name="connsiteY1258" fmla="*/ 2049128 h 3106203"/>
              <a:gd name="connsiteX1259" fmla="*/ 910614 w 11411436"/>
              <a:gd name="connsiteY1259" fmla="*/ 2096204 h 3106203"/>
              <a:gd name="connsiteX1260" fmla="*/ 807902 w 11411436"/>
              <a:gd name="connsiteY1260" fmla="*/ 2032009 h 3106203"/>
              <a:gd name="connsiteX1261" fmla="*/ 653835 w 11411436"/>
              <a:gd name="connsiteY1261" fmla="*/ 2002527 h 3106203"/>
              <a:gd name="connsiteX1262" fmla="*/ 685694 w 11411436"/>
              <a:gd name="connsiteY1262" fmla="*/ 1973045 h 3106203"/>
              <a:gd name="connsiteX1263" fmla="*/ 971005 w 11411436"/>
              <a:gd name="connsiteY1263" fmla="*/ 1908850 h 3106203"/>
              <a:gd name="connsiteX1264" fmla="*/ 932488 w 11411436"/>
              <a:gd name="connsiteY1264" fmla="*/ 1884123 h 3106203"/>
              <a:gd name="connsiteX1265" fmla="*/ 794588 w 11411436"/>
              <a:gd name="connsiteY1265" fmla="*/ 1884123 h 3106203"/>
              <a:gd name="connsiteX1266" fmla="*/ 807427 w 11411436"/>
              <a:gd name="connsiteY1266" fmla="*/ 1867005 h 3106203"/>
              <a:gd name="connsiteX1267" fmla="*/ 285310 w 11411436"/>
              <a:gd name="connsiteY1267" fmla="*/ 1688686 h 3106203"/>
              <a:gd name="connsiteX1268" fmla="*/ 285310 w 11411436"/>
              <a:gd name="connsiteY1268" fmla="*/ 1676322 h 3106203"/>
              <a:gd name="connsiteX1269" fmla="*/ 494062 w 11411436"/>
              <a:gd name="connsiteY1269" fmla="*/ 1611652 h 3106203"/>
              <a:gd name="connsiteX1270" fmla="*/ 663821 w 11411436"/>
              <a:gd name="connsiteY1270" fmla="*/ 1634001 h 3106203"/>
              <a:gd name="connsiteX1271" fmla="*/ 570620 w 11411436"/>
              <a:gd name="connsiteY1271" fmla="*/ 1545080 h 3106203"/>
              <a:gd name="connsiteX1272" fmla="*/ 493586 w 11411436"/>
              <a:gd name="connsiteY1272" fmla="*/ 1463290 h 3106203"/>
              <a:gd name="connsiteX1273" fmla="*/ 718029 w 11411436"/>
              <a:gd name="connsiteY1273" fmla="*/ 1532716 h 3106203"/>
              <a:gd name="connsiteX1274" fmla="*/ 724211 w 11411436"/>
              <a:gd name="connsiteY1274" fmla="*/ 1515597 h 3106203"/>
              <a:gd name="connsiteX1275" fmla="*/ 262961 w 11411436"/>
              <a:gd name="connsiteY1275" fmla="*/ 1384355 h 3106203"/>
              <a:gd name="connsiteX1276" fmla="*/ 410371 w 11411436"/>
              <a:gd name="connsiteY1276" fmla="*/ 1349642 h 3106203"/>
              <a:gd name="connsiteX1277" fmla="*/ 592969 w 11411436"/>
              <a:gd name="connsiteY1277" fmla="*/ 1362005 h 3106203"/>
              <a:gd name="connsiteX1278" fmla="*/ 670003 w 11411436"/>
              <a:gd name="connsiteY1278" fmla="*/ 1344411 h 3106203"/>
              <a:gd name="connsiteX1279" fmla="*/ 670003 w 11411436"/>
              <a:gd name="connsiteY1279" fmla="*/ 1337278 h 3106203"/>
              <a:gd name="connsiteX1280" fmla="*/ 647654 w 11411436"/>
              <a:gd name="connsiteY1280" fmla="*/ 1302566 h 3106203"/>
              <a:gd name="connsiteX1281" fmla="*/ 538760 w 11411436"/>
              <a:gd name="connsiteY1281" fmla="*/ 1255489 h 3106203"/>
              <a:gd name="connsiteX1282" fmla="*/ 410371 w 11411436"/>
              <a:gd name="connsiteY1282" fmla="*/ 1230762 h 3106203"/>
              <a:gd name="connsiteX1283" fmla="*/ 423209 w 11411436"/>
              <a:gd name="connsiteY1283" fmla="*/ 1213644 h 3106203"/>
              <a:gd name="connsiteX1284" fmla="*/ 125061 w 11411436"/>
              <a:gd name="connsiteY1284" fmla="*/ 1141841 h 3106203"/>
              <a:gd name="connsiteX1285" fmla="*/ 38517 w 11411436"/>
              <a:gd name="connsiteY1285" fmla="*/ 1137086 h 3106203"/>
              <a:gd name="connsiteX1286" fmla="*/ 64195 w 11411436"/>
              <a:gd name="connsiteY1286" fmla="*/ 1154204 h 3106203"/>
              <a:gd name="connsiteX1287" fmla="*/ 0 w 11411436"/>
              <a:gd name="connsiteY1287" fmla="*/ 1147071 h 3106203"/>
              <a:gd name="connsiteX1288" fmla="*/ 31860 w 11411436"/>
              <a:gd name="connsiteY1288" fmla="*/ 1112359 h 3106203"/>
              <a:gd name="connsiteX1289" fmla="*/ 345700 w 11411436"/>
              <a:gd name="connsiteY1289" fmla="*/ 1107604 h 3106203"/>
              <a:gd name="connsiteX1290" fmla="*/ 614843 w 11411436"/>
              <a:gd name="connsiteY1290" fmla="*/ 1137086 h 3106203"/>
              <a:gd name="connsiteX1291" fmla="*/ 409895 w 11411436"/>
              <a:gd name="connsiteY1291" fmla="*/ 1040555 h 3106203"/>
              <a:gd name="connsiteX1292" fmla="*/ 531627 w 11411436"/>
              <a:gd name="connsiteY1292" fmla="*/ 1028192 h 3106203"/>
              <a:gd name="connsiteX1293" fmla="*/ 631011 w 11411436"/>
              <a:gd name="connsiteY1293" fmla="*/ 1057674 h 3106203"/>
              <a:gd name="connsiteX1294" fmla="*/ 631011 w 11411436"/>
              <a:gd name="connsiteY1294" fmla="*/ 1052919 h 3106203"/>
              <a:gd name="connsiteX1295" fmla="*/ 730393 w 11411436"/>
              <a:gd name="connsiteY1295" fmla="*/ 1077646 h 3106203"/>
              <a:gd name="connsiteX1296" fmla="*/ 730393 w 11411436"/>
              <a:gd name="connsiteY1296" fmla="*/ 1070038 h 3106203"/>
              <a:gd name="connsiteX1297" fmla="*/ 794588 w 11411436"/>
              <a:gd name="connsiteY1297" fmla="*/ 1047688 h 3106203"/>
              <a:gd name="connsiteX1298" fmla="*/ 730393 w 11411436"/>
              <a:gd name="connsiteY1298" fmla="*/ 998234 h 3106203"/>
              <a:gd name="connsiteX1299" fmla="*/ 131243 w 11411436"/>
              <a:gd name="connsiteY1299" fmla="*/ 909313 h 3106203"/>
              <a:gd name="connsiteX1300" fmla="*/ 493111 w 11411436"/>
              <a:gd name="connsiteY1300" fmla="*/ 938795 h 3106203"/>
              <a:gd name="connsiteX1301" fmla="*/ 669528 w 11411436"/>
              <a:gd name="connsiteY1301" fmla="*/ 958766 h 3106203"/>
              <a:gd name="connsiteX1302" fmla="*/ 422734 w 11411436"/>
              <a:gd name="connsiteY1302" fmla="*/ 886963 h 3106203"/>
              <a:gd name="connsiteX1303" fmla="*/ 730393 w 11411436"/>
              <a:gd name="connsiteY1303" fmla="*/ 958766 h 3106203"/>
              <a:gd name="connsiteX1304" fmla="*/ 778420 w 11411436"/>
              <a:gd name="connsiteY1304" fmla="*/ 909313 h 3106203"/>
              <a:gd name="connsiteX1305" fmla="*/ 461251 w 11411436"/>
              <a:gd name="connsiteY1305" fmla="*/ 849873 h 3106203"/>
              <a:gd name="connsiteX1306" fmla="*/ 477894 w 11411436"/>
              <a:gd name="connsiteY1306" fmla="*/ 834181 h 3106203"/>
              <a:gd name="connsiteX1307" fmla="*/ 631486 w 11411436"/>
              <a:gd name="connsiteY1307" fmla="*/ 821818 h 3106203"/>
              <a:gd name="connsiteX1308" fmla="*/ 939145 w 11411436"/>
              <a:gd name="connsiteY1308" fmla="*/ 858908 h 3106203"/>
              <a:gd name="connsiteX1309" fmla="*/ 807902 w 11411436"/>
              <a:gd name="connsiteY1309" fmla="*/ 816587 h 3106203"/>
              <a:gd name="connsiteX1310" fmla="*/ 922977 w 11411436"/>
              <a:gd name="connsiteY1310" fmla="*/ 833705 h 3106203"/>
              <a:gd name="connsiteX1311" fmla="*/ 939145 w 11411436"/>
              <a:gd name="connsiteY1311" fmla="*/ 811356 h 3106203"/>
              <a:gd name="connsiteX1312" fmla="*/ 554452 w 11411436"/>
              <a:gd name="connsiteY1312" fmla="*/ 710071 h 3106203"/>
              <a:gd name="connsiteX1313" fmla="*/ 532103 w 11411436"/>
              <a:gd name="connsiteY1313" fmla="*/ 680589 h 3106203"/>
              <a:gd name="connsiteX1314" fmla="*/ 663346 w 11411436"/>
              <a:gd name="connsiteY1314" fmla="*/ 692952 h 3106203"/>
              <a:gd name="connsiteX1315" fmla="*/ 845944 w 11411436"/>
              <a:gd name="connsiteY1315" fmla="*/ 710071 h 3106203"/>
              <a:gd name="connsiteX1316" fmla="*/ 961019 w 11411436"/>
              <a:gd name="connsiteY1316" fmla="*/ 744784 h 3106203"/>
              <a:gd name="connsiteX1317" fmla="*/ 1806961 w 11411436"/>
              <a:gd name="connsiteY1317" fmla="*/ 858432 h 3106203"/>
              <a:gd name="connsiteX1318" fmla="*/ 1800779 w 11411436"/>
              <a:gd name="connsiteY1318" fmla="*/ 850824 h 3106203"/>
              <a:gd name="connsiteX1319" fmla="*/ 3185014 w 11411436"/>
              <a:gd name="connsiteY1319" fmla="*/ 875551 h 3106203"/>
              <a:gd name="connsiteX1320" fmla="*/ 3316257 w 11411436"/>
              <a:gd name="connsiteY1320" fmla="*/ 846069 h 3106203"/>
              <a:gd name="connsiteX1321" fmla="*/ 3306747 w 11411436"/>
              <a:gd name="connsiteY1321" fmla="*/ 828950 h 3106203"/>
              <a:gd name="connsiteX1322" fmla="*/ 3076121 w 11411436"/>
              <a:gd name="connsiteY1322" fmla="*/ 858908 h 3106203"/>
              <a:gd name="connsiteX1323" fmla="*/ 3037602 w 11411436"/>
              <a:gd name="connsiteY1323" fmla="*/ 846544 h 3106203"/>
              <a:gd name="connsiteX1324" fmla="*/ 2431791 w 11411436"/>
              <a:gd name="connsiteY1324" fmla="*/ 816587 h 3106203"/>
              <a:gd name="connsiteX1325" fmla="*/ 2069926 w 11411436"/>
              <a:gd name="connsiteY1325" fmla="*/ 781874 h 3106203"/>
              <a:gd name="connsiteX1326" fmla="*/ 2077538 w 11411436"/>
              <a:gd name="connsiteY1326" fmla="*/ 786154 h 3106203"/>
              <a:gd name="connsiteX1327" fmla="*/ 1948200 w 11411436"/>
              <a:gd name="connsiteY1327" fmla="*/ 781874 h 3106203"/>
              <a:gd name="connsiteX1328" fmla="*/ 2130793 w 11411436"/>
              <a:gd name="connsiteY1328" fmla="*/ 811356 h 3106203"/>
              <a:gd name="connsiteX1329" fmla="*/ 2130793 w 11411436"/>
              <a:gd name="connsiteY1329" fmla="*/ 821342 h 3106203"/>
              <a:gd name="connsiteX1330" fmla="*/ 2399935 w 11411436"/>
              <a:gd name="connsiteY1330" fmla="*/ 863187 h 3106203"/>
              <a:gd name="connsiteX1331" fmla="*/ 2063271 w 11411436"/>
              <a:gd name="connsiteY1331" fmla="*/ 840838 h 3106203"/>
              <a:gd name="connsiteX1332" fmla="*/ 2053759 w 11411436"/>
              <a:gd name="connsiteY1332" fmla="*/ 857957 h 3106203"/>
              <a:gd name="connsiteX1333" fmla="*/ 2037591 w 11411436"/>
              <a:gd name="connsiteY1333" fmla="*/ 840838 h 3106203"/>
              <a:gd name="connsiteX1334" fmla="*/ 1739436 w 11411436"/>
              <a:gd name="connsiteY1334" fmla="*/ 820866 h 3106203"/>
              <a:gd name="connsiteX1335" fmla="*/ 1601541 w 11411436"/>
              <a:gd name="connsiteY1335" fmla="*/ 803748 h 3106203"/>
              <a:gd name="connsiteX1336" fmla="*/ 1262021 w 11411436"/>
              <a:gd name="connsiteY1336" fmla="*/ 739553 h 3106203"/>
              <a:gd name="connsiteX1337" fmla="*/ 845468 w 11411436"/>
              <a:gd name="connsiteY1337" fmla="*/ 638268 h 3106203"/>
              <a:gd name="connsiteX1338" fmla="*/ 447936 w 11411436"/>
              <a:gd name="connsiteY1338" fmla="*/ 608310 h 3106203"/>
              <a:gd name="connsiteX1339" fmla="*/ 717078 w 11411436"/>
              <a:gd name="connsiteY1339" fmla="*/ 608310 h 3106203"/>
              <a:gd name="connsiteX1340" fmla="*/ 601529 w 11411436"/>
              <a:gd name="connsiteY1340" fmla="*/ 583583 h 3106203"/>
              <a:gd name="connsiteX1341" fmla="*/ 854503 w 11411436"/>
              <a:gd name="connsiteY1341" fmla="*/ 561234 h 3106203"/>
              <a:gd name="connsiteX1342" fmla="*/ 345225 w 11411436"/>
              <a:gd name="connsiteY1342" fmla="*/ 472312 h 3106203"/>
              <a:gd name="connsiteX1343" fmla="*/ 838811 w 11411436"/>
              <a:gd name="connsiteY1343" fmla="*/ 459949 h 3106203"/>
              <a:gd name="connsiteX1344" fmla="*/ 1037577 w 11411436"/>
              <a:gd name="connsiteY1344" fmla="*/ 459949 h 3106203"/>
              <a:gd name="connsiteX1345" fmla="*/ 1076094 w 11411436"/>
              <a:gd name="connsiteY1345" fmla="*/ 494661 h 3106203"/>
              <a:gd name="connsiteX1346" fmla="*/ 1107954 w 11411436"/>
              <a:gd name="connsiteY1346" fmla="*/ 484676 h 3106203"/>
              <a:gd name="connsiteX1347" fmla="*/ 2486002 w 11411436"/>
              <a:gd name="connsiteY1347" fmla="*/ 655386 h 3106203"/>
              <a:gd name="connsiteX1348" fmla="*/ 2806502 w 11411436"/>
              <a:gd name="connsiteY1348" fmla="*/ 680113 h 3106203"/>
              <a:gd name="connsiteX1349" fmla="*/ 3745653 w 11411436"/>
              <a:gd name="connsiteY1349" fmla="*/ 578828 h 3106203"/>
              <a:gd name="connsiteX1350" fmla="*/ 3454158 w 11411436"/>
              <a:gd name="connsiteY1350" fmla="*/ 633513 h 3106203"/>
              <a:gd name="connsiteX1351" fmla="*/ 3575893 w 11411436"/>
              <a:gd name="connsiteY1351" fmla="*/ 650631 h 3106203"/>
              <a:gd name="connsiteX1352" fmla="*/ 3201181 w 11411436"/>
              <a:gd name="connsiteY1352" fmla="*/ 680113 h 3106203"/>
              <a:gd name="connsiteX1353" fmla="*/ 3024764 w 11411436"/>
              <a:gd name="connsiteY1353" fmla="*/ 709595 h 3106203"/>
              <a:gd name="connsiteX1354" fmla="*/ 2877359 w 11411436"/>
              <a:gd name="connsiteY1354" fmla="*/ 709595 h 3106203"/>
              <a:gd name="connsiteX1355" fmla="*/ 2883536 w 11411436"/>
              <a:gd name="connsiteY1355" fmla="*/ 726714 h 3106203"/>
              <a:gd name="connsiteX1356" fmla="*/ 3666717 w 11411436"/>
              <a:gd name="connsiteY1356" fmla="*/ 687246 h 3106203"/>
              <a:gd name="connsiteX1357" fmla="*/ 3508368 w 11411436"/>
              <a:gd name="connsiteY1357" fmla="*/ 714351 h 3106203"/>
              <a:gd name="connsiteX1358" fmla="*/ 3344789 w 11411436"/>
              <a:gd name="connsiteY1358" fmla="*/ 731469 h 3106203"/>
              <a:gd name="connsiteX1359" fmla="*/ 3229238 w 11411436"/>
              <a:gd name="connsiteY1359" fmla="*/ 751441 h 3106203"/>
              <a:gd name="connsiteX1360" fmla="*/ 2816012 w 11411436"/>
              <a:gd name="connsiteY1360" fmla="*/ 768560 h 3106203"/>
              <a:gd name="connsiteX1361" fmla="*/ 2799844 w 11411436"/>
              <a:gd name="connsiteY1361" fmla="*/ 785678 h 3106203"/>
              <a:gd name="connsiteX1362" fmla="*/ 2486002 w 11411436"/>
              <a:gd name="connsiteY1362" fmla="*/ 773315 h 3106203"/>
              <a:gd name="connsiteX1363" fmla="*/ 2469831 w 11411436"/>
              <a:gd name="connsiteY1363" fmla="*/ 785678 h 3106203"/>
              <a:gd name="connsiteX1364" fmla="*/ 2476018 w 11411436"/>
              <a:gd name="connsiteY1364" fmla="*/ 790433 h 3106203"/>
              <a:gd name="connsiteX1365" fmla="*/ 2815538 w 11411436"/>
              <a:gd name="connsiteY1365" fmla="*/ 810405 h 3106203"/>
              <a:gd name="connsiteX1366" fmla="*/ 2831706 w 11411436"/>
              <a:gd name="connsiteY1366" fmla="*/ 820391 h 3106203"/>
              <a:gd name="connsiteX1367" fmla="*/ 4799368 w 11411436"/>
              <a:gd name="connsiteY1367" fmla="*/ 560758 h 3106203"/>
              <a:gd name="connsiteX1368" fmla="*/ 5052346 w 11411436"/>
              <a:gd name="connsiteY1368" fmla="*/ 518913 h 3106203"/>
              <a:gd name="connsiteX1369" fmla="*/ 4959618 w 11411436"/>
              <a:gd name="connsiteY1369" fmla="*/ 560758 h 3106203"/>
              <a:gd name="connsiteX1370" fmla="*/ 4985294 w 11411436"/>
              <a:gd name="connsiteY1370" fmla="*/ 573122 h 3106203"/>
              <a:gd name="connsiteX1371" fmla="*/ 4991476 w 11411436"/>
              <a:gd name="connsiteY1371" fmla="*/ 560758 h 3106203"/>
              <a:gd name="connsiteX1372" fmla="*/ 5052346 w 11411436"/>
              <a:gd name="connsiteY1372" fmla="*/ 560758 h 3106203"/>
              <a:gd name="connsiteX1373" fmla="*/ 6045698 w 11411436"/>
              <a:gd name="connsiteY1373" fmla="*/ 365321 h 3106203"/>
              <a:gd name="connsiteX1374" fmla="*/ 5984832 w 11411436"/>
              <a:gd name="connsiteY1374" fmla="*/ 365321 h 3106203"/>
              <a:gd name="connsiteX1375" fmla="*/ 5968664 w 11411436"/>
              <a:gd name="connsiteY1375" fmla="*/ 352957 h 3106203"/>
              <a:gd name="connsiteX1376" fmla="*/ 5936805 w 11411436"/>
              <a:gd name="connsiteY1376" fmla="*/ 375307 h 3106203"/>
              <a:gd name="connsiteX1377" fmla="*/ 5715689 w 11411436"/>
              <a:gd name="connsiteY1377" fmla="*/ 400034 h 3106203"/>
              <a:gd name="connsiteX1378" fmla="*/ 6590642 w 11411436"/>
              <a:gd name="connsiteY1378" fmla="*/ 234078 h 3106203"/>
              <a:gd name="connsiteX1379" fmla="*/ 6574473 w 11411436"/>
              <a:gd name="connsiteY1379" fmla="*/ 256427 h 3106203"/>
              <a:gd name="connsiteX1380" fmla="*/ 7420419 w 11411436"/>
              <a:gd name="connsiteY1380" fmla="*/ 149911 h 3106203"/>
              <a:gd name="connsiteX1381" fmla="*/ 7991040 w 11411436"/>
              <a:gd name="connsiteY1381" fmla="*/ 85717 h 3106203"/>
              <a:gd name="connsiteX1382" fmla="*/ 7991040 w 11411436"/>
              <a:gd name="connsiteY1382" fmla="*/ 115199 h 3106203"/>
              <a:gd name="connsiteX1383" fmla="*/ 8029557 w 11411436"/>
              <a:gd name="connsiteY1383" fmla="*/ 102835 h 3106203"/>
              <a:gd name="connsiteX1384" fmla="*/ 8151289 w 11411436"/>
              <a:gd name="connsiteY1384" fmla="*/ 68122 h 3106203"/>
              <a:gd name="connsiteX1385" fmla="*/ 8090423 w 11411436"/>
              <a:gd name="connsiteY1385" fmla="*/ 90472 h 3106203"/>
              <a:gd name="connsiteX1386" fmla="*/ 8145107 w 11411436"/>
              <a:gd name="connsiteY1386" fmla="*/ 102835 h 3106203"/>
              <a:gd name="connsiteX1387" fmla="*/ 8128940 w 11411436"/>
              <a:gd name="connsiteY1387" fmla="*/ 90472 h 3106203"/>
              <a:gd name="connsiteX1388" fmla="*/ 8176968 w 11411436"/>
              <a:gd name="connsiteY1388" fmla="*/ 90472 h 3106203"/>
              <a:gd name="connsiteX1389" fmla="*/ 8176968 w 11411436"/>
              <a:gd name="connsiteY1389" fmla="*/ 108066 h 3106203"/>
              <a:gd name="connsiteX1390" fmla="*/ 8484626 w 11411436"/>
              <a:gd name="connsiteY1390" fmla="*/ 90947 h 3106203"/>
              <a:gd name="connsiteX1391" fmla="*/ 8830804 w 11411436"/>
              <a:gd name="connsiteY1391" fmla="*/ 68598 h 3106203"/>
              <a:gd name="connsiteX1392" fmla="*/ 8836985 w 11411436"/>
              <a:gd name="connsiteY1392" fmla="*/ 85717 h 3106203"/>
              <a:gd name="connsiteX1393" fmla="*/ 8875502 w 11411436"/>
              <a:gd name="connsiteY1393" fmla="*/ 68598 h 3106203"/>
              <a:gd name="connsiteX1394" fmla="*/ 8875502 w 11411436"/>
              <a:gd name="connsiteY1394" fmla="*/ 77633 h 3106203"/>
              <a:gd name="connsiteX1395" fmla="*/ 9147974 w 11411436"/>
              <a:gd name="connsiteY1395" fmla="*/ 74780 h 3106203"/>
              <a:gd name="connsiteX1396" fmla="*/ 9125148 w 11411436"/>
              <a:gd name="connsiteY1396" fmla="*/ 65269 h 3106203"/>
              <a:gd name="connsiteX1397" fmla="*/ 9151302 w 11411436"/>
              <a:gd name="connsiteY1397" fmla="*/ 48151 h 3106203"/>
              <a:gd name="connsiteX1398" fmla="*/ 8715253 w 11411436"/>
              <a:gd name="connsiteY1398" fmla="*/ 43395 h 3106203"/>
              <a:gd name="connsiteX1399" fmla="*/ 8660568 w 11411436"/>
              <a:gd name="connsiteY1399" fmla="*/ 55759 h 3106203"/>
              <a:gd name="connsiteX1400" fmla="*/ 8667226 w 11411436"/>
              <a:gd name="connsiteY1400" fmla="*/ 48151 h 3106203"/>
              <a:gd name="connsiteX1401" fmla="*/ 8638219 w 11411436"/>
              <a:gd name="connsiteY1401" fmla="*/ 38165 h 3106203"/>
              <a:gd name="connsiteX1402" fmla="*/ 9019465 w 11411436"/>
              <a:gd name="connsiteY1402" fmla="*/ 23186 h 3106203"/>
              <a:gd name="connsiteX1403" fmla="*/ 10491072 w 11411436"/>
              <a:gd name="connsiteY1403" fmla="*/ 18788 h 3106203"/>
              <a:gd name="connsiteX1404" fmla="*/ 10545519 w 11411436"/>
              <a:gd name="connsiteY1404" fmla="*/ 26277 h 3106203"/>
              <a:gd name="connsiteX1405" fmla="*/ 10436625 w 11411436"/>
              <a:gd name="connsiteY1405" fmla="*/ 26277 h 3106203"/>
              <a:gd name="connsiteX1406" fmla="*/ 10491072 w 11411436"/>
              <a:gd name="connsiteY1406" fmla="*/ 18788 h 3106203"/>
              <a:gd name="connsiteX1407" fmla="*/ 7113710 w 11411436"/>
              <a:gd name="connsiteY1407" fmla="*/ 1550 h 3106203"/>
              <a:gd name="connsiteX1408" fmla="*/ 7113710 w 11411436"/>
              <a:gd name="connsiteY1408" fmla="*/ 13914 h 3106203"/>
              <a:gd name="connsiteX1409" fmla="*/ 7091361 w 11411436"/>
              <a:gd name="connsiteY1409" fmla="*/ 13914 h 3106203"/>
              <a:gd name="connsiteX1410" fmla="*/ 7113710 w 11411436"/>
              <a:gd name="connsiteY1410" fmla="*/ 1550 h 3106203"/>
              <a:gd name="connsiteX1411" fmla="*/ 10420175 w 11411436"/>
              <a:gd name="connsiteY1411" fmla="*/ 800 h 3106203"/>
              <a:gd name="connsiteX1412" fmla="*/ 10436625 w 11411436"/>
              <a:gd name="connsiteY1412" fmla="*/ 1550 h 3106203"/>
              <a:gd name="connsiteX1413" fmla="*/ 10398108 w 11411436"/>
              <a:gd name="connsiteY1413" fmla="*/ 26277 h 3106203"/>
              <a:gd name="connsiteX1414" fmla="*/ 10420175 w 11411436"/>
              <a:gd name="connsiteY1414" fmla="*/ 800 h 3106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</a:cxnLst>
            <a:rect l="l" t="t" r="r" b="b"/>
            <a:pathLst>
              <a:path w="11411436" h="3106203">
                <a:moveTo>
                  <a:pt x="2922024" y="3094791"/>
                </a:moveTo>
                <a:lnTo>
                  <a:pt x="2999058" y="3101448"/>
                </a:lnTo>
                <a:cubicBezTo>
                  <a:pt x="2969576" y="3109056"/>
                  <a:pt x="2945324" y="3101448"/>
                  <a:pt x="2922024" y="3094791"/>
                </a:cubicBezTo>
                <a:close/>
                <a:moveTo>
                  <a:pt x="2889036" y="3086588"/>
                </a:moveTo>
                <a:cubicBezTo>
                  <a:pt x="2900032" y="3088134"/>
                  <a:pt x="2910850" y="3091462"/>
                  <a:pt x="2922024" y="3094791"/>
                </a:cubicBezTo>
                <a:lnTo>
                  <a:pt x="2854976" y="3089084"/>
                </a:lnTo>
                <a:cubicBezTo>
                  <a:pt x="2866864" y="3085280"/>
                  <a:pt x="2878039" y="3085043"/>
                  <a:pt x="2889036" y="3086588"/>
                </a:cubicBezTo>
                <a:close/>
                <a:moveTo>
                  <a:pt x="4553049" y="3042008"/>
                </a:moveTo>
                <a:cubicBezTo>
                  <a:pt x="4406114" y="3086231"/>
                  <a:pt x="4242536" y="3096217"/>
                  <a:pt x="4075629" y="3106203"/>
                </a:cubicBezTo>
                <a:close/>
                <a:moveTo>
                  <a:pt x="2052163" y="2985102"/>
                </a:moveTo>
                <a:cubicBezTo>
                  <a:pt x="2090880" y="2982985"/>
                  <a:pt x="2134212" y="3000995"/>
                  <a:pt x="2163099" y="3012051"/>
                </a:cubicBezTo>
                <a:cubicBezTo>
                  <a:pt x="2115072" y="2994932"/>
                  <a:pt x="2095575" y="3014428"/>
                  <a:pt x="2054205" y="3024414"/>
                </a:cubicBezTo>
                <a:lnTo>
                  <a:pt x="2063715" y="3007296"/>
                </a:lnTo>
                <a:lnTo>
                  <a:pt x="2015689" y="2994932"/>
                </a:lnTo>
                <a:cubicBezTo>
                  <a:pt x="2026863" y="2988750"/>
                  <a:pt x="2039257" y="2985808"/>
                  <a:pt x="2052163" y="2985102"/>
                </a:cubicBezTo>
                <a:close/>
                <a:moveTo>
                  <a:pt x="3563022" y="2982569"/>
                </a:moveTo>
                <a:lnTo>
                  <a:pt x="3592029" y="2982569"/>
                </a:lnTo>
                <a:lnTo>
                  <a:pt x="3585847" y="2994932"/>
                </a:lnTo>
                <a:close/>
                <a:moveTo>
                  <a:pt x="1929145" y="2982093"/>
                </a:moveTo>
                <a:cubicBezTo>
                  <a:pt x="1951493" y="2983044"/>
                  <a:pt x="1975746" y="2980667"/>
                  <a:pt x="1993340" y="2987324"/>
                </a:cubicBezTo>
                <a:cubicBezTo>
                  <a:pt x="1975746" y="2990652"/>
                  <a:pt x="1951019" y="2986373"/>
                  <a:pt x="1929145" y="2982093"/>
                </a:cubicBezTo>
                <a:close/>
                <a:moveTo>
                  <a:pt x="3794124" y="2964974"/>
                </a:moveTo>
                <a:lnTo>
                  <a:pt x="3845003" y="2964974"/>
                </a:lnTo>
                <a:lnTo>
                  <a:pt x="3784138" y="2970205"/>
                </a:lnTo>
                <a:close/>
                <a:moveTo>
                  <a:pt x="3140288" y="2964974"/>
                </a:moveTo>
                <a:lnTo>
                  <a:pt x="3168819" y="2982568"/>
                </a:lnTo>
                <a:lnTo>
                  <a:pt x="3130777" y="2970205"/>
                </a:lnTo>
                <a:close/>
                <a:moveTo>
                  <a:pt x="2169280" y="2923129"/>
                </a:moveTo>
                <a:lnTo>
                  <a:pt x="2169280" y="2935492"/>
                </a:lnTo>
                <a:cubicBezTo>
                  <a:pt x="2153114" y="2933115"/>
                  <a:pt x="2130765" y="2940248"/>
                  <a:pt x="2114596" y="2927884"/>
                </a:cubicBezTo>
                <a:close/>
                <a:moveTo>
                  <a:pt x="5200703" y="2917898"/>
                </a:moveTo>
                <a:cubicBezTo>
                  <a:pt x="4998608" y="2960219"/>
                  <a:pt x="4790331" y="3009673"/>
                  <a:pt x="4575873" y="3036777"/>
                </a:cubicBezTo>
                <a:cubicBezTo>
                  <a:pt x="4787478" y="2997309"/>
                  <a:pt x="4986244" y="2947856"/>
                  <a:pt x="5200703" y="2917898"/>
                </a:cubicBezTo>
                <a:close/>
                <a:moveTo>
                  <a:pt x="3280091" y="2898522"/>
                </a:moveTo>
                <a:cubicBezTo>
                  <a:pt x="3306125" y="2898522"/>
                  <a:pt x="3334062" y="2901018"/>
                  <a:pt x="3354747" y="2906010"/>
                </a:cubicBezTo>
                <a:cubicBezTo>
                  <a:pt x="3322887" y="2923129"/>
                  <a:pt x="3268203" y="2896025"/>
                  <a:pt x="3216847" y="2906010"/>
                </a:cubicBezTo>
                <a:cubicBezTo>
                  <a:pt x="3229924" y="2901018"/>
                  <a:pt x="3254056" y="2898522"/>
                  <a:pt x="3280091" y="2898522"/>
                </a:cubicBezTo>
                <a:close/>
                <a:moveTo>
                  <a:pt x="2460773" y="2898402"/>
                </a:moveTo>
                <a:cubicBezTo>
                  <a:pt x="2508802" y="2943101"/>
                  <a:pt x="2595346" y="2915521"/>
                  <a:pt x="2662868" y="2923129"/>
                </a:cubicBezTo>
                <a:cubicBezTo>
                  <a:pt x="2755594" y="2970205"/>
                  <a:pt x="2903007" y="2925506"/>
                  <a:pt x="2992877" y="2964974"/>
                </a:cubicBezTo>
                <a:cubicBezTo>
                  <a:pt x="2944851" y="2952611"/>
                  <a:pt x="2893494" y="2987324"/>
                  <a:pt x="2861636" y="2957366"/>
                </a:cubicBezTo>
                <a:cubicBezTo>
                  <a:pt x="2858307" y="2962121"/>
                  <a:pt x="2852125" y="2964974"/>
                  <a:pt x="2855454" y="2969730"/>
                </a:cubicBezTo>
                <a:cubicBezTo>
                  <a:pt x="2816938" y="2989701"/>
                  <a:pt x="2791259" y="2959744"/>
                  <a:pt x="2785076" y="2957366"/>
                </a:cubicBezTo>
                <a:cubicBezTo>
                  <a:pt x="2775566" y="2959744"/>
                  <a:pt x="2759399" y="2952611"/>
                  <a:pt x="2756070" y="2964974"/>
                </a:cubicBezTo>
                <a:cubicBezTo>
                  <a:pt x="2759399" y="2967352"/>
                  <a:pt x="2765581" y="2969730"/>
                  <a:pt x="2762252" y="2977338"/>
                </a:cubicBezTo>
                <a:lnTo>
                  <a:pt x="2739903" y="2977338"/>
                </a:lnTo>
                <a:cubicBezTo>
                  <a:pt x="2720881" y="2969730"/>
                  <a:pt x="2720881" y="2969730"/>
                  <a:pt x="2717554" y="2957366"/>
                </a:cubicBezTo>
                <a:cubicBezTo>
                  <a:pt x="2627681" y="2937394"/>
                  <a:pt x="2496438" y="2945003"/>
                  <a:pt x="2422733" y="2952611"/>
                </a:cubicBezTo>
                <a:cubicBezTo>
                  <a:pt x="2361867" y="2927884"/>
                  <a:pt x="2294819" y="2917898"/>
                  <a:pt x="2217785" y="2923129"/>
                </a:cubicBezTo>
                <a:cubicBezTo>
                  <a:pt x="2265337" y="2873675"/>
                  <a:pt x="2380887" y="2915521"/>
                  <a:pt x="2447935" y="2910765"/>
                </a:cubicBezTo>
                <a:close/>
                <a:moveTo>
                  <a:pt x="3566412" y="2893588"/>
                </a:moveTo>
                <a:cubicBezTo>
                  <a:pt x="3614261" y="2892697"/>
                  <a:pt x="3661932" y="2893885"/>
                  <a:pt x="3709484" y="2893647"/>
                </a:cubicBezTo>
                <a:cubicBezTo>
                  <a:pt x="3613903" y="2898402"/>
                  <a:pt x="3519751" y="2899353"/>
                  <a:pt x="3422270" y="2906011"/>
                </a:cubicBezTo>
                <a:cubicBezTo>
                  <a:pt x="3470535" y="2897452"/>
                  <a:pt x="3518563" y="2894480"/>
                  <a:pt x="3566412" y="2893588"/>
                </a:cubicBezTo>
                <a:close/>
                <a:moveTo>
                  <a:pt x="3877339" y="2881283"/>
                </a:moveTo>
                <a:cubicBezTo>
                  <a:pt x="3821230" y="2891269"/>
                  <a:pt x="3765594" y="2893646"/>
                  <a:pt x="3709483" y="2893646"/>
                </a:cubicBezTo>
                <a:cubicBezTo>
                  <a:pt x="3764643" y="2891269"/>
                  <a:pt x="3819803" y="2887465"/>
                  <a:pt x="3877339" y="2881283"/>
                </a:cubicBezTo>
                <a:close/>
                <a:moveTo>
                  <a:pt x="1871133" y="2868445"/>
                </a:moveTo>
                <a:cubicBezTo>
                  <a:pt x="1906320" y="2863689"/>
                  <a:pt x="1931999" y="2878430"/>
                  <a:pt x="1961006" y="2880808"/>
                </a:cubicBezTo>
                <a:cubicBezTo>
                  <a:pt x="1938657" y="2883186"/>
                  <a:pt x="1893959" y="2886039"/>
                  <a:pt x="1871133" y="2868445"/>
                </a:cubicBezTo>
                <a:close/>
                <a:moveTo>
                  <a:pt x="2206157" y="2865647"/>
                </a:moveTo>
                <a:lnTo>
                  <a:pt x="2225419" y="2866067"/>
                </a:lnTo>
                <a:cubicBezTo>
                  <a:pt x="2220662" y="2864878"/>
                  <a:pt x="2214246" y="2866067"/>
                  <a:pt x="2208243" y="2866364"/>
                </a:cubicBezTo>
                <a:close/>
                <a:moveTo>
                  <a:pt x="2667470" y="2858161"/>
                </a:moveTo>
                <a:cubicBezTo>
                  <a:pt x="2662656" y="2857270"/>
                  <a:pt x="2657901" y="2858221"/>
                  <a:pt x="2652908" y="2863689"/>
                </a:cubicBezTo>
                <a:lnTo>
                  <a:pt x="2682390" y="2863689"/>
                </a:lnTo>
                <a:cubicBezTo>
                  <a:pt x="2688096" y="2866067"/>
                  <a:pt x="2693802" y="2867493"/>
                  <a:pt x="2700935" y="2863689"/>
                </a:cubicBezTo>
                <a:lnTo>
                  <a:pt x="2682390" y="2863689"/>
                </a:lnTo>
                <a:cubicBezTo>
                  <a:pt x="2677159" y="2861787"/>
                  <a:pt x="2672285" y="2859053"/>
                  <a:pt x="2667470" y="2858161"/>
                </a:cubicBezTo>
                <a:close/>
                <a:moveTo>
                  <a:pt x="3691414" y="2851326"/>
                </a:moveTo>
                <a:lnTo>
                  <a:pt x="3739442" y="2851326"/>
                </a:lnTo>
                <a:lnTo>
                  <a:pt x="3684757" y="2858934"/>
                </a:lnTo>
                <a:close/>
                <a:moveTo>
                  <a:pt x="2569693" y="2851326"/>
                </a:moveTo>
                <a:cubicBezTo>
                  <a:pt x="2563511" y="2863689"/>
                  <a:pt x="2550672" y="2856556"/>
                  <a:pt x="2537833" y="2858934"/>
                </a:cubicBezTo>
                <a:lnTo>
                  <a:pt x="2569693" y="2863689"/>
                </a:lnTo>
                <a:close/>
                <a:moveTo>
                  <a:pt x="3492648" y="2846571"/>
                </a:moveTo>
                <a:lnTo>
                  <a:pt x="3499305" y="2858934"/>
                </a:lnTo>
                <a:lnTo>
                  <a:pt x="3393264" y="2851326"/>
                </a:lnTo>
                <a:close/>
                <a:moveTo>
                  <a:pt x="3284371" y="2838962"/>
                </a:moveTo>
                <a:lnTo>
                  <a:pt x="3306720" y="2838962"/>
                </a:lnTo>
                <a:lnTo>
                  <a:pt x="3284371" y="2851325"/>
                </a:lnTo>
                <a:close/>
                <a:moveTo>
                  <a:pt x="2630558" y="2838962"/>
                </a:moveTo>
                <a:lnTo>
                  <a:pt x="2739926" y="2851326"/>
                </a:lnTo>
                <a:lnTo>
                  <a:pt x="2662893" y="2838962"/>
                </a:lnTo>
                <a:close/>
                <a:moveTo>
                  <a:pt x="2223993" y="2834207"/>
                </a:moveTo>
                <a:cubicBezTo>
                  <a:pt x="2310536" y="2848948"/>
                  <a:pt x="2422284" y="2853703"/>
                  <a:pt x="2493135" y="2851326"/>
                </a:cubicBezTo>
                <a:cubicBezTo>
                  <a:pt x="2409921" y="2836585"/>
                  <a:pt x="2284857" y="2831830"/>
                  <a:pt x="2223993" y="2834207"/>
                </a:cubicBezTo>
                <a:close/>
                <a:moveTo>
                  <a:pt x="2058693" y="2821309"/>
                </a:moveTo>
                <a:cubicBezTo>
                  <a:pt x="2048883" y="2819823"/>
                  <a:pt x="2041158" y="2819467"/>
                  <a:pt x="2038067" y="2821844"/>
                </a:cubicBezTo>
                <a:cubicBezTo>
                  <a:pt x="2055660" y="2823270"/>
                  <a:pt x="2073732" y="2825648"/>
                  <a:pt x="2091801" y="2827550"/>
                </a:cubicBezTo>
                <a:cubicBezTo>
                  <a:pt x="2080392" y="2825410"/>
                  <a:pt x="2068504" y="2822795"/>
                  <a:pt x="2058693" y="2821309"/>
                </a:cubicBezTo>
                <a:close/>
                <a:moveTo>
                  <a:pt x="1922520" y="2816613"/>
                </a:moveTo>
                <a:cubicBezTo>
                  <a:pt x="1922520" y="2838962"/>
                  <a:pt x="2028081" y="2844193"/>
                  <a:pt x="2076107" y="2858459"/>
                </a:cubicBezTo>
                <a:cubicBezTo>
                  <a:pt x="2072780" y="2831354"/>
                  <a:pt x="2021899" y="2858459"/>
                  <a:pt x="1992895" y="2833732"/>
                </a:cubicBezTo>
                <a:lnTo>
                  <a:pt x="2009063" y="2816613"/>
                </a:lnTo>
                <a:close/>
                <a:moveTo>
                  <a:pt x="3361405" y="2809480"/>
                </a:moveTo>
                <a:lnTo>
                  <a:pt x="3393265" y="2809480"/>
                </a:lnTo>
                <a:lnTo>
                  <a:pt x="3383754" y="2821844"/>
                </a:lnTo>
                <a:cubicBezTo>
                  <a:pt x="3377572" y="2819466"/>
                  <a:pt x="3374244" y="2807102"/>
                  <a:pt x="3361405" y="2809480"/>
                </a:cubicBezTo>
                <a:close/>
                <a:moveTo>
                  <a:pt x="1819831" y="2808306"/>
                </a:moveTo>
                <a:cubicBezTo>
                  <a:pt x="1814956" y="2809629"/>
                  <a:pt x="1810766" y="2813522"/>
                  <a:pt x="1807438" y="2821368"/>
                </a:cubicBezTo>
                <a:cubicBezTo>
                  <a:pt x="1828360" y="2831354"/>
                  <a:pt x="1853091" y="2828501"/>
                  <a:pt x="1877345" y="2828501"/>
                </a:cubicBezTo>
                <a:cubicBezTo>
                  <a:pt x="1855231" y="2823509"/>
                  <a:pt x="1834454" y="2804339"/>
                  <a:pt x="1819831" y="2808306"/>
                </a:cubicBezTo>
                <a:close/>
                <a:moveTo>
                  <a:pt x="3300539" y="2804725"/>
                </a:moveTo>
                <a:lnTo>
                  <a:pt x="3284371" y="2821843"/>
                </a:lnTo>
                <a:lnTo>
                  <a:pt x="3284371" y="2809480"/>
                </a:lnTo>
                <a:cubicBezTo>
                  <a:pt x="3290553" y="2807102"/>
                  <a:pt x="3293881" y="2801872"/>
                  <a:pt x="3300539" y="2804725"/>
                </a:cubicBezTo>
                <a:close/>
                <a:moveTo>
                  <a:pt x="4322423" y="2804250"/>
                </a:moveTo>
                <a:lnTo>
                  <a:pt x="4124133" y="2828977"/>
                </a:lnTo>
                <a:lnTo>
                  <a:pt x="4130314" y="2821844"/>
                </a:lnTo>
                <a:close/>
                <a:moveTo>
                  <a:pt x="3563025" y="2791886"/>
                </a:moveTo>
                <a:cubicBezTo>
                  <a:pt x="3592032" y="2791886"/>
                  <a:pt x="3636731" y="2791886"/>
                  <a:pt x="3652898" y="2791886"/>
                </a:cubicBezTo>
                <a:cubicBezTo>
                  <a:pt x="3628171" y="2807578"/>
                  <a:pt x="3593934" y="2804725"/>
                  <a:pt x="3559221" y="2803774"/>
                </a:cubicBezTo>
                <a:cubicBezTo>
                  <a:pt x="3563025" y="2802823"/>
                  <a:pt x="3566354" y="2801872"/>
                  <a:pt x="3569207" y="2799494"/>
                </a:cubicBezTo>
                <a:close/>
                <a:moveTo>
                  <a:pt x="3976721" y="2757173"/>
                </a:moveTo>
                <a:lnTo>
                  <a:pt x="3976721" y="2769537"/>
                </a:lnTo>
                <a:cubicBezTo>
                  <a:pt x="3886850" y="2784753"/>
                  <a:pt x="3736114" y="2789508"/>
                  <a:pt x="3691415" y="2787131"/>
                </a:cubicBezTo>
                <a:close/>
                <a:moveTo>
                  <a:pt x="2031410" y="2732446"/>
                </a:moveTo>
                <a:cubicBezTo>
                  <a:pt x="2143631" y="2772390"/>
                  <a:pt x="2252525" y="2757173"/>
                  <a:pt x="2377585" y="2769537"/>
                </a:cubicBezTo>
                <a:cubicBezTo>
                  <a:pt x="2297222" y="2764782"/>
                  <a:pt x="2156471" y="2727691"/>
                  <a:pt x="2031410" y="2732446"/>
                </a:cubicBezTo>
                <a:close/>
                <a:moveTo>
                  <a:pt x="3534020" y="2729118"/>
                </a:moveTo>
                <a:cubicBezTo>
                  <a:pt x="3564453" y="2743383"/>
                  <a:pt x="3612480" y="2721510"/>
                  <a:pt x="3630551" y="2744810"/>
                </a:cubicBezTo>
                <a:lnTo>
                  <a:pt x="3515000" y="2744810"/>
                </a:lnTo>
                <a:lnTo>
                  <a:pt x="3537349" y="2732447"/>
                </a:lnTo>
                <a:close/>
                <a:moveTo>
                  <a:pt x="1909681" y="2727691"/>
                </a:moveTo>
                <a:lnTo>
                  <a:pt x="1948200" y="2740055"/>
                </a:lnTo>
                <a:lnTo>
                  <a:pt x="1970548" y="2740055"/>
                </a:lnTo>
                <a:close/>
                <a:moveTo>
                  <a:pt x="2952521" y="2727394"/>
                </a:moveTo>
                <a:cubicBezTo>
                  <a:pt x="2959356" y="2727097"/>
                  <a:pt x="2965776" y="2727691"/>
                  <a:pt x="2970531" y="2732446"/>
                </a:cubicBezTo>
                <a:cubicBezTo>
                  <a:pt x="2957692" y="2730068"/>
                  <a:pt x="2932017" y="2737677"/>
                  <a:pt x="2932017" y="2727691"/>
                </a:cubicBezTo>
                <a:cubicBezTo>
                  <a:pt x="2938433" y="2728880"/>
                  <a:pt x="2945688" y="2727691"/>
                  <a:pt x="2952521" y="2727394"/>
                </a:cubicBezTo>
                <a:close/>
                <a:moveTo>
                  <a:pt x="4177865" y="2726265"/>
                </a:moveTo>
                <a:cubicBezTo>
                  <a:pt x="4158369" y="2734349"/>
                  <a:pt x="4137921" y="2746712"/>
                  <a:pt x="4107964" y="2740055"/>
                </a:cubicBezTo>
                <a:cubicBezTo>
                  <a:pt x="4126034" y="2722936"/>
                  <a:pt x="4153138" y="2727216"/>
                  <a:pt x="4177865" y="2726265"/>
                </a:cubicBezTo>
                <a:close/>
                <a:moveTo>
                  <a:pt x="3524510" y="2720083"/>
                </a:moveTo>
                <a:lnTo>
                  <a:pt x="3534021" y="2729118"/>
                </a:lnTo>
                <a:cubicBezTo>
                  <a:pt x="3530217" y="2727216"/>
                  <a:pt x="3526413" y="2724838"/>
                  <a:pt x="3523084" y="2721509"/>
                </a:cubicBezTo>
                <a:cubicBezTo>
                  <a:pt x="3523560" y="2721034"/>
                  <a:pt x="3524035" y="2720558"/>
                  <a:pt x="3524510" y="2720083"/>
                </a:cubicBezTo>
                <a:close/>
                <a:moveTo>
                  <a:pt x="1662857" y="2710573"/>
                </a:moveTo>
                <a:lnTo>
                  <a:pt x="1640509" y="2720083"/>
                </a:lnTo>
                <a:lnTo>
                  <a:pt x="1640509" y="2715328"/>
                </a:lnTo>
                <a:close/>
                <a:moveTo>
                  <a:pt x="4876876" y="2702964"/>
                </a:moveTo>
                <a:lnTo>
                  <a:pt x="4909211" y="2702964"/>
                </a:lnTo>
                <a:lnTo>
                  <a:pt x="4870694" y="2710572"/>
                </a:lnTo>
                <a:close/>
                <a:moveTo>
                  <a:pt x="1746094" y="2702964"/>
                </a:moveTo>
                <a:lnTo>
                  <a:pt x="1777956" y="2715328"/>
                </a:lnTo>
                <a:lnTo>
                  <a:pt x="1768444" y="2702964"/>
                </a:lnTo>
                <a:close/>
                <a:moveTo>
                  <a:pt x="1586301" y="2702964"/>
                </a:moveTo>
                <a:lnTo>
                  <a:pt x="1614831" y="2715327"/>
                </a:lnTo>
                <a:lnTo>
                  <a:pt x="1601992" y="2715327"/>
                </a:lnTo>
                <a:close/>
                <a:moveTo>
                  <a:pt x="3141064" y="2697734"/>
                </a:moveTo>
                <a:cubicBezTo>
                  <a:pt x="3148256" y="2698091"/>
                  <a:pt x="3156221" y="2699398"/>
                  <a:pt x="3162641" y="2698209"/>
                </a:cubicBezTo>
                <a:lnTo>
                  <a:pt x="3162641" y="2702964"/>
                </a:lnTo>
                <a:lnTo>
                  <a:pt x="3124123" y="2702964"/>
                </a:lnTo>
                <a:cubicBezTo>
                  <a:pt x="3127453" y="2697972"/>
                  <a:pt x="3133872" y="2697378"/>
                  <a:pt x="3141064" y="2697734"/>
                </a:cubicBezTo>
                <a:close/>
                <a:moveTo>
                  <a:pt x="3223566" y="2697258"/>
                </a:moveTo>
                <a:cubicBezTo>
                  <a:pt x="3229926" y="2697258"/>
                  <a:pt x="3236346" y="2699160"/>
                  <a:pt x="3239675" y="2702964"/>
                </a:cubicBezTo>
                <a:lnTo>
                  <a:pt x="3207815" y="2702964"/>
                </a:lnTo>
                <a:cubicBezTo>
                  <a:pt x="3210907" y="2699160"/>
                  <a:pt x="3217207" y="2697258"/>
                  <a:pt x="3223566" y="2697258"/>
                </a:cubicBezTo>
                <a:close/>
                <a:moveTo>
                  <a:pt x="1986715" y="2661119"/>
                </a:moveTo>
                <a:cubicBezTo>
                  <a:pt x="2073258" y="2675860"/>
                  <a:pt x="2175492" y="2705342"/>
                  <a:pt x="2255855" y="2685846"/>
                </a:cubicBezTo>
                <a:cubicBezTo>
                  <a:pt x="2153143" y="2681091"/>
                  <a:pt x="2079443" y="2663496"/>
                  <a:pt x="1986715" y="2661119"/>
                </a:cubicBezTo>
                <a:close/>
                <a:moveTo>
                  <a:pt x="4124133" y="2651133"/>
                </a:moveTo>
                <a:lnTo>
                  <a:pt x="4124133" y="2673482"/>
                </a:lnTo>
                <a:lnTo>
                  <a:pt x="4107964" y="2661119"/>
                </a:lnTo>
                <a:cubicBezTo>
                  <a:pt x="4021420" y="2685846"/>
                  <a:pt x="3960554" y="2681091"/>
                  <a:pt x="3870681" y="2698209"/>
                </a:cubicBezTo>
                <a:lnTo>
                  <a:pt x="3909198" y="2710573"/>
                </a:lnTo>
                <a:cubicBezTo>
                  <a:pt x="3890178" y="2708195"/>
                  <a:pt x="3822660" y="2715328"/>
                  <a:pt x="3800311" y="2702964"/>
                </a:cubicBezTo>
                <a:cubicBezTo>
                  <a:pt x="3710438" y="2735300"/>
                  <a:pt x="3598216" y="2692979"/>
                  <a:pt x="3515000" y="2710573"/>
                </a:cubicBezTo>
                <a:cubicBezTo>
                  <a:pt x="3517377" y="2715328"/>
                  <a:pt x="3520230" y="2718656"/>
                  <a:pt x="3523084" y="2721985"/>
                </a:cubicBezTo>
                <a:cubicBezTo>
                  <a:pt x="3513574" y="2732446"/>
                  <a:pt x="3501685" y="2731020"/>
                  <a:pt x="3492651" y="2740530"/>
                </a:cubicBezTo>
                <a:cubicBezTo>
                  <a:pt x="3483139" y="2732922"/>
                  <a:pt x="3476482" y="2720558"/>
                  <a:pt x="3460790" y="2720558"/>
                </a:cubicBezTo>
                <a:lnTo>
                  <a:pt x="3460790" y="2745285"/>
                </a:lnTo>
                <a:lnTo>
                  <a:pt x="3454610" y="2728167"/>
                </a:lnTo>
                <a:cubicBezTo>
                  <a:pt x="3428931" y="2738153"/>
                  <a:pt x="3409910" y="2703440"/>
                  <a:pt x="3393742" y="2732922"/>
                </a:cubicBezTo>
                <a:lnTo>
                  <a:pt x="3432260" y="2745285"/>
                </a:lnTo>
                <a:cubicBezTo>
                  <a:pt x="3301016" y="2745285"/>
                  <a:pt x="3105580" y="2752894"/>
                  <a:pt x="2977189" y="2715803"/>
                </a:cubicBezTo>
                <a:lnTo>
                  <a:pt x="3031873" y="2711048"/>
                </a:lnTo>
                <a:cubicBezTo>
                  <a:pt x="3108907" y="2748139"/>
                  <a:pt x="3214473" y="2713426"/>
                  <a:pt x="3294835" y="2715803"/>
                </a:cubicBezTo>
                <a:lnTo>
                  <a:pt x="3256318" y="2698685"/>
                </a:lnTo>
                <a:cubicBezTo>
                  <a:pt x="3544006" y="2695356"/>
                  <a:pt x="3835493" y="2688223"/>
                  <a:pt x="4124133" y="2651133"/>
                </a:cubicBezTo>
                <a:close/>
                <a:moveTo>
                  <a:pt x="1378025" y="2643525"/>
                </a:moveTo>
                <a:lnTo>
                  <a:pt x="1416065" y="2643525"/>
                </a:lnTo>
                <a:lnTo>
                  <a:pt x="1422724" y="2661119"/>
                </a:lnTo>
                <a:close/>
                <a:moveTo>
                  <a:pt x="4370926" y="2579330"/>
                </a:moveTo>
                <a:lnTo>
                  <a:pt x="4383289" y="2591693"/>
                </a:lnTo>
                <a:lnTo>
                  <a:pt x="4322423" y="2596448"/>
                </a:lnTo>
                <a:close/>
                <a:moveTo>
                  <a:pt x="4293891" y="2512282"/>
                </a:moveTo>
                <a:lnTo>
                  <a:pt x="4261556" y="2524645"/>
                </a:lnTo>
                <a:lnTo>
                  <a:pt x="4261556" y="2519890"/>
                </a:lnTo>
                <a:close/>
                <a:moveTo>
                  <a:pt x="4332409" y="2507527"/>
                </a:moveTo>
                <a:lnTo>
                  <a:pt x="4354758" y="2507527"/>
                </a:lnTo>
                <a:lnTo>
                  <a:pt x="4322423" y="2512282"/>
                </a:lnTo>
                <a:close/>
                <a:moveTo>
                  <a:pt x="1230162" y="2502772"/>
                </a:moveTo>
                <a:cubicBezTo>
                  <a:pt x="1230162" y="2509904"/>
                  <a:pt x="1243000" y="2512282"/>
                  <a:pt x="1246329" y="2519890"/>
                </a:cubicBezTo>
                <a:cubicBezTo>
                  <a:pt x="1252986" y="2512282"/>
                  <a:pt x="1272007" y="2509904"/>
                  <a:pt x="1255839" y="2502772"/>
                </a:cubicBezTo>
                <a:close/>
                <a:moveTo>
                  <a:pt x="5268228" y="2477569"/>
                </a:moveTo>
                <a:lnTo>
                  <a:pt x="5262046" y="2494688"/>
                </a:lnTo>
                <a:cubicBezTo>
                  <a:pt x="5220200" y="2489933"/>
                  <a:pt x="5201180" y="2546519"/>
                  <a:pt x="5153152" y="2519415"/>
                </a:cubicBezTo>
                <a:cubicBezTo>
                  <a:pt x="5095615" y="2536533"/>
                  <a:pt x="5024762" y="2554127"/>
                  <a:pt x="4976735" y="2571246"/>
                </a:cubicBezTo>
                <a:cubicBezTo>
                  <a:pt x="4884010" y="2588365"/>
                  <a:pt x="4781297" y="2608336"/>
                  <a:pt x="4685242" y="2630686"/>
                </a:cubicBezTo>
                <a:cubicBezTo>
                  <a:pt x="4653383" y="2628308"/>
                  <a:pt x="4630559" y="2657790"/>
                  <a:pt x="4640544" y="2672531"/>
                </a:cubicBezTo>
                <a:cubicBezTo>
                  <a:pt x="4541162" y="2652559"/>
                  <a:pt x="4480295" y="2684895"/>
                  <a:pt x="4384240" y="2689650"/>
                </a:cubicBezTo>
                <a:lnTo>
                  <a:pt x="4384240" y="2680615"/>
                </a:lnTo>
                <a:lnTo>
                  <a:pt x="4408967" y="2680615"/>
                </a:lnTo>
                <a:cubicBezTo>
                  <a:pt x="4437974" y="2682993"/>
                  <a:pt x="4463176" y="2660643"/>
                  <a:pt x="4447484" y="2655888"/>
                </a:cubicBezTo>
                <a:cubicBezTo>
                  <a:pt x="4479344" y="2660643"/>
                  <a:pt x="4527846" y="2665874"/>
                  <a:pt x="4546867" y="2643525"/>
                </a:cubicBezTo>
                <a:cubicBezTo>
                  <a:pt x="4690949" y="2635916"/>
                  <a:pt x="4832178" y="2566966"/>
                  <a:pt x="4976259" y="2561736"/>
                </a:cubicBezTo>
                <a:lnTo>
                  <a:pt x="4970077" y="2554127"/>
                </a:lnTo>
                <a:cubicBezTo>
                  <a:pt x="5062803" y="2529400"/>
                  <a:pt x="5159333" y="2482324"/>
                  <a:pt x="5268228" y="2477569"/>
                </a:cubicBezTo>
                <a:close/>
                <a:moveTo>
                  <a:pt x="8143205" y="2440479"/>
                </a:moveTo>
                <a:cubicBezTo>
                  <a:pt x="8088521" y="2447612"/>
                  <a:pt x="8030032" y="2460451"/>
                  <a:pt x="7985333" y="2453318"/>
                </a:cubicBezTo>
                <a:close/>
                <a:moveTo>
                  <a:pt x="5613928" y="2423360"/>
                </a:moveTo>
                <a:cubicBezTo>
                  <a:pt x="5597761" y="2450464"/>
                  <a:pt x="5498377" y="2472814"/>
                  <a:pt x="5453679" y="2472814"/>
                </a:cubicBezTo>
                <a:close/>
                <a:moveTo>
                  <a:pt x="5200703" y="2406241"/>
                </a:moveTo>
                <a:lnTo>
                  <a:pt x="5162186" y="2413374"/>
                </a:lnTo>
                <a:lnTo>
                  <a:pt x="5152676" y="2413374"/>
                </a:lnTo>
                <a:close/>
                <a:moveTo>
                  <a:pt x="4454143" y="2383892"/>
                </a:moveTo>
                <a:cubicBezTo>
                  <a:pt x="4319571" y="2391025"/>
                  <a:pt x="4181673" y="2408619"/>
                  <a:pt x="4063268" y="2435724"/>
                </a:cubicBezTo>
                <a:cubicBezTo>
                  <a:pt x="4200692" y="2433346"/>
                  <a:pt x="4332411" y="2398633"/>
                  <a:pt x="4454143" y="2383892"/>
                </a:cubicBezTo>
                <a:close/>
                <a:moveTo>
                  <a:pt x="4652909" y="2346326"/>
                </a:moveTo>
                <a:lnTo>
                  <a:pt x="4493613" y="2380088"/>
                </a:lnTo>
                <a:cubicBezTo>
                  <a:pt x="4537836" y="2374382"/>
                  <a:pt x="4621999" y="2381039"/>
                  <a:pt x="4652909" y="2346326"/>
                </a:cubicBezTo>
                <a:close/>
                <a:moveTo>
                  <a:pt x="6261582" y="2299726"/>
                </a:moveTo>
                <a:cubicBezTo>
                  <a:pt x="6068997" y="2309712"/>
                  <a:pt x="5876888" y="2391501"/>
                  <a:pt x="5729478" y="2413375"/>
                </a:cubicBezTo>
                <a:cubicBezTo>
                  <a:pt x="5883546" y="2331586"/>
                  <a:pt x="6081837" y="2312089"/>
                  <a:pt x="6261582" y="2299726"/>
                </a:cubicBezTo>
                <a:close/>
                <a:moveTo>
                  <a:pt x="999514" y="2294970"/>
                </a:moveTo>
                <a:cubicBezTo>
                  <a:pt x="1019010" y="2289740"/>
                  <a:pt x="1035178" y="2299726"/>
                  <a:pt x="1038031" y="2304956"/>
                </a:cubicBezTo>
                <a:cubicBezTo>
                  <a:pt x="1021863" y="2309711"/>
                  <a:pt x="1012353" y="2297348"/>
                  <a:pt x="999514" y="2294970"/>
                </a:cubicBezTo>
                <a:close/>
                <a:moveTo>
                  <a:pt x="916299" y="2257880"/>
                </a:moveTo>
                <a:lnTo>
                  <a:pt x="948634" y="2270244"/>
                </a:lnTo>
                <a:lnTo>
                  <a:pt x="932467" y="2270244"/>
                </a:lnTo>
                <a:close/>
                <a:moveTo>
                  <a:pt x="7075192" y="2240286"/>
                </a:moveTo>
                <a:lnTo>
                  <a:pt x="7100871" y="2240286"/>
                </a:lnTo>
                <a:lnTo>
                  <a:pt x="7068535" y="2245517"/>
                </a:lnTo>
                <a:close/>
                <a:moveTo>
                  <a:pt x="5668613" y="2223167"/>
                </a:moveTo>
                <a:lnTo>
                  <a:pt x="5690965" y="2223167"/>
                </a:lnTo>
                <a:lnTo>
                  <a:pt x="5652449" y="2235530"/>
                </a:lnTo>
                <a:close/>
                <a:moveTo>
                  <a:pt x="7123220" y="2186077"/>
                </a:moveTo>
                <a:lnTo>
                  <a:pt x="7084703" y="2193210"/>
                </a:lnTo>
                <a:lnTo>
                  <a:pt x="7062354" y="2193210"/>
                </a:lnTo>
                <a:close/>
                <a:moveTo>
                  <a:pt x="6892594" y="2181322"/>
                </a:moveTo>
                <a:lnTo>
                  <a:pt x="6892594" y="2186077"/>
                </a:lnTo>
                <a:lnTo>
                  <a:pt x="6815560" y="2193686"/>
                </a:lnTo>
                <a:cubicBezTo>
                  <a:pt x="6834580" y="2181322"/>
                  <a:pt x="6870244" y="2193686"/>
                  <a:pt x="6892594" y="2181322"/>
                </a:cubicBezTo>
                <a:close/>
                <a:moveTo>
                  <a:pt x="823574" y="2168958"/>
                </a:moveTo>
                <a:lnTo>
                  <a:pt x="855434" y="2168958"/>
                </a:lnTo>
                <a:cubicBezTo>
                  <a:pt x="849252" y="2190832"/>
                  <a:pt x="881112" y="2188454"/>
                  <a:pt x="893951" y="2198440"/>
                </a:cubicBezTo>
                <a:lnTo>
                  <a:pt x="884440" y="2206048"/>
                </a:lnTo>
                <a:close/>
                <a:moveTo>
                  <a:pt x="6959642" y="2168482"/>
                </a:moveTo>
                <a:lnTo>
                  <a:pt x="6959642" y="2180846"/>
                </a:lnTo>
                <a:lnTo>
                  <a:pt x="6908286" y="2180846"/>
                </a:lnTo>
                <a:cubicBezTo>
                  <a:pt x="6924453" y="2176091"/>
                  <a:pt x="6937293" y="2163727"/>
                  <a:pt x="6959642" y="2168482"/>
                </a:cubicBezTo>
                <a:close/>
                <a:moveTo>
                  <a:pt x="7315329" y="2156119"/>
                </a:moveTo>
                <a:cubicBezTo>
                  <a:pt x="7280141" y="2180846"/>
                  <a:pt x="7215946" y="2188454"/>
                  <a:pt x="7167919" y="2180846"/>
                </a:cubicBezTo>
                <a:close/>
                <a:moveTo>
                  <a:pt x="7062354" y="2156119"/>
                </a:moveTo>
                <a:cubicBezTo>
                  <a:pt x="7059025" y="2176091"/>
                  <a:pt x="7014326" y="2168482"/>
                  <a:pt x="7008145" y="2163727"/>
                </a:cubicBezTo>
                <a:close/>
                <a:moveTo>
                  <a:pt x="937327" y="2124742"/>
                </a:moveTo>
                <a:cubicBezTo>
                  <a:pt x="956987" y="2127974"/>
                  <a:pt x="970629" y="2145182"/>
                  <a:pt x="961000" y="2163727"/>
                </a:cubicBezTo>
                <a:cubicBezTo>
                  <a:pt x="941979" y="2156119"/>
                  <a:pt x="919154" y="2139000"/>
                  <a:pt x="916301" y="2126637"/>
                </a:cubicBezTo>
                <a:cubicBezTo>
                  <a:pt x="923552" y="2124141"/>
                  <a:pt x="930774" y="2123665"/>
                  <a:pt x="937327" y="2124742"/>
                </a:cubicBezTo>
                <a:close/>
                <a:moveTo>
                  <a:pt x="6512181" y="2003954"/>
                </a:moveTo>
                <a:cubicBezTo>
                  <a:pt x="6449888" y="2008709"/>
                  <a:pt x="6392350" y="2015366"/>
                  <a:pt x="6331960" y="2020121"/>
                </a:cubicBezTo>
                <a:cubicBezTo>
                  <a:pt x="6391875" y="2048177"/>
                  <a:pt x="6454644" y="2010611"/>
                  <a:pt x="6512181" y="2003954"/>
                </a:cubicBezTo>
                <a:close/>
                <a:moveTo>
                  <a:pt x="10573767" y="1994117"/>
                </a:moveTo>
                <a:cubicBezTo>
                  <a:pt x="10579250" y="1993314"/>
                  <a:pt x="10584630" y="1996583"/>
                  <a:pt x="10590217" y="2007758"/>
                </a:cubicBezTo>
                <a:cubicBezTo>
                  <a:pt x="10561211" y="2005380"/>
                  <a:pt x="10538861" y="2030107"/>
                  <a:pt x="10513183" y="2015366"/>
                </a:cubicBezTo>
                <a:lnTo>
                  <a:pt x="10513183" y="2007758"/>
                </a:lnTo>
                <a:cubicBezTo>
                  <a:pt x="10539931" y="2035576"/>
                  <a:pt x="10557317" y="1996524"/>
                  <a:pt x="10573767" y="1994117"/>
                </a:cubicBezTo>
                <a:close/>
                <a:moveTo>
                  <a:pt x="6706667" y="1931200"/>
                </a:moveTo>
                <a:cubicBezTo>
                  <a:pt x="6709996" y="1935955"/>
                  <a:pt x="6703814" y="1938808"/>
                  <a:pt x="6700486" y="1943563"/>
                </a:cubicBezTo>
                <a:lnTo>
                  <a:pt x="6745185" y="1931200"/>
                </a:lnTo>
                <a:close/>
                <a:moveTo>
                  <a:pt x="6898777" y="1918836"/>
                </a:moveTo>
                <a:lnTo>
                  <a:pt x="6777044" y="1926444"/>
                </a:lnTo>
                <a:lnTo>
                  <a:pt x="6767534" y="1931200"/>
                </a:lnTo>
                <a:close/>
                <a:moveTo>
                  <a:pt x="7772301" y="1895060"/>
                </a:moveTo>
                <a:lnTo>
                  <a:pt x="7745197" y="1901242"/>
                </a:lnTo>
                <a:cubicBezTo>
                  <a:pt x="7751378" y="1895060"/>
                  <a:pt x="7761840" y="1895060"/>
                  <a:pt x="7772301" y="1895060"/>
                </a:cubicBezTo>
                <a:close/>
                <a:moveTo>
                  <a:pt x="7799406" y="1888879"/>
                </a:moveTo>
                <a:cubicBezTo>
                  <a:pt x="7792749" y="1895061"/>
                  <a:pt x="7782287" y="1895061"/>
                  <a:pt x="7772301" y="1895061"/>
                </a:cubicBezTo>
                <a:close/>
                <a:moveTo>
                  <a:pt x="6985320" y="1888879"/>
                </a:moveTo>
                <a:cubicBezTo>
                  <a:pt x="6979139" y="1891256"/>
                  <a:pt x="6962971" y="1911228"/>
                  <a:pt x="6953461" y="1896487"/>
                </a:cubicBezTo>
                <a:cubicBezTo>
                  <a:pt x="6943951" y="1916458"/>
                  <a:pt x="6985320" y="1896487"/>
                  <a:pt x="6991502" y="1901242"/>
                </a:cubicBezTo>
                <a:close/>
                <a:moveTo>
                  <a:pt x="10138476" y="1866529"/>
                </a:moveTo>
                <a:cubicBezTo>
                  <a:pt x="9981556" y="1876515"/>
                  <a:pt x="9837474" y="1916458"/>
                  <a:pt x="9677224" y="1908850"/>
                </a:cubicBezTo>
                <a:cubicBezTo>
                  <a:pt x="9821306" y="1876515"/>
                  <a:pt x="9978227" y="1871760"/>
                  <a:pt x="10138476" y="1866529"/>
                </a:cubicBezTo>
                <a:close/>
                <a:moveTo>
                  <a:pt x="7584472" y="1795202"/>
                </a:moveTo>
                <a:cubicBezTo>
                  <a:pt x="7603492" y="1807565"/>
                  <a:pt x="7639156" y="1795202"/>
                  <a:pt x="7661506" y="1807565"/>
                </a:cubicBezTo>
                <a:cubicBezTo>
                  <a:pt x="7639156" y="1814698"/>
                  <a:pt x="7597311" y="1819929"/>
                  <a:pt x="7584472" y="1795202"/>
                </a:cubicBezTo>
                <a:close/>
                <a:moveTo>
                  <a:pt x="8126139" y="1777415"/>
                </a:moveTo>
                <a:cubicBezTo>
                  <a:pt x="8130010" y="1776598"/>
                  <a:pt x="8134171" y="1776420"/>
                  <a:pt x="8138926" y="1777608"/>
                </a:cubicBezTo>
                <a:lnTo>
                  <a:pt x="8138926" y="1789971"/>
                </a:lnTo>
                <a:cubicBezTo>
                  <a:pt x="8122758" y="1787594"/>
                  <a:pt x="8094227" y="1794727"/>
                  <a:pt x="8090898" y="1782363"/>
                </a:cubicBezTo>
                <a:cubicBezTo>
                  <a:pt x="8105520" y="1788069"/>
                  <a:pt x="8114525" y="1779867"/>
                  <a:pt x="8126139" y="1777415"/>
                </a:cubicBezTo>
                <a:close/>
                <a:moveTo>
                  <a:pt x="9713987" y="1769866"/>
                </a:moveTo>
                <a:cubicBezTo>
                  <a:pt x="9755149" y="1769138"/>
                  <a:pt x="9794795" y="1769167"/>
                  <a:pt x="9830816" y="1770475"/>
                </a:cubicBezTo>
                <a:cubicBezTo>
                  <a:pt x="9692915" y="1792825"/>
                  <a:pt x="9516974" y="1780461"/>
                  <a:pt x="9359578" y="1782839"/>
                </a:cubicBezTo>
                <a:cubicBezTo>
                  <a:pt x="9453374" y="1781056"/>
                  <a:pt x="9590501" y="1772050"/>
                  <a:pt x="9713987" y="1769866"/>
                </a:cubicBezTo>
                <a:close/>
                <a:moveTo>
                  <a:pt x="8337691" y="1765244"/>
                </a:moveTo>
                <a:lnTo>
                  <a:pt x="8420907" y="1765244"/>
                </a:lnTo>
                <a:lnTo>
                  <a:pt x="8331510" y="1770475"/>
                </a:lnTo>
                <a:close/>
                <a:moveTo>
                  <a:pt x="8574975" y="1748125"/>
                </a:moveTo>
                <a:lnTo>
                  <a:pt x="8584485" y="1752880"/>
                </a:lnTo>
                <a:lnTo>
                  <a:pt x="8552150" y="1752880"/>
                </a:lnTo>
                <a:close/>
                <a:moveTo>
                  <a:pt x="8661043" y="1711036"/>
                </a:moveTo>
                <a:cubicBezTo>
                  <a:pt x="8571170" y="1715791"/>
                  <a:pt x="8491283" y="1728154"/>
                  <a:pt x="8398557" y="1723399"/>
                </a:cubicBezTo>
                <a:cubicBezTo>
                  <a:pt x="8485102" y="1721021"/>
                  <a:pt x="8577827" y="1706280"/>
                  <a:pt x="8661043" y="1711036"/>
                </a:cubicBezTo>
                <a:close/>
                <a:moveTo>
                  <a:pt x="8677211" y="1693916"/>
                </a:moveTo>
                <a:lnTo>
                  <a:pt x="8760426" y="1711035"/>
                </a:lnTo>
                <a:lnTo>
                  <a:pt x="8738077" y="1711035"/>
                </a:lnTo>
                <a:cubicBezTo>
                  <a:pt x="8712399" y="1715790"/>
                  <a:pt x="8667701" y="1708657"/>
                  <a:pt x="8677211" y="1693916"/>
                </a:cubicBezTo>
                <a:close/>
                <a:moveTo>
                  <a:pt x="9090911" y="1681077"/>
                </a:moveTo>
                <a:lnTo>
                  <a:pt x="9090911" y="1688685"/>
                </a:lnTo>
                <a:lnTo>
                  <a:pt x="8953011" y="1693441"/>
                </a:lnTo>
                <a:cubicBezTo>
                  <a:pt x="8978689" y="1666336"/>
                  <a:pt x="9042884" y="1701049"/>
                  <a:pt x="9090911" y="1681077"/>
                </a:cubicBezTo>
                <a:close/>
                <a:moveTo>
                  <a:pt x="486929" y="1664434"/>
                </a:moveTo>
                <a:cubicBezTo>
                  <a:pt x="573473" y="1758111"/>
                  <a:pt x="740379" y="1775705"/>
                  <a:pt x="845944" y="1829914"/>
                </a:cubicBezTo>
                <a:lnTo>
                  <a:pt x="862111" y="1829914"/>
                </a:lnTo>
                <a:lnTo>
                  <a:pt x="862111" y="1807565"/>
                </a:lnTo>
                <a:cubicBezTo>
                  <a:pt x="737050" y="1762866"/>
                  <a:pt x="634339" y="1678700"/>
                  <a:pt x="486929" y="1664434"/>
                </a:cubicBezTo>
                <a:close/>
                <a:moveTo>
                  <a:pt x="9683406" y="1659204"/>
                </a:moveTo>
                <a:lnTo>
                  <a:pt x="9683406" y="1671568"/>
                </a:lnTo>
                <a:cubicBezTo>
                  <a:pt x="9628721" y="1679176"/>
                  <a:pt x="9590204" y="1673945"/>
                  <a:pt x="9535995" y="1688686"/>
                </a:cubicBezTo>
                <a:cubicBezTo>
                  <a:pt x="9535995" y="1715791"/>
                  <a:pt x="9571183" y="1678700"/>
                  <a:pt x="9574512" y="1701050"/>
                </a:cubicBezTo>
                <a:cubicBezTo>
                  <a:pt x="9312027" y="1693441"/>
                  <a:pt x="9049065" y="1733385"/>
                  <a:pt x="8815111" y="1735762"/>
                </a:cubicBezTo>
                <a:cubicBezTo>
                  <a:pt x="9093764" y="1706280"/>
                  <a:pt x="9398095" y="1693917"/>
                  <a:pt x="9683406" y="1659204"/>
                </a:cubicBezTo>
                <a:close/>
                <a:moveTo>
                  <a:pt x="9710748" y="1651714"/>
                </a:moveTo>
                <a:cubicBezTo>
                  <a:pt x="9715503" y="1651714"/>
                  <a:pt x="9720258" y="1654211"/>
                  <a:pt x="9721922" y="1659203"/>
                </a:cubicBezTo>
                <a:lnTo>
                  <a:pt x="9699573" y="1659203"/>
                </a:lnTo>
                <a:cubicBezTo>
                  <a:pt x="9701237" y="1654211"/>
                  <a:pt x="9705993" y="1651714"/>
                  <a:pt x="9710748" y="1651714"/>
                </a:cubicBezTo>
                <a:close/>
                <a:moveTo>
                  <a:pt x="9545506" y="1634477"/>
                </a:moveTo>
                <a:lnTo>
                  <a:pt x="9552163" y="1646841"/>
                </a:lnTo>
                <a:lnTo>
                  <a:pt x="9414263" y="1651596"/>
                </a:lnTo>
                <a:close/>
                <a:moveTo>
                  <a:pt x="9869333" y="1634001"/>
                </a:moveTo>
                <a:lnTo>
                  <a:pt x="9869333" y="1646364"/>
                </a:lnTo>
                <a:cubicBezTo>
                  <a:pt x="9856494" y="1643987"/>
                  <a:pt x="9830816" y="1651595"/>
                  <a:pt x="9830816" y="1641609"/>
                </a:cubicBezTo>
                <a:close/>
                <a:moveTo>
                  <a:pt x="9728105" y="1612128"/>
                </a:moveTo>
                <a:cubicBezTo>
                  <a:pt x="9721923" y="1614506"/>
                  <a:pt x="9699573" y="1641610"/>
                  <a:pt x="9683406" y="1622114"/>
                </a:cubicBezTo>
                <a:close/>
                <a:moveTo>
                  <a:pt x="11189369" y="1562674"/>
                </a:moveTo>
                <a:lnTo>
                  <a:pt x="11221705" y="1569807"/>
                </a:lnTo>
                <a:lnTo>
                  <a:pt x="11128503" y="1569807"/>
                </a:lnTo>
                <a:close/>
                <a:moveTo>
                  <a:pt x="10737627" y="1545080"/>
                </a:moveTo>
                <a:lnTo>
                  <a:pt x="10759977" y="1545080"/>
                </a:lnTo>
                <a:lnTo>
                  <a:pt x="10728117" y="1552688"/>
                </a:lnTo>
                <a:close/>
                <a:moveTo>
                  <a:pt x="608661" y="1545080"/>
                </a:moveTo>
                <a:lnTo>
                  <a:pt x="756071" y="1592156"/>
                </a:lnTo>
                <a:lnTo>
                  <a:pt x="624829" y="1545080"/>
                </a:lnTo>
                <a:close/>
                <a:moveTo>
                  <a:pt x="7767071" y="1540324"/>
                </a:moveTo>
                <a:cubicBezTo>
                  <a:pt x="7690512" y="1560296"/>
                  <a:pt x="7591129" y="1545079"/>
                  <a:pt x="7552612" y="1575037"/>
                </a:cubicBezTo>
                <a:cubicBezTo>
                  <a:pt x="7507914" y="1560296"/>
                  <a:pt x="7418041" y="1582645"/>
                  <a:pt x="7414712" y="1575037"/>
                </a:cubicBezTo>
                <a:cubicBezTo>
                  <a:pt x="7526934" y="1555065"/>
                  <a:pt x="7654848" y="1542702"/>
                  <a:pt x="7767071" y="1540324"/>
                </a:cubicBezTo>
                <a:close/>
                <a:moveTo>
                  <a:pt x="7574962" y="1532716"/>
                </a:moveTo>
                <a:cubicBezTo>
                  <a:pt x="7562123" y="1546981"/>
                  <a:pt x="7545004" y="1539849"/>
                  <a:pt x="7535494" y="1539373"/>
                </a:cubicBezTo>
                <a:close/>
                <a:moveTo>
                  <a:pt x="7821756" y="1527961"/>
                </a:moveTo>
                <a:lnTo>
                  <a:pt x="7831266" y="1532716"/>
                </a:lnTo>
                <a:lnTo>
                  <a:pt x="7792749" y="1532716"/>
                </a:lnTo>
                <a:close/>
                <a:moveTo>
                  <a:pt x="776667" y="1527426"/>
                </a:moveTo>
                <a:cubicBezTo>
                  <a:pt x="769505" y="1527515"/>
                  <a:pt x="762491" y="1529031"/>
                  <a:pt x="756071" y="1532716"/>
                </a:cubicBezTo>
                <a:cubicBezTo>
                  <a:pt x="775567" y="1545080"/>
                  <a:pt x="810755" y="1532716"/>
                  <a:pt x="833105" y="1545080"/>
                </a:cubicBezTo>
                <a:cubicBezTo>
                  <a:pt x="820979" y="1539731"/>
                  <a:pt x="798154" y="1527159"/>
                  <a:pt x="776667" y="1527426"/>
                </a:cubicBezTo>
                <a:close/>
                <a:moveTo>
                  <a:pt x="10523169" y="1523206"/>
                </a:moveTo>
                <a:lnTo>
                  <a:pt x="10561686" y="1523206"/>
                </a:lnTo>
                <a:cubicBezTo>
                  <a:pt x="10564539" y="1540325"/>
                  <a:pt x="10516512" y="1540325"/>
                  <a:pt x="10523169" y="1523206"/>
                </a:cubicBezTo>
                <a:close/>
                <a:moveTo>
                  <a:pt x="9452780" y="1503234"/>
                </a:moveTo>
                <a:lnTo>
                  <a:pt x="8574975" y="1557443"/>
                </a:lnTo>
                <a:lnTo>
                  <a:pt x="8584485" y="1569806"/>
                </a:lnTo>
                <a:cubicBezTo>
                  <a:pt x="8891670" y="1560296"/>
                  <a:pt x="9212168" y="1515597"/>
                  <a:pt x="9497479" y="1515597"/>
                </a:cubicBezTo>
                <a:close/>
                <a:moveTo>
                  <a:pt x="9869333" y="1480885"/>
                </a:moveTo>
                <a:cubicBezTo>
                  <a:pt x="9747601" y="1513220"/>
                  <a:pt x="9638707" y="1463766"/>
                  <a:pt x="9523157" y="1503234"/>
                </a:cubicBezTo>
                <a:cubicBezTo>
                  <a:pt x="9600190" y="1540324"/>
                  <a:pt x="9677224" y="1486115"/>
                  <a:pt x="9753782" y="1503234"/>
                </a:cubicBezTo>
                <a:cubicBezTo>
                  <a:pt x="9782789" y="1493248"/>
                  <a:pt x="9840327" y="1498003"/>
                  <a:pt x="9869333" y="1480885"/>
                </a:cubicBezTo>
                <a:close/>
                <a:moveTo>
                  <a:pt x="10522694" y="1468521"/>
                </a:moveTo>
                <a:lnTo>
                  <a:pt x="10490834" y="1473276"/>
                </a:lnTo>
                <a:lnTo>
                  <a:pt x="10513184" y="1473276"/>
                </a:lnTo>
                <a:close/>
                <a:moveTo>
                  <a:pt x="10836952" y="1438446"/>
                </a:moveTo>
                <a:cubicBezTo>
                  <a:pt x="10849018" y="1438446"/>
                  <a:pt x="10861025" y="1440229"/>
                  <a:pt x="10868871" y="1443795"/>
                </a:cubicBezTo>
                <a:lnTo>
                  <a:pt x="10804676" y="1443795"/>
                </a:lnTo>
                <a:cubicBezTo>
                  <a:pt x="10812759" y="1440229"/>
                  <a:pt x="10824885" y="1438446"/>
                  <a:pt x="10836952" y="1438446"/>
                </a:cubicBezTo>
                <a:close/>
                <a:moveTo>
                  <a:pt x="7590655" y="1426200"/>
                </a:moveTo>
                <a:lnTo>
                  <a:pt x="7584473" y="1433808"/>
                </a:lnTo>
                <a:lnTo>
                  <a:pt x="7613004" y="1426200"/>
                </a:lnTo>
                <a:close/>
                <a:moveTo>
                  <a:pt x="8943575" y="1416437"/>
                </a:moveTo>
                <a:cubicBezTo>
                  <a:pt x="8941628" y="1416958"/>
                  <a:pt x="8939578" y="1418473"/>
                  <a:pt x="8937319" y="1421445"/>
                </a:cubicBezTo>
                <a:cubicBezTo>
                  <a:pt x="8937319" y="1428102"/>
                  <a:pt x="8949207" y="1427151"/>
                  <a:pt x="8961095" y="1426200"/>
                </a:cubicBezTo>
                <a:cubicBezTo>
                  <a:pt x="8954319" y="1422277"/>
                  <a:pt x="8949415" y="1414877"/>
                  <a:pt x="8943575" y="1416437"/>
                </a:cubicBezTo>
                <a:close/>
                <a:moveTo>
                  <a:pt x="9754258" y="1404326"/>
                </a:moveTo>
                <a:lnTo>
                  <a:pt x="9754258" y="1409081"/>
                </a:lnTo>
                <a:lnTo>
                  <a:pt x="9715741" y="1409081"/>
                </a:lnTo>
                <a:close/>
                <a:moveTo>
                  <a:pt x="8844118" y="1391963"/>
                </a:moveTo>
                <a:cubicBezTo>
                  <a:pt x="8846971" y="1439039"/>
                  <a:pt x="8779923" y="1401949"/>
                  <a:pt x="8744734" y="1409082"/>
                </a:cubicBezTo>
                <a:lnTo>
                  <a:pt x="8744734" y="1396718"/>
                </a:lnTo>
                <a:close/>
                <a:moveTo>
                  <a:pt x="9259422" y="1385068"/>
                </a:moveTo>
                <a:cubicBezTo>
                  <a:pt x="9280642" y="1385663"/>
                  <a:pt x="9302278" y="1389348"/>
                  <a:pt x="9321536" y="1396718"/>
                </a:cubicBezTo>
                <a:cubicBezTo>
                  <a:pt x="9286348" y="1386733"/>
                  <a:pt x="9234993" y="1416690"/>
                  <a:pt x="9199804" y="1391963"/>
                </a:cubicBezTo>
                <a:cubicBezTo>
                  <a:pt x="9217399" y="1386970"/>
                  <a:pt x="9238203" y="1384474"/>
                  <a:pt x="9259422" y="1385068"/>
                </a:cubicBezTo>
                <a:close/>
                <a:moveTo>
                  <a:pt x="7921138" y="1379599"/>
                </a:moveTo>
                <a:lnTo>
                  <a:pt x="7952998" y="1396718"/>
                </a:lnTo>
                <a:lnTo>
                  <a:pt x="7946816" y="1396718"/>
                </a:lnTo>
                <a:close/>
                <a:moveTo>
                  <a:pt x="10006758" y="1374845"/>
                </a:moveTo>
                <a:cubicBezTo>
                  <a:pt x="9997723" y="1374369"/>
                  <a:pt x="9933528" y="1421445"/>
                  <a:pt x="9914032" y="1379600"/>
                </a:cubicBezTo>
                <a:close/>
                <a:moveTo>
                  <a:pt x="10145133" y="1367236"/>
                </a:moveTo>
                <a:lnTo>
                  <a:pt x="10222167" y="1367236"/>
                </a:lnTo>
                <a:cubicBezTo>
                  <a:pt x="10208852" y="1391963"/>
                  <a:pt x="10160824" y="1371991"/>
                  <a:pt x="10145133" y="1367236"/>
                </a:cubicBezTo>
                <a:close/>
                <a:moveTo>
                  <a:pt x="9292530" y="1354873"/>
                </a:moveTo>
                <a:lnTo>
                  <a:pt x="9343886" y="1354873"/>
                </a:lnTo>
                <a:lnTo>
                  <a:pt x="9369564" y="1362006"/>
                </a:lnTo>
                <a:close/>
                <a:moveTo>
                  <a:pt x="8337691" y="1349642"/>
                </a:moveTo>
                <a:cubicBezTo>
                  <a:pt x="8228798" y="1374369"/>
                  <a:pt x="8167932" y="1379124"/>
                  <a:pt x="8052381" y="1366761"/>
                </a:cubicBezTo>
                <a:close/>
                <a:moveTo>
                  <a:pt x="10206000" y="1337278"/>
                </a:moveTo>
                <a:lnTo>
                  <a:pt x="10215510" y="1344886"/>
                </a:lnTo>
                <a:lnTo>
                  <a:pt x="10122308" y="1344886"/>
                </a:lnTo>
                <a:close/>
                <a:moveTo>
                  <a:pt x="8885963" y="1324439"/>
                </a:moveTo>
                <a:lnTo>
                  <a:pt x="8844118" y="1332523"/>
                </a:lnTo>
                <a:cubicBezTo>
                  <a:pt x="8856481" y="1326341"/>
                  <a:pt x="8871698" y="1325865"/>
                  <a:pt x="8885963" y="1324439"/>
                </a:cubicBezTo>
                <a:close/>
                <a:moveTo>
                  <a:pt x="10391926" y="1315405"/>
                </a:moveTo>
                <a:lnTo>
                  <a:pt x="10408094" y="1337754"/>
                </a:lnTo>
                <a:cubicBezTo>
                  <a:pt x="10398583" y="1337754"/>
                  <a:pt x="10389073" y="1340132"/>
                  <a:pt x="10382416" y="1332999"/>
                </a:cubicBezTo>
                <a:cubicBezTo>
                  <a:pt x="10376235" y="1337754"/>
                  <a:pt x="10363395" y="1345363"/>
                  <a:pt x="10369577" y="1355348"/>
                </a:cubicBezTo>
                <a:lnTo>
                  <a:pt x="10292543" y="1355348"/>
                </a:lnTo>
                <a:lnTo>
                  <a:pt x="10292543" y="1354873"/>
                </a:lnTo>
                <a:cubicBezTo>
                  <a:pt x="10311564" y="1352495"/>
                  <a:pt x="10347228" y="1342509"/>
                  <a:pt x="10343899" y="1320160"/>
                </a:cubicBezTo>
                <a:cubicBezTo>
                  <a:pt x="10360066" y="1320160"/>
                  <a:pt x="10379088" y="1322538"/>
                  <a:pt x="10391926" y="1315405"/>
                </a:cubicBezTo>
                <a:close/>
                <a:moveTo>
                  <a:pt x="9843654" y="1137086"/>
                </a:moveTo>
                <a:lnTo>
                  <a:pt x="9882172" y="1137086"/>
                </a:lnTo>
                <a:lnTo>
                  <a:pt x="9837473" y="1141841"/>
                </a:lnTo>
                <a:close/>
                <a:moveTo>
                  <a:pt x="3987186" y="1102848"/>
                </a:moveTo>
                <a:cubicBezTo>
                  <a:pt x="3857845" y="1129953"/>
                  <a:pt x="3726632" y="1152778"/>
                  <a:pt x="3592060" y="1171798"/>
                </a:cubicBezTo>
                <a:cubicBezTo>
                  <a:pt x="3732338" y="1164666"/>
                  <a:pt x="3861173" y="1132806"/>
                  <a:pt x="3987186" y="1102848"/>
                </a:cubicBezTo>
                <a:close/>
                <a:moveTo>
                  <a:pt x="823594" y="1070513"/>
                </a:moveTo>
                <a:cubicBezTo>
                  <a:pt x="807427" y="1092862"/>
                  <a:pt x="785077" y="1053394"/>
                  <a:pt x="768910" y="1082877"/>
                </a:cubicBezTo>
                <a:cubicBezTo>
                  <a:pt x="794588" y="1107604"/>
                  <a:pt x="845944" y="1080499"/>
                  <a:pt x="871621" y="1107604"/>
                </a:cubicBezTo>
                <a:cubicBezTo>
                  <a:pt x="884460" y="1077646"/>
                  <a:pt x="836433" y="1092387"/>
                  <a:pt x="823594" y="1070513"/>
                </a:cubicBezTo>
                <a:close/>
                <a:moveTo>
                  <a:pt x="3163720" y="1064153"/>
                </a:moveTo>
                <a:cubicBezTo>
                  <a:pt x="3173587" y="1063261"/>
                  <a:pt x="3183097" y="1064569"/>
                  <a:pt x="3191655" y="1070037"/>
                </a:cubicBezTo>
                <a:cubicBezTo>
                  <a:pt x="3172634" y="1071939"/>
                  <a:pt x="3152189" y="1068611"/>
                  <a:pt x="3133643" y="1071464"/>
                </a:cubicBezTo>
                <a:cubicBezTo>
                  <a:pt x="3143629" y="1068135"/>
                  <a:pt x="3153853" y="1065044"/>
                  <a:pt x="3163720" y="1064153"/>
                </a:cubicBezTo>
                <a:close/>
                <a:moveTo>
                  <a:pt x="3268215" y="1058150"/>
                </a:moveTo>
                <a:lnTo>
                  <a:pt x="3268215" y="1065283"/>
                </a:lnTo>
                <a:lnTo>
                  <a:pt x="3229697" y="1065283"/>
                </a:lnTo>
                <a:close/>
                <a:moveTo>
                  <a:pt x="2999088" y="1035801"/>
                </a:moveTo>
                <a:cubicBezTo>
                  <a:pt x="3004792" y="1034850"/>
                  <a:pt x="3010497" y="1035801"/>
                  <a:pt x="3015730" y="1035801"/>
                </a:cubicBezTo>
                <a:cubicBezTo>
                  <a:pt x="3010023" y="1037703"/>
                  <a:pt x="3004318" y="1040080"/>
                  <a:pt x="2999088" y="1041031"/>
                </a:cubicBezTo>
                <a:close/>
                <a:moveTo>
                  <a:pt x="3563036" y="1023437"/>
                </a:moveTo>
                <a:lnTo>
                  <a:pt x="3563036" y="1035800"/>
                </a:lnTo>
                <a:lnTo>
                  <a:pt x="3486478" y="1035800"/>
                </a:lnTo>
                <a:close/>
                <a:moveTo>
                  <a:pt x="1640534" y="1011073"/>
                </a:moveTo>
                <a:cubicBezTo>
                  <a:pt x="1704729" y="1018206"/>
                  <a:pt x="1781759" y="1018206"/>
                  <a:pt x="1832643" y="1035800"/>
                </a:cubicBezTo>
                <a:cubicBezTo>
                  <a:pt x="1858322" y="1011073"/>
                  <a:pt x="1903499" y="1052919"/>
                  <a:pt x="1948200" y="1048164"/>
                </a:cubicBezTo>
                <a:cubicBezTo>
                  <a:pt x="1944872" y="1040555"/>
                  <a:pt x="1951054" y="1038178"/>
                  <a:pt x="1954380" y="1035800"/>
                </a:cubicBezTo>
                <a:cubicBezTo>
                  <a:pt x="1854993" y="1018682"/>
                  <a:pt x="1743239" y="1018682"/>
                  <a:pt x="1640534" y="1011073"/>
                </a:cubicBezTo>
                <a:close/>
                <a:moveTo>
                  <a:pt x="1993371" y="1005843"/>
                </a:moveTo>
                <a:cubicBezTo>
                  <a:pt x="2001930" y="1013926"/>
                  <a:pt x="2013341" y="1015353"/>
                  <a:pt x="2024278" y="1014878"/>
                </a:cubicBezTo>
                <a:cubicBezTo>
                  <a:pt x="2037117" y="1017731"/>
                  <a:pt x="2050905" y="1018682"/>
                  <a:pt x="2063745" y="1011073"/>
                </a:cubicBezTo>
                <a:cubicBezTo>
                  <a:pt x="2057565" y="1007745"/>
                  <a:pt x="2041397" y="1013926"/>
                  <a:pt x="2024278" y="1014878"/>
                </a:cubicBezTo>
                <a:cubicBezTo>
                  <a:pt x="2012390" y="1012024"/>
                  <a:pt x="2001455" y="1007269"/>
                  <a:pt x="1993371" y="1005843"/>
                </a:cubicBezTo>
                <a:close/>
                <a:moveTo>
                  <a:pt x="1514520" y="993004"/>
                </a:moveTo>
                <a:cubicBezTo>
                  <a:pt x="1518326" y="993955"/>
                  <a:pt x="1521178" y="996332"/>
                  <a:pt x="1525457" y="998234"/>
                </a:cubicBezTo>
                <a:cubicBezTo>
                  <a:pt x="1509289" y="1010598"/>
                  <a:pt x="1489794" y="1003465"/>
                  <a:pt x="1470773" y="1005843"/>
                </a:cubicBezTo>
                <a:cubicBezTo>
                  <a:pt x="1509289" y="1020584"/>
                  <a:pt x="1566828" y="1025814"/>
                  <a:pt x="1614856" y="1028192"/>
                </a:cubicBezTo>
                <a:cubicBezTo>
                  <a:pt x="1612003" y="1025814"/>
                  <a:pt x="1605345" y="1022961"/>
                  <a:pt x="1608673" y="1018206"/>
                </a:cubicBezTo>
                <a:lnTo>
                  <a:pt x="1614856" y="1010598"/>
                </a:lnTo>
                <a:cubicBezTo>
                  <a:pt x="1602492" y="1001087"/>
                  <a:pt x="1563500" y="989200"/>
                  <a:pt x="1514520" y="993004"/>
                </a:cubicBezTo>
                <a:close/>
                <a:moveTo>
                  <a:pt x="4469836" y="968752"/>
                </a:moveTo>
                <a:cubicBezTo>
                  <a:pt x="4450813" y="961620"/>
                  <a:pt x="4373781" y="991102"/>
                  <a:pt x="4322424" y="993479"/>
                </a:cubicBezTo>
                <a:cubicBezTo>
                  <a:pt x="4377109" y="995857"/>
                  <a:pt x="4412296" y="981116"/>
                  <a:pt x="4469836" y="968752"/>
                </a:cubicBezTo>
                <a:close/>
                <a:moveTo>
                  <a:pt x="10491310" y="946879"/>
                </a:moveTo>
                <a:cubicBezTo>
                  <a:pt x="10465632" y="944025"/>
                  <a:pt x="10443283" y="956389"/>
                  <a:pt x="10414276" y="951634"/>
                </a:cubicBezTo>
                <a:cubicBezTo>
                  <a:pt x="10439478" y="966375"/>
                  <a:pt x="10465157" y="949256"/>
                  <a:pt x="10491310" y="946879"/>
                </a:cubicBezTo>
                <a:close/>
                <a:moveTo>
                  <a:pt x="1124596" y="934040"/>
                </a:moveTo>
                <a:cubicBezTo>
                  <a:pt x="1185462" y="954011"/>
                  <a:pt x="1243000" y="939270"/>
                  <a:pt x="1293880" y="968277"/>
                </a:cubicBezTo>
                <a:cubicBezTo>
                  <a:pt x="1287223" y="975885"/>
                  <a:pt x="1277712" y="975885"/>
                  <a:pt x="1268202" y="975885"/>
                </a:cubicBezTo>
                <a:cubicBezTo>
                  <a:pt x="1291027" y="993479"/>
                  <a:pt x="1322887" y="990626"/>
                  <a:pt x="1345237" y="998234"/>
                </a:cubicBezTo>
                <a:cubicBezTo>
                  <a:pt x="1368062" y="990626"/>
                  <a:pt x="1412759" y="993004"/>
                  <a:pt x="1438438" y="975885"/>
                </a:cubicBezTo>
                <a:cubicBezTo>
                  <a:pt x="1345712" y="944025"/>
                  <a:pt x="1223980" y="938795"/>
                  <a:pt x="1124596" y="934040"/>
                </a:cubicBezTo>
                <a:close/>
                <a:moveTo>
                  <a:pt x="822205" y="931685"/>
                </a:moveTo>
                <a:cubicBezTo>
                  <a:pt x="814084" y="930058"/>
                  <a:pt x="805049" y="930355"/>
                  <a:pt x="794588" y="934040"/>
                </a:cubicBezTo>
                <a:cubicBezTo>
                  <a:pt x="807427" y="929284"/>
                  <a:pt x="817412" y="938795"/>
                  <a:pt x="823594" y="946403"/>
                </a:cubicBezTo>
                <a:cubicBezTo>
                  <a:pt x="817412" y="948781"/>
                  <a:pt x="814084" y="958766"/>
                  <a:pt x="801245" y="958766"/>
                </a:cubicBezTo>
                <a:lnTo>
                  <a:pt x="884460" y="958766"/>
                </a:lnTo>
                <a:cubicBezTo>
                  <a:pt x="862706" y="958766"/>
                  <a:pt x="846568" y="936566"/>
                  <a:pt x="822205" y="931685"/>
                </a:cubicBezTo>
                <a:close/>
                <a:moveTo>
                  <a:pt x="10933125" y="926907"/>
                </a:moveTo>
                <a:cubicBezTo>
                  <a:pt x="10941149" y="926907"/>
                  <a:pt x="10949233" y="929285"/>
                  <a:pt x="10952562" y="934040"/>
                </a:cubicBezTo>
                <a:lnTo>
                  <a:pt x="10914045" y="934040"/>
                </a:lnTo>
                <a:cubicBezTo>
                  <a:pt x="10917136" y="929285"/>
                  <a:pt x="10925100" y="926907"/>
                  <a:pt x="10933125" y="926907"/>
                </a:cubicBezTo>
                <a:close/>
                <a:moveTo>
                  <a:pt x="11036253" y="905509"/>
                </a:moveTo>
                <a:cubicBezTo>
                  <a:pt x="11029834" y="904320"/>
                  <a:pt x="11021037" y="905509"/>
                  <a:pt x="11012656" y="905806"/>
                </a:cubicBezTo>
                <a:lnTo>
                  <a:pt x="11011594" y="905552"/>
                </a:lnTo>
                <a:close/>
                <a:moveTo>
                  <a:pt x="1017129" y="871866"/>
                </a:moveTo>
                <a:cubicBezTo>
                  <a:pt x="983487" y="872222"/>
                  <a:pt x="948180" y="878404"/>
                  <a:pt x="922502" y="886963"/>
                </a:cubicBezTo>
                <a:lnTo>
                  <a:pt x="921347" y="889271"/>
                </a:lnTo>
                <a:lnTo>
                  <a:pt x="920600" y="889341"/>
                </a:lnTo>
                <a:lnTo>
                  <a:pt x="917830" y="890105"/>
                </a:lnTo>
                <a:lnTo>
                  <a:pt x="902829" y="891439"/>
                </a:lnTo>
                <a:lnTo>
                  <a:pt x="899201" y="891243"/>
                </a:lnTo>
                <a:cubicBezTo>
                  <a:pt x="897775" y="891719"/>
                  <a:pt x="895873" y="892194"/>
                  <a:pt x="893971" y="892194"/>
                </a:cubicBezTo>
                <a:cubicBezTo>
                  <a:pt x="895873" y="891719"/>
                  <a:pt x="897775" y="891719"/>
                  <a:pt x="899677" y="891719"/>
                </a:cubicBezTo>
                <a:lnTo>
                  <a:pt x="902829" y="891439"/>
                </a:lnTo>
                <a:lnTo>
                  <a:pt x="911327" y="891897"/>
                </a:lnTo>
                <a:lnTo>
                  <a:pt x="917830" y="890105"/>
                </a:lnTo>
                <a:lnTo>
                  <a:pt x="921075" y="889816"/>
                </a:lnTo>
                <a:lnTo>
                  <a:pt x="921347" y="889271"/>
                </a:lnTo>
                <a:lnTo>
                  <a:pt x="1011007" y="880901"/>
                </a:lnTo>
                <a:cubicBezTo>
                  <a:pt x="1040192" y="879831"/>
                  <a:pt x="1069437" y="881971"/>
                  <a:pt x="1101772" y="891719"/>
                </a:cubicBezTo>
                <a:cubicBezTo>
                  <a:pt x="1082751" y="876978"/>
                  <a:pt x="1050772" y="871509"/>
                  <a:pt x="1017129" y="871866"/>
                </a:cubicBezTo>
                <a:close/>
                <a:moveTo>
                  <a:pt x="4630084" y="862712"/>
                </a:moveTo>
                <a:lnTo>
                  <a:pt x="4629521" y="863308"/>
                </a:lnTo>
                <a:lnTo>
                  <a:pt x="4628640" y="863376"/>
                </a:lnTo>
                <a:close/>
                <a:moveTo>
                  <a:pt x="679499" y="815636"/>
                </a:moveTo>
                <a:lnTo>
                  <a:pt x="708030" y="815636"/>
                </a:lnTo>
                <a:lnTo>
                  <a:pt x="669513" y="820391"/>
                </a:lnTo>
                <a:close/>
                <a:moveTo>
                  <a:pt x="3515026" y="815160"/>
                </a:moveTo>
                <a:lnTo>
                  <a:pt x="3447978" y="820391"/>
                </a:lnTo>
                <a:lnTo>
                  <a:pt x="3393292" y="840363"/>
                </a:lnTo>
                <a:close/>
                <a:moveTo>
                  <a:pt x="3662437" y="790909"/>
                </a:moveTo>
                <a:cubicBezTo>
                  <a:pt x="3640088" y="793286"/>
                  <a:pt x="3592060" y="786154"/>
                  <a:pt x="3569711" y="803272"/>
                </a:cubicBezTo>
                <a:close/>
                <a:moveTo>
                  <a:pt x="1262496" y="790909"/>
                </a:moveTo>
                <a:lnTo>
                  <a:pt x="1256315" y="798517"/>
                </a:lnTo>
                <a:lnTo>
                  <a:pt x="1278663" y="803272"/>
                </a:lnTo>
                <a:close/>
                <a:moveTo>
                  <a:pt x="473126" y="754190"/>
                </a:moveTo>
                <a:cubicBezTo>
                  <a:pt x="490066" y="755751"/>
                  <a:pt x="503797" y="777238"/>
                  <a:pt x="515922" y="773315"/>
                </a:cubicBezTo>
                <a:cubicBezTo>
                  <a:pt x="490244" y="783301"/>
                  <a:pt x="467895" y="750965"/>
                  <a:pt x="455056" y="760951"/>
                </a:cubicBezTo>
                <a:cubicBezTo>
                  <a:pt x="461475" y="755364"/>
                  <a:pt x="467479" y="753670"/>
                  <a:pt x="473126" y="754190"/>
                </a:cubicBezTo>
                <a:close/>
                <a:moveTo>
                  <a:pt x="10700597" y="738602"/>
                </a:moveTo>
                <a:cubicBezTo>
                  <a:pt x="10706601" y="738245"/>
                  <a:pt x="10712188" y="738840"/>
                  <a:pt x="10715279" y="743832"/>
                </a:cubicBezTo>
                <a:lnTo>
                  <a:pt x="10683419" y="743832"/>
                </a:lnTo>
                <a:lnTo>
                  <a:pt x="10683419" y="739077"/>
                </a:lnTo>
                <a:cubicBezTo>
                  <a:pt x="10688174" y="740266"/>
                  <a:pt x="10694594" y="738959"/>
                  <a:pt x="10700597" y="738602"/>
                </a:cubicBezTo>
                <a:close/>
                <a:moveTo>
                  <a:pt x="2806978" y="713875"/>
                </a:moveTo>
                <a:cubicBezTo>
                  <a:pt x="2825523" y="726239"/>
                  <a:pt x="2859287" y="720057"/>
                  <a:pt x="2868324" y="722910"/>
                </a:cubicBezTo>
                <a:cubicBezTo>
                  <a:pt x="2854533" y="706267"/>
                  <a:pt x="2827902" y="718630"/>
                  <a:pt x="2806978" y="713875"/>
                </a:cubicBezTo>
                <a:close/>
                <a:moveTo>
                  <a:pt x="1461264" y="701987"/>
                </a:moveTo>
                <a:cubicBezTo>
                  <a:pt x="1631024" y="751441"/>
                  <a:pt x="1842627" y="756196"/>
                  <a:pt x="2038067" y="768560"/>
                </a:cubicBezTo>
                <a:cubicBezTo>
                  <a:pt x="1845482" y="746210"/>
                  <a:pt x="1653373" y="689148"/>
                  <a:pt x="1461264" y="701987"/>
                </a:cubicBezTo>
                <a:close/>
                <a:moveTo>
                  <a:pt x="5591580" y="701512"/>
                </a:moveTo>
                <a:lnTo>
                  <a:pt x="5601092" y="709120"/>
                </a:lnTo>
                <a:cubicBezTo>
                  <a:pt x="5600618" y="709596"/>
                  <a:pt x="5600140" y="709596"/>
                  <a:pt x="5599666" y="710071"/>
                </a:cubicBezTo>
                <a:cubicBezTo>
                  <a:pt x="5596812" y="707694"/>
                  <a:pt x="5593959" y="704841"/>
                  <a:pt x="5591580" y="701512"/>
                </a:cubicBezTo>
                <a:close/>
                <a:moveTo>
                  <a:pt x="6353239" y="700204"/>
                </a:moveTo>
                <a:cubicBezTo>
                  <a:pt x="6348484" y="701036"/>
                  <a:pt x="6344561" y="702939"/>
                  <a:pt x="6341470" y="705316"/>
                </a:cubicBezTo>
                <a:lnTo>
                  <a:pt x="6317669" y="708677"/>
                </a:lnTo>
                <a:lnTo>
                  <a:pt x="6314841" y="708169"/>
                </a:lnTo>
                <a:lnTo>
                  <a:pt x="6293439" y="712099"/>
                </a:lnTo>
                <a:lnTo>
                  <a:pt x="6076309" y="742763"/>
                </a:lnTo>
                <a:cubicBezTo>
                  <a:pt x="5989468" y="757147"/>
                  <a:pt x="5904469" y="774504"/>
                  <a:pt x="5822205" y="798042"/>
                </a:cubicBezTo>
                <a:cubicBezTo>
                  <a:pt x="5905421" y="785678"/>
                  <a:pt x="5953448" y="800419"/>
                  <a:pt x="6023349" y="760000"/>
                </a:cubicBezTo>
                <a:cubicBezTo>
                  <a:pt x="6071376" y="771888"/>
                  <a:pt x="6170760" y="767133"/>
                  <a:pt x="6215458" y="730043"/>
                </a:cubicBezTo>
                <a:cubicBezTo>
                  <a:pt x="6225444" y="735273"/>
                  <a:pt x="6222116" y="742406"/>
                  <a:pt x="6222116" y="750014"/>
                </a:cubicBezTo>
                <a:cubicBezTo>
                  <a:pt x="6222116" y="732896"/>
                  <a:pt x="6236500" y="724336"/>
                  <a:pt x="6255283" y="719106"/>
                </a:cubicBezTo>
                <a:lnTo>
                  <a:pt x="6293439" y="712099"/>
                </a:lnTo>
                <a:lnTo>
                  <a:pt x="6317669" y="708677"/>
                </a:lnTo>
                <a:lnTo>
                  <a:pt x="6324767" y="709952"/>
                </a:lnTo>
                <a:cubicBezTo>
                  <a:pt x="6327680" y="711735"/>
                  <a:pt x="6330295" y="714351"/>
                  <a:pt x="6332910" y="716728"/>
                </a:cubicBezTo>
                <a:cubicBezTo>
                  <a:pt x="6332910" y="718630"/>
                  <a:pt x="6332910" y="720532"/>
                  <a:pt x="6333386" y="721959"/>
                </a:cubicBezTo>
                <a:cubicBezTo>
                  <a:pt x="6322450" y="725763"/>
                  <a:pt x="6313415" y="734798"/>
                  <a:pt x="6299149" y="730518"/>
                </a:cubicBezTo>
                <a:cubicBezTo>
                  <a:pt x="6311988" y="750490"/>
                  <a:pt x="6321498" y="723385"/>
                  <a:pt x="6337666" y="725763"/>
                </a:cubicBezTo>
                <a:cubicBezTo>
                  <a:pt x="6335288" y="725287"/>
                  <a:pt x="6334338" y="723861"/>
                  <a:pt x="6333386" y="721959"/>
                </a:cubicBezTo>
                <a:cubicBezTo>
                  <a:pt x="6334813" y="721483"/>
                  <a:pt x="6336239" y="721008"/>
                  <a:pt x="6337666" y="721008"/>
                </a:cubicBezTo>
                <a:cubicBezTo>
                  <a:pt x="6336239" y="720057"/>
                  <a:pt x="6334813" y="718630"/>
                  <a:pt x="6333386" y="717204"/>
                </a:cubicBezTo>
                <a:cubicBezTo>
                  <a:pt x="6334338" y="713400"/>
                  <a:pt x="6336715" y="708644"/>
                  <a:pt x="6341470" y="705316"/>
                </a:cubicBezTo>
                <a:cubicBezTo>
                  <a:pt x="6350980" y="703889"/>
                  <a:pt x="6360491" y="702938"/>
                  <a:pt x="6370001" y="701512"/>
                </a:cubicBezTo>
                <a:cubicBezTo>
                  <a:pt x="6363581" y="699610"/>
                  <a:pt x="6357994" y="699372"/>
                  <a:pt x="6353239" y="700204"/>
                </a:cubicBezTo>
                <a:close/>
                <a:moveTo>
                  <a:pt x="11354329" y="696118"/>
                </a:moveTo>
                <a:cubicBezTo>
                  <a:pt x="11375237" y="692596"/>
                  <a:pt x="11389324" y="713281"/>
                  <a:pt x="11411436" y="720057"/>
                </a:cubicBezTo>
                <a:cubicBezTo>
                  <a:pt x="11384332" y="720532"/>
                  <a:pt x="11349618" y="723385"/>
                  <a:pt x="11330598" y="709120"/>
                </a:cubicBezTo>
                <a:cubicBezTo>
                  <a:pt x="11339633" y="701155"/>
                  <a:pt x="11347360" y="697292"/>
                  <a:pt x="11354329" y="696118"/>
                </a:cubicBezTo>
                <a:close/>
                <a:moveTo>
                  <a:pt x="10946239" y="696081"/>
                </a:moveTo>
                <a:cubicBezTo>
                  <a:pt x="10978893" y="695479"/>
                  <a:pt x="11011883" y="706980"/>
                  <a:pt x="11035777" y="709120"/>
                </a:cubicBezTo>
                <a:cubicBezTo>
                  <a:pt x="10991079" y="713876"/>
                  <a:pt x="10949233" y="696757"/>
                  <a:pt x="10914045" y="701512"/>
                </a:cubicBezTo>
                <a:cubicBezTo>
                  <a:pt x="10924506" y="697827"/>
                  <a:pt x="10935354" y="696281"/>
                  <a:pt x="10946239" y="696081"/>
                </a:cubicBezTo>
                <a:close/>
                <a:moveTo>
                  <a:pt x="1470773" y="672030"/>
                </a:moveTo>
                <a:lnTo>
                  <a:pt x="1509289" y="679638"/>
                </a:lnTo>
                <a:lnTo>
                  <a:pt x="1499779" y="672030"/>
                </a:lnTo>
                <a:close/>
                <a:moveTo>
                  <a:pt x="1255839" y="672030"/>
                </a:moveTo>
                <a:cubicBezTo>
                  <a:pt x="1268677" y="679638"/>
                  <a:pt x="1326216" y="689148"/>
                  <a:pt x="1355223" y="696756"/>
                </a:cubicBezTo>
                <a:cubicBezTo>
                  <a:pt x="1349040" y="679638"/>
                  <a:pt x="1278663" y="682015"/>
                  <a:pt x="1255839" y="672030"/>
                </a:cubicBezTo>
                <a:close/>
                <a:moveTo>
                  <a:pt x="862098" y="672030"/>
                </a:moveTo>
                <a:lnTo>
                  <a:pt x="910125" y="691526"/>
                </a:lnTo>
                <a:lnTo>
                  <a:pt x="884447" y="691526"/>
                </a:lnTo>
                <a:close/>
                <a:moveTo>
                  <a:pt x="5613932" y="649680"/>
                </a:moveTo>
                <a:lnTo>
                  <a:pt x="5607752" y="672029"/>
                </a:lnTo>
                <a:lnTo>
                  <a:pt x="5591580" y="662043"/>
                </a:lnTo>
                <a:close/>
                <a:moveTo>
                  <a:pt x="1201631" y="642547"/>
                </a:moveTo>
                <a:lnTo>
                  <a:pt x="1217798" y="654911"/>
                </a:lnTo>
                <a:lnTo>
                  <a:pt x="1240146" y="654911"/>
                </a:lnTo>
                <a:close/>
                <a:moveTo>
                  <a:pt x="10830829" y="624953"/>
                </a:moveTo>
                <a:lnTo>
                  <a:pt x="10936394" y="624953"/>
                </a:lnTo>
                <a:cubicBezTo>
                  <a:pt x="10952561" y="639694"/>
                  <a:pt x="10904534" y="642072"/>
                  <a:pt x="10930212" y="662043"/>
                </a:cubicBezTo>
                <a:cubicBezTo>
                  <a:pt x="10888366" y="662043"/>
                  <a:pt x="10853178" y="639694"/>
                  <a:pt x="10830829" y="624953"/>
                </a:cubicBezTo>
                <a:close/>
                <a:moveTo>
                  <a:pt x="4075631" y="624953"/>
                </a:moveTo>
                <a:lnTo>
                  <a:pt x="4091796" y="624953"/>
                </a:lnTo>
                <a:lnTo>
                  <a:pt x="4063268" y="637316"/>
                </a:lnTo>
                <a:close/>
                <a:moveTo>
                  <a:pt x="1047563" y="612590"/>
                </a:moveTo>
                <a:lnTo>
                  <a:pt x="1146946" y="642072"/>
                </a:lnTo>
                <a:cubicBezTo>
                  <a:pt x="1146946" y="620198"/>
                  <a:pt x="1089408" y="622576"/>
                  <a:pt x="1047563" y="612590"/>
                </a:cubicBezTo>
                <a:close/>
                <a:moveTo>
                  <a:pt x="5282900" y="611498"/>
                </a:moveTo>
                <a:cubicBezTo>
                  <a:pt x="5289863" y="610094"/>
                  <a:pt x="5297472" y="610094"/>
                  <a:pt x="5306269" y="612590"/>
                </a:cubicBezTo>
                <a:cubicBezTo>
                  <a:pt x="5283920" y="627331"/>
                  <a:pt x="5245402" y="634939"/>
                  <a:pt x="5223052" y="632562"/>
                </a:cubicBezTo>
                <a:cubicBezTo>
                  <a:pt x="5246949" y="632562"/>
                  <a:pt x="5262017" y="615711"/>
                  <a:pt x="5282900" y="611498"/>
                </a:cubicBezTo>
                <a:close/>
                <a:moveTo>
                  <a:pt x="915725" y="588933"/>
                </a:moveTo>
                <a:cubicBezTo>
                  <a:pt x="887670" y="588933"/>
                  <a:pt x="858783" y="591430"/>
                  <a:pt x="833105" y="590241"/>
                </a:cubicBezTo>
                <a:cubicBezTo>
                  <a:pt x="836433" y="620198"/>
                  <a:pt x="868293" y="595471"/>
                  <a:pt x="893971" y="612590"/>
                </a:cubicBezTo>
                <a:cubicBezTo>
                  <a:pt x="897299" y="607359"/>
                  <a:pt x="890642" y="604982"/>
                  <a:pt x="884460" y="602604"/>
                </a:cubicBezTo>
                <a:cubicBezTo>
                  <a:pt x="922977" y="565514"/>
                  <a:pt x="948655" y="619723"/>
                  <a:pt x="993354" y="602604"/>
                </a:cubicBezTo>
                <a:cubicBezTo>
                  <a:pt x="971004" y="591430"/>
                  <a:pt x="943781" y="588933"/>
                  <a:pt x="915725" y="588933"/>
                </a:cubicBezTo>
                <a:close/>
                <a:moveTo>
                  <a:pt x="9681444" y="557608"/>
                </a:moveTo>
                <a:cubicBezTo>
                  <a:pt x="9696245" y="556360"/>
                  <a:pt x="9710748" y="556954"/>
                  <a:pt x="9715741" y="565513"/>
                </a:cubicBezTo>
                <a:cubicBezTo>
                  <a:pt x="9690063" y="565513"/>
                  <a:pt x="9664385" y="567891"/>
                  <a:pt x="9645364" y="560758"/>
                </a:cubicBezTo>
                <a:cubicBezTo>
                  <a:pt x="9651546" y="561947"/>
                  <a:pt x="9666644" y="558856"/>
                  <a:pt x="9681444" y="557608"/>
                </a:cubicBezTo>
                <a:close/>
                <a:moveTo>
                  <a:pt x="6370001" y="543164"/>
                </a:moveTo>
                <a:lnTo>
                  <a:pt x="6331959" y="565513"/>
                </a:lnTo>
                <a:lnTo>
                  <a:pt x="6331959" y="548395"/>
                </a:lnTo>
                <a:close/>
                <a:moveTo>
                  <a:pt x="7587184" y="542169"/>
                </a:moveTo>
                <a:cubicBezTo>
                  <a:pt x="7543430" y="537934"/>
                  <a:pt x="7480215" y="551486"/>
                  <a:pt x="7437062" y="560758"/>
                </a:cubicBezTo>
                <a:lnTo>
                  <a:pt x="7437062" y="565514"/>
                </a:lnTo>
                <a:lnTo>
                  <a:pt x="7392364" y="573122"/>
                </a:lnTo>
                <a:cubicBezTo>
                  <a:pt x="7462740" y="592618"/>
                  <a:pt x="7546431" y="560758"/>
                  <a:pt x="7622989" y="553150"/>
                </a:cubicBezTo>
                <a:cubicBezTo>
                  <a:pt x="7614192" y="546968"/>
                  <a:pt x="7601769" y="543580"/>
                  <a:pt x="7587184" y="542169"/>
                </a:cubicBezTo>
                <a:close/>
                <a:moveTo>
                  <a:pt x="6046649" y="536032"/>
                </a:moveTo>
                <a:lnTo>
                  <a:pt x="6085165" y="536032"/>
                </a:lnTo>
                <a:lnTo>
                  <a:pt x="6037138" y="543165"/>
                </a:lnTo>
                <a:close/>
                <a:moveTo>
                  <a:pt x="9952549" y="518437"/>
                </a:moveTo>
                <a:lnTo>
                  <a:pt x="9997723" y="518437"/>
                </a:lnTo>
                <a:lnTo>
                  <a:pt x="9946367" y="523668"/>
                </a:lnTo>
                <a:close/>
                <a:moveTo>
                  <a:pt x="9869333" y="518437"/>
                </a:moveTo>
                <a:lnTo>
                  <a:pt x="9869333" y="523668"/>
                </a:lnTo>
                <a:lnTo>
                  <a:pt x="9821305" y="523668"/>
                </a:lnTo>
                <a:close/>
                <a:moveTo>
                  <a:pt x="4130315" y="518437"/>
                </a:moveTo>
                <a:cubicBezTo>
                  <a:pt x="3982906" y="557905"/>
                  <a:pt x="3819345" y="607359"/>
                  <a:pt x="3668605" y="612589"/>
                </a:cubicBezTo>
                <a:cubicBezTo>
                  <a:pt x="3822673" y="580254"/>
                  <a:pt x="3982906" y="560758"/>
                  <a:pt x="4130315" y="518437"/>
                </a:cubicBezTo>
                <a:close/>
                <a:moveTo>
                  <a:pt x="10084029" y="517962"/>
                </a:moveTo>
                <a:cubicBezTo>
                  <a:pt x="10090448" y="517962"/>
                  <a:pt x="10096868" y="519864"/>
                  <a:pt x="10099959" y="523668"/>
                </a:cubicBezTo>
                <a:lnTo>
                  <a:pt x="10068099" y="523668"/>
                </a:lnTo>
                <a:cubicBezTo>
                  <a:pt x="10071190" y="519864"/>
                  <a:pt x="10077609" y="517962"/>
                  <a:pt x="10084029" y="517962"/>
                </a:cubicBezTo>
                <a:close/>
                <a:moveTo>
                  <a:pt x="6261107" y="501319"/>
                </a:moveTo>
                <a:lnTo>
                  <a:pt x="6261107" y="506074"/>
                </a:lnTo>
                <a:lnTo>
                  <a:pt x="6229247" y="506074"/>
                </a:lnTo>
                <a:close/>
                <a:moveTo>
                  <a:pt x="2784617" y="494662"/>
                </a:moveTo>
                <a:cubicBezTo>
                  <a:pt x="2815528" y="498466"/>
                  <a:pt x="2851193" y="496089"/>
                  <a:pt x="2877345" y="506074"/>
                </a:cubicBezTo>
                <a:lnTo>
                  <a:pt x="2784617" y="506074"/>
                </a:lnTo>
                <a:cubicBezTo>
                  <a:pt x="2784617" y="501795"/>
                  <a:pt x="2785567" y="497991"/>
                  <a:pt x="2784617" y="494662"/>
                </a:cubicBezTo>
                <a:close/>
                <a:moveTo>
                  <a:pt x="3063270" y="493711"/>
                </a:moveTo>
                <a:lnTo>
                  <a:pt x="3063270" y="501319"/>
                </a:lnTo>
                <a:lnTo>
                  <a:pt x="2992895" y="501319"/>
                </a:lnTo>
                <a:close/>
                <a:moveTo>
                  <a:pt x="2932031" y="493711"/>
                </a:moveTo>
                <a:lnTo>
                  <a:pt x="2932031" y="506074"/>
                </a:lnTo>
                <a:cubicBezTo>
                  <a:pt x="2915861" y="508928"/>
                  <a:pt x="2906351" y="503697"/>
                  <a:pt x="2893510" y="501319"/>
                </a:cubicBezTo>
                <a:cubicBezTo>
                  <a:pt x="2899694" y="488956"/>
                  <a:pt x="2919190" y="496564"/>
                  <a:pt x="2932031" y="493711"/>
                </a:cubicBezTo>
                <a:close/>
                <a:moveTo>
                  <a:pt x="2777957" y="488955"/>
                </a:moveTo>
                <a:cubicBezTo>
                  <a:pt x="2782239" y="489906"/>
                  <a:pt x="2783666" y="492284"/>
                  <a:pt x="2784141" y="494661"/>
                </a:cubicBezTo>
                <a:cubicBezTo>
                  <a:pt x="2780813" y="494186"/>
                  <a:pt x="2777009" y="493710"/>
                  <a:pt x="2773679" y="493235"/>
                </a:cubicBezTo>
                <a:close/>
                <a:moveTo>
                  <a:pt x="3245869" y="484200"/>
                </a:moveTo>
                <a:lnTo>
                  <a:pt x="3268218" y="488955"/>
                </a:lnTo>
                <a:lnTo>
                  <a:pt x="3239687" y="488955"/>
                </a:lnTo>
                <a:close/>
                <a:moveTo>
                  <a:pt x="9215972" y="471361"/>
                </a:moveTo>
                <a:lnTo>
                  <a:pt x="9228811" y="483724"/>
                </a:lnTo>
                <a:cubicBezTo>
                  <a:pt x="9013877" y="496563"/>
                  <a:pt x="8811782" y="508927"/>
                  <a:pt x="8600652" y="493710"/>
                </a:cubicBezTo>
                <a:close/>
                <a:moveTo>
                  <a:pt x="9590680" y="464228"/>
                </a:moveTo>
                <a:cubicBezTo>
                  <a:pt x="9491297" y="476591"/>
                  <a:pt x="9353397" y="491332"/>
                  <a:pt x="9260671" y="476591"/>
                </a:cubicBezTo>
                <a:close/>
                <a:moveTo>
                  <a:pt x="2307199" y="464228"/>
                </a:moveTo>
                <a:cubicBezTo>
                  <a:pt x="2326221" y="464228"/>
                  <a:pt x="2339060" y="471836"/>
                  <a:pt x="2355227" y="476591"/>
                </a:cubicBezTo>
                <a:cubicBezTo>
                  <a:pt x="2476959" y="491332"/>
                  <a:pt x="2618186" y="468983"/>
                  <a:pt x="2729932" y="501318"/>
                </a:cubicBezTo>
                <a:cubicBezTo>
                  <a:pt x="2736588" y="493710"/>
                  <a:pt x="2748952" y="491332"/>
                  <a:pt x="2746099" y="484200"/>
                </a:cubicBezTo>
                <a:cubicBezTo>
                  <a:pt x="2754182" y="488955"/>
                  <a:pt x="2764169" y="491808"/>
                  <a:pt x="2774155" y="493710"/>
                </a:cubicBezTo>
                <a:lnTo>
                  <a:pt x="2762266" y="506549"/>
                </a:lnTo>
                <a:cubicBezTo>
                  <a:pt x="2627697" y="498941"/>
                  <a:pt x="2470775" y="498941"/>
                  <a:pt x="2332878" y="484200"/>
                </a:cubicBezTo>
                <a:cubicBezTo>
                  <a:pt x="2320040" y="484200"/>
                  <a:pt x="2307199" y="474214"/>
                  <a:pt x="2307199" y="464228"/>
                </a:cubicBezTo>
                <a:close/>
                <a:moveTo>
                  <a:pt x="10277862" y="451746"/>
                </a:moveTo>
                <a:cubicBezTo>
                  <a:pt x="10338787" y="451390"/>
                  <a:pt x="10398108" y="455670"/>
                  <a:pt x="10446135" y="471837"/>
                </a:cubicBezTo>
                <a:lnTo>
                  <a:pt x="10099958" y="459473"/>
                </a:lnTo>
                <a:cubicBezTo>
                  <a:pt x="10154405" y="457096"/>
                  <a:pt x="10216936" y="452103"/>
                  <a:pt x="10277862" y="451746"/>
                </a:cubicBezTo>
                <a:close/>
                <a:moveTo>
                  <a:pt x="2070870" y="451657"/>
                </a:moveTo>
                <a:cubicBezTo>
                  <a:pt x="2116520" y="455847"/>
                  <a:pt x="2162171" y="475284"/>
                  <a:pt x="2207819" y="464228"/>
                </a:cubicBezTo>
                <a:lnTo>
                  <a:pt x="2207819" y="476591"/>
                </a:lnTo>
                <a:lnTo>
                  <a:pt x="2025222" y="454242"/>
                </a:lnTo>
                <a:cubicBezTo>
                  <a:pt x="2040436" y="450557"/>
                  <a:pt x="2055651" y="450260"/>
                  <a:pt x="2070870" y="451657"/>
                </a:cubicBezTo>
                <a:close/>
                <a:moveTo>
                  <a:pt x="3183162" y="449607"/>
                </a:moveTo>
                <a:cubicBezTo>
                  <a:pt x="3189997" y="450201"/>
                  <a:pt x="3196417" y="453292"/>
                  <a:pt x="3201172" y="459473"/>
                </a:cubicBezTo>
                <a:cubicBezTo>
                  <a:pt x="3188334" y="457096"/>
                  <a:pt x="3169313" y="464228"/>
                  <a:pt x="3162656" y="454718"/>
                </a:cubicBezTo>
                <a:cubicBezTo>
                  <a:pt x="3169075" y="450914"/>
                  <a:pt x="3176327" y="449012"/>
                  <a:pt x="3183162" y="449607"/>
                </a:cubicBezTo>
                <a:close/>
                <a:moveTo>
                  <a:pt x="8107066" y="434746"/>
                </a:moveTo>
                <a:cubicBezTo>
                  <a:pt x="8107066" y="441879"/>
                  <a:pt x="8119905" y="447110"/>
                  <a:pt x="8129416" y="447110"/>
                </a:cubicBezTo>
                <a:lnTo>
                  <a:pt x="8138926" y="442355"/>
                </a:lnTo>
                <a:cubicBezTo>
                  <a:pt x="8123234" y="444732"/>
                  <a:pt x="8119905" y="434746"/>
                  <a:pt x="8107066" y="434746"/>
                </a:cubicBezTo>
                <a:close/>
                <a:moveTo>
                  <a:pt x="7491746" y="434746"/>
                </a:moveTo>
                <a:lnTo>
                  <a:pt x="7497928" y="441879"/>
                </a:lnTo>
                <a:lnTo>
                  <a:pt x="7469397" y="441879"/>
                </a:lnTo>
                <a:close/>
                <a:moveTo>
                  <a:pt x="1720887" y="434390"/>
                </a:moveTo>
                <a:cubicBezTo>
                  <a:pt x="1733722" y="434390"/>
                  <a:pt x="1746561" y="436887"/>
                  <a:pt x="1756072" y="441879"/>
                </a:cubicBezTo>
                <a:lnTo>
                  <a:pt x="1717559" y="441879"/>
                </a:lnTo>
                <a:lnTo>
                  <a:pt x="1717559" y="454243"/>
                </a:lnTo>
                <a:lnTo>
                  <a:pt x="1685699" y="441879"/>
                </a:lnTo>
                <a:cubicBezTo>
                  <a:pt x="1695209" y="436887"/>
                  <a:pt x="1708048" y="434390"/>
                  <a:pt x="1720887" y="434390"/>
                </a:cubicBezTo>
                <a:close/>
                <a:moveTo>
                  <a:pt x="9389417" y="416736"/>
                </a:moveTo>
                <a:cubicBezTo>
                  <a:pt x="9432690" y="416439"/>
                  <a:pt x="9475130" y="418341"/>
                  <a:pt x="9506989" y="429516"/>
                </a:cubicBezTo>
                <a:cubicBezTo>
                  <a:pt x="9446123" y="427138"/>
                  <a:pt x="9331047" y="437124"/>
                  <a:pt x="9266853" y="417152"/>
                </a:cubicBezTo>
                <a:cubicBezTo>
                  <a:pt x="9302041" y="419530"/>
                  <a:pt x="9346145" y="417033"/>
                  <a:pt x="9389417" y="416736"/>
                </a:cubicBezTo>
                <a:close/>
                <a:moveTo>
                  <a:pt x="7382853" y="412397"/>
                </a:moveTo>
                <a:lnTo>
                  <a:pt x="7382853" y="429516"/>
                </a:lnTo>
                <a:cubicBezTo>
                  <a:pt x="7321986" y="414775"/>
                  <a:pt x="7264449" y="459473"/>
                  <a:pt x="7200254" y="434746"/>
                </a:cubicBezTo>
                <a:close/>
                <a:moveTo>
                  <a:pt x="8376208" y="404789"/>
                </a:moveTo>
                <a:lnTo>
                  <a:pt x="8414726" y="404789"/>
                </a:lnTo>
                <a:lnTo>
                  <a:pt x="8369551" y="412397"/>
                </a:lnTo>
                <a:close/>
                <a:moveTo>
                  <a:pt x="6793211" y="404789"/>
                </a:moveTo>
                <a:lnTo>
                  <a:pt x="6783700" y="412397"/>
                </a:lnTo>
                <a:lnTo>
                  <a:pt x="6767533" y="412397"/>
                </a:lnTo>
                <a:close/>
                <a:moveTo>
                  <a:pt x="7523606" y="400034"/>
                </a:moveTo>
                <a:cubicBezTo>
                  <a:pt x="7507438" y="429516"/>
                  <a:pt x="7446572" y="417153"/>
                  <a:pt x="7414712" y="412397"/>
                </a:cubicBezTo>
                <a:cubicBezTo>
                  <a:pt x="7456558" y="400034"/>
                  <a:pt x="7478907" y="410020"/>
                  <a:pt x="7523606" y="400034"/>
                </a:cubicBezTo>
                <a:close/>
                <a:moveTo>
                  <a:pt x="7699821" y="381830"/>
                </a:moveTo>
                <a:cubicBezTo>
                  <a:pt x="7712593" y="381993"/>
                  <a:pt x="7725343" y="383509"/>
                  <a:pt x="7738063" y="387194"/>
                </a:cubicBezTo>
                <a:cubicBezTo>
                  <a:pt x="7690036" y="401935"/>
                  <a:pt x="7654848" y="381964"/>
                  <a:pt x="7613003" y="404313"/>
                </a:cubicBezTo>
                <a:cubicBezTo>
                  <a:pt x="7600639" y="404789"/>
                  <a:pt x="7581619" y="407166"/>
                  <a:pt x="7584472" y="394803"/>
                </a:cubicBezTo>
                <a:cubicBezTo>
                  <a:pt x="7622989" y="393020"/>
                  <a:pt x="7661505" y="381340"/>
                  <a:pt x="7699821" y="381830"/>
                </a:cubicBezTo>
                <a:close/>
                <a:moveTo>
                  <a:pt x="7876440" y="375307"/>
                </a:moveTo>
                <a:lnTo>
                  <a:pt x="7882622" y="382440"/>
                </a:lnTo>
                <a:lnTo>
                  <a:pt x="7799406" y="382440"/>
                </a:lnTo>
                <a:close/>
                <a:moveTo>
                  <a:pt x="8282561" y="371087"/>
                </a:moveTo>
                <a:cubicBezTo>
                  <a:pt x="8300482" y="366183"/>
                  <a:pt x="8324021" y="378398"/>
                  <a:pt x="8331510" y="387670"/>
                </a:cubicBezTo>
                <a:lnTo>
                  <a:pt x="8267315" y="382439"/>
                </a:lnTo>
                <a:cubicBezTo>
                  <a:pt x="8271238" y="376258"/>
                  <a:pt x="8276588" y="372721"/>
                  <a:pt x="8282561" y="371087"/>
                </a:cubicBezTo>
                <a:close/>
                <a:moveTo>
                  <a:pt x="4216857" y="365321"/>
                </a:moveTo>
                <a:lnTo>
                  <a:pt x="4239208" y="365321"/>
                </a:lnTo>
                <a:lnTo>
                  <a:pt x="4207347" y="370076"/>
                </a:lnTo>
                <a:close/>
                <a:moveTo>
                  <a:pt x="8002733" y="363538"/>
                </a:moveTo>
                <a:cubicBezTo>
                  <a:pt x="8011367" y="363122"/>
                  <a:pt x="8020402" y="363538"/>
                  <a:pt x="8030031" y="365321"/>
                </a:cubicBezTo>
                <a:lnTo>
                  <a:pt x="8030031" y="387670"/>
                </a:lnTo>
                <a:lnTo>
                  <a:pt x="8023850" y="387670"/>
                </a:lnTo>
                <a:cubicBezTo>
                  <a:pt x="8007682" y="350580"/>
                  <a:pt x="7956326" y="387670"/>
                  <a:pt x="7930648" y="375307"/>
                </a:cubicBezTo>
                <a:cubicBezTo>
                  <a:pt x="7954543" y="373524"/>
                  <a:pt x="7976832" y="364786"/>
                  <a:pt x="8002733" y="363538"/>
                </a:cubicBezTo>
                <a:close/>
                <a:moveTo>
                  <a:pt x="8089754" y="363271"/>
                </a:moveTo>
                <a:lnTo>
                  <a:pt x="8090253" y="363330"/>
                </a:lnTo>
                <a:lnTo>
                  <a:pt x="8061891" y="365321"/>
                </a:lnTo>
                <a:cubicBezTo>
                  <a:pt x="8071520" y="363419"/>
                  <a:pt x="8080763" y="362914"/>
                  <a:pt x="8089754" y="363271"/>
                </a:cubicBezTo>
                <a:close/>
                <a:moveTo>
                  <a:pt x="9622539" y="357713"/>
                </a:moveTo>
                <a:lnTo>
                  <a:pt x="9622539" y="365321"/>
                </a:lnTo>
                <a:lnTo>
                  <a:pt x="9513646" y="365321"/>
                </a:lnTo>
                <a:close/>
                <a:moveTo>
                  <a:pt x="8266840" y="357713"/>
                </a:moveTo>
                <a:cubicBezTo>
                  <a:pt x="8272546" y="396230"/>
                  <a:pt x="8202644" y="379111"/>
                  <a:pt x="8161275" y="380538"/>
                </a:cubicBezTo>
                <a:cubicBezTo>
                  <a:pt x="8163652" y="379587"/>
                  <a:pt x="8166029" y="378160"/>
                  <a:pt x="8167456" y="375307"/>
                </a:cubicBezTo>
                <a:cubicBezTo>
                  <a:pt x="8150100" y="373881"/>
                  <a:pt x="8133338" y="369482"/>
                  <a:pt x="8116100" y="366391"/>
                </a:cubicBezTo>
                <a:lnTo>
                  <a:pt x="8090253" y="363330"/>
                </a:lnTo>
                <a:lnTo>
                  <a:pt x="8166862" y="357951"/>
                </a:lnTo>
                <a:cubicBezTo>
                  <a:pt x="8202882" y="357951"/>
                  <a:pt x="8238071" y="359140"/>
                  <a:pt x="8266840" y="357713"/>
                </a:cubicBezTo>
                <a:close/>
                <a:moveTo>
                  <a:pt x="5431331" y="352957"/>
                </a:moveTo>
                <a:lnTo>
                  <a:pt x="5476028" y="352957"/>
                </a:lnTo>
                <a:lnTo>
                  <a:pt x="5399471" y="370076"/>
                </a:lnTo>
                <a:close/>
                <a:moveTo>
                  <a:pt x="9944040" y="346739"/>
                </a:moveTo>
                <a:cubicBezTo>
                  <a:pt x="9951329" y="344666"/>
                  <a:pt x="9959086" y="352958"/>
                  <a:pt x="9968716" y="352958"/>
                </a:cubicBezTo>
                <a:lnTo>
                  <a:pt x="9936856" y="352958"/>
                </a:lnTo>
                <a:cubicBezTo>
                  <a:pt x="9939233" y="349273"/>
                  <a:pt x="9941611" y="347430"/>
                  <a:pt x="9944040" y="346739"/>
                </a:cubicBezTo>
                <a:close/>
                <a:moveTo>
                  <a:pt x="862104" y="345349"/>
                </a:moveTo>
                <a:cubicBezTo>
                  <a:pt x="881125" y="360090"/>
                  <a:pt x="926299" y="340594"/>
                  <a:pt x="932481" y="365321"/>
                </a:cubicBezTo>
                <a:cubicBezTo>
                  <a:pt x="906803" y="360090"/>
                  <a:pt x="871614" y="365321"/>
                  <a:pt x="862104" y="345349"/>
                </a:cubicBezTo>
                <a:close/>
                <a:moveTo>
                  <a:pt x="10228349" y="340594"/>
                </a:moveTo>
                <a:lnTo>
                  <a:pt x="10061442" y="352957"/>
                </a:lnTo>
                <a:lnTo>
                  <a:pt x="10068099" y="345349"/>
                </a:lnTo>
                <a:close/>
                <a:moveTo>
                  <a:pt x="778890" y="328230"/>
                </a:moveTo>
                <a:lnTo>
                  <a:pt x="794582" y="328230"/>
                </a:lnTo>
                <a:lnTo>
                  <a:pt x="807421" y="335363"/>
                </a:lnTo>
                <a:close/>
                <a:moveTo>
                  <a:pt x="604145" y="327814"/>
                </a:moveTo>
                <a:cubicBezTo>
                  <a:pt x="630202" y="329241"/>
                  <a:pt x="653115" y="351531"/>
                  <a:pt x="679507" y="340118"/>
                </a:cubicBezTo>
                <a:lnTo>
                  <a:pt x="653829" y="357237"/>
                </a:lnTo>
                <a:lnTo>
                  <a:pt x="708038" y="382439"/>
                </a:lnTo>
                <a:cubicBezTo>
                  <a:pt x="672849" y="372453"/>
                  <a:pt x="605326" y="365321"/>
                  <a:pt x="576795" y="335363"/>
                </a:cubicBezTo>
                <a:cubicBezTo>
                  <a:pt x="586425" y="329181"/>
                  <a:pt x="595459" y="327339"/>
                  <a:pt x="604145" y="327814"/>
                </a:cubicBezTo>
                <a:close/>
                <a:moveTo>
                  <a:pt x="5569231" y="323000"/>
                </a:moveTo>
                <a:cubicBezTo>
                  <a:pt x="5572558" y="340594"/>
                  <a:pt x="5543551" y="332986"/>
                  <a:pt x="5530712" y="335364"/>
                </a:cubicBezTo>
                <a:cubicBezTo>
                  <a:pt x="5540223" y="323000"/>
                  <a:pt x="5553063" y="320623"/>
                  <a:pt x="5569231" y="323000"/>
                </a:cubicBezTo>
                <a:close/>
                <a:moveTo>
                  <a:pt x="1076564" y="315867"/>
                </a:moveTo>
                <a:cubicBezTo>
                  <a:pt x="1111752" y="325853"/>
                  <a:pt x="1153597" y="313489"/>
                  <a:pt x="1179276" y="340594"/>
                </a:cubicBezTo>
                <a:cubicBezTo>
                  <a:pt x="1144087" y="332986"/>
                  <a:pt x="1098913" y="332986"/>
                  <a:pt x="1076564" y="315867"/>
                </a:cubicBezTo>
                <a:close/>
                <a:moveTo>
                  <a:pt x="4514535" y="311112"/>
                </a:moveTo>
                <a:cubicBezTo>
                  <a:pt x="4495514" y="325853"/>
                  <a:pt x="4441303" y="330608"/>
                  <a:pt x="4421807" y="328231"/>
                </a:cubicBezTo>
                <a:close/>
                <a:moveTo>
                  <a:pt x="9715742" y="305881"/>
                </a:moveTo>
                <a:lnTo>
                  <a:pt x="9584023" y="315867"/>
                </a:lnTo>
                <a:lnTo>
                  <a:pt x="9590680" y="310636"/>
                </a:lnTo>
                <a:close/>
                <a:moveTo>
                  <a:pt x="9744272" y="298273"/>
                </a:moveTo>
                <a:lnTo>
                  <a:pt x="9920689" y="310636"/>
                </a:lnTo>
                <a:lnTo>
                  <a:pt x="9738090" y="305881"/>
                </a:lnTo>
                <a:close/>
                <a:moveTo>
                  <a:pt x="5678125" y="298273"/>
                </a:moveTo>
                <a:cubicBezTo>
                  <a:pt x="5684306" y="305881"/>
                  <a:pt x="5692396" y="309210"/>
                  <a:pt x="5700952" y="309685"/>
                </a:cubicBezTo>
                <a:cubicBezTo>
                  <a:pt x="5678601" y="316343"/>
                  <a:pt x="5650544" y="329182"/>
                  <a:pt x="5630100" y="323000"/>
                </a:cubicBezTo>
                <a:cubicBezTo>
                  <a:pt x="5646264" y="315392"/>
                  <a:pt x="5678125" y="313014"/>
                  <a:pt x="5678125" y="298273"/>
                </a:cubicBezTo>
                <a:close/>
                <a:moveTo>
                  <a:pt x="4723284" y="276399"/>
                </a:moveTo>
                <a:lnTo>
                  <a:pt x="4652432" y="285909"/>
                </a:lnTo>
                <a:lnTo>
                  <a:pt x="4662418" y="281154"/>
                </a:lnTo>
                <a:close/>
                <a:moveTo>
                  <a:pt x="6668150" y="275924"/>
                </a:moveTo>
                <a:cubicBezTo>
                  <a:pt x="6655787" y="280679"/>
                  <a:pt x="6640570" y="281154"/>
                  <a:pt x="6631060" y="292091"/>
                </a:cubicBezTo>
                <a:cubicBezTo>
                  <a:pt x="6630109" y="292091"/>
                  <a:pt x="6628682" y="292091"/>
                  <a:pt x="6627732" y="292091"/>
                </a:cubicBezTo>
                <a:cubicBezTo>
                  <a:pt x="6624403" y="288762"/>
                  <a:pt x="6619172" y="284007"/>
                  <a:pt x="6613466" y="286385"/>
                </a:cubicBezTo>
                <a:cubicBezTo>
                  <a:pt x="6617270" y="289714"/>
                  <a:pt x="6622025" y="291616"/>
                  <a:pt x="6627732" y="292091"/>
                </a:cubicBezTo>
                <a:cubicBezTo>
                  <a:pt x="6628682" y="292567"/>
                  <a:pt x="6629158" y="293042"/>
                  <a:pt x="6629634" y="293518"/>
                </a:cubicBezTo>
                <a:cubicBezTo>
                  <a:pt x="6630109" y="293042"/>
                  <a:pt x="6630585" y="292567"/>
                  <a:pt x="6631060" y="292091"/>
                </a:cubicBezTo>
                <a:cubicBezTo>
                  <a:pt x="6645326" y="292091"/>
                  <a:pt x="6661493" y="285909"/>
                  <a:pt x="6668150" y="275924"/>
                </a:cubicBezTo>
                <a:close/>
                <a:moveTo>
                  <a:pt x="6717664" y="275864"/>
                </a:moveTo>
                <a:cubicBezTo>
                  <a:pt x="6714157" y="276875"/>
                  <a:pt x="6710709" y="279728"/>
                  <a:pt x="6706667" y="281630"/>
                </a:cubicBezTo>
                <a:cubicBezTo>
                  <a:pt x="6698108" y="282105"/>
                  <a:pt x="6689548" y="281630"/>
                  <a:pt x="6684318" y="276399"/>
                </a:cubicBezTo>
                <a:lnTo>
                  <a:pt x="6690500" y="281154"/>
                </a:lnTo>
                <a:cubicBezTo>
                  <a:pt x="6697157" y="284958"/>
                  <a:pt x="6702388" y="283532"/>
                  <a:pt x="6706667" y="281630"/>
                </a:cubicBezTo>
                <a:cubicBezTo>
                  <a:pt x="6714752" y="281154"/>
                  <a:pt x="6722835" y="280203"/>
                  <a:pt x="6729017" y="281154"/>
                </a:cubicBezTo>
                <a:cubicBezTo>
                  <a:pt x="6724737" y="275686"/>
                  <a:pt x="6721171" y="274854"/>
                  <a:pt x="6717664" y="275864"/>
                </a:cubicBezTo>
                <a:close/>
                <a:moveTo>
                  <a:pt x="5826722" y="268033"/>
                </a:moveTo>
                <a:cubicBezTo>
                  <a:pt x="5838609" y="267750"/>
                  <a:pt x="5850260" y="271287"/>
                  <a:pt x="5860721" y="281154"/>
                </a:cubicBezTo>
                <a:lnTo>
                  <a:pt x="5738989" y="305881"/>
                </a:lnTo>
                <a:cubicBezTo>
                  <a:pt x="5753254" y="304098"/>
                  <a:pt x="5791058" y="268880"/>
                  <a:pt x="5826722" y="268033"/>
                </a:cubicBezTo>
                <a:close/>
                <a:moveTo>
                  <a:pt x="6822218" y="246917"/>
                </a:moveTo>
                <a:lnTo>
                  <a:pt x="6761352" y="276399"/>
                </a:lnTo>
                <a:cubicBezTo>
                  <a:pt x="6764205" y="278777"/>
                  <a:pt x="6815561" y="271168"/>
                  <a:pt x="6822218" y="246917"/>
                </a:cubicBezTo>
                <a:close/>
                <a:moveTo>
                  <a:pt x="5959629" y="246917"/>
                </a:moveTo>
                <a:cubicBezTo>
                  <a:pt x="5969615" y="271168"/>
                  <a:pt x="5931098" y="261183"/>
                  <a:pt x="5914930" y="264036"/>
                </a:cubicBezTo>
                <a:close/>
                <a:moveTo>
                  <a:pt x="9104760" y="239190"/>
                </a:moveTo>
                <a:cubicBezTo>
                  <a:pt x="9111596" y="239190"/>
                  <a:pt x="9118016" y="240498"/>
                  <a:pt x="9122771" y="246917"/>
                </a:cubicBezTo>
                <a:cubicBezTo>
                  <a:pt x="9109931" y="244064"/>
                  <a:pt x="9084253" y="251672"/>
                  <a:pt x="9084253" y="239309"/>
                </a:cubicBezTo>
                <a:cubicBezTo>
                  <a:pt x="9090672" y="240498"/>
                  <a:pt x="9097924" y="239190"/>
                  <a:pt x="9104760" y="239190"/>
                </a:cubicBezTo>
                <a:close/>
                <a:moveTo>
                  <a:pt x="5261570" y="204596"/>
                </a:moveTo>
                <a:lnTo>
                  <a:pt x="5267752" y="216959"/>
                </a:lnTo>
                <a:cubicBezTo>
                  <a:pt x="5252059" y="216959"/>
                  <a:pt x="5229235" y="209351"/>
                  <a:pt x="5216871" y="221715"/>
                </a:cubicBezTo>
                <a:cubicBezTo>
                  <a:pt x="5223053" y="201743"/>
                  <a:pt x="5248733" y="216959"/>
                  <a:pt x="5261570" y="204596"/>
                </a:cubicBezTo>
                <a:close/>
                <a:moveTo>
                  <a:pt x="5410408" y="185575"/>
                </a:moveTo>
                <a:cubicBezTo>
                  <a:pt x="5412309" y="185575"/>
                  <a:pt x="5414687" y="185575"/>
                  <a:pt x="5416589" y="185575"/>
                </a:cubicBezTo>
                <a:cubicBezTo>
                  <a:pt x="5416113" y="186051"/>
                  <a:pt x="5415638" y="186526"/>
                  <a:pt x="5415162" y="187002"/>
                </a:cubicBezTo>
                <a:close/>
                <a:moveTo>
                  <a:pt x="5431330" y="167030"/>
                </a:moveTo>
                <a:lnTo>
                  <a:pt x="5469846" y="167030"/>
                </a:lnTo>
                <a:cubicBezTo>
                  <a:pt x="5457007" y="178918"/>
                  <a:pt x="5435133" y="185575"/>
                  <a:pt x="5416589" y="185575"/>
                </a:cubicBezTo>
                <a:cubicBezTo>
                  <a:pt x="5421344" y="179393"/>
                  <a:pt x="5434183" y="176540"/>
                  <a:pt x="5431330" y="167030"/>
                </a:cubicBezTo>
                <a:close/>
                <a:moveTo>
                  <a:pt x="6388367" y="144087"/>
                </a:moveTo>
                <a:cubicBezTo>
                  <a:pt x="6408161" y="145632"/>
                  <a:pt x="6428964" y="152051"/>
                  <a:pt x="6450838" y="149911"/>
                </a:cubicBezTo>
                <a:cubicBezTo>
                  <a:pt x="6382364" y="172736"/>
                  <a:pt x="6298197" y="193184"/>
                  <a:pt x="6216408" y="196988"/>
                </a:cubicBezTo>
                <a:cubicBezTo>
                  <a:pt x="6254925" y="187002"/>
                  <a:pt x="6286785" y="169883"/>
                  <a:pt x="6331959" y="167506"/>
                </a:cubicBezTo>
                <a:cubicBezTo>
                  <a:pt x="6349791" y="145870"/>
                  <a:pt x="6368574" y="142541"/>
                  <a:pt x="6388367" y="144087"/>
                </a:cubicBezTo>
                <a:close/>
                <a:moveTo>
                  <a:pt x="5652449" y="132793"/>
                </a:moveTo>
                <a:lnTo>
                  <a:pt x="5623445" y="145156"/>
                </a:lnTo>
                <a:lnTo>
                  <a:pt x="5623445" y="137548"/>
                </a:lnTo>
                <a:close/>
                <a:moveTo>
                  <a:pt x="6546418" y="127562"/>
                </a:moveTo>
                <a:lnTo>
                  <a:pt x="6514558" y="137548"/>
                </a:lnTo>
                <a:lnTo>
                  <a:pt x="6514558" y="132793"/>
                </a:lnTo>
                <a:close/>
                <a:moveTo>
                  <a:pt x="1330671" y="107650"/>
                </a:moveTo>
                <a:cubicBezTo>
                  <a:pt x="1343094" y="107353"/>
                  <a:pt x="1353558" y="109255"/>
                  <a:pt x="1355220" y="120430"/>
                </a:cubicBezTo>
                <a:cubicBezTo>
                  <a:pt x="1336199" y="110444"/>
                  <a:pt x="1304339" y="120430"/>
                  <a:pt x="1294353" y="108066"/>
                </a:cubicBezTo>
                <a:cubicBezTo>
                  <a:pt x="1303863" y="110444"/>
                  <a:pt x="1318248" y="107947"/>
                  <a:pt x="1330671" y="107650"/>
                </a:cubicBezTo>
                <a:close/>
                <a:moveTo>
                  <a:pt x="7975348" y="98080"/>
                </a:moveTo>
                <a:cubicBezTo>
                  <a:pt x="7936831" y="90947"/>
                  <a:pt x="7930649" y="132793"/>
                  <a:pt x="7892132" y="108066"/>
                </a:cubicBezTo>
                <a:cubicBezTo>
                  <a:pt x="7715715" y="152764"/>
                  <a:pt x="7475579" y="142779"/>
                  <a:pt x="7267303" y="187477"/>
                </a:cubicBezTo>
                <a:cubicBezTo>
                  <a:pt x="7174577" y="204596"/>
                  <a:pt x="7081375" y="224568"/>
                  <a:pt x="6998160" y="216959"/>
                </a:cubicBezTo>
                <a:cubicBezTo>
                  <a:pt x="6988649" y="221715"/>
                  <a:pt x="6981992" y="234078"/>
                  <a:pt x="6969153" y="234078"/>
                </a:cubicBezTo>
                <a:cubicBezTo>
                  <a:pt x="6946804" y="216484"/>
                  <a:pt x="6952986" y="216484"/>
                  <a:pt x="6930636" y="226470"/>
                </a:cubicBezTo>
                <a:cubicBezTo>
                  <a:pt x="6935867" y="240260"/>
                  <a:pt x="6921126" y="245015"/>
                  <a:pt x="6902105" y="247868"/>
                </a:cubicBezTo>
                <a:cubicBezTo>
                  <a:pt x="7253988" y="196988"/>
                  <a:pt x="7601591" y="150387"/>
                  <a:pt x="7968691" y="115674"/>
                </a:cubicBezTo>
                <a:cubicBezTo>
                  <a:pt x="7959180" y="115674"/>
                  <a:pt x="7949670" y="115674"/>
                  <a:pt x="7946341" y="108066"/>
                </a:cubicBezTo>
                <a:close/>
                <a:moveTo>
                  <a:pt x="6758022" y="83815"/>
                </a:moveTo>
                <a:cubicBezTo>
                  <a:pt x="6727589" y="99983"/>
                  <a:pt x="6680513" y="118528"/>
                  <a:pt x="6645800" y="102836"/>
                </a:cubicBezTo>
                <a:cubicBezTo>
                  <a:pt x="6668149" y="82864"/>
                  <a:pt x="6690499" y="117577"/>
                  <a:pt x="6716177" y="98081"/>
                </a:cubicBezTo>
                <a:lnTo>
                  <a:pt x="6716177" y="85717"/>
                </a:lnTo>
                <a:cubicBezTo>
                  <a:pt x="6728540" y="83815"/>
                  <a:pt x="6745184" y="87619"/>
                  <a:pt x="6758022" y="83815"/>
                </a:cubicBezTo>
                <a:close/>
                <a:moveTo>
                  <a:pt x="5998622" y="73353"/>
                </a:moveTo>
                <a:lnTo>
                  <a:pt x="5991964" y="85716"/>
                </a:lnTo>
                <a:lnTo>
                  <a:pt x="5969615" y="78108"/>
                </a:lnTo>
                <a:close/>
                <a:moveTo>
                  <a:pt x="8244966" y="68122"/>
                </a:moveTo>
                <a:lnTo>
                  <a:pt x="8244966" y="85716"/>
                </a:lnTo>
                <a:cubicBezTo>
                  <a:pt x="8232127" y="83339"/>
                  <a:pt x="8206449" y="90471"/>
                  <a:pt x="8206449" y="78108"/>
                </a:cubicBezTo>
                <a:close/>
                <a:moveTo>
                  <a:pt x="9369564" y="60990"/>
                </a:moveTo>
                <a:lnTo>
                  <a:pt x="9369564" y="73353"/>
                </a:lnTo>
                <a:lnTo>
                  <a:pt x="9446599" y="73353"/>
                </a:lnTo>
                <a:close/>
                <a:moveTo>
                  <a:pt x="9252706" y="57067"/>
                </a:moveTo>
                <a:cubicBezTo>
                  <a:pt x="9221917" y="54333"/>
                  <a:pt x="9191484" y="56235"/>
                  <a:pt x="9176980" y="68598"/>
                </a:cubicBezTo>
                <a:cubicBezTo>
                  <a:pt x="9222154" y="78108"/>
                  <a:pt x="9289202" y="70975"/>
                  <a:pt x="9330572" y="73353"/>
                </a:cubicBezTo>
                <a:cubicBezTo>
                  <a:pt x="9314643" y="67172"/>
                  <a:pt x="9283496" y="59801"/>
                  <a:pt x="9252706" y="57067"/>
                </a:cubicBezTo>
                <a:close/>
                <a:moveTo>
                  <a:pt x="9107079" y="56235"/>
                </a:moveTo>
                <a:cubicBezTo>
                  <a:pt x="9108506" y="58613"/>
                  <a:pt x="9109932" y="60515"/>
                  <a:pt x="9111359" y="61941"/>
                </a:cubicBezTo>
                <a:cubicBezTo>
                  <a:pt x="9104701" y="60990"/>
                  <a:pt x="9098044" y="62892"/>
                  <a:pt x="9090911" y="68598"/>
                </a:cubicBezTo>
                <a:close/>
                <a:moveTo>
                  <a:pt x="10099958" y="43872"/>
                </a:moveTo>
                <a:cubicBezTo>
                  <a:pt x="10112797" y="40543"/>
                  <a:pt x="10119930" y="45774"/>
                  <a:pt x="10128965" y="48627"/>
                </a:cubicBezTo>
                <a:cubicBezTo>
                  <a:pt x="10115650" y="49102"/>
                  <a:pt x="10102336" y="50529"/>
                  <a:pt x="10099958" y="43872"/>
                </a:cubicBezTo>
                <a:close/>
                <a:moveTo>
                  <a:pt x="9782788" y="26277"/>
                </a:moveTo>
                <a:lnTo>
                  <a:pt x="9792298" y="31508"/>
                </a:lnTo>
                <a:lnTo>
                  <a:pt x="9622539" y="31508"/>
                </a:lnTo>
                <a:close/>
                <a:moveTo>
                  <a:pt x="9019465" y="23186"/>
                </a:moveTo>
                <a:cubicBezTo>
                  <a:pt x="9142029" y="23186"/>
                  <a:pt x="9261384" y="28179"/>
                  <a:pt x="9381452" y="38165"/>
                </a:cubicBezTo>
                <a:cubicBezTo>
                  <a:pt x="9435661" y="75255"/>
                  <a:pt x="9483689" y="60514"/>
                  <a:pt x="9551212" y="72878"/>
                </a:cubicBezTo>
                <a:cubicBezTo>
                  <a:pt x="9609225" y="75731"/>
                  <a:pt x="9679602" y="95227"/>
                  <a:pt x="9727630" y="78108"/>
                </a:cubicBezTo>
                <a:lnTo>
                  <a:pt x="9727630" y="90947"/>
                </a:lnTo>
                <a:cubicBezTo>
                  <a:pt x="9823684" y="105688"/>
                  <a:pt x="9938759" y="85717"/>
                  <a:pt x="10028631" y="108066"/>
                </a:cubicBezTo>
                <a:cubicBezTo>
                  <a:pt x="9954927" y="118052"/>
                  <a:pt x="9830341" y="90947"/>
                  <a:pt x="9727630" y="108066"/>
                </a:cubicBezTo>
                <a:cubicBezTo>
                  <a:pt x="9730958" y="120905"/>
                  <a:pt x="9724776" y="128038"/>
                  <a:pt x="9721448" y="138023"/>
                </a:cubicBezTo>
                <a:cubicBezTo>
                  <a:pt x="9532192" y="118527"/>
                  <a:pt x="9369089" y="155618"/>
                  <a:pt x="9189343" y="133268"/>
                </a:cubicBezTo>
                <a:cubicBezTo>
                  <a:pt x="9144645" y="150387"/>
                  <a:pt x="9112785" y="98556"/>
                  <a:pt x="9083779" y="133268"/>
                </a:cubicBezTo>
                <a:cubicBezTo>
                  <a:pt x="8872649" y="123282"/>
                  <a:pt x="8622527" y="150387"/>
                  <a:pt x="8414250" y="145632"/>
                </a:cubicBezTo>
                <a:cubicBezTo>
                  <a:pt x="8324853" y="145632"/>
                  <a:pt x="8238309" y="165128"/>
                  <a:pt x="8161275" y="175114"/>
                </a:cubicBezTo>
                <a:cubicBezTo>
                  <a:pt x="7593983" y="187477"/>
                  <a:pt x="6994831" y="279252"/>
                  <a:pt x="6459874" y="370551"/>
                </a:cubicBezTo>
                <a:cubicBezTo>
                  <a:pt x="6344798" y="397656"/>
                  <a:pt x="6210228" y="385293"/>
                  <a:pt x="6107516" y="434746"/>
                </a:cubicBezTo>
                <a:cubicBezTo>
                  <a:pt x="6020972" y="407642"/>
                  <a:pt x="5962958" y="484200"/>
                  <a:pt x="5883071" y="471837"/>
                </a:cubicBezTo>
                <a:cubicBezTo>
                  <a:pt x="5803184" y="498941"/>
                  <a:pt x="5678128" y="461851"/>
                  <a:pt x="5630100" y="523668"/>
                </a:cubicBezTo>
                <a:cubicBezTo>
                  <a:pt x="5607752" y="538885"/>
                  <a:pt x="5534042" y="541262"/>
                  <a:pt x="5537370" y="531276"/>
                </a:cubicBezTo>
                <a:cubicBezTo>
                  <a:pt x="5422296" y="558381"/>
                  <a:pt x="5284395" y="593094"/>
                  <a:pt x="5162664" y="637792"/>
                </a:cubicBezTo>
                <a:cubicBezTo>
                  <a:pt x="5165992" y="644925"/>
                  <a:pt x="5175502" y="642547"/>
                  <a:pt x="5185013" y="642547"/>
                </a:cubicBezTo>
                <a:lnTo>
                  <a:pt x="5140313" y="654911"/>
                </a:lnTo>
                <a:lnTo>
                  <a:pt x="5162664" y="642547"/>
                </a:lnTo>
                <a:cubicBezTo>
                  <a:pt x="5136985" y="634939"/>
                  <a:pt x="5101797" y="644925"/>
                  <a:pt x="5076120" y="654911"/>
                </a:cubicBezTo>
                <a:cubicBezTo>
                  <a:pt x="5082302" y="667274"/>
                  <a:pt x="5120818" y="660142"/>
                  <a:pt x="5107980" y="662519"/>
                </a:cubicBezTo>
                <a:lnTo>
                  <a:pt x="5047116" y="679638"/>
                </a:lnTo>
                <a:lnTo>
                  <a:pt x="5053296" y="662519"/>
                </a:lnTo>
                <a:cubicBezTo>
                  <a:pt x="4559706" y="781399"/>
                  <a:pt x="4040444" y="905033"/>
                  <a:pt x="3515026" y="969228"/>
                </a:cubicBezTo>
                <a:cubicBezTo>
                  <a:pt x="3486494" y="978738"/>
                  <a:pt x="3438466" y="971605"/>
                  <a:pt x="3422299" y="998710"/>
                </a:cubicBezTo>
                <a:lnTo>
                  <a:pt x="3378075" y="992528"/>
                </a:lnTo>
                <a:cubicBezTo>
                  <a:pt x="3297712" y="1031996"/>
                  <a:pt x="3179307" y="1004892"/>
                  <a:pt x="3092765" y="1022010"/>
                </a:cubicBezTo>
                <a:lnTo>
                  <a:pt x="3092765" y="1031996"/>
                </a:lnTo>
                <a:cubicBezTo>
                  <a:pt x="3071841" y="1020584"/>
                  <a:pt x="3049967" y="1027241"/>
                  <a:pt x="3029994" y="1034374"/>
                </a:cubicBezTo>
                <a:cubicBezTo>
                  <a:pt x="3030946" y="1033898"/>
                  <a:pt x="3031421" y="1032947"/>
                  <a:pt x="3031896" y="1031996"/>
                </a:cubicBezTo>
                <a:cubicBezTo>
                  <a:pt x="3022387" y="1022010"/>
                  <a:pt x="3009548" y="1019633"/>
                  <a:pt x="2993380" y="1022010"/>
                </a:cubicBezTo>
                <a:cubicBezTo>
                  <a:pt x="2973884" y="1019633"/>
                  <a:pt x="2977214" y="1034374"/>
                  <a:pt x="2977214" y="1044360"/>
                </a:cubicBezTo>
                <a:cubicBezTo>
                  <a:pt x="2791284" y="1029619"/>
                  <a:pt x="2560658" y="1051968"/>
                  <a:pt x="2400412" y="1027241"/>
                </a:cubicBezTo>
                <a:cubicBezTo>
                  <a:pt x="2380915" y="1054345"/>
                  <a:pt x="2336215" y="1012500"/>
                  <a:pt x="2307206" y="1027241"/>
                </a:cubicBezTo>
                <a:cubicBezTo>
                  <a:pt x="2240162" y="1024863"/>
                  <a:pt x="2144105" y="1005367"/>
                  <a:pt x="2076586" y="1022486"/>
                </a:cubicBezTo>
                <a:cubicBezTo>
                  <a:pt x="2086098" y="1037227"/>
                  <a:pt x="2105591" y="1032472"/>
                  <a:pt x="2124611" y="1032472"/>
                </a:cubicBezTo>
                <a:lnTo>
                  <a:pt x="2115101" y="1061954"/>
                </a:lnTo>
                <a:cubicBezTo>
                  <a:pt x="2131267" y="1076695"/>
                  <a:pt x="2182144" y="1059576"/>
                  <a:pt x="2163131" y="1086681"/>
                </a:cubicBezTo>
                <a:cubicBezTo>
                  <a:pt x="2175967" y="1079072"/>
                  <a:pt x="2192132" y="1079072"/>
                  <a:pt x="2201645" y="1091436"/>
                </a:cubicBezTo>
                <a:cubicBezTo>
                  <a:pt x="2217813" y="1051968"/>
                  <a:pt x="2282006" y="1093813"/>
                  <a:pt x="2301025" y="1081450"/>
                </a:cubicBezTo>
                <a:cubicBezTo>
                  <a:pt x="2467934" y="1123771"/>
                  <a:pt x="2705214" y="1096191"/>
                  <a:pt x="2833135" y="1103799"/>
                </a:cubicBezTo>
                <a:lnTo>
                  <a:pt x="2801271" y="1116163"/>
                </a:lnTo>
                <a:cubicBezTo>
                  <a:pt x="3185966" y="1106177"/>
                  <a:pt x="3544983" y="1071464"/>
                  <a:pt x="3910150" y="1009647"/>
                </a:cubicBezTo>
                <a:cubicBezTo>
                  <a:pt x="3814129" y="997283"/>
                  <a:pt x="3701905" y="1029143"/>
                  <a:pt x="3593011" y="1026765"/>
                </a:cubicBezTo>
                <a:lnTo>
                  <a:pt x="3593011" y="1022010"/>
                </a:lnTo>
                <a:cubicBezTo>
                  <a:pt x="3682409" y="1019633"/>
                  <a:pt x="3788450" y="1000137"/>
                  <a:pt x="3871635" y="992528"/>
                </a:cubicBezTo>
                <a:cubicBezTo>
                  <a:pt x="4067071" y="963046"/>
                  <a:pt x="4275349" y="908362"/>
                  <a:pt x="4470786" y="878880"/>
                </a:cubicBezTo>
                <a:cubicBezTo>
                  <a:pt x="4498842" y="874006"/>
                  <a:pt x="4527908" y="871123"/>
                  <a:pt x="4557226" y="868805"/>
                </a:cubicBezTo>
                <a:lnTo>
                  <a:pt x="4628640" y="863376"/>
                </a:lnTo>
                <a:lnTo>
                  <a:pt x="4598202" y="877349"/>
                </a:lnTo>
                <a:cubicBezTo>
                  <a:pt x="4565325" y="887112"/>
                  <a:pt x="4529038" y="884705"/>
                  <a:pt x="4485528" y="892194"/>
                </a:cubicBezTo>
                <a:lnTo>
                  <a:pt x="4479006" y="902722"/>
                </a:lnTo>
                <a:lnTo>
                  <a:pt x="4476847" y="903088"/>
                </a:lnTo>
                <a:lnTo>
                  <a:pt x="4466269" y="901051"/>
                </a:lnTo>
                <a:cubicBezTo>
                  <a:pt x="4457470" y="897663"/>
                  <a:pt x="4448673" y="893383"/>
                  <a:pt x="4447009" y="904558"/>
                </a:cubicBezTo>
                <a:cubicBezTo>
                  <a:pt x="4280580" y="936417"/>
                  <a:pt x="4146010" y="946403"/>
                  <a:pt x="3985759" y="993479"/>
                </a:cubicBezTo>
                <a:cubicBezTo>
                  <a:pt x="4083477" y="969941"/>
                  <a:pt x="4192491" y="950802"/>
                  <a:pt x="4301086" y="932910"/>
                </a:cubicBezTo>
                <a:lnTo>
                  <a:pt x="4476847" y="903088"/>
                </a:lnTo>
                <a:lnTo>
                  <a:pt x="4478573" y="903421"/>
                </a:lnTo>
                <a:lnTo>
                  <a:pt x="4479006" y="902722"/>
                </a:lnTo>
                <a:lnTo>
                  <a:pt x="4613916" y="879831"/>
                </a:lnTo>
                <a:lnTo>
                  <a:pt x="4629521" y="863308"/>
                </a:lnTo>
                <a:lnTo>
                  <a:pt x="4645183" y="862118"/>
                </a:lnTo>
                <a:cubicBezTo>
                  <a:pt x="4703314" y="856887"/>
                  <a:pt x="4759426" y="848209"/>
                  <a:pt x="4807451" y="824671"/>
                </a:cubicBezTo>
                <a:cubicBezTo>
                  <a:pt x="4858809" y="841789"/>
                  <a:pt x="4923003" y="794713"/>
                  <a:pt x="4961519" y="819440"/>
                </a:cubicBezTo>
                <a:lnTo>
                  <a:pt x="4977687" y="802321"/>
                </a:lnTo>
                <a:cubicBezTo>
                  <a:pt x="5022863" y="772839"/>
                  <a:pt x="5035701" y="831803"/>
                  <a:pt x="5070891" y="802321"/>
                </a:cubicBezTo>
                <a:lnTo>
                  <a:pt x="5064232" y="794713"/>
                </a:lnTo>
                <a:cubicBezTo>
                  <a:pt x="5105602" y="742882"/>
                  <a:pt x="5192147" y="794713"/>
                  <a:pt x="5246830" y="755245"/>
                </a:cubicBezTo>
                <a:cubicBezTo>
                  <a:pt x="5282017" y="728141"/>
                  <a:pt x="5384730" y="760476"/>
                  <a:pt x="5371891" y="713400"/>
                </a:cubicBezTo>
                <a:lnTo>
                  <a:pt x="5384730" y="725763"/>
                </a:lnTo>
                <a:cubicBezTo>
                  <a:pt x="5410408" y="725763"/>
                  <a:pt x="5432757" y="722910"/>
                  <a:pt x="5448925" y="705791"/>
                </a:cubicBezTo>
                <a:cubicBezTo>
                  <a:pt x="5442743" y="695805"/>
                  <a:pt x="5426576" y="703414"/>
                  <a:pt x="5417065" y="701036"/>
                </a:cubicBezTo>
                <a:cubicBezTo>
                  <a:pt x="5471750" y="691050"/>
                  <a:pt x="5519776" y="671078"/>
                  <a:pt x="5577317" y="671078"/>
                </a:cubicBezTo>
                <a:lnTo>
                  <a:pt x="5455582" y="701036"/>
                </a:lnTo>
                <a:cubicBezTo>
                  <a:pt x="5468421" y="718630"/>
                  <a:pt x="5519776" y="711022"/>
                  <a:pt x="5510266" y="735749"/>
                </a:cubicBezTo>
                <a:cubicBezTo>
                  <a:pt x="5538322" y="728616"/>
                  <a:pt x="5573037" y="730518"/>
                  <a:pt x="5601571" y="714351"/>
                </a:cubicBezTo>
                <a:cubicBezTo>
                  <a:pt x="5633906" y="740980"/>
                  <a:pt x="5680030" y="702938"/>
                  <a:pt x="5718542" y="725763"/>
                </a:cubicBezTo>
                <a:cubicBezTo>
                  <a:pt x="5753731" y="721008"/>
                  <a:pt x="5757059" y="688673"/>
                  <a:pt x="5801758" y="701036"/>
                </a:cubicBezTo>
                <a:cubicBezTo>
                  <a:pt x="5843128" y="663946"/>
                  <a:pt x="5923490" y="681064"/>
                  <a:pt x="5971518" y="676309"/>
                </a:cubicBezTo>
                <a:cubicBezTo>
                  <a:pt x="5981028" y="661568"/>
                  <a:pt x="6016216" y="683917"/>
                  <a:pt x="6016216" y="659191"/>
                </a:cubicBezTo>
                <a:cubicBezTo>
                  <a:pt x="6057586" y="651582"/>
                  <a:pt x="6105613" y="666799"/>
                  <a:pt x="6147459" y="646827"/>
                </a:cubicBezTo>
                <a:cubicBezTo>
                  <a:pt x="6166479" y="629233"/>
                  <a:pt x="6195486" y="659191"/>
                  <a:pt x="6208325" y="636841"/>
                </a:cubicBezTo>
                <a:cubicBezTo>
                  <a:pt x="6461776" y="624478"/>
                  <a:pt x="6718080" y="540311"/>
                  <a:pt x="6971055" y="547919"/>
                </a:cubicBezTo>
                <a:lnTo>
                  <a:pt x="6993405" y="527948"/>
                </a:lnTo>
                <a:cubicBezTo>
                  <a:pt x="7448475" y="463277"/>
                  <a:pt x="7910202" y="441404"/>
                  <a:pt x="8345776" y="409068"/>
                </a:cubicBezTo>
                <a:lnTo>
                  <a:pt x="8332937" y="429040"/>
                </a:lnTo>
                <a:cubicBezTo>
                  <a:pt x="8387146" y="441404"/>
                  <a:pt x="8448012" y="429040"/>
                  <a:pt x="8499368" y="416677"/>
                </a:cubicBezTo>
                <a:cubicBezTo>
                  <a:pt x="8496514" y="409068"/>
                  <a:pt x="8486529" y="409068"/>
                  <a:pt x="8477019" y="409068"/>
                </a:cubicBezTo>
                <a:cubicBezTo>
                  <a:pt x="8483676" y="406691"/>
                  <a:pt x="8534556" y="419054"/>
                  <a:pt x="8563562" y="399083"/>
                </a:cubicBezTo>
                <a:lnTo>
                  <a:pt x="8393803" y="391474"/>
                </a:lnTo>
                <a:cubicBezTo>
                  <a:pt x="8409971" y="361517"/>
                  <a:pt x="8361944" y="373880"/>
                  <a:pt x="8345776" y="361517"/>
                </a:cubicBezTo>
                <a:cubicBezTo>
                  <a:pt x="8419481" y="356761"/>
                  <a:pt x="8525046" y="356761"/>
                  <a:pt x="8602079" y="373880"/>
                </a:cubicBezTo>
                <a:cubicBezTo>
                  <a:pt x="8589241" y="376258"/>
                  <a:pt x="8569744" y="368649"/>
                  <a:pt x="8563562" y="378635"/>
                </a:cubicBezTo>
                <a:cubicBezTo>
                  <a:pt x="8669127" y="410970"/>
                  <a:pt x="8816538" y="368649"/>
                  <a:pt x="8932088" y="390999"/>
                </a:cubicBezTo>
                <a:cubicBezTo>
                  <a:pt x="9002941" y="408117"/>
                  <a:pt x="9150351" y="381013"/>
                  <a:pt x="9217399" y="415726"/>
                </a:cubicBezTo>
                <a:cubicBezTo>
                  <a:pt x="9163190" y="410970"/>
                  <a:pt x="9098995" y="422858"/>
                  <a:pt x="9038129" y="428089"/>
                </a:cubicBezTo>
                <a:lnTo>
                  <a:pt x="9038129" y="432844"/>
                </a:lnTo>
                <a:lnTo>
                  <a:pt x="8547870" y="449963"/>
                </a:lnTo>
                <a:cubicBezTo>
                  <a:pt x="8525521" y="452816"/>
                  <a:pt x="8451816" y="445208"/>
                  <a:pt x="8422810" y="457571"/>
                </a:cubicBezTo>
                <a:cubicBezTo>
                  <a:pt x="8409971" y="459949"/>
                  <a:pt x="8403313" y="449963"/>
                  <a:pt x="8393803" y="449963"/>
                </a:cubicBezTo>
                <a:cubicBezTo>
                  <a:pt x="8322951" y="474690"/>
                  <a:pt x="8217386" y="479445"/>
                  <a:pt x="8130842" y="467081"/>
                </a:cubicBezTo>
                <a:cubicBezTo>
                  <a:pt x="8053808" y="499417"/>
                  <a:pt x="7976774" y="481823"/>
                  <a:pt x="7893559" y="504172"/>
                </a:cubicBezTo>
                <a:cubicBezTo>
                  <a:pt x="7896412" y="506549"/>
                  <a:pt x="7903069" y="508927"/>
                  <a:pt x="7899741" y="516535"/>
                </a:cubicBezTo>
                <a:cubicBezTo>
                  <a:pt x="7864552" y="523668"/>
                  <a:pt x="7836021" y="496564"/>
                  <a:pt x="7807014" y="508927"/>
                </a:cubicBezTo>
                <a:cubicBezTo>
                  <a:pt x="7813196" y="513682"/>
                  <a:pt x="7819854" y="516535"/>
                  <a:pt x="7816525" y="521290"/>
                </a:cubicBezTo>
                <a:lnTo>
                  <a:pt x="7630598" y="526046"/>
                </a:lnTo>
                <a:lnTo>
                  <a:pt x="7614430" y="538409"/>
                </a:lnTo>
                <a:lnTo>
                  <a:pt x="7662457" y="563136"/>
                </a:lnTo>
                <a:cubicBezTo>
                  <a:pt x="7793700" y="553626"/>
                  <a:pt x="7998649" y="533654"/>
                  <a:pt x="8162226" y="533654"/>
                </a:cubicBezTo>
                <a:lnTo>
                  <a:pt x="8152716" y="526046"/>
                </a:lnTo>
                <a:cubicBezTo>
                  <a:pt x="8274448" y="530801"/>
                  <a:pt x="8431369" y="543164"/>
                  <a:pt x="8575450" y="538409"/>
                </a:cubicBezTo>
                <a:lnTo>
                  <a:pt x="8498417" y="555528"/>
                </a:lnTo>
                <a:cubicBezTo>
                  <a:pt x="8924480" y="607359"/>
                  <a:pt x="9353873" y="557905"/>
                  <a:pt x="9767097" y="585010"/>
                </a:cubicBezTo>
                <a:lnTo>
                  <a:pt x="9821782" y="604982"/>
                </a:lnTo>
                <a:cubicBezTo>
                  <a:pt x="9828439" y="597373"/>
                  <a:pt x="9841278" y="594996"/>
                  <a:pt x="9837949" y="585010"/>
                </a:cubicBezTo>
                <a:lnTo>
                  <a:pt x="9869809" y="585010"/>
                </a:lnTo>
                <a:cubicBezTo>
                  <a:pt x="9869809" y="592618"/>
                  <a:pt x="9866481" y="600226"/>
                  <a:pt x="9875991" y="604982"/>
                </a:cubicBezTo>
                <a:cubicBezTo>
                  <a:pt x="9888830" y="602128"/>
                  <a:pt x="9908326" y="609737"/>
                  <a:pt x="9914507" y="597373"/>
                </a:cubicBezTo>
                <a:lnTo>
                  <a:pt x="9908326" y="592618"/>
                </a:lnTo>
                <a:cubicBezTo>
                  <a:pt x="9927822" y="592618"/>
                  <a:pt x="9937332" y="590241"/>
                  <a:pt x="9937332" y="604982"/>
                </a:cubicBezTo>
                <a:cubicBezTo>
                  <a:pt x="9975849" y="592618"/>
                  <a:pt x="9982031" y="607359"/>
                  <a:pt x="10007709" y="585010"/>
                </a:cubicBezTo>
                <a:cubicBezTo>
                  <a:pt x="10030058" y="582632"/>
                  <a:pt x="10055736" y="587863"/>
                  <a:pt x="10046226" y="604982"/>
                </a:cubicBezTo>
                <a:cubicBezTo>
                  <a:pt x="10270670" y="582632"/>
                  <a:pt x="10469436" y="642072"/>
                  <a:pt x="10677713" y="622100"/>
                </a:cubicBezTo>
                <a:cubicBezTo>
                  <a:pt x="10668203" y="624478"/>
                  <a:pt x="10668203" y="631611"/>
                  <a:pt x="10668203" y="639219"/>
                </a:cubicBezTo>
                <a:lnTo>
                  <a:pt x="10370053" y="651582"/>
                </a:lnTo>
                <a:lnTo>
                  <a:pt x="10331536" y="673932"/>
                </a:lnTo>
                <a:lnTo>
                  <a:pt x="10453269" y="693428"/>
                </a:lnTo>
                <a:cubicBezTo>
                  <a:pt x="10427590" y="698658"/>
                  <a:pt x="10392403" y="693428"/>
                  <a:pt x="10370053" y="703414"/>
                </a:cubicBezTo>
                <a:cubicBezTo>
                  <a:pt x="10542666" y="740504"/>
                  <a:pt x="10735250" y="686295"/>
                  <a:pt x="10892171" y="703414"/>
                </a:cubicBezTo>
                <a:cubicBezTo>
                  <a:pt x="10808956" y="715777"/>
                  <a:pt x="10712901" y="700561"/>
                  <a:pt x="10645377" y="745259"/>
                </a:cubicBezTo>
                <a:cubicBezTo>
                  <a:pt x="10626357" y="752392"/>
                  <a:pt x="10651559" y="754770"/>
                  <a:pt x="10645377" y="762378"/>
                </a:cubicBezTo>
                <a:cubicBezTo>
                  <a:pt x="10635867" y="762378"/>
                  <a:pt x="10626357" y="762378"/>
                  <a:pt x="10623028" y="769986"/>
                </a:cubicBezTo>
                <a:cubicBezTo>
                  <a:pt x="10625406" y="771413"/>
                  <a:pt x="10627784" y="774266"/>
                  <a:pt x="10632063" y="775217"/>
                </a:cubicBezTo>
                <a:lnTo>
                  <a:pt x="10305858" y="792335"/>
                </a:lnTo>
                <a:cubicBezTo>
                  <a:pt x="10379563" y="812307"/>
                  <a:pt x="10491786" y="797566"/>
                  <a:pt x="10575001" y="812307"/>
                </a:cubicBezTo>
                <a:lnTo>
                  <a:pt x="10437101" y="829426"/>
                </a:lnTo>
                <a:lnTo>
                  <a:pt x="10529827" y="841789"/>
                </a:lnTo>
                <a:cubicBezTo>
                  <a:pt x="10424262" y="846544"/>
                  <a:pt x="10305858" y="826573"/>
                  <a:pt x="10215985" y="858908"/>
                </a:cubicBezTo>
                <a:cubicBezTo>
                  <a:pt x="10376235" y="878404"/>
                  <a:pt x="10571673" y="843691"/>
                  <a:pt x="10754271" y="863663"/>
                </a:cubicBezTo>
                <a:cubicBezTo>
                  <a:pt x="10827977" y="880782"/>
                  <a:pt x="10911668" y="878404"/>
                  <a:pt x="10991554" y="888390"/>
                </a:cubicBezTo>
                <a:lnTo>
                  <a:pt x="10991554" y="900753"/>
                </a:lnTo>
                <a:lnTo>
                  <a:pt x="11011594" y="905552"/>
                </a:lnTo>
                <a:lnTo>
                  <a:pt x="10959078" y="905643"/>
                </a:lnTo>
                <a:cubicBezTo>
                  <a:pt x="10875736" y="903547"/>
                  <a:pt x="10778285" y="898376"/>
                  <a:pt x="10706244" y="922627"/>
                </a:cubicBezTo>
                <a:cubicBezTo>
                  <a:pt x="10754271" y="925480"/>
                  <a:pt x="10846997" y="917872"/>
                  <a:pt x="10876004" y="930235"/>
                </a:cubicBezTo>
                <a:cubicBezTo>
                  <a:pt x="10773292" y="949732"/>
                  <a:pt x="10648230" y="934991"/>
                  <a:pt x="10529827" y="947354"/>
                </a:cubicBezTo>
                <a:lnTo>
                  <a:pt x="10523170" y="969703"/>
                </a:lnTo>
                <a:lnTo>
                  <a:pt x="10798970" y="977312"/>
                </a:lnTo>
                <a:lnTo>
                  <a:pt x="10798970" y="989675"/>
                </a:lnTo>
                <a:cubicBezTo>
                  <a:pt x="10773292" y="976836"/>
                  <a:pt x="10725265" y="982067"/>
                  <a:pt x="10721936" y="1006794"/>
                </a:cubicBezTo>
                <a:cubicBezTo>
                  <a:pt x="10571197" y="1009171"/>
                  <a:pt x="10430444" y="1049115"/>
                  <a:pt x="10283033" y="1041506"/>
                </a:cubicBezTo>
                <a:cubicBezTo>
                  <a:pt x="10283033" y="1066233"/>
                  <a:pt x="10324879" y="1043884"/>
                  <a:pt x="10331060" y="1058625"/>
                </a:cubicBezTo>
                <a:cubicBezTo>
                  <a:pt x="10318222" y="1061478"/>
                  <a:pt x="10305383" y="1053870"/>
                  <a:pt x="10299201" y="1066233"/>
                </a:cubicBezTo>
                <a:lnTo>
                  <a:pt x="10337718" y="1078597"/>
                </a:lnTo>
                <a:cubicBezTo>
                  <a:pt x="10299201" y="1078597"/>
                  <a:pt x="10257831" y="1046262"/>
                  <a:pt x="10215985" y="1070989"/>
                </a:cubicBezTo>
                <a:lnTo>
                  <a:pt x="10238335" y="1083352"/>
                </a:lnTo>
                <a:cubicBezTo>
                  <a:pt x="10196965" y="1108079"/>
                  <a:pt x="10110420" y="1083352"/>
                  <a:pt x="10084743" y="1108079"/>
                </a:cubicBezTo>
                <a:cubicBezTo>
                  <a:pt x="10059064" y="1090485"/>
                  <a:pt x="10033387" y="1110457"/>
                  <a:pt x="10007709" y="1112834"/>
                </a:cubicBezTo>
                <a:lnTo>
                  <a:pt x="10052407" y="1129953"/>
                </a:lnTo>
                <a:cubicBezTo>
                  <a:pt x="10023401" y="1149925"/>
                  <a:pt x="9965863" y="1142316"/>
                  <a:pt x="9936857" y="1137561"/>
                </a:cubicBezTo>
                <a:cubicBezTo>
                  <a:pt x="9959682" y="1139939"/>
                  <a:pt x="9985360" y="1132330"/>
                  <a:pt x="9991541" y="1117589"/>
                </a:cubicBezTo>
                <a:cubicBezTo>
                  <a:pt x="9969192" y="1119967"/>
                  <a:pt x="9908326" y="1119967"/>
                  <a:pt x="9914507" y="1095240"/>
                </a:cubicBezTo>
                <a:cubicBezTo>
                  <a:pt x="9844131" y="1122345"/>
                  <a:pt x="9760916" y="1117114"/>
                  <a:pt x="9683881" y="1124722"/>
                </a:cubicBezTo>
                <a:cubicBezTo>
                  <a:pt x="9699573" y="1142316"/>
                  <a:pt x="9750929" y="1134708"/>
                  <a:pt x="9767097" y="1154680"/>
                </a:cubicBezTo>
                <a:lnTo>
                  <a:pt x="9639183" y="1167043"/>
                </a:lnTo>
                <a:lnTo>
                  <a:pt x="9744747" y="1184162"/>
                </a:lnTo>
                <a:cubicBezTo>
                  <a:pt x="9610177" y="1186539"/>
                  <a:pt x="9495101" y="1174176"/>
                  <a:pt x="9370040" y="1196525"/>
                </a:cubicBezTo>
                <a:cubicBezTo>
                  <a:pt x="9549786" y="1218874"/>
                  <a:pt x="9719545" y="1199378"/>
                  <a:pt x="9914983" y="1214119"/>
                </a:cubicBezTo>
                <a:lnTo>
                  <a:pt x="9937332" y="1236469"/>
                </a:lnTo>
                <a:lnTo>
                  <a:pt x="9946842" y="1219350"/>
                </a:lnTo>
                <a:cubicBezTo>
                  <a:pt x="10030058" y="1244077"/>
                  <a:pt x="10167483" y="1221728"/>
                  <a:pt x="10260684" y="1236469"/>
                </a:cubicBezTo>
                <a:cubicBezTo>
                  <a:pt x="10109945" y="1263573"/>
                  <a:pt x="9962534" y="1231238"/>
                  <a:pt x="9805614" y="1265951"/>
                </a:cubicBezTo>
                <a:cubicBezTo>
                  <a:pt x="10020548" y="1288300"/>
                  <a:pt x="10199818" y="1278314"/>
                  <a:pt x="10420933" y="1265951"/>
                </a:cubicBezTo>
                <a:cubicBezTo>
                  <a:pt x="10465632" y="1235993"/>
                  <a:pt x="10555505" y="1248357"/>
                  <a:pt x="10613043" y="1255965"/>
                </a:cubicBezTo>
                <a:lnTo>
                  <a:pt x="10600203" y="1273084"/>
                </a:lnTo>
                <a:cubicBezTo>
                  <a:pt x="10375759" y="1277839"/>
                  <a:pt x="10113273" y="1310174"/>
                  <a:pt x="9875991" y="1290202"/>
                </a:cubicBezTo>
                <a:cubicBezTo>
                  <a:pt x="9821782" y="1309698"/>
                  <a:pt x="9744747" y="1302566"/>
                  <a:pt x="9683881" y="1294957"/>
                </a:cubicBezTo>
                <a:lnTo>
                  <a:pt x="9690063" y="1290202"/>
                </a:lnTo>
                <a:cubicBezTo>
                  <a:pt x="9440417" y="1260245"/>
                  <a:pt x="9184113" y="1297335"/>
                  <a:pt x="8946829" y="1294957"/>
                </a:cubicBezTo>
                <a:cubicBezTo>
                  <a:pt x="8296322" y="1334425"/>
                  <a:pt x="7575438" y="1366760"/>
                  <a:pt x="6947280" y="1480409"/>
                </a:cubicBezTo>
                <a:cubicBezTo>
                  <a:pt x="7133206" y="1488017"/>
                  <a:pt x="7312477" y="1440941"/>
                  <a:pt x="7498404" y="1433333"/>
                </a:cubicBezTo>
                <a:lnTo>
                  <a:pt x="7498404" y="1420969"/>
                </a:lnTo>
                <a:lnTo>
                  <a:pt x="7623465" y="1413361"/>
                </a:lnTo>
                <a:cubicBezTo>
                  <a:pt x="7719995" y="1448074"/>
                  <a:pt x="7841728" y="1400998"/>
                  <a:pt x="7947293" y="1413361"/>
                </a:cubicBezTo>
                <a:cubicBezTo>
                  <a:pt x="8127038" y="1410984"/>
                  <a:pt x="8380013" y="1346313"/>
                  <a:pt x="8562612" y="1378648"/>
                </a:cubicBezTo>
                <a:lnTo>
                  <a:pt x="8536934" y="1361530"/>
                </a:lnTo>
                <a:lnTo>
                  <a:pt x="8562612" y="1361530"/>
                </a:lnTo>
                <a:cubicBezTo>
                  <a:pt x="8629659" y="1319684"/>
                  <a:pt x="8700512" y="1339656"/>
                  <a:pt x="8783727" y="1332048"/>
                </a:cubicBezTo>
                <a:lnTo>
                  <a:pt x="8783727" y="1344411"/>
                </a:lnTo>
                <a:lnTo>
                  <a:pt x="8700512" y="1349166"/>
                </a:lnTo>
                <a:lnTo>
                  <a:pt x="8716679" y="1373893"/>
                </a:lnTo>
                <a:cubicBezTo>
                  <a:pt x="8684820" y="1373893"/>
                  <a:pt x="8639646" y="1363907"/>
                  <a:pt x="8630135" y="1391012"/>
                </a:cubicBezTo>
                <a:cubicBezTo>
                  <a:pt x="8457047" y="1418116"/>
                  <a:pt x="8219764" y="1381026"/>
                  <a:pt x="8037165" y="1442843"/>
                </a:cubicBezTo>
                <a:cubicBezTo>
                  <a:pt x="8021473" y="1428102"/>
                  <a:pt x="8005306" y="1445221"/>
                  <a:pt x="7992467" y="1455207"/>
                </a:cubicBezTo>
                <a:lnTo>
                  <a:pt x="8075682" y="1472325"/>
                </a:lnTo>
                <a:cubicBezTo>
                  <a:pt x="8001977" y="1479934"/>
                  <a:pt x="7918761" y="1484689"/>
                  <a:pt x="7854566" y="1492297"/>
                </a:cubicBezTo>
                <a:cubicBezTo>
                  <a:pt x="7562598" y="1507038"/>
                  <a:pt x="7283945" y="1549359"/>
                  <a:pt x="7014803" y="1591205"/>
                </a:cubicBezTo>
                <a:cubicBezTo>
                  <a:pt x="7104676" y="1618309"/>
                  <a:pt x="7226408" y="1591205"/>
                  <a:pt x="7300113" y="1591205"/>
                </a:cubicBezTo>
                <a:cubicBezTo>
                  <a:pt x="7258268" y="1611176"/>
                  <a:pt x="7197401" y="1603568"/>
                  <a:pt x="7162213" y="1621162"/>
                </a:cubicBezTo>
                <a:cubicBezTo>
                  <a:pt x="7273960" y="1631148"/>
                  <a:pt x="7370490" y="1606421"/>
                  <a:pt x="7476055" y="1598813"/>
                </a:cubicBezTo>
                <a:lnTo>
                  <a:pt x="7485565" y="1615932"/>
                </a:lnTo>
                <a:cubicBezTo>
                  <a:pt x="7495551" y="1613554"/>
                  <a:pt x="7508389" y="1621162"/>
                  <a:pt x="7514571" y="1611176"/>
                </a:cubicBezTo>
                <a:lnTo>
                  <a:pt x="7498404" y="1598813"/>
                </a:lnTo>
                <a:cubicBezTo>
                  <a:pt x="7520753" y="1603568"/>
                  <a:pt x="7584948" y="1583596"/>
                  <a:pt x="7562598" y="1615932"/>
                </a:cubicBezTo>
                <a:cubicBezTo>
                  <a:pt x="7828888" y="1606421"/>
                  <a:pt x="8104213" y="1561723"/>
                  <a:pt x="8376685" y="1561723"/>
                </a:cubicBezTo>
                <a:lnTo>
                  <a:pt x="8376685" y="1556492"/>
                </a:lnTo>
                <a:lnTo>
                  <a:pt x="9062380" y="1502283"/>
                </a:lnTo>
                <a:cubicBezTo>
                  <a:pt x="8809405" y="1487542"/>
                  <a:pt x="8543116" y="1534618"/>
                  <a:pt x="8277302" y="1509891"/>
                </a:cubicBezTo>
                <a:lnTo>
                  <a:pt x="8254952" y="1497528"/>
                </a:lnTo>
                <a:lnTo>
                  <a:pt x="8238784" y="1514646"/>
                </a:lnTo>
                <a:lnTo>
                  <a:pt x="8052857" y="1509891"/>
                </a:lnTo>
                <a:cubicBezTo>
                  <a:pt x="8016718" y="1533667"/>
                  <a:pt x="7985333" y="1512269"/>
                  <a:pt x="7952523" y="1512744"/>
                </a:cubicBezTo>
                <a:cubicBezTo>
                  <a:pt x="8084241" y="1495150"/>
                  <a:pt x="8240211" y="1492297"/>
                  <a:pt x="8360517" y="1485164"/>
                </a:cubicBezTo>
                <a:lnTo>
                  <a:pt x="8382866" y="1468046"/>
                </a:lnTo>
                <a:cubicBezTo>
                  <a:pt x="8543116" y="1465668"/>
                  <a:pt x="8719532" y="1423823"/>
                  <a:pt x="8876453" y="1438564"/>
                </a:cubicBezTo>
                <a:cubicBezTo>
                  <a:pt x="8885963" y="1420969"/>
                  <a:pt x="8921152" y="1435710"/>
                  <a:pt x="8914970" y="1408606"/>
                </a:cubicBezTo>
                <a:cubicBezTo>
                  <a:pt x="8908789" y="1401473"/>
                  <a:pt x="8899278" y="1403851"/>
                  <a:pt x="8892620" y="1403851"/>
                </a:cubicBezTo>
                <a:lnTo>
                  <a:pt x="8892620" y="1383879"/>
                </a:lnTo>
                <a:cubicBezTo>
                  <a:pt x="8905460" y="1386732"/>
                  <a:pt x="8918299" y="1381501"/>
                  <a:pt x="8931138" y="1379124"/>
                </a:cubicBezTo>
                <a:cubicBezTo>
                  <a:pt x="8956816" y="1403851"/>
                  <a:pt x="9008171" y="1399096"/>
                  <a:pt x="9052870" y="1391487"/>
                </a:cubicBezTo>
                <a:cubicBezTo>
                  <a:pt x="9023864" y="1403851"/>
                  <a:pt x="9062380" y="1428578"/>
                  <a:pt x="9014353" y="1420969"/>
                </a:cubicBezTo>
                <a:lnTo>
                  <a:pt x="9014353" y="1413361"/>
                </a:lnTo>
                <a:cubicBezTo>
                  <a:pt x="9023864" y="1413361"/>
                  <a:pt x="9033374" y="1416214"/>
                  <a:pt x="9036702" y="1408606"/>
                </a:cubicBezTo>
                <a:cubicBezTo>
                  <a:pt x="9023864" y="1381501"/>
                  <a:pt x="9001514" y="1408606"/>
                  <a:pt x="8985347" y="1408606"/>
                </a:cubicBezTo>
                <a:cubicBezTo>
                  <a:pt x="9023388" y="1413837"/>
                  <a:pt x="8969179" y="1420969"/>
                  <a:pt x="8991528" y="1433333"/>
                </a:cubicBezTo>
                <a:cubicBezTo>
                  <a:pt x="9222154" y="1418592"/>
                  <a:pt x="9484640" y="1411459"/>
                  <a:pt x="9699573" y="1413837"/>
                </a:cubicBezTo>
                <a:cubicBezTo>
                  <a:pt x="9686735" y="1416690"/>
                  <a:pt x="9673896" y="1409081"/>
                  <a:pt x="9667714" y="1421445"/>
                </a:cubicBezTo>
                <a:cubicBezTo>
                  <a:pt x="9696720" y="1451403"/>
                  <a:pt x="9744747" y="1409081"/>
                  <a:pt x="9767097" y="1439039"/>
                </a:cubicBezTo>
                <a:cubicBezTo>
                  <a:pt x="9741419" y="1441417"/>
                  <a:pt x="9706231" y="1429053"/>
                  <a:pt x="9690063" y="1451403"/>
                </a:cubicBezTo>
                <a:cubicBezTo>
                  <a:pt x="9814649" y="1486115"/>
                  <a:pt x="9981556" y="1434284"/>
                  <a:pt x="10112798" y="1451403"/>
                </a:cubicBezTo>
                <a:lnTo>
                  <a:pt x="10112798" y="1443794"/>
                </a:lnTo>
                <a:cubicBezTo>
                  <a:pt x="10225020" y="1433808"/>
                  <a:pt x="10356263" y="1436186"/>
                  <a:pt x="10458975" y="1443794"/>
                </a:cubicBezTo>
                <a:cubicBezTo>
                  <a:pt x="10436150" y="1448549"/>
                  <a:pt x="10404291" y="1433808"/>
                  <a:pt x="10391451" y="1456158"/>
                </a:cubicBezTo>
                <a:cubicBezTo>
                  <a:pt x="10433297" y="1446647"/>
                  <a:pt x="10487506" y="1478507"/>
                  <a:pt x="10529351" y="1451403"/>
                </a:cubicBezTo>
                <a:lnTo>
                  <a:pt x="10507002" y="1434284"/>
                </a:lnTo>
                <a:lnTo>
                  <a:pt x="10612567" y="1439515"/>
                </a:lnTo>
                <a:cubicBezTo>
                  <a:pt x="10587364" y="1451878"/>
                  <a:pt x="10571197" y="1437137"/>
                  <a:pt x="10545519" y="1451878"/>
                </a:cubicBezTo>
                <a:cubicBezTo>
                  <a:pt x="10548848" y="1459011"/>
                  <a:pt x="10558358" y="1456633"/>
                  <a:pt x="10567869" y="1456633"/>
                </a:cubicBezTo>
                <a:lnTo>
                  <a:pt x="10567869" y="1481360"/>
                </a:lnTo>
                <a:cubicBezTo>
                  <a:pt x="10615896" y="1498479"/>
                  <a:pt x="10670580" y="1468521"/>
                  <a:pt x="10705768" y="1498479"/>
                </a:cubicBezTo>
                <a:cubicBezTo>
                  <a:pt x="10462304" y="1490870"/>
                  <a:pt x="10167483" y="1510842"/>
                  <a:pt x="9914507" y="1523206"/>
                </a:cubicBezTo>
                <a:cubicBezTo>
                  <a:pt x="9911179" y="1493248"/>
                  <a:pt x="9866481" y="1505612"/>
                  <a:pt x="9853641" y="1503234"/>
                </a:cubicBezTo>
                <a:cubicBezTo>
                  <a:pt x="9856019" y="1505850"/>
                  <a:pt x="9858872" y="1508822"/>
                  <a:pt x="9862142" y="1511318"/>
                </a:cubicBezTo>
                <a:lnTo>
                  <a:pt x="9873055" y="1516509"/>
                </a:lnTo>
                <a:lnTo>
                  <a:pt x="9873138" y="1516548"/>
                </a:lnTo>
                <a:lnTo>
                  <a:pt x="9629197" y="1545080"/>
                </a:lnTo>
                <a:cubicBezTo>
                  <a:pt x="9600666" y="1552688"/>
                  <a:pt x="9574988" y="1515597"/>
                  <a:pt x="9562149" y="1545080"/>
                </a:cubicBezTo>
                <a:lnTo>
                  <a:pt x="9283496" y="1562198"/>
                </a:lnTo>
                <a:lnTo>
                  <a:pt x="9277314" y="1545080"/>
                </a:lnTo>
                <a:lnTo>
                  <a:pt x="9229287" y="1574562"/>
                </a:lnTo>
                <a:lnTo>
                  <a:pt x="8816062" y="1616407"/>
                </a:lnTo>
                <a:cubicBezTo>
                  <a:pt x="8777545" y="1633526"/>
                  <a:pt x="8729518" y="1604044"/>
                  <a:pt x="8716679" y="1641134"/>
                </a:cubicBezTo>
                <a:cubicBezTo>
                  <a:pt x="8688148" y="1643512"/>
                  <a:pt x="8691001" y="1633526"/>
                  <a:pt x="8668652" y="1628771"/>
                </a:cubicBezTo>
                <a:cubicBezTo>
                  <a:pt x="8652485" y="1634001"/>
                  <a:pt x="8671980" y="1646365"/>
                  <a:pt x="8678162" y="1651120"/>
                </a:cubicBezTo>
                <a:cubicBezTo>
                  <a:pt x="8697183" y="1648742"/>
                  <a:pt x="8722861" y="1656351"/>
                  <a:pt x="8739028" y="1646365"/>
                </a:cubicBezTo>
                <a:lnTo>
                  <a:pt x="8729518" y="1641610"/>
                </a:lnTo>
                <a:lnTo>
                  <a:pt x="8755196" y="1641610"/>
                </a:lnTo>
                <a:lnTo>
                  <a:pt x="8755196" y="1634001"/>
                </a:lnTo>
                <a:lnTo>
                  <a:pt x="8768035" y="1634001"/>
                </a:lnTo>
                <a:lnTo>
                  <a:pt x="8768035" y="1641610"/>
                </a:lnTo>
                <a:lnTo>
                  <a:pt x="8806552" y="1634001"/>
                </a:lnTo>
                <a:cubicBezTo>
                  <a:pt x="8931613" y="1626393"/>
                  <a:pt x="9050492" y="1626393"/>
                  <a:pt x="9178407" y="1611652"/>
                </a:cubicBezTo>
                <a:cubicBezTo>
                  <a:pt x="9598289" y="1596911"/>
                  <a:pt x="9909277" y="1519877"/>
                  <a:pt x="10322502" y="1515122"/>
                </a:cubicBezTo>
                <a:cubicBezTo>
                  <a:pt x="10370528" y="1505136"/>
                  <a:pt x="10424737" y="1574562"/>
                  <a:pt x="10453744" y="1515122"/>
                </a:cubicBezTo>
                <a:lnTo>
                  <a:pt x="10492261" y="1532241"/>
                </a:lnTo>
                <a:lnTo>
                  <a:pt x="10453744" y="1539849"/>
                </a:lnTo>
                <a:cubicBezTo>
                  <a:pt x="10479422" y="1562198"/>
                  <a:pt x="10536960" y="1542226"/>
                  <a:pt x="10562638" y="1556967"/>
                </a:cubicBezTo>
                <a:cubicBezTo>
                  <a:pt x="10396207" y="1552212"/>
                  <a:pt x="10232629" y="1591680"/>
                  <a:pt x="10075708" y="1569331"/>
                </a:cubicBezTo>
                <a:lnTo>
                  <a:pt x="10053358" y="1586449"/>
                </a:lnTo>
                <a:cubicBezTo>
                  <a:pt x="9874088" y="1574086"/>
                  <a:pt x="9691490" y="1605946"/>
                  <a:pt x="9515073" y="1603568"/>
                </a:cubicBezTo>
                <a:lnTo>
                  <a:pt x="9569757" y="1615932"/>
                </a:lnTo>
                <a:cubicBezTo>
                  <a:pt x="9367663" y="1630673"/>
                  <a:pt x="9130855" y="1633050"/>
                  <a:pt x="8932088" y="1657777"/>
                </a:cubicBezTo>
                <a:cubicBezTo>
                  <a:pt x="8906411" y="1640658"/>
                  <a:pt x="8874075" y="1665385"/>
                  <a:pt x="8855055" y="1657777"/>
                </a:cubicBezTo>
                <a:cubicBezTo>
                  <a:pt x="8809881" y="1694867"/>
                  <a:pt x="8736175" y="1680126"/>
                  <a:pt x="8678638" y="1692490"/>
                </a:cubicBezTo>
                <a:cubicBezTo>
                  <a:pt x="8345776" y="1697245"/>
                  <a:pt x="8057137" y="1726727"/>
                  <a:pt x="7739967" y="1759062"/>
                </a:cubicBezTo>
                <a:cubicBezTo>
                  <a:pt x="7746148" y="1766671"/>
                  <a:pt x="7756134" y="1779034"/>
                  <a:pt x="7762316" y="1781412"/>
                </a:cubicBezTo>
                <a:lnTo>
                  <a:pt x="7746148" y="1781412"/>
                </a:lnTo>
                <a:lnTo>
                  <a:pt x="7746148" y="1776656"/>
                </a:lnTo>
                <a:cubicBezTo>
                  <a:pt x="7698121" y="1773803"/>
                  <a:pt x="7624416" y="1779034"/>
                  <a:pt x="7585899" y="1793775"/>
                </a:cubicBezTo>
                <a:cubicBezTo>
                  <a:pt x="7444670" y="1803285"/>
                  <a:pt x="7307246" y="1820880"/>
                  <a:pt x="7178856" y="1847984"/>
                </a:cubicBezTo>
                <a:cubicBezTo>
                  <a:pt x="7181709" y="1850362"/>
                  <a:pt x="7188366" y="1853215"/>
                  <a:pt x="7185038" y="1857970"/>
                </a:cubicBezTo>
                <a:cubicBezTo>
                  <a:pt x="7159360" y="1833243"/>
                  <a:pt x="7076144" y="1857970"/>
                  <a:pt x="7024788" y="1857970"/>
                </a:cubicBezTo>
                <a:cubicBezTo>
                  <a:pt x="6995782" y="1860347"/>
                  <a:pt x="6999111" y="1887452"/>
                  <a:pt x="6999111" y="1895060"/>
                </a:cubicBezTo>
                <a:cubicBezTo>
                  <a:pt x="7015278" y="1899815"/>
                  <a:pt x="7050467" y="1907424"/>
                  <a:pt x="7063305" y="1887452"/>
                </a:cubicBezTo>
                <a:cubicBezTo>
                  <a:pt x="7188366" y="1889830"/>
                  <a:pt x="7338630" y="1857494"/>
                  <a:pt x="7454181" y="1852739"/>
                </a:cubicBezTo>
                <a:cubicBezTo>
                  <a:pt x="7162689" y="1892207"/>
                  <a:pt x="6899728" y="1936906"/>
                  <a:pt x="6608235" y="1976374"/>
                </a:cubicBezTo>
                <a:cubicBezTo>
                  <a:pt x="6922077" y="1986360"/>
                  <a:pt x="7239722" y="1916934"/>
                  <a:pt x="7575914" y="1899815"/>
                </a:cubicBezTo>
                <a:cubicBezTo>
                  <a:pt x="7573060" y="1904571"/>
                  <a:pt x="7566403" y="1907424"/>
                  <a:pt x="7569732" y="1912179"/>
                </a:cubicBezTo>
                <a:lnTo>
                  <a:pt x="7531215" y="1907424"/>
                </a:lnTo>
                <a:cubicBezTo>
                  <a:pt x="6909238" y="1988737"/>
                  <a:pt x="6271569" y="2045799"/>
                  <a:pt x="5662913" y="2154693"/>
                </a:cubicBezTo>
                <a:lnTo>
                  <a:pt x="5614885" y="2179420"/>
                </a:lnTo>
                <a:lnTo>
                  <a:pt x="5624394" y="2184175"/>
                </a:lnTo>
                <a:cubicBezTo>
                  <a:pt x="5602045" y="2179420"/>
                  <a:pt x="5595386" y="2204147"/>
                  <a:pt x="5576365" y="2204147"/>
                </a:cubicBezTo>
                <a:cubicBezTo>
                  <a:pt x="5582545" y="2206524"/>
                  <a:pt x="5589205" y="2209377"/>
                  <a:pt x="5585877" y="2214133"/>
                </a:cubicBezTo>
                <a:cubicBezTo>
                  <a:pt x="5467469" y="2211755"/>
                  <a:pt x="5368087" y="2263586"/>
                  <a:pt x="5268704" y="2285936"/>
                </a:cubicBezTo>
                <a:cubicBezTo>
                  <a:pt x="5367610" y="2285936"/>
                  <a:pt x="5460812" y="2241712"/>
                  <a:pt x="5569705" y="2244090"/>
                </a:cubicBezTo>
                <a:cubicBezTo>
                  <a:pt x="5137460" y="2338242"/>
                  <a:pt x="4698084" y="2417654"/>
                  <a:pt x="4262509" y="2506576"/>
                </a:cubicBezTo>
                <a:cubicBezTo>
                  <a:pt x="4233501" y="2521317"/>
                  <a:pt x="4207823" y="2491835"/>
                  <a:pt x="4185477" y="2518939"/>
                </a:cubicBezTo>
                <a:cubicBezTo>
                  <a:pt x="4182148" y="2523694"/>
                  <a:pt x="4188330" y="2526547"/>
                  <a:pt x="4191658" y="2531303"/>
                </a:cubicBezTo>
                <a:cubicBezTo>
                  <a:pt x="4165980" y="2526547"/>
                  <a:pt x="4127463" y="2546044"/>
                  <a:pt x="4108441" y="2531303"/>
                </a:cubicBezTo>
                <a:cubicBezTo>
                  <a:pt x="4092749" y="2528449"/>
                  <a:pt x="4098931" y="2543666"/>
                  <a:pt x="4086092" y="2548421"/>
                </a:cubicBezTo>
                <a:cubicBezTo>
                  <a:pt x="4201642" y="2560785"/>
                  <a:pt x="4310536" y="2526547"/>
                  <a:pt x="4432269" y="2531303"/>
                </a:cubicBezTo>
                <a:lnTo>
                  <a:pt x="4448436" y="2518939"/>
                </a:lnTo>
                <a:cubicBezTo>
                  <a:pt x="4557330" y="2546044"/>
                  <a:pt x="4701888" y="2494212"/>
                  <a:pt x="4807451" y="2494212"/>
                </a:cubicBezTo>
                <a:cubicBezTo>
                  <a:pt x="4861660" y="2494212"/>
                  <a:pt x="4932512" y="2469485"/>
                  <a:pt x="4977211" y="2471863"/>
                </a:cubicBezTo>
                <a:lnTo>
                  <a:pt x="4685720" y="2541288"/>
                </a:lnTo>
                <a:cubicBezTo>
                  <a:pt x="4525471" y="2521317"/>
                  <a:pt x="4345724" y="2573624"/>
                  <a:pt x="4179294" y="2590742"/>
                </a:cubicBezTo>
                <a:cubicBezTo>
                  <a:pt x="4099405" y="2612616"/>
                  <a:pt x="4009536" y="2566015"/>
                  <a:pt x="3939157" y="2607861"/>
                </a:cubicBezTo>
                <a:cubicBezTo>
                  <a:pt x="3644367" y="2620224"/>
                  <a:pt x="3337180" y="2652084"/>
                  <a:pt x="3048541" y="2649706"/>
                </a:cubicBezTo>
                <a:cubicBezTo>
                  <a:pt x="3058051" y="2708671"/>
                  <a:pt x="2971506" y="2656839"/>
                  <a:pt x="2939649" y="2679188"/>
                </a:cubicBezTo>
                <a:lnTo>
                  <a:pt x="2939649" y="2659217"/>
                </a:lnTo>
                <a:cubicBezTo>
                  <a:pt x="2910642" y="2659217"/>
                  <a:pt x="2862615" y="2661594"/>
                  <a:pt x="2856433" y="2671580"/>
                </a:cubicBezTo>
                <a:cubicBezTo>
                  <a:pt x="2731368" y="2659217"/>
                  <a:pt x="2574449" y="2641623"/>
                  <a:pt x="2449387" y="2649231"/>
                </a:cubicBezTo>
                <a:cubicBezTo>
                  <a:pt x="2487905" y="2693930"/>
                  <a:pt x="2600125" y="2673958"/>
                  <a:pt x="2654334" y="2696307"/>
                </a:cubicBezTo>
                <a:cubicBezTo>
                  <a:pt x="2709018" y="2711048"/>
                  <a:pt x="2750388" y="2688699"/>
                  <a:pt x="2801745" y="2708671"/>
                </a:cubicBezTo>
                <a:cubicBezTo>
                  <a:pt x="2782724" y="2708671"/>
                  <a:pt x="2757045" y="2701062"/>
                  <a:pt x="2740877" y="2713426"/>
                </a:cubicBezTo>
                <a:cubicBezTo>
                  <a:pt x="2753716" y="2718181"/>
                  <a:pt x="2769410" y="2725789"/>
                  <a:pt x="2785577" y="2725789"/>
                </a:cubicBezTo>
                <a:lnTo>
                  <a:pt x="2702362" y="2725789"/>
                </a:lnTo>
                <a:cubicBezTo>
                  <a:pt x="2606308" y="2681091"/>
                  <a:pt x="2465079" y="2688223"/>
                  <a:pt x="2346675" y="2671105"/>
                </a:cubicBezTo>
                <a:lnTo>
                  <a:pt x="2285809" y="2688223"/>
                </a:lnTo>
                <a:cubicBezTo>
                  <a:pt x="2311490" y="2712950"/>
                  <a:pt x="2356186" y="2693454"/>
                  <a:pt x="2385194" y="2708195"/>
                </a:cubicBezTo>
                <a:cubicBezTo>
                  <a:pt x="2285809" y="2715803"/>
                  <a:pt x="2186902" y="2688223"/>
                  <a:pt x="2071353" y="2708195"/>
                </a:cubicBezTo>
                <a:cubicBezTo>
                  <a:pt x="2218761" y="2750041"/>
                  <a:pt x="2408019" y="2712950"/>
                  <a:pt x="2539260" y="2784753"/>
                </a:cubicBezTo>
                <a:lnTo>
                  <a:pt x="3180258" y="2807103"/>
                </a:lnTo>
                <a:cubicBezTo>
                  <a:pt x="3212594" y="2799494"/>
                  <a:pt x="3238272" y="2797117"/>
                  <a:pt x="3270132" y="2807103"/>
                </a:cubicBezTo>
                <a:lnTo>
                  <a:pt x="3241126" y="2807103"/>
                </a:lnTo>
                <a:lnTo>
                  <a:pt x="3241126" y="2814711"/>
                </a:lnTo>
                <a:cubicBezTo>
                  <a:pt x="3231615" y="2814711"/>
                  <a:pt x="3222105" y="2814711"/>
                  <a:pt x="3218776" y="2807103"/>
                </a:cubicBezTo>
                <a:cubicBezTo>
                  <a:pt x="3203084" y="2814235"/>
                  <a:pt x="3199755" y="2826599"/>
                  <a:pt x="3209266" y="2836585"/>
                </a:cubicBezTo>
                <a:cubicBezTo>
                  <a:pt x="3058527" y="2848948"/>
                  <a:pt x="2882114" y="2814711"/>
                  <a:pt x="2741353" y="2844193"/>
                </a:cubicBezTo>
                <a:cubicBezTo>
                  <a:pt x="2776543" y="2871298"/>
                  <a:pt x="2853582" y="2836585"/>
                  <a:pt x="2879260" y="2873675"/>
                </a:cubicBezTo>
                <a:cubicBezTo>
                  <a:pt x="2984822" y="2878430"/>
                  <a:pt x="3097043" y="2883185"/>
                  <a:pt x="3186916" y="2903157"/>
                </a:cubicBezTo>
                <a:lnTo>
                  <a:pt x="2702836" y="2886038"/>
                </a:lnTo>
                <a:lnTo>
                  <a:pt x="2709494" y="2890794"/>
                </a:lnTo>
                <a:cubicBezTo>
                  <a:pt x="2635313" y="2893171"/>
                  <a:pt x="2564938" y="2890794"/>
                  <a:pt x="2494561" y="2866067"/>
                </a:cubicBezTo>
                <a:cubicBezTo>
                  <a:pt x="2405166" y="2883661"/>
                  <a:pt x="2289612" y="2836585"/>
                  <a:pt x="2193559" y="2861312"/>
                </a:cubicBezTo>
                <a:lnTo>
                  <a:pt x="2206157" y="2865647"/>
                </a:lnTo>
                <a:lnTo>
                  <a:pt x="2114862" y="2863652"/>
                </a:lnTo>
                <a:cubicBezTo>
                  <a:pt x="1998424" y="2855249"/>
                  <a:pt x="1868071" y="2835277"/>
                  <a:pt x="1757504" y="2861312"/>
                </a:cubicBezTo>
                <a:lnTo>
                  <a:pt x="1770346" y="2831830"/>
                </a:lnTo>
                <a:lnTo>
                  <a:pt x="1555415" y="2814711"/>
                </a:lnTo>
                <a:cubicBezTo>
                  <a:pt x="1606771" y="2799970"/>
                  <a:pt x="1530213" y="2772390"/>
                  <a:pt x="1501205" y="2767635"/>
                </a:cubicBezTo>
                <a:cubicBezTo>
                  <a:pt x="1514045" y="2764782"/>
                  <a:pt x="1526884" y="2772390"/>
                  <a:pt x="1533066" y="2760026"/>
                </a:cubicBezTo>
                <a:cubicBezTo>
                  <a:pt x="1466018" y="2725314"/>
                  <a:pt x="1376147" y="2732922"/>
                  <a:pt x="1302440" y="2708195"/>
                </a:cubicBezTo>
                <a:cubicBezTo>
                  <a:pt x="1437012" y="2703440"/>
                  <a:pt x="1581093" y="2735300"/>
                  <a:pt x="1709483" y="2742908"/>
                </a:cubicBezTo>
                <a:cubicBezTo>
                  <a:pt x="1770346" y="2747663"/>
                  <a:pt x="1844054" y="2762404"/>
                  <a:pt x="1895415" y="2747663"/>
                </a:cubicBezTo>
                <a:cubicBezTo>
                  <a:pt x="1885431" y="2725789"/>
                  <a:pt x="1846909" y="2745285"/>
                  <a:pt x="1840726" y="2730544"/>
                </a:cubicBezTo>
                <a:cubicBezTo>
                  <a:pt x="1850238" y="2728167"/>
                  <a:pt x="1866407" y="2735775"/>
                  <a:pt x="1872586" y="2725789"/>
                </a:cubicBezTo>
                <a:cubicBezTo>
                  <a:pt x="1863077" y="2715803"/>
                  <a:pt x="1843580" y="2721034"/>
                  <a:pt x="1834068" y="2713426"/>
                </a:cubicBezTo>
                <a:cubicBezTo>
                  <a:pt x="1786039" y="2745761"/>
                  <a:pt x="1741338" y="2705818"/>
                  <a:pt x="1693317" y="2701062"/>
                </a:cubicBezTo>
                <a:lnTo>
                  <a:pt x="1702826" y="2683944"/>
                </a:lnTo>
                <a:cubicBezTo>
                  <a:pt x="1629121" y="2644476"/>
                  <a:pt x="1529737" y="2649231"/>
                  <a:pt x="1449851" y="2624504"/>
                </a:cubicBezTo>
                <a:cubicBezTo>
                  <a:pt x="1411334" y="2589791"/>
                  <a:pt x="1334300" y="2569820"/>
                  <a:pt x="1263923" y="2569820"/>
                </a:cubicBezTo>
                <a:lnTo>
                  <a:pt x="1257741" y="2599777"/>
                </a:lnTo>
                <a:cubicBezTo>
                  <a:pt x="1165016" y="2562687"/>
                  <a:pt x="1068486" y="2530351"/>
                  <a:pt x="962921" y="2517988"/>
                </a:cubicBezTo>
                <a:cubicBezTo>
                  <a:pt x="914893" y="2505625"/>
                  <a:pt x="885887" y="2476143"/>
                  <a:pt x="841188" y="2476143"/>
                </a:cubicBezTo>
                <a:cubicBezTo>
                  <a:pt x="818839" y="2421934"/>
                  <a:pt x="738477" y="2491359"/>
                  <a:pt x="741805" y="2434297"/>
                </a:cubicBezTo>
                <a:cubicBezTo>
                  <a:pt x="738477" y="2439052"/>
                  <a:pt x="732295" y="2441905"/>
                  <a:pt x="732295" y="2446661"/>
                </a:cubicBezTo>
                <a:cubicBezTo>
                  <a:pt x="700435" y="2449514"/>
                  <a:pt x="665248" y="2444283"/>
                  <a:pt x="649080" y="2429542"/>
                </a:cubicBezTo>
                <a:cubicBezTo>
                  <a:pt x="738952" y="2402437"/>
                  <a:pt x="790308" y="2451891"/>
                  <a:pt x="873524" y="2441905"/>
                </a:cubicBezTo>
                <a:lnTo>
                  <a:pt x="873524" y="2421934"/>
                </a:lnTo>
                <a:cubicBezTo>
                  <a:pt x="956739" y="2459500"/>
                  <a:pt x="1043283" y="2476618"/>
                  <a:pt x="1116988" y="2501345"/>
                </a:cubicBezTo>
                <a:cubicBezTo>
                  <a:pt x="1155506" y="2508478"/>
                  <a:pt x="1184512" y="2501345"/>
                  <a:pt x="1219700" y="2493737"/>
                </a:cubicBezTo>
                <a:cubicBezTo>
                  <a:pt x="1190693" y="2486128"/>
                  <a:pt x="1194022" y="2461401"/>
                  <a:pt x="1155506" y="2471387"/>
                </a:cubicBezTo>
                <a:cubicBezTo>
                  <a:pt x="1216846" y="2449038"/>
                  <a:pt x="1274384" y="2498492"/>
                  <a:pt x="1335251" y="2463779"/>
                </a:cubicBezTo>
                <a:cubicBezTo>
                  <a:pt x="1315755" y="2449038"/>
                  <a:pt x="1312425" y="2421934"/>
                  <a:pt x="1280566" y="2421934"/>
                </a:cubicBezTo>
                <a:cubicBezTo>
                  <a:pt x="1273909" y="2429542"/>
                  <a:pt x="1261069" y="2431919"/>
                  <a:pt x="1264398" y="2441905"/>
                </a:cubicBezTo>
                <a:lnTo>
                  <a:pt x="1209713" y="2446661"/>
                </a:lnTo>
                <a:lnTo>
                  <a:pt x="1203533" y="2411948"/>
                </a:lnTo>
                <a:cubicBezTo>
                  <a:pt x="1126499" y="2401962"/>
                  <a:pt x="1058975" y="2382466"/>
                  <a:pt x="988599" y="2362494"/>
                </a:cubicBezTo>
                <a:cubicBezTo>
                  <a:pt x="994780" y="2352984"/>
                  <a:pt x="1020458" y="2347753"/>
                  <a:pt x="1010948" y="2333012"/>
                </a:cubicBezTo>
                <a:cubicBezTo>
                  <a:pt x="1042808" y="2330634"/>
                  <a:pt x="1081324" y="2338242"/>
                  <a:pt x="1110330" y="2328257"/>
                </a:cubicBezTo>
                <a:lnTo>
                  <a:pt x="1094164" y="2315893"/>
                </a:lnTo>
                <a:cubicBezTo>
                  <a:pt x="1126022" y="2340620"/>
                  <a:pt x="1186888" y="2318746"/>
                  <a:pt x="1186888" y="2298775"/>
                </a:cubicBezTo>
                <a:lnTo>
                  <a:pt x="1203057" y="2311138"/>
                </a:lnTo>
                <a:cubicBezTo>
                  <a:pt x="1266776" y="2303530"/>
                  <a:pt x="1334300" y="2281180"/>
                  <a:pt x="1356649" y="2251698"/>
                </a:cubicBezTo>
                <a:cubicBezTo>
                  <a:pt x="1308621" y="2239335"/>
                  <a:pt x="1251084" y="2219363"/>
                  <a:pt x="1225405" y="2244090"/>
                </a:cubicBezTo>
                <a:cubicBezTo>
                  <a:pt x="1170722" y="2226972"/>
                  <a:pt x="1106527" y="2207000"/>
                  <a:pt x="1048989" y="2214608"/>
                </a:cubicBezTo>
                <a:cubicBezTo>
                  <a:pt x="1097016" y="2182748"/>
                  <a:pt x="1170722" y="2150413"/>
                  <a:pt x="1241098" y="2162777"/>
                </a:cubicBezTo>
                <a:cubicBezTo>
                  <a:pt x="1135058" y="2093826"/>
                  <a:pt x="1000487" y="2061491"/>
                  <a:pt x="878754" y="2049128"/>
                </a:cubicBezTo>
                <a:lnTo>
                  <a:pt x="910614" y="2096204"/>
                </a:lnTo>
                <a:cubicBezTo>
                  <a:pt x="868768" y="2089071"/>
                  <a:pt x="824070" y="2064344"/>
                  <a:pt x="807902" y="2032009"/>
                </a:cubicBezTo>
                <a:cubicBezTo>
                  <a:pt x="756546" y="2002527"/>
                  <a:pt x="708519" y="2017268"/>
                  <a:pt x="653835" y="2002527"/>
                </a:cubicBezTo>
                <a:lnTo>
                  <a:pt x="685694" y="1973045"/>
                </a:lnTo>
                <a:cubicBezTo>
                  <a:pt x="794588" y="1970667"/>
                  <a:pt x="874950" y="1906473"/>
                  <a:pt x="971005" y="1908850"/>
                </a:cubicBezTo>
                <a:cubicBezTo>
                  <a:pt x="971005" y="1891732"/>
                  <a:pt x="945327" y="1891732"/>
                  <a:pt x="932488" y="1884123"/>
                </a:cubicBezTo>
                <a:cubicBezTo>
                  <a:pt x="890642" y="1904095"/>
                  <a:pt x="829776" y="1867005"/>
                  <a:pt x="794588" y="1884123"/>
                </a:cubicBezTo>
                <a:cubicBezTo>
                  <a:pt x="797916" y="1879368"/>
                  <a:pt x="810755" y="1874613"/>
                  <a:pt x="807427" y="1867005"/>
                </a:cubicBezTo>
                <a:cubicBezTo>
                  <a:pt x="621976" y="1842278"/>
                  <a:pt x="471237" y="1730531"/>
                  <a:pt x="285310" y="1688686"/>
                </a:cubicBezTo>
                <a:lnTo>
                  <a:pt x="285310" y="1676322"/>
                </a:lnTo>
                <a:cubicBezTo>
                  <a:pt x="352358" y="1663959"/>
                  <a:pt x="422734" y="1634477"/>
                  <a:pt x="494062" y="1611652"/>
                </a:cubicBezTo>
                <a:cubicBezTo>
                  <a:pt x="551599" y="1619260"/>
                  <a:pt x="606284" y="1678700"/>
                  <a:pt x="663821" y="1634001"/>
                </a:cubicBezTo>
                <a:cubicBezTo>
                  <a:pt x="609137" y="1604519"/>
                  <a:pt x="660493" y="1547457"/>
                  <a:pt x="570620" y="1545080"/>
                </a:cubicBezTo>
                <a:cubicBezTo>
                  <a:pt x="650507" y="1500381"/>
                  <a:pt x="496915" y="1488017"/>
                  <a:pt x="493586" y="1463290"/>
                </a:cubicBezTo>
                <a:lnTo>
                  <a:pt x="718029" y="1532716"/>
                </a:lnTo>
                <a:cubicBezTo>
                  <a:pt x="727540" y="1530338"/>
                  <a:pt x="724211" y="1523206"/>
                  <a:pt x="724211" y="1515597"/>
                </a:cubicBezTo>
                <a:cubicBezTo>
                  <a:pt x="576802" y="1458535"/>
                  <a:pt x="442230" y="1384355"/>
                  <a:pt x="262961" y="1384355"/>
                </a:cubicBezTo>
                <a:cubicBezTo>
                  <a:pt x="298148" y="1362005"/>
                  <a:pt x="365672" y="1366760"/>
                  <a:pt x="410371" y="1349642"/>
                </a:cubicBezTo>
                <a:cubicBezTo>
                  <a:pt x="464580" y="1396718"/>
                  <a:pt x="528774" y="1329670"/>
                  <a:pt x="592969" y="1362005"/>
                </a:cubicBezTo>
                <a:cubicBezTo>
                  <a:pt x="605808" y="1332048"/>
                  <a:pt x="653835" y="1346789"/>
                  <a:pt x="670003" y="1344411"/>
                </a:cubicBezTo>
                <a:lnTo>
                  <a:pt x="670003" y="1337278"/>
                </a:lnTo>
                <a:cubicBezTo>
                  <a:pt x="641472" y="1332048"/>
                  <a:pt x="638143" y="1310174"/>
                  <a:pt x="647654" y="1302566"/>
                </a:cubicBezTo>
                <a:cubicBezTo>
                  <a:pt x="625304" y="1270230"/>
                  <a:pt x="554928" y="1282594"/>
                  <a:pt x="538760" y="1255489"/>
                </a:cubicBezTo>
                <a:cubicBezTo>
                  <a:pt x="500243" y="1238371"/>
                  <a:pt x="442230" y="1210791"/>
                  <a:pt x="410371" y="1230762"/>
                </a:cubicBezTo>
                <a:lnTo>
                  <a:pt x="423209" y="1213644"/>
                </a:lnTo>
                <a:cubicBezTo>
                  <a:pt x="327156" y="1183686"/>
                  <a:pt x="237283" y="1139463"/>
                  <a:pt x="125061" y="1141841"/>
                </a:cubicBezTo>
                <a:cubicBezTo>
                  <a:pt x="93201" y="1149449"/>
                  <a:pt x="67523" y="1102373"/>
                  <a:pt x="38517" y="1137086"/>
                </a:cubicBezTo>
                <a:lnTo>
                  <a:pt x="64195" y="1154204"/>
                </a:lnTo>
                <a:cubicBezTo>
                  <a:pt x="35188" y="1154204"/>
                  <a:pt x="22349" y="1151827"/>
                  <a:pt x="0" y="1147071"/>
                </a:cubicBezTo>
                <a:lnTo>
                  <a:pt x="31860" y="1112359"/>
                </a:lnTo>
                <a:cubicBezTo>
                  <a:pt x="127914" y="1075268"/>
                  <a:pt x="246318" y="1082877"/>
                  <a:pt x="345700" y="1107604"/>
                </a:cubicBezTo>
                <a:cubicBezTo>
                  <a:pt x="445083" y="1085254"/>
                  <a:pt x="528299" y="1203658"/>
                  <a:pt x="614843" y="1137086"/>
                </a:cubicBezTo>
                <a:cubicBezTo>
                  <a:pt x="541138" y="1114736"/>
                  <a:pt x="474090" y="1050541"/>
                  <a:pt x="409895" y="1040555"/>
                </a:cubicBezTo>
                <a:cubicBezTo>
                  <a:pt x="445083" y="1028192"/>
                  <a:pt x="486929" y="1040555"/>
                  <a:pt x="531627" y="1028192"/>
                </a:cubicBezTo>
                <a:cubicBezTo>
                  <a:pt x="566816" y="1035325"/>
                  <a:pt x="595822" y="1072415"/>
                  <a:pt x="631011" y="1057674"/>
                </a:cubicBezTo>
                <a:lnTo>
                  <a:pt x="631011" y="1052919"/>
                </a:lnTo>
                <a:cubicBezTo>
                  <a:pt x="660017" y="1072891"/>
                  <a:pt x="698534" y="1085254"/>
                  <a:pt x="730393" y="1077646"/>
                </a:cubicBezTo>
                <a:lnTo>
                  <a:pt x="730393" y="1070038"/>
                </a:lnTo>
                <a:cubicBezTo>
                  <a:pt x="765581" y="1077170"/>
                  <a:pt x="778420" y="1057674"/>
                  <a:pt x="794588" y="1047688"/>
                </a:cubicBezTo>
                <a:cubicBezTo>
                  <a:pt x="778420" y="1025339"/>
                  <a:pt x="727064" y="1022961"/>
                  <a:pt x="730393" y="998234"/>
                </a:cubicBezTo>
                <a:cubicBezTo>
                  <a:pt x="512607" y="1005843"/>
                  <a:pt x="355687" y="894572"/>
                  <a:pt x="131243" y="909313"/>
                </a:cubicBezTo>
                <a:cubicBezTo>
                  <a:pt x="246318" y="894096"/>
                  <a:pt x="380888" y="899327"/>
                  <a:pt x="493111" y="938795"/>
                </a:cubicBezTo>
                <a:cubicBezTo>
                  <a:pt x="560634" y="929284"/>
                  <a:pt x="614843" y="981116"/>
                  <a:pt x="669528" y="958766"/>
                </a:cubicBezTo>
                <a:cubicBezTo>
                  <a:pt x="586312" y="936417"/>
                  <a:pt x="509278" y="906935"/>
                  <a:pt x="422734" y="886963"/>
                </a:cubicBezTo>
                <a:cubicBezTo>
                  <a:pt x="528299" y="892194"/>
                  <a:pt x="624829" y="944025"/>
                  <a:pt x="730393" y="958766"/>
                </a:cubicBezTo>
                <a:cubicBezTo>
                  <a:pt x="746560" y="941648"/>
                  <a:pt x="784602" y="926431"/>
                  <a:pt x="778420" y="909313"/>
                </a:cubicBezTo>
                <a:cubicBezTo>
                  <a:pt x="672856" y="894572"/>
                  <a:pt x="586312" y="820391"/>
                  <a:pt x="461251" y="849873"/>
                </a:cubicBezTo>
                <a:lnTo>
                  <a:pt x="477894" y="834181"/>
                </a:lnTo>
                <a:lnTo>
                  <a:pt x="631486" y="821818"/>
                </a:lnTo>
                <a:cubicBezTo>
                  <a:pt x="734197" y="854153"/>
                  <a:pt x="843090" y="903606"/>
                  <a:pt x="939145" y="858908"/>
                </a:cubicBezTo>
                <a:cubicBezTo>
                  <a:pt x="887789" y="856055"/>
                  <a:pt x="855929" y="828950"/>
                  <a:pt x="807902" y="816587"/>
                </a:cubicBezTo>
                <a:cubicBezTo>
                  <a:pt x="855929" y="808979"/>
                  <a:pt x="881132" y="833705"/>
                  <a:pt x="922977" y="833705"/>
                </a:cubicBezTo>
                <a:cubicBezTo>
                  <a:pt x="932963" y="826097"/>
                  <a:pt x="945327" y="821342"/>
                  <a:pt x="939145" y="811356"/>
                </a:cubicBezTo>
                <a:cubicBezTo>
                  <a:pt x="820266" y="759525"/>
                  <a:pt x="692351" y="690099"/>
                  <a:pt x="554452" y="710071"/>
                </a:cubicBezTo>
                <a:cubicBezTo>
                  <a:pt x="561110" y="695330"/>
                  <a:pt x="548271" y="682966"/>
                  <a:pt x="532103" y="680589"/>
                </a:cubicBezTo>
                <a:cubicBezTo>
                  <a:pt x="586312" y="665848"/>
                  <a:pt x="608661" y="705316"/>
                  <a:pt x="663346" y="692952"/>
                </a:cubicBezTo>
                <a:cubicBezTo>
                  <a:pt x="708043" y="751916"/>
                  <a:pt x="791259" y="677736"/>
                  <a:pt x="845944" y="710071"/>
                </a:cubicBezTo>
                <a:cubicBezTo>
                  <a:pt x="881132" y="710071"/>
                  <a:pt x="948180" y="715302"/>
                  <a:pt x="961019" y="744784"/>
                </a:cubicBezTo>
                <a:cubicBezTo>
                  <a:pt x="1287698" y="759525"/>
                  <a:pt x="1476956" y="858432"/>
                  <a:pt x="1806961" y="858432"/>
                </a:cubicBezTo>
                <a:lnTo>
                  <a:pt x="1800779" y="850824"/>
                </a:lnTo>
                <a:cubicBezTo>
                  <a:pt x="2249196" y="922627"/>
                  <a:pt x="2723760" y="920250"/>
                  <a:pt x="3185014" y="875551"/>
                </a:cubicBezTo>
                <a:cubicBezTo>
                  <a:pt x="3233041" y="843691"/>
                  <a:pt x="3264902" y="870796"/>
                  <a:pt x="3316257" y="846069"/>
                </a:cubicBezTo>
                <a:cubicBezTo>
                  <a:pt x="3316257" y="838936"/>
                  <a:pt x="3316257" y="831328"/>
                  <a:pt x="3306747" y="828950"/>
                </a:cubicBezTo>
                <a:cubicBezTo>
                  <a:pt x="3233041" y="844167"/>
                  <a:pt x="3124147" y="814209"/>
                  <a:pt x="3076121" y="858908"/>
                </a:cubicBezTo>
                <a:lnTo>
                  <a:pt x="3037602" y="846544"/>
                </a:lnTo>
                <a:cubicBezTo>
                  <a:pt x="2835510" y="836559"/>
                  <a:pt x="2627231" y="828950"/>
                  <a:pt x="2431791" y="816587"/>
                </a:cubicBezTo>
                <a:cubicBezTo>
                  <a:pt x="2313392" y="801846"/>
                  <a:pt x="2188328" y="781874"/>
                  <a:pt x="2069926" y="781874"/>
                </a:cubicBezTo>
                <a:cubicBezTo>
                  <a:pt x="2072305" y="784252"/>
                  <a:pt x="2074685" y="785678"/>
                  <a:pt x="2077538" y="786154"/>
                </a:cubicBezTo>
                <a:lnTo>
                  <a:pt x="1948200" y="781874"/>
                </a:lnTo>
                <a:cubicBezTo>
                  <a:pt x="1986715" y="816111"/>
                  <a:pt x="2079443" y="781874"/>
                  <a:pt x="2130793" y="811356"/>
                </a:cubicBezTo>
                <a:lnTo>
                  <a:pt x="2130793" y="821342"/>
                </a:lnTo>
                <a:cubicBezTo>
                  <a:pt x="2210679" y="836083"/>
                  <a:pt x="2326228" y="840838"/>
                  <a:pt x="2399935" y="863187"/>
                </a:cubicBezTo>
                <a:cubicBezTo>
                  <a:pt x="2284383" y="877928"/>
                  <a:pt x="2172162" y="836083"/>
                  <a:pt x="2063271" y="840838"/>
                </a:cubicBezTo>
                <a:lnTo>
                  <a:pt x="2053759" y="857957"/>
                </a:lnTo>
                <a:lnTo>
                  <a:pt x="2037591" y="840838"/>
                </a:lnTo>
                <a:cubicBezTo>
                  <a:pt x="1938214" y="855579"/>
                  <a:pt x="1832643" y="803748"/>
                  <a:pt x="1739436" y="820866"/>
                </a:cubicBezTo>
                <a:cubicBezTo>
                  <a:pt x="1710434" y="870320"/>
                  <a:pt x="1668588" y="783776"/>
                  <a:pt x="1601541" y="803748"/>
                </a:cubicBezTo>
                <a:cubicBezTo>
                  <a:pt x="1492647" y="789007"/>
                  <a:pt x="1351895" y="789007"/>
                  <a:pt x="1262021" y="739553"/>
                </a:cubicBezTo>
                <a:lnTo>
                  <a:pt x="845468" y="638268"/>
                </a:lnTo>
                <a:cubicBezTo>
                  <a:pt x="720407" y="633037"/>
                  <a:pt x="566340" y="615918"/>
                  <a:pt x="447936" y="608310"/>
                </a:cubicBezTo>
                <a:cubicBezTo>
                  <a:pt x="527823" y="573597"/>
                  <a:pt x="621025" y="653009"/>
                  <a:pt x="717078" y="608310"/>
                </a:cubicBezTo>
                <a:cubicBezTo>
                  <a:pt x="688072" y="593569"/>
                  <a:pt x="633388" y="600702"/>
                  <a:pt x="601529" y="583583"/>
                </a:cubicBezTo>
                <a:cubicBezTo>
                  <a:pt x="688072" y="575975"/>
                  <a:pt x="764630" y="578353"/>
                  <a:pt x="854503" y="561234"/>
                </a:cubicBezTo>
                <a:cubicBezTo>
                  <a:pt x="694253" y="514158"/>
                  <a:pt x="514984" y="484676"/>
                  <a:pt x="345225" y="472312"/>
                </a:cubicBezTo>
                <a:cubicBezTo>
                  <a:pt x="492635" y="439977"/>
                  <a:pt x="688072" y="507025"/>
                  <a:pt x="838811" y="459949"/>
                </a:cubicBezTo>
                <a:cubicBezTo>
                  <a:pt x="915845" y="457571"/>
                  <a:pt x="1008570" y="501794"/>
                  <a:pt x="1037577" y="459949"/>
                </a:cubicBezTo>
                <a:cubicBezTo>
                  <a:pt x="1082276" y="452816"/>
                  <a:pt x="1044234" y="489906"/>
                  <a:pt x="1076094" y="494661"/>
                </a:cubicBezTo>
                <a:lnTo>
                  <a:pt x="1107954" y="484676"/>
                </a:lnTo>
                <a:cubicBezTo>
                  <a:pt x="1544003" y="638268"/>
                  <a:pt x="2008588" y="598324"/>
                  <a:pt x="2486002" y="655386"/>
                </a:cubicBezTo>
                <a:cubicBezTo>
                  <a:pt x="2588714" y="672505"/>
                  <a:pt x="2723283" y="645401"/>
                  <a:pt x="2806502" y="680113"/>
                </a:cubicBezTo>
                <a:cubicBezTo>
                  <a:pt x="3133658" y="672981"/>
                  <a:pt x="3463670" y="603555"/>
                  <a:pt x="3745653" y="578828"/>
                </a:cubicBezTo>
                <a:cubicBezTo>
                  <a:pt x="3652927" y="601177"/>
                  <a:pt x="3544032" y="598800"/>
                  <a:pt x="3454158" y="633513"/>
                </a:cubicBezTo>
                <a:cubicBezTo>
                  <a:pt x="3496005" y="655386"/>
                  <a:pt x="3553543" y="608786"/>
                  <a:pt x="3575893" y="650631"/>
                </a:cubicBezTo>
                <a:cubicBezTo>
                  <a:pt x="3457487" y="667750"/>
                  <a:pt x="3322914" y="660142"/>
                  <a:pt x="3201181" y="680113"/>
                </a:cubicBezTo>
                <a:cubicBezTo>
                  <a:pt x="3172175" y="734322"/>
                  <a:pt x="3072792" y="699610"/>
                  <a:pt x="3024764" y="709595"/>
                </a:cubicBezTo>
                <a:cubicBezTo>
                  <a:pt x="2982921" y="672505"/>
                  <a:pt x="2922051" y="699610"/>
                  <a:pt x="2877359" y="709595"/>
                </a:cubicBezTo>
                <a:cubicBezTo>
                  <a:pt x="2886866" y="711973"/>
                  <a:pt x="2883536" y="719106"/>
                  <a:pt x="2883536" y="726714"/>
                </a:cubicBezTo>
                <a:cubicBezTo>
                  <a:pt x="3135085" y="752867"/>
                  <a:pt x="3408033" y="716728"/>
                  <a:pt x="3666717" y="687246"/>
                </a:cubicBezTo>
                <a:cubicBezTo>
                  <a:pt x="3612983" y="697232"/>
                  <a:pt x="3564479" y="727190"/>
                  <a:pt x="3508368" y="714351"/>
                </a:cubicBezTo>
                <a:cubicBezTo>
                  <a:pt x="3463193" y="721483"/>
                  <a:pt x="3405656" y="753819"/>
                  <a:pt x="3344789" y="731469"/>
                </a:cubicBezTo>
                <a:cubicBezTo>
                  <a:pt x="3306271" y="759049"/>
                  <a:pt x="3264426" y="731469"/>
                  <a:pt x="3229238" y="751441"/>
                </a:cubicBezTo>
                <a:cubicBezTo>
                  <a:pt x="3094665" y="778545"/>
                  <a:pt x="2944404" y="743833"/>
                  <a:pt x="2816012" y="768560"/>
                </a:cubicBezTo>
                <a:cubicBezTo>
                  <a:pt x="2809355" y="773315"/>
                  <a:pt x="2796515" y="775692"/>
                  <a:pt x="2799844" y="785678"/>
                </a:cubicBezTo>
                <a:cubicBezTo>
                  <a:pt x="2697606" y="805650"/>
                  <a:pt x="2575876" y="770937"/>
                  <a:pt x="2486002" y="773315"/>
                </a:cubicBezTo>
                <a:lnTo>
                  <a:pt x="2469831" y="785678"/>
                </a:lnTo>
                <a:lnTo>
                  <a:pt x="2476018" y="790433"/>
                </a:lnTo>
                <a:cubicBezTo>
                  <a:pt x="2568743" y="798042"/>
                  <a:pt x="2706640" y="815160"/>
                  <a:pt x="2815538" y="810405"/>
                </a:cubicBezTo>
                <a:lnTo>
                  <a:pt x="2831706" y="820391"/>
                </a:lnTo>
                <a:cubicBezTo>
                  <a:pt x="3549738" y="832754"/>
                  <a:pt x="4142203" y="682015"/>
                  <a:pt x="4799368" y="560758"/>
                </a:cubicBezTo>
                <a:cubicBezTo>
                  <a:pt x="4892094" y="558381"/>
                  <a:pt x="4965800" y="508927"/>
                  <a:pt x="5052346" y="518913"/>
                </a:cubicBezTo>
                <a:lnTo>
                  <a:pt x="4959618" y="560758"/>
                </a:lnTo>
                <a:cubicBezTo>
                  <a:pt x="4969128" y="563136"/>
                  <a:pt x="4972457" y="573122"/>
                  <a:pt x="4985294" y="573122"/>
                </a:cubicBezTo>
                <a:cubicBezTo>
                  <a:pt x="4988149" y="568367"/>
                  <a:pt x="4994805" y="565514"/>
                  <a:pt x="4991476" y="560758"/>
                </a:cubicBezTo>
                <a:lnTo>
                  <a:pt x="5052346" y="560758"/>
                </a:lnTo>
                <a:cubicBezTo>
                  <a:pt x="5391863" y="494186"/>
                  <a:pt x="5712360" y="441879"/>
                  <a:pt x="6045698" y="365321"/>
                </a:cubicBezTo>
                <a:cubicBezTo>
                  <a:pt x="6023349" y="365321"/>
                  <a:pt x="5997671" y="338216"/>
                  <a:pt x="5984832" y="365321"/>
                </a:cubicBezTo>
                <a:lnTo>
                  <a:pt x="5968664" y="352957"/>
                </a:lnTo>
                <a:cubicBezTo>
                  <a:pt x="5952973" y="352957"/>
                  <a:pt x="5946315" y="367698"/>
                  <a:pt x="5936805" y="375307"/>
                </a:cubicBezTo>
                <a:lnTo>
                  <a:pt x="5715689" y="400034"/>
                </a:lnTo>
                <a:cubicBezTo>
                  <a:pt x="5994818" y="342971"/>
                  <a:pt x="6305331" y="285909"/>
                  <a:pt x="6590642" y="234078"/>
                </a:cubicBezTo>
                <a:lnTo>
                  <a:pt x="6574473" y="256427"/>
                </a:lnTo>
                <a:cubicBezTo>
                  <a:pt x="6859784" y="226470"/>
                  <a:pt x="7132256" y="157520"/>
                  <a:pt x="7420419" y="149911"/>
                </a:cubicBezTo>
                <a:cubicBezTo>
                  <a:pt x="7600165" y="110443"/>
                  <a:pt x="7801784" y="105688"/>
                  <a:pt x="7991040" y="85717"/>
                </a:cubicBezTo>
                <a:lnTo>
                  <a:pt x="7991040" y="115199"/>
                </a:lnTo>
                <a:cubicBezTo>
                  <a:pt x="8007207" y="115199"/>
                  <a:pt x="8020047" y="112821"/>
                  <a:pt x="8029557" y="102835"/>
                </a:cubicBezTo>
                <a:cubicBezTo>
                  <a:pt x="8020047" y="63367"/>
                  <a:pt x="8109443" y="78108"/>
                  <a:pt x="8151289" y="68122"/>
                </a:cubicBezTo>
                <a:lnTo>
                  <a:pt x="8090423" y="90472"/>
                </a:lnTo>
                <a:cubicBezTo>
                  <a:pt x="8109919" y="90472"/>
                  <a:pt x="8122759" y="122807"/>
                  <a:pt x="8145107" y="102835"/>
                </a:cubicBezTo>
                <a:lnTo>
                  <a:pt x="8128940" y="90472"/>
                </a:lnTo>
                <a:lnTo>
                  <a:pt x="8176968" y="90472"/>
                </a:lnTo>
                <a:lnTo>
                  <a:pt x="8176968" y="108066"/>
                </a:lnTo>
                <a:lnTo>
                  <a:pt x="8484626" y="90947"/>
                </a:lnTo>
                <a:cubicBezTo>
                  <a:pt x="8590667" y="66220"/>
                  <a:pt x="8740931" y="93325"/>
                  <a:pt x="8830804" y="68598"/>
                </a:cubicBezTo>
                <a:lnTo>
                  <a:pt x="8836985" y="85717"/>
                </a:lnTo>
                <a:cubicBezTo>
                  <a:pt x="8878831" y="90947"/>
                  <a:pt x="8833657" y="60990"/>
                  <a:pt x="8875502" y="68598"/>
                </a:cubicBezTo>
                <a:lnTo>
                  <a:pt x="8875502" y="77633"/>
                </a:lnTo>
                <a:cubicBezTo>
                  <a:pt x="8980116" y="84766"/>
                  <a:pt x="9049541" y="91423"/>
                  <a:pt x="9147974" y="74780"/>
                </a:cubicBezTo>
                <a:cubicBezTo>
                  <a:pt x="9140365" y="73829"/>
                  <a:pt x="9133233" y="69073"/>
                  <a:pt x="9125148" y="65269"/>
                </a:cubicBezTo>
                <a:cubicBezTo>
                  <a:pt x="9135135" y="63367"/>
                  <a:pt x="9145596" y="54332"/>
                  <a:pt x="9151302" y="48151"/>
                </a:cubicBezTo>
                <a:cubicBezTo>
                  <a:pt x="9006745" y="28654"/>
                  <a:pt x="8859334" y="63367"/>
                  <a:pt x="8715253" y="43395"/>
                </a:cubicBezTo>
                <a:lnTo>
                  <a:pt x="8660568" y="55759"/>
                </a:lnTo>
                <a:lnTo>
                  <a:pt x="8667226" y="48151"/>
                </a:lnTo>
                <a:lnTo>
                  <a:pt x="8638219" y="38165"/>
                </a:lnTo>
                <a:cubicBezTo>
                  <a:pt x="8771126" y="28179"/>
                  <a:pt x="8896900" y="23186"/>
                  <a:pt x="9019465" y="23186"/>
                </a:cubicBezTo>
                <a:close/>
                <a:moveTo>
                  <a:pt x="10491072" y="18788"/>
                </a:moveTo>
                <a:cubicBezTo>
                  <a:pt x="10510330" y="18788"/>
                  <a:pt x="10529589" y="21285"/>
                  <a:pt x="10545519" y="26277"/>
                </a:cubicBezTo>
                <a:lnTo>
                  <a:pt x="10436625" y="26277"/>
                </a:lnTo>
                <a:cubicBezTo>
                  <a:pt x="10452555" y="21285"/>
                  <a:pt x="10471814" y="18788"/>
                  <a:pt x="10491072" y="18788"/>
                </a:cubicBezTo>
                <a:close/>
                <a:moveTo>
                  <a:pt x="7113710" y="1550"/>
                </a:moveTo>
                <a:lnTo>
                  <a:pt x="7113710" y="13914"/>
                </a:lnTo>
                <a:lnTo>
                  <a:pt x="7091361" y="13914"/>
                </a:lnTo>
                <a:cubicBezTo>
                  <a:pt x="7100871" y="9159"/>
                  <a:pt x="7104199" y="-827"/>
                  <a:pt x="7113710" y="1550"/>
                </a:cubicBezTo>
                <a:close/>
                <a:moveTo>
                  <a:pt x="10420175" y="800"/>
                </a:moveTo>
                <a:cubicBezTo>
                  <a:pt x="10424142" y="-382"/>
                  <a:pt x="10429373" y="-352"/>
                  <a:pt x="10436625" y="1550"/>
                </a:cubicBezTo>
                <a:cubicBezTo>
                  <a:pt x="10407618" y="-827"/>
                  <a:pt x="10423786" y="31508"/>
                  <a:pt x="10398108" y="26277"/>
                </a:cubicBezTo>
                <a:cubicBezTo>
                  <a:pt x="10407737" y="18788"/>
                  <a:pt x="10408272" y="4344"/>
                  <a:pt x="10420175" y="800"/>
                </a:cubicBezTo>
                <a:close/>
              </a:path>
            </a:pathLst>
          </a:custGeom>
          <a:blipFill>
            <a:blip r:embed="rId6">
              <a:grayscl/>
            </a:blip>
            <a:stretch>
              <a:fillRect/>
            </a:stretch>
          </a:blipFill>
          <a:ln w="38100">
            <a:noFill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爱设计-3">
            <a:extLst>
              <a:ext uri="{FF2B5EF4-FFF2-40B4-BE49-F238E27FC236}">
                <a16:creationId xmlns:a16="http://schemas.microsoft.com/office/drawing/2014/main" id="{C8A67594-28DA-52A5-A364-DC758E4B29F1}"/>
              </a:ext>
            </a:extLst>
          </p:cNvPr>
          <p:cNvSpPr txBox="1"/>
          <p:nvPr/>
        </p:nvSpPr>
        <p:spPr>
          <a:xfrm>
            <a:off x="660400" y="1514265"/>
            <a:ext cx="10858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先进企业提供</a:t>
            </a:r>
            <a:r>
              <a:rPr lang="zh-CN" altLang="en-US" sz="2800" dirty="0">
                <a:solidFill>
                  <a:schemeClr val="accent1"/>
                </a:soli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内容中台解决方案</a:t>
            </a:r>
            <a:r>
              <a:rPr lang="en-US" altLang="zh-CN" sz="2800" dirty="0">
                <a:solidFill>
                  <a:schemeClr val="accent1"/>
                </a:soli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.</a:t>
            </a:r>
            <a:endParaRPr lang="en-US" altLang="zh-CN" sz="3200" dirty="0">
              <a:solidFill>
                <a:schemeClr val="accent1"/>
              </a:solidFill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0" name="爱设计-4">
            <a:extLst>
              <a:ext uri="{FF2B5EF4-FFF2-40B4-BE49-F238E27FC236}">
                <a16:creationId xmlns:a16="http://schemas.microsoft.com/office/drawing/2014/main" id="{6EBA7DFC-13C3-9519-47F7-281C8795F2D6}"/>
              </a:ext>
            </a:extLst>
          </p:cNvPr>
          <p:cNvSpPr txBox="1"/>
          <p:nvPr/>
        </p:nvSpPr>
        <p:spPr>
          <a:xfrm>
            <a:off x="660400" y="2054154"/>
            <a:ext cx="10858500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爱设计个人版是一款多端在线拖拽式作图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/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视频工具，同时具备创意资产云端存储，管理和多终端分发的功能。</a:t>
            </a:r>
            <a:b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平台接入了战略投资方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A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股上市公司「视觉中国」亿级图片模版素材，确保创意内容随取随用、安全合规、降本增效。</a:t>
            </a:r>
          </a:p>
        </p:txBody>
      </p:sp>
    </p:spTree>
    <p:extLst>
      <p:ext uri="{BB962C8B-B14F-4D97-AF65-F5344CB8AC3E}">
        <p14:creationId xmlns:p14="http://schemas.microsoft.com/office/powerpoint/2010/main" val="20571893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爱设计-1">
            <a:extLst>
              <a:ext uri="{FF2B5EF4-FFF2-40B4-BE49-F238E27FC236}">
                <a16:creationId xmlns:a16="http://schemas.microsoft.com/office/drawing/2014/main" id="{4B46BA2D-AADF-8046-33BB-CA4D6671409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2667000" y="-2667000"/>
            <a:ext cx="6857999" cy="12192001"/>
          </a:xfrm>
          <a:prstGeom prst="rect">
            <a:avLst/>
          </a:prstGeom>
        </p:spPr>
      </p:pic>
      <p:pic>
        <p:nvPicPr>
          <p:cNvPr id="17" name="爱设计-2">
            <a:extLst>
              <a:ext uri="{FF2B5EF4-FFF2-40B4-BE49-F238E27FC236}">
                <a16:creationId xmlns:a16="http://schemas.microsoft.com/office/drawing/2014/main" id="{978CBD65-499C-2F5D-CE01-522CDC66C7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2667000" y="-2667001"/>
            <a:ext cx="6857998" cy="12192001"/>
          </a:xfrm>
          <a:prstGeom prst="rect">
            <a:avLst/>
          </a:prstGeom>
        </p:spPr>
      </p:pic>
      <p:pic>
        <p:nvPicPr>
          <p:cNvPr id="13" name="爱设计-3">
            <a:extLst>
              <a:ext uri="{FF2B5EF4-FFF2-40B4-BE49-F238E27FC236}">
                <a16:creationId xmlns:a16="http://schemas.microsoft.com/office/drawing/2014/main" id="{701586F2-F001-5BB5-D5E3-FB39F77772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" y="357426"/>
            <a:ext cx="1955036" cy="847932"/>
          </a:xfrm>
          <a:prstGeom prst="rect">
            <a:avLst/>
          </a:prstGeom>
        </p:spPr>
      </p:pic>
      <p:pic>
        <p:nvPicPr>
          <p:cNvPr id="11" name="爱设计-4">
            <a:extLst>
              <a:ext uri="{FF2B5EF4-FFF2-40B4-BE49-F238E27FC236}">
                <a16:creationId xmlns:a16="http://schemas.microsoft.com/office/drawing/2014/main" id="{4D4D9F23-D2DD-5142-E191-8DC9319358B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439197" y="1419860"/>
            <a:ext cx="1752802" cy="847932"/>
          </a:xfrm>
          <a:prstGeom prst="rect">
            <a:avLst/>
          </a:prstGeom>
        </p:spPr>
      </p:pic>
      <p:grpSp>
        <p:nvGrpSpPr>
          <p:cNvPr id="90" name="爱设计-5">
            <a:extLst>
              <a:ext uri="{FF2B5EF4-FFF2-40B4-BE49-F238E27FC236}">
                <a16:creationId xmlns:a16="http://schemas.microsoft.com/office/drawing/2014/main" id="{8FE34A18-1116-D899-17BB-5E796D04AFF9}"/>
              </a:ext>
            </a:extLst>
          </p:cNvPr>
          <p:cNvGrpSpPr/>
          <p:nvPr/>
        </p:nvGrpSpPr>
        <p:grpSpPr>
          <a:xfrm>
            <a:off x="10073640" y="606860"/>
            <a:ext cx="1527345" cy="190734"/>
            <a:chOff x="10273028" y="1093083"/>
            <a:chExt cx="979654" cy="122339"/>
          </a:xfrm>
          <a:solidFill>
            <a:schemeClr val="accent1"/>
          </a:solidFill>
        </p:grpSpPr>
        <p:sp>
          <p:nvSpPr>
            <p:cNvPr id="92" name="爱设计-5-1">
              <a:extLst>
                <a:ext uri="{FF2B5EF4-FFF2-40B4-BE49-F238E27FC236}">
                  <a16:creationId xmlns:a16="http://schemas.microsoft.com/office/drawing/2014/main" id="{9E4416DA-B8A9-3E55-0651-033EB353413A}"/>
                </a:ext>
              </a:extLst>
            </p:cNvPr>
            <p:cNvSpPr/>
            <p:nvPr/>
          </p:nvSpPr>
          <p:spPr>
            <a:xfrm>
              <a:off x="10373640" y="1094110"/>
              <a:ext cx="119414" cy="119413"/>
            </a:xfrm>
            <a:custGeom>
              <a:avLst/>
              <a:gdLst>
                <a:gd name="connsiteX0" fmla="*/ 74486 w 149733"/>
                <a:gd name="connsiteY0" fmla="*/ 149732 h 149732"/>
                <a:gd name="connsiteX1" fmla="*/ 1 w 149733"/>
                <a:gd name="connsiteY1" fmla="*/ 74486 h 149732"/>
                <a:gd name="connsiteX2" fmla="*/ 75248 w 149733"/>
                <a:gd name="connsiteY2" fmla="*/ 1 h 149732"/>
                <a:gd name="connsiteX3" fmla="*/ 149733 w 149733"/>
                <a:gd name="connsiteY3" fmla="*/ 74866 h 149732"/>
                <a:gd name="connsiteX4" fmla="*/ 74868 w 149733"/>
                <a:gd name="connsiteY4" fmla="*/ 149733 h 149732"/>
                <a:gd name="connsiteX5" fmla="*/ 74486 w 149733"/>
                <a:gd name="connsiteY5" fmla="*/ 149732 h 149732"/>
                <a:gd name="connsiteX6" fmla="*/ 74486 w 149733"/>
                <a:gd name="connsiteY6" fmla="*/ 25907 h 149732"/>
                <a:gd name="connsiteX7" fmla="*/ 24956 w 149733"/>
                <a:gd name="connsiteY7" fmla="*/ 75247 h 149732"/>
                <a:gd name="connsiteX8" fmla="*/ 74295 w 149733"/>
                <a:gd name="connsiteY8" fmla="*/ 124776 h 149732"/>
                <a:gd name="connsiteX9" fmla="*/ 123825 w 149733"/>
                <a:gd name="connsiteY9" fmla="*/ 75437 h 149732"/>
                <a:gd name="connsiteX10" fmla="*/ 123825 w 149733"/>
                <a:gd name="connsiteY10" fmla="*/ 75247 h 149732"/>
                <a:gd name="connsiteX11" fmla="*/ 74677 w 149733"/>
                <a:gd name="connsiteY11" fmla="*/ 25527 h 149732"/>
                <a:gd name="connsiteX12" fmla="*/ 74486 w 149733"/>
                <a:gd name="connsiteY12" fmla="*/ 2552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733" h="149732">
                  <a:moveTo>
                    <a:pt x="74486" y="149732"/>
                  </a:moveTo>
                  <a:cubicBezTo>
                    <a:pt x="33138" y="149522"/>
                    <a:pt x="-209" y="115833"/>
                    <a:pt x="1" y="74486"/>
                  </a:cubicBezTo>
                  <a:cubicBezTo>
                    <a:pt x="211" y="33138"/>
                    <a:pt x="33900" y="-209"/>
                    <a:pt x="75248" y="1"/>
                  </a:cubicBezTo>
                  <a:cubicBezTo>
                    <a:pt x="116446" y="211"/>
                    <a:pt x="149733" y="33667"/>
                    <a:pt x="149733" y="74866"/>
                  </a:cubicBezTo>
                  <a:cubicBezTo>
                    <a:pt x="149734" y="116213"/>
                    <a:pt x="116215" y="149732"/>
                    <a:pt x="74868" y="149733"/>
                  </a:cubicBezTo>
                  <a:cubicBezTo>
                    <a:pt x="74740" y="149733"/>
                    <a:pt x="74613" y="149733"/>
                    <a:pt x="74486" y="149732"/>
                  </a:cubicBezTo>
                  <a:close/>
                  <a:moveTo>
                    <a:pt x="74486" y="25907"/>
                  </a:moveTo>
                  <a:cubicBezTo>
                    <a:pt x="47184" y="25855"/>
                    <a:pt x="25008" y="47945"/>
                    <a:pt x="24956" y="75247"/>
                  </a:cubicBezTo>
                  <a:cubicBezTo>
                    <a:pt x="24903" y="102549"/>
                    <a:pt x="46993" y="124724"/>
                    <a:pt x="74295" y="124776"/>
                  </a:cubicBezTo>
                  <a:cubicBezTo>
                    <a:pt x="101597" y="124829"/>
                    <a:pt x="123772" y="102739"/>
                    <a:pt x="123825" y="75437"/>
                  </a:cubicBezTo>
                  <a:cubicBezTo>
                    <a:pt x="123825" y="75373"/>
                    <a:pt x="123825" y="75310"/>
                    <a:pt x="123825" y="75247"/>
                  </a:cubicBezTo>
                  <a:cubicBezTo>
                    <a:pt x="123983" y="47945"/>
                    <a:pt x="101979" y="25685"/>
                    <a:pt x="74677" y="25527"/>
                  </a:cubicBezTo>
                  <a:cubicBezTo>
                    <a:pt x="74613" y="25526"/>
                    <a:pt x="74549" y="25526"/>
                    <a:pt x="74486" y="25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3" name="爱设计-5-2">
              <a:extLst>
                <a:ext uri="{FF2B5EF4-FFF2-40B4-BE49-F238E27FC236}">
                  <a16:creationId xmlns:a16="http://schemas.microsoft.com/office/drawing/2014/main" id="{F1B219A7-AD5E-DD10-11AA-7FE9E6E66510}"/>
                </a:ext>
              </a:extLst>
            </p:cNvPr>
            <p:cNvSpPr/>
            <p:nvPr/>
          </p:nvSpPr>
          <p:spPr>
            <a:xfrm>
              <a:off x="10617177" y="1096768"/>
              <a:ext cx="95286" cy="115318"/>
            </a:xfrm>
            <a:custGeom>
              <a:avLst/>
              <a:gdLst>
                <a:gd name="connsiteX0" fmla="*/ 93726 w 119479"/>
                <a:gd name="connsiteY0" fmla="*/ 143732 h 144598"/>
                <a:gd name="connsiteX1" fmla="*/ 88106 w 119479"/>
                <a:gd name="connsiteY1" fmla="*/ 140113 h 144598"/>
                <a:gd name="connsiteX2" fmla="*/ 68390 w 119479"/>
                <a:gd name="connsiteY2" fmla="*/ 98870 h 144598"/>
                <a:gd name="connsiteX3" fmla="*/ 62770 w 119479"/>
                <a:gd name="connsiteY3" fmla="*/ 95345 h 144598"/>
                <a:gd name="connsiteX4" fmla="*/ 31814 w 119479"/>
                <a:gd name="connsiteY4" fmla="*/ 95345 h 144598"/>
                <a:gd name="connsiteX5" fmla="*/ 25432 w 119479"/>
                <a:gd name="connsiteY5" fmla="*/ 101536 h 144598"/>
                <a:gd name="connsiteX6" fmla="*/ 25432 w 119479"/>
                <a:gd name="connsiteY6" fmla="*/ 101632 h 144598"/>
                <a:gd name="connsiteX7" fmla="*/ 25432 w 119479"/>
                <a:gd name="connsiteY7" fmla="*/ 137351 h 144598"/>
                <a:gd name="connsiteX8" fmla="*/ 19241 w 119479"/>
                <a:gd name="connsiteY8" fmla="*/ 143732 h 144598"/>
                <a:gd name="connsiteX9" fmla="*/ 19145 w 119479"/>
                <a:gd name="connsiteY9" fmla="*/ 143732 h 144598"/>
                <a:gd name="connsiteX10" fmla="*/ 6286 w 119479"/>
                <a:gd name="connsiteY10" fmla="*/ 143732 h 144598"/>
                <a:gd name="connsiteX11" fmla="*/ 0 w 119479"/>
                <a:gd name="connsiteY11" fmla="*/ 137351 h 144598"/>
                <a:gd name="connsiteX12" fmla="*/ 0 w 119479"/>
                <a:gd name="connsiteY12" fmla="*/ 6287 h 144598"/>
                <a:gd name="connsiteX13" fmla="*/ 6286 w 119479"/>
                <a:gd name="connsiteY13" fmla="*/ 0 h 144598"/>
                <a:gd name="connsiteX14" fmla="*/ 70485 w 119479"/>
                <a:gd name="connsiteY14" fmla="*/ 0 h 144598"/>
                <a:gd name="connsiteX15" fmla="*/ 104394 w 119479"/>
                <a:gd name="connsiteY15" fmla="*/ 13335 h 144598"/>
                <a:gd name="connsiteX16" fmla="*/ 119444 w 119479"/>
                <a:gd name="connsiteY16" fmla="*/ 46006 h 144598"/>
                <a:gd name="connsiteX17" fmla="*/ 96869 w 119479"/>
                <a:gd name="connsiteY17" fmla="*/ 88392 h 144598"/>
                <a:gd name="connsiteX18" fmla="*/ 94583 w 119479"/>
                <a:gd name="connsiteY18" fmla="*/ 96298 h 144598"/>
                <a:gd name="connsiteX19" fmla="*/ 113062 w 119479"/>
                <a:gd name="connsiteY19" fmla="*/ 135065 h 144598"/>
                <a:gd name="connsiteX20" fmla="*/ 110926 w 119479"/>
                <a:gd name="connsiteY20" fmla="*/ 143695 h 144598"/>
                <a:gd name="connsiteX21" fmla="*/ 107347 w 119479"/>
                <a:gd name="connsiteY21" fmla="*/ 144590 h 144598"/>
                <a:gd name="connsiteX22" fmla="*/ 31814 w 119479"/>
                <a:gd name="connsiteY22" fmla="*/ 25813 h 144598"/>
                <a:gd name="connsiteX23" fmla="*/ 25432 w 119479"/>
                <a:gd name="connsiteY23" fmla="*/ 32003 h 144598"/>
                <a:gd name="connsiteX24" fmla="*/ 25432 w 119479"/>
                <a:gd name="connsiteY24" fmla="*/ 32099 h 144598"/>
                <a:gd name="connsiteX25" fmla="*/ 25432 w 119479"/>
                <a:gd name="connsiteY25" fmla="*/ 63246 h 144598"/>
                <a:gd name="connsiteX26" fmla="*/ 31718 w 119479"/>
                <a:gd name="connsiteY26" fmla="*/ 69533 h 144598"/>
                <a:gd name="connsiteX27" fmla="*/ 31813 w 119479"/>
                <a:gd name="connsiteY27" fmla="*/ 69533 h 144598"/>
                <a:gd name="connsiteX28" fmla="*/ 70771 w 119479"/>
                <a:gd name="connsiteY28" fmla="*/ 69533 h 144598"/>
                <a:gd name="connsiteX29" fmla="*/ 93440 w 119479"/>
                <a:gd name="connsiteY29" fmla="*/ 48387 h 144598"/>
                <a:gd name="connsiteX30" fmla="*/ 72404 w 119479"/>
                <a:gd name="connsiteY30" fmla="*/ 25826 h 144598"/>
                <a:gd name="connsiteX31" fmla="*/ 71533 w 119479"/>
                <a:gd name="connsiteY31" fmla="*/ 25813 h 14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479" h="144598">
                  <a:moveTo>
                    <a:pt x="93726" y="143732"/>
                  </a:moveTo>
                  <a:cubicBezTo>
                    <a:pt x="91313" y="143704"/>
                    <a:pt x="89130" y="142298"/>
                    <a:pt x="88106" y="140113"/>
                  </a:cubicBezTo>
                  <a:lnTo>
                    <a:pt x="68390" y="98870"/>
                  </a:lnTo>
                  <a:cubicBezTo>
                    <a:pt x="67357" y="96706"/>
                    <a:pt x="65167" y="95333"/>
                    <a:pt x="62770" y="95345"/>
                  </a:cubicBezTo>
                  <a:lnTo>
                    <a:pt x="31814" y="95345"/>
                  </a:lnTo>
                  <a:cubicBezTo>
                    <a:pt x="28342" y="95293"/>
                    <a:pt x="25485" y="98064"/>
                    <a:pt x="25432" y="101536"/>
                  </a:cubicBezTo>
                  <a:cubicBezTo>
                    <a:pt x="25432" y="101568"/>
                    <a:pt x="25432" y="101600"/>
                    <a:pt x="25432" y="101632"/>
                  </a:cubicBezTo>
                  <a:lnTo>
                    <a:pt x="25432" y="137351"/>
                  </a:lnTo>
                  <a:cubicBezTo>
                    <a:pt x="25484" y="140822"/>
                    <a:pt x="22713" y="143679"/>
                    <a:pt x="19241" y="143732"/>
                  </a:cubicBezTo>
                  <a:cubicBezTo>
                    <a:pt x="19209" y="143732"/>
                    <a:pt x="19177" y="143732"/>
                    <a:pt x="19145" y="143732"/>
                  </a:cubicBezTo>
                  <a:lnTo>
                    <a:pt x="6286" y="143732"/>
                  </a:lnTo>
                  <a:cubicBezTo>
                    <a:pt x="2799" y="143680"/>
                    <a:pt x="0" y="140838"/>
                    <a:pt x="0" y="137351"/>
                  </a:cubicBezTo>
                  <a:lnTo>
                    <a:pt x="0" y="6287"/>
                  </a:lnTo>
                  <a:cubicBezTo>
                    <a:pt x="51" y="2836"/>
                    <a:pt x="2836" y="51"/>
                    <a:pt x="6286" y="0"/>
                  </a:cubicBezTo>
                  <a:lnTo>
                    <a:pt x="70485" y="0"/>
                  </a:lnTo>
                  <a:cubicBezTo>
                    <a:pt x="83070" y="-15"/>
                    <a:pt x="95191" y="4751"/>
                    <a:pt x="104394" y="13335"/>
                  </a:cubicBezTo>
                  <a:cubicBezTo>
                    <a:pt x="113565" y="21784"/>
                    <a:pt x="118983" y="33545"/>
                    <a:pt x="119444" y="46006"/>
                  </a:cubicBezTo>
                  <a:cubicBezTo>
                    <a:pt x="120114" y="63172"/>
                    <a:pt x="111488" y="79369"/>
                    <a:pt x="96869" y="88392"/>
                  </a:cubicBezTo>
                  <a:cubicBezTo>
                    <a:pt x="94175" y="90038"/>
                    <a:pt x="93183" y="93468"/>
                    <a:pt x="94583" y="96298"/>
                  </a:cubicBezTo>
                  <a:lnTo>
                    <a:pt x="113062" y="135065"/>
                  </a:lnTo>
                  <a:cubicBezTo>
                    <a:pt x="114855" y="138037"/>
                    <a:pt x="113899" y="141901"/>
                    <a:pt x="110926" y="143695"/>
                  </a:cubicBezTo>
                  <a:cubicBezTo>
                    <a:pt x="109849" y="144344"/>
                    <a:pt x="108603" y="144656"/>
                    <a:pt x="107347" y="144590"/>
                  </a:cubicBezTo>
                  <a:close/>
                  <a:moveTo>
                    <a:pt x="31814" y="25813"/>
                  </a:moveTo>
                  <a:cubicBezTo>
                    <a:pt x="28342" y="25760"/>
                    <a:pt x="25485" y="28532"/>
                    <a:pt x="25432" y="32003"/>
                  </a:cubicBezTo>
                  <a:cubicBezTo>
                    <a:pt x="25432" y="32035"/>
                    <a:pt x="25432" y="32067"/>
                    <a:pt x="25432" y="32099"/>
                  </a:cubicBezTo>
                  <a:lnTo>
                    <a:pt x="25432" y="63246"/>
                  </a:lnTo>
                  <a:cubicBezTo>
                    <a:pt x="25431" y="66718"/>
                    <a:pt x="28246" y="69533"/>
                    <a:pt x="31718" y="69533"/>
                  </a:cubicBezTo>
                  <a:cubicBezTo>
                    <a:pt x="31749" y="69533"/>
                    <a:pt x="31781" y="69533"/>
                    <a:pt x="31813" y="69533"/>
                  </a:cubicBezTo>
                  <a:lnTo>
                    <a:pt x="70771" y="69533"/>
                  </a:lnTo>
                  <a:cubicBezTo>
                    <a:pt x="82756" y="69655"/>
                    <a:pt x="92730" y="60352"/>
                    <a:pt x="93440" y="48387"/>
                  </a:cubicBezTo>
                  <a:cubicBezTo>
                    <a:pt x="93861" y="36348"/>
                    <a:pt x="84443" y="26247"/>
                    <a:pt x="72404" y="25826"/>
                  </a:cubicBezTo>
                  <a:cubicBezTo>
                    <a:pt x="72113" y="25816"/>
                    <a:pt x="71823" y="25811"/>
                    <a:pt x="71533" y="258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4" name="爱设计-5-3">
              <a:extLst>
                <a:ext uri="{FF2B5EF4-FFF2-40B4-BE49-F238E27FC236}">
                  <a16:creationId xmlns:a16="http://schemas.microsoft.com/office/drawing/2014/main" id="{5D23914A-58D9-7069-48DA-13B5C80F9299}"/>
                </a:ext>
              </a:extLst>
            </p:cNvPr>
            <p:cNvSpPr/>
            <p:nvPr/>
          </p:nvSpPr>
          <p:spPr>
            <a:xfrm>
              <a:off x="10273028" y="1096768"/>
              <a:ext cx="106346" cy="114628"/>
            </a:xfrm>
            <a:custGeom>
              <a:avLst/>
              <a:gdLst>
                <a:gd name="connsiteX0" fmla="*/ 59960 w 133348"/>
                <a:gd name="connsiteY0" fmla="*/ 143732 h 143732"/>
                <a:gd name="connsiteX1" fmla="*/ 53673 w 133348"/>
                <a:gd name="connsiteY1" fmla="*/ 137446 h 143732"/>
                <a:gd name="connsiteX2" fmla="*/ 53673 w 133348"/>
                <a:gd name="connsiteY2" fmla="*/ 85820 h 143732"/>
                <a:gd name="connsiteX3" fmla="*/ 51959 w 133348"/>
                <a:gd name="connsiteY3" fmla="*/ 80391 h 143732"/>
                <a:gd name="connsiteX4" fmla="*/ 905 w 133348"/>
                <a:gd name="connsiteY4" fmla="*/ 10001 h 143732"/>
                <a:gd name="connsiteX5" fmla="*/ 3040 w 133348"/>
                <a:gd name="connsiteY5" fmla="*/ 1371 h 143732"/>
                <a:gd name="connsiteX6" fmla="*/ 5953 w 133348"/>
                <a:gd name="connsiteY6" fmla="*/ 476 h 143732"/>
                <a:gd name="connsiteX7" fmla="*/ 18716 w 133348"/>
                <a:gd name="connsiteY7" fmla="*/ 476 h 143732"/>
                <a:gd name="connsiteX8" fmla="*/ 23479 w 133348"/>
                <a:gd name="connsiteY8" fmla="*/ 2667 h 143732"/>
                <a:gd name="connsiteX9" fmla="*/ 61579 w 133348"/>
                <a:gd name="connsiteY9" fmla="*/ 56483 h 143732"/>
                <a:gd name="connsiteX10" fmla="*/ 66722 w 133348"/>
                <a:gd name="connsiteY10" fmla="*/ 59055 h 143732"/>
                <a:gd name="connsiteX11" fmla="*/ 71771 w 133348"/>
                <a:gd name="connsiteY11" fmla="*/ 56483 h 143732"/>
                <a:gd name="connsiteX12" fmla="*/ 109871 w 133348"/>
                <a:gd name="connsiteY12" fmla="*/ 2667 h 143732"/>
                <a:gd name="connsiteX13" fmla="*/ 115014 w 133348"/>
                <a:gd name="connsiteY13" fmla="*/ 0 h 143732"/>
                <a:gd name="connsiteX14" fmla="*/ 127397 w 133348"/>
                <a:gd name="connsiteY14" fmla="*/ 0 h 143732"/>
                <a:gd name="connsiteX15" fmla="*/ 133340 w 133348"/>
                <a:gd name="connsiteY15" fmla="*/ 6612 h 143732"/>
                <a:gd name="connsiteX16" fmla="*/ 132445 w 133348"/>
                <a:gd name="connsiteY16" fmla="*/ 9525 h 143732"/>
                <a:gd name="connsiteX17" fmla="*/ 81200 w 133348"/>
                <a:gd name="connsiteY17" fmla="*/ 80391 h 143732"/>
                <a:gd name="connsiteX18" fmla="*/ 79486 w 133348"/>
                <a:gd name="connsiteY18" fmla="*/ 85820 h 143732"/>
                <a:gd name="connsiteX19" fmla="*/ 79486 w 133348"/>
                <a:gd name="connsiteY19" fmla="*/ 137446 h 143732"/>
                <a:gd name="connsiteX20" fmla="*/ 73199 w 133348"/>
                <a:gd name="connsiteY20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48" h="143732">
                  <a:moveTo>
                    <a:pt x="59960" y="143732"/>
                  </a:moveTo>
                  <a:cubicBezTo>
                    <a:pt x="56509" y="143681"/>
                    <a:pt x="53724" y="140896"/>
                    <a:pt x="53673" y="137446"/>
                  </a:cubicBezTo>
                  <a:lnTo>
                    <a:pt x="53673" y="85820"/>
                  </a:lnTo>
                  <a:cubicBezTo>
                    <a:pt x="53708" y="83872"/>
                    <a:pt x="53106" y="81966"/>
                    <a:pt x="51959" y="80391"/>
                  </a:cubicBezTo>
                  <a:lnTo>
                    <a:pt x="905" y="10001"/>
                  </a:lnTo>
                  <a:cubicBezTo>
                    <a:pt x="-889" y="7028"/>
                    <a:pt x="67" y="3164"/>
                    <a:pt x="3040" y="1371"/>
                  </a:cubicBezTo>
                  <a:cubicBezTo>
                    <a:pt x="3923" y="838"/>
                    <a:pt x="4923" y="531"/>
                    <a:pt x="5953" y="476"/>
                  </a:cubicBezTo>
                  <a:lnTo>
                    <a:pt x="18716" y="476"/>
                  </a:lnTo>
                  <a:cubicBezTo>
                    <a:pt x="20547" y="478"/>
                    <a:pt x="22286" y="1278"/>
                    <a:pt x="23479" y="2667"/>
                  </a:cubicBezTo>
                  <a:lnTo>
                    <a:pt x="61579" y="56483"/>
                  </a:lnTo>
                  <a:cubicBezTo>
                    <a:pt x="62788" y="58108"/>
                    <a:pt x="64697" y="59063"/>
                    <a:pt x="66722" y="59055"/>
                  </a:cubicBezTo>
                  <a:cubicBezTo>
                    <a:pt x="68722" y="59063"/>
                    <a:pt x="70602" y="58105"/>
                    <a:pt x="71771" y="56483"/>
                  </a:cubicBezTo>
                  <a:lnTo>
                    <a:pt x="109871" y="2667"/>
                  </a:lnTo>
                  <a:cubicBezTo>
                    <a:pt x="111049" y="994"/>
                    <a:pt x="112968" y="-1"/>
                    <a:pt x="115014" y="0"/>
                  </a:cubicBezTo>
                  <a:lnTo>
                    <a:pt x="127397" y="0"/>
                  </a:lnTo>
                  <a:cubicBezTo>
                    <a:pt x="130864" y="185"/>
                    <a:pt x="133524" y="3145"/>
                    <a:pt x="133340" y="6612"/>
                  </a:cubicBezTo>
                  <a:cubicBezTo>
                    <a:pt x="133285" y="7642"/>
                    <a:pt x="132978" y="8642"/>
                    <a:pt x="132445" y="9525"/>
                  </a:cubicBezTo>
                  <a:lnTo>
                    <a:pt x="81200" y="80391"/>
                  </a:lnTo>
                  <a:cubicBezTo>
                    <a:pt x="80053" y="81966"/>
                    <a:pt x="79451" y="83872"/>
                    <a:pt x="79486" y="85820"/>
                  </a:cubicBezTo>
                  <a:lnTo>
                    <a:pt x="79486" y="137446"/>
                  </a:lnTo>
                  <a:cubicBezTo>
                    <a:pt x="79435" y="140896"/>
                    <a:pt x="76650" y="143681"/>
                    <a:pt x="73199" y="1437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5" name="爱设计-5-4">
              <a:extLst>
                <a:ext uri="{FF2B5EF4-FFF2-40B4-BE49-F238E27FC236}">
                  <a16:creationId xmlns:a16="http://schemas.microsoft.com/office/drawing/2014/main" id="{A2BE4E3D-CB3A-5051-163F-314077A59F3B}"/>
                </a:ext>
              </a:extLst>
            </p:cNvPr>
            <p:cNvSpPr/>
            <p:nvPr/>
          </p:nvSpPr>
          <p:spPr>
            <a:xfrm>
              <a:off x="10501942" y="1096768"/>
              <a:ext cx="105056" cy="114628"/>
            </a:xfrm>
            <a:custGeom>
              <a:avLst/>
              <a:gdLst>
                <a:gd name="connsiteX0" fmla="*/ 65913 w 131730"/>
                <a:gd name="connsiteY0" fmla="*/ 143732 h 143732"/>
                <a:gd name="connsiteX1" fmla="*/ 0 w 131730"/>
                <a:gd name="connsiteY1" fmla="*/ 77819 h 143732"/>
                <a:gd name="connsiteX2" fmla="*/ 0 w 131730"/>
                <a:gd name="connsiteY2" fmla="*/ 6287 h 143732"/>
                <a:gd name="connsiteX3" fmla="*/ 6286 w 131730"/>
                <a:gd name="connsiteY3" fmla="*/ 0 h 143732"/>
                <a:gd name="connsiteX4" fmla="*/ 19431 w 131730"/>
                <a:gd name="connsiteY4" fmla="*/ 0 h 143732"/>
                <a:gd name="connsiteX5" fmla="*/ 25717 w 131730"/>
                <a:gd name="connsiteY5" fmla="*/ 6287 h 143732"/>
                <a:gd name="connsiteX6" fmla="*/ 25717 w 131730"/>
                <a:gd name="connsiteY6" fmla="*/ 77343 h 143732"/>
                <a:gd name="connsiteX7" fmla="*/ 63909 w 131730"/>
                <a:gd name="connsiteY7" fmla="*/ 119447 h 143732"/>
                <a:gd name="connsiteX8" fmla="*/ 106013 w 131730"/>
                <a:gd name="connsiteY8" fmla="*/ 81255 h 143732"/>
                <a:gd name="connsiteX9" fmla="*/ 106013 w 131730"/>
                <a:gd name="connsiteY9" fmla="*/ 77343 h 143732"/>
                <a:gd name="connsiteX10" fmla="*/ 106013 w 131730"/>
                <a:gd name="connsiteY10" fmla="*/ 6287 h 143732"/>
                <a:gd name="connsiteX11" fmla="*/ 112300 w 131730"/>
                <a:gd name="connsiteY11" fmla="*/ 0 h 143732"/>
                <a:gd name="connsiteX12" fmla="*/ 125444 w 131730"/>
                <a:gd name="connsiteY12" fmla="*/ 0 h 143732"/>
                <a:gd name="connsiteX13" fmla="*/ 131731 w 131730"/>
                <a:gd name="connsiteY13" fmla="*/ 6287 h 143732"/>
                <a:gd name="connsiteX14" fmla="*/ 131731 w 131730"/>
                <a:gd name="connsiteY14" fmla="*/ 77819 h 143732"/>
                <a:gd name="connsiteX15" fmla="*/ 66008 w 131730"/>
                <a:gd name="connsiteY15" fmla="*/ 143732 h 143732"/>
                <a:gd name="connsiteX16" fmla="*/ 65913 w 131730"/>
                <a:gd name="connsiteY16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30" h="143732">
                  <a:moveTo>
                    <a:pt x="65913" y="143732"/>
                  </a:moveTo>
                  <a:cubicBezTo>
                    <a:pt x="29510" y="143732"/>
                    <a:pt x="0" y="114222"/>
                    <a:pt x="0" y="77819"/>
                  </a:cubicBezTo>
                  <a:lnTo>
                    <a:pt x="0" y="6287"/>
                  </a:lnTo>
                  <a:cubicBezTo>
                    <a:pt x="0" y="2815"/>
                    <a:pt x="2815" y="0"/>
                    <a:pt x="6286" y="0"/>
                  </a:cubicBezTo>
                  <a:lnTo>
                    <a:pt x="19431" y="0"/>
                  </a:lnTo>
                  <a:cubicBezTo>
                    <a:pt x="22903" y="0"/>
                    <a:pt x="25717" y="2815"/>
                    <a:pt x="25717" y="6287"/>
                  </a:cubicBezTo>
                  <a:lnTo>
                    <a:pt x="25717" y="77343"/>
                  </a:lnTo>
                  <a:cubicBezTo>
                    <a:pt x="24637" y="99516"/>
                    <a:pt x="41736" y="118367"/>
                    <a:pt x="63909" y="119447"/>
                  </a:cubicBezTo>
                  <a:cubicBezTo>
                    <a:pt x="86082" y="120527"/>
                    <a:pt x="104933" y="103428"/>
                    <a:pt x="106013" y="81255"/>
                  </a:cubicBezTo>
                  <a:cubicBezTo>
                    <a:pt x="106077" y="79952"/>
                    <a:pt x="106077" y="78646"/>
                    <a:pt x="106013" y="77343"/>
                  </a:cubicBezTo>
                  <a:lnTo>
                    <a:pt x="106013" y="6287"/>
                  </a:lnTo>
                  <a:cubicBezTo>
                    <a:pt x="106064" y="2836"/>
                    <a:pt x="108849" y="51"/>
                    <a:pt x="112300" y="0"/>
                  </a:cubicBezTo>
                  <a:lnTo>
                    <a:pt x="125444" y="0"/>
                  </a:lnTo>
                  <a:cubicBezTo>
                    <a:pt x="128916" y="0"/>
                    <a:pt x="131731" y="2815"/>
                    <a:pt x="131731" y="6287"/>
                  </a:cubicBezTo>
                  <a:lnTo>
                    <a:pt x="131731" y="77819"/>
                  </a:lnTo>
                  <a:cubicBezTo>
                    <a:pt x="131783" y="114169"/>
                    <a:pt x="102358" y="143680"/>
                    <a:pt x="66008" y="143732"/>
                  </a:cubicBezTo>
                  <a:cubicBezTo>
                    <a:pt x="65977" y="143732"/>
                    <a:pt x="65945" y="143732"/>
                    <a:pt x="65913" y="1437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6" name="爱设计-5-5">
              <a:extLst>
                <a:ext uri="{FF2B5EF4-FFF2-40B4-BE49-F238E27FC236}">
                  <a16:creationId xmlns:a16="http://schemas.microsoft.com/office/drawing/2014/main" id="{BE7CBAA7-4448-9DF2-27E7-0BC983BED956}"/>
                </a:ext>
              </a:extLst>
            </p:cNvPr>
            <p:cNvSpPr/>
            <p:nvPr/>
          </p:nvSpPr>
          <p:spPr>
            <a:xfrm>
              <a:off x="10782851" y="1095780"/>
              <a:ext cx="93055" cy="116375"/>
            </a:xfrm>
            <a:custGeom>
              <a:avLst/>
              <a:gdLst>
                <a:gd name="connsiteX0" fmla="*/ 6287 w 116682"/>
                <a:gd name="connsiteY0" fmla="*/ 145923 h 145923"/>
                <a:gd name="connsiteX1" fmla="*/ 1 w 116682"/>
                <a:gd name="connsiteY1" fmla="*/ 139829 h 145923"/>
                <a:gd name="connsiteX2" fmla="*/ 1 w 116682"/>
                <a:gd name="connsiteY2" fmla="*/ 139637 h 145923"/>
                <a:gd name="connsiteX3" fmla="*/ 1 w 116682"/>
                <a:gd name="connsiteY3" fmla="*/ 6287 h 145923"/>
                <a:gd name="connsiteX4" fmla="*/ 6287 w 116682"/>
                <a:gd name="connsiteY4" fmla="*/ 0 h 145923"/>
                <a:gd name="connsiteX5" fmla="*/ 20003 w 116682"/>
                <a:gd name="connsiteY5" fmla="*/ 0 h 145923"/>
                <a:gd name="connsiteX6" fmla="*/ 26290 w 116682"/>
                <a:gd name="connsiteY6" fmla="*/ 6287 h 145923"/>
                <a:gd name="connsiteX7" fmla="*/ 26290 w 116682"/>
                <a:gd name="connsiteY7" fmla="*/ 114395 h 145923"/>
                <a:gd name="connsiteX8" fmla="*/ 32576 w 116682"/>
                <a:gd name="connsiteY8" fmla="*/ 120682 h 145923"/>
                <a:gd name="connsiteX9" fmla="*/ 110396 w 116682"/>
                <a:gd name="connsiteY9" fmla="*/ 120682 h 145923"/>
                <a:gd name="connsiteX10" fmla="*/ 116682 w 116682"/>
                <a:gd name="connsiteY10" fmla="*/ 126968 h 145923"/>
                <a:gd name="connsiteX11" fmla="*/ 116682 w 116682"/>
                <a:gd name="connsiteY11" fmla="*/ 139637 h 145923"/>
                <a:gd name="connsiteX12" fmla="*/ 110588 w 116682"/>
                <a:gd name="connsiteY12" fmla="*/ 145923 h 145923"/>
                <a:gd name="connsiteX13" fmla="*/ 110396 w 116682"/>
                <a:gd name="connsiteY13" fmla="*/ 145923 h 1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82" h="145923">
                  <a:moveTo>
                    <a:pt x="6287" y="145923"/>
                  </a:moveTo>
                  <a:cubicBezTo>
                    <a:pt x="2868" y="145976"/>
                    <a:pt x="54" y="143248"/>
                    <a:pt x="1" y="139829"/>
                  </a:cubicBezTo>
                  <a:cubicBezTo>
                    <a:pt x="0" y="139765"/>
                    <a:pt x="0" y="139701"/>
                    <a:pt x="1" y="139637"/>
                  </a:cubicBezTo>
                  <a:lnTo>
                    <a:pt x="1" y="6287"/>
                  </a:lnTo>
                  <a:cubicBezTo>
                    <a:pt x="1" y="2815"/>
                    <a:pt x="2815" y="0"/>
                    <a:pt x="6287" y="0"/>
                  </a:cubicBezTo>
                  <a:lnTo>
                    <a:pt x="20003" y="0"/>
                  </a:lnTo>
                  <a:cubicBezTo>
                    <a:pt x="23475" y="0"/>
                    <a:pt x="26290" y="2815"/>
                    <a:pt x="26290" y="6287"/>
                  </a:cubicBezTo>
                  <a:lnTo>
                    <a:pt x="26290" y="114395"/>
                  </a:lnTo>
                  <a:cubicBezTo>
                    <a:pt x="26290" y="117867"/>
                    <a:pt x="29104" y="120682"/>
                    <a:pt x="32576" y="120682"/>
                  </a:cubicBezTo>
                  <a:lnTo>
                    <a:pt x="110396" y="120682"/>
                  </a:lnTo>
                  <a:cubicBezTo>
                    <a:pt x="113868" y="120682"/>
                    <a:pt x="116682" y="123496"/>
                    <a:pt x="116682" y="126968"/>
                  </a:cubicBezTo>
                  <a:lnTo>
                    <a:pt x="116682" y="139637"/>
                  </a:lnTo>
                  <a:cubicBezTo>
                    <a:pt x="116735" y="143055"/>
                    <a:pt x="114007" y="145870"/>
                    <a:pt x="110588" y="145923"/>
                  </a:cubicBezTo>
                  <a:cubicBezTo>
                    <a:pt x="110524" y="145924"/>
                    <a:pt x="110460" y="145924"/>
                    <a:pt x="110396" y="1459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7" name="爱设计-5-6">
              <a:extLst>
                <a:ext uri="{FF2B5EF4-FFF2-40B4-BE49-F238E27FC236}">
                  <a16:creationId xmlns:a16="http://schemas.microsoft.com/office/drawing/2014/main" id="{2A989EDD-0E42-A083-3C8E-2321DE64BEFC}"/>
                </a:ext>
              </a:extLst>
            </p:cNvPr>
            <p:cNvSpPr/>
            <p:nvPr/>
          </p:nvSpPr>
          <p:spPr>
            <a:xfrm>
              <a:off x="11133572" y="1096312"/>
              <a:ext cx="119110" cy="119110"/>
            </a:xfrm>
            <a:custGeom>
              <a:avLst/>
              <a:gdLst>
                <a:gd name="connsiteX0" fmla="*/ 74867 w 149352"/>
                <a:gd name="connsiteY0" fmla="*/ 149352 h 149352"/>
                <a:gd name="connsiteX1" fmla="*/ 0 w 149352"/>
                <a:gd name="connsiteY1" fmla="*/ 74867 h 149352"/>
                <a:gd name="connsiteX2" fmla="*/ 74486 w 149352"/>
                <a:gd name="connsiteY2" fmla="*/ 0 h 149352"/>
                <a:gd name="connsiteX3" fmla="*/ 149352 w 149352"/>
                <a:gd name="connsiteY3" fmla="*/ 74486 h 149352"/>
                <a:gd name="connsiteX4" fmla="*/ 149352 w 149352"/>
                <a:gd name="connsiteY4" fmla="*/ 74676 h 149352"/>
                <a:gd name="connsiteX5" fmla="*/ 74867 w 149352"/>
                <a:gd name="connsiteY5" fmla="*/ 149352 h 149352"/>
                <a:gd name="connsiteX6" fmla="*/ 74867 w 149352"/>
                <a:gd name="connsiteY6" fmla="*/ 25527 h 149352"/>
                <a:gd name="connsiteX7" fmla="*/ 25527 w 149352"/>
                <a:gd name="connsiteY7" fmla="*/ 74676 h 149352"/>
                <a:gd name="connsiteX8" fmla="*/ 74676 w 149352"/>
                <a:gd name="connsiteY8" fmla="*/ 124015 h 149352"/>
                <a:gd name="connsiteX9" fmla="*/ 124015 w 149352"/>
                <a:gd name="connsiteY9" fmla="*/ 74866 h 149352"/>
                <a:gd name="connsiteX10" fmla="*/ 124016 w 149352"/>
                <a:gd name="connsiteY10" fmla="*/ 74771 h 149352"/>
                <a:gd name="connsiteX11" fmla="*/ 74866 w 149352"/>
                <a:gd name="connsiteY11" fmla="*/ 25432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52" h="149352">
                  <a:moveTo>
                    <a:pt x="74867" y="149352"/>
                  </a:moveTo>
                  <a:cubicBezTo>
                    <a:pt x="33624" y="149457"/>
                    <a:pt x="105" y="116109"/>
                    <a:pt x="0" y="74867"/>
                  </a:cubicBezTo>
                  <a:cubicBezTo>
                    <a:pt x="-105" y="33624"/>
                    <a:pt x="33243" y="105"/>
                    <a:pt x="74486" y="0"/>
                  </a:cubicBezTo>
                  <a:cubicBezTo>
                    <a:pt x="115728" y="-105"/>
                    <a:pt x="149247" y="33243"/>
                    <a:pt x="149352" y="74486"/>
                  </a:cubicBezTo>
                  <a:cubicBezTo>
                    <a:pt x="149352" y="74549"/>
                    <a:pt x="149352" y="74612"/>
                    <a:pt x="149352" y="74676"/>
                  </a:cubicBezTo>
                  <a:cubicBezTo>
                    <a:pt x="149300" y="115822"/>
                    <a:pt x="116013" y="149195"/>
                    <a:pt x="74867" y="149352"/>
                  </a:cubicBezTo>
                  <a:close/>
                  <a:moveTo>
                    <a:pt x="74867" y="25527"/>
                  </a:moveTo>
                  <a:cubicBezTo>
                    <a:pt x="47670" y="25474"/>
                    <a:pt x="25580" y="47479"/>
                    <a:pt x="25527" y="74676"/>
                  </a:cubicBezTo>
                  <a:cubicBezTo>
                    <a:pt x="25474" y="101873"/>
                    <a:pt x="47479" y="123963"/>
                    <a:pt x="74676" y="124015"/>
                  </a:cubicBezTo>
                  <a:cubicBezTo>
                    <a:pt x="101873" y="124068"/>
                    <a:pt x="123963" y="102063"/>
                    <a:pt x="124015" y="74866"/>
                  </a:cubicBezTo>
                  <a:cubicBezTo>
                    <a:pt x="124016" y="74835"/>
                    <a:pt x="124016" y="74803"/>
                    <a:pt x="124016" y="74771"/>
                  </a:cubicBezTo>
                  <a:cubicBezTo>
                    <a:pt x="124016" y="47596"/>
                    <a:pt x="102042" y="25537"/>
                    <a:pt x="74866" y="25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8" name="爱设计-5-7">
              <a:extLst>
                <a:ext uri="{FF2B5EF4-FFF2-40B4-BE49-F238E27FC236}">
                  <a16:creationId xmlns:a16="http://schemas.microsoft.com/office/drawing/2014/main" id="{9999365A-99FB-E6F6-2A0B-1AC2949C566B}"/>
                </a:ext>
              </a:extLst>
            </p:cNvPr>
            <p:cNvSpPr/>
            <p:nvPr/>
          </p:nvSpPr>
          <p:spPr>
            <a:xfrm>
              <a:off x="10880009" y="1094261"/>
              <a:ext cx="119109" cy="119109"/>
            </a:xfrm>
            <a:custGeom>
              <a:avLst/>
              <a:gdLst>
                <a:gd name="connsiteX0" fmla="*/ 74676 w 149351"/>
                <a:gd name="connsiteY0" fmla="*/ 149352 h 149351"/>
                <a:gd name="connsiteX1" fmla="*/ 0 w 149351"/>
                <a:gd name="connsiteY1" fmla="*/ 74676 h 149351"/>
                <a:gd name="connsiteX2" fmla="*/ 74676 w 149351"/>
                <a:gd name="connsiteY2" fmla="*/ 0 h 149351"/>
                <a:gd name="connsiteX3" fmla="*/ 149352 w 149351"/>
                <a:gd name="connsiteY3" fmla="*/ 74676 h 149351"/>
                <a:gd name="connsiteX4" fmla="*/ 74676 w 149351"/>
                <a:gd name="connsiteY4" fmla="*/ 149352 h 149351"/>
                <a:gd name="connsiteX5" fmla="*/ 74676 w 149351"/>
                <a:gd name="connsiteY5" fmla="*/ 25527 h 149351"/>
                <a:gd name="connsiteX6" fmla="*/ 25910 w 149351"/>
                <a:gd name="connsiteY6" fmla="*/ 75245 h 149351"/>
                <a:gd name="connsiteX7" fmla="*/ 75629 w 149351"/>
                <a:gd name="connsiteY7" fmla="*/ 124011 h 149351"/>
                <a:gd name="connsiteX8" fmla="*/ 124396 w 149351"/>
                <a:gd name="connsiteY8" fmla="*/ 74676 h 149351"/>
                <a:gd name="connsiteX9" fmla="*/ 75251 w 149351"/>
                <a:gd name="connsiteY9" fmla="*/ 25524 h 149351"/>
                <a:gd name="connsiteX10" fmla="*/ 74676 w 149351"/>
                <a:gd name="connsiteY10" fmla="*/ 25527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351" h="149351">
                  <a:moveTo>
                    <a:pt x="74676" y="149352"/>
                  </a:moveTo>
                  <a:cubicBezTo>
                    <a:pt x="33434" y="149352"/>
                    <a:pt x="0" y="115918"/>
                    <a:pt x="0" y="74676"/>
                  </a:cubicBezTo>
                  <a:cubicBezTo>
                    <a:pt x="0" y="33434"/>
                    <a:pt x="33434" y="0"/>
                    <a:pt x="74676" y="0"/>
                  </a:cubicBezTo>
                  <a:cubicBezTo>
                    <a:pt x="115918" y="0"/>
                    <a:pt x="149352" y="33434"/>
                    <a:pt x="149352" y="74676"/>
                  </a:cubicBezTo>
                  <a:cubicBezTo>
                    <a:pt x="149352" y="115918"/>
                    <a:pt x="115918" y="149352"/>
                    <a:pt x="74676" y="149352"/>
                  </a:cubicBezTo>
                  <a:close/>
                  <a:moveTo>
                    <a:pt x="74676" y="25527"/>
                  </a:moveTo>
                  <a:cubicBezTo>
                    <a:pt x="47480" y="25790"/>
                    <a:pt x="25647" y="48050"/>
                    <a:pt x="25910" y="75245"/>
                  </a:cubicBezTo>
                  <a:cubicBezTo>
                    <a:pt x="26173" y="102441"/>
                    <a:pt x="48433" y="124274"/>
                    <a:pt x="75629" y="124011"/>
                  </a:cubicBezTo>
                  <a:cubicBezTo>
                    <a:pt x="102675" y="123749"/>
                    <a:pt x="124447" y="101723"/>
                    <a:pt x="124396" y="74676"/>
                  </a:cubicBezTo>
                  <a:cubicBezTo>
                    <a:pt x="124398" y="47532"/>
                    <a:pt x="102395" y="25525"/>
                    <a:pt x="75251" y="25524"/>
                  </a:cubicBezTo>
                  <a:cubicBezTo>
                    <a:pt x="75059" y="25524"/>
                    <a:pt x="74868" y="25525"/>
                    <a:pt x="74676" y="255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9" name="爱设计-5-8">
              <a:extLst>
                <a:ext uri="{FF2B5EF4-FFF2-40B4-BE49-F238E27FC236}">
                  <a16:creationId xmlns:a16="http://schemas.microsoft.com/office/drawing/2014/main" id="{E3F3C614-CE56-64E2-7365-B6563113C430}"/>
                </a:ext>
              </a:extLst>
            </p:cNvPr>
            <p:cNvSpPr/>
            <p:nvPr/>
          </p:nvSpPr>
          <p:spPr>
            <a:xfrm>
              <a:off x="11007398" y="1093083"/>
              <a:ext cx="120880" cy="119110"/>
            </a:xfrm>
            <a:custGeom>
              <a:avLst/>
              <a:gdLst>
                <a:gd name="connsiteX0" fmla="*/ 145638 w 151572"/>
                <a:gd name="connsiteY0" fmla="*/ 64438 h 149352"/>
                <a:gd name="connsiteX1" fmla="*/ 145066 w 151572"/>
                <a:gd name="connsiteY1" fmla="*/ 64438 h 149352"/>
                <a:gd name="connsiteX2" fmla="*/ 145066 w 151572"/>
                <a:gd name="connsiteY2" fmla="*/ 64438 h 149352"/>
                <a:gd name="connsiteX3" fmla="*/ 87916 w 151572"/>
                <a:gd name="connsiteY3" fmla="*/ 64438 h 149352"/>
                <a:gd name="connsiteX4" fmla="*/ 81630 w 151572"/>
                <a:gd name="connsiteY4" fmla="*/ 70724 h 149352"/>
                <a:gd name="connsiteX5" fmla="*/ 81630 w 151572"/>
                <a:gd name="connsiteY5" fmla="*/ 83583 h 149352"/>
                <a:gd name="connsiteX6" fmla="*/ 87916 w 151572"/>
                <a:gd name="connsiteY6" fmla="*/ 89869 h 149352"/>
                <a:gd name="connsiteX7" fmla="*/ 115443 w 151572"/>
                <a:gd name="connsiteY7" fmla="*/ 89869 h 149352"/>
                <a:gd name="connsiteX8" fmla="*/ 119539 w 151572"/>
                <a:gd name="connsiteY8" fmla="*/ 91584 h 149352"/>
                <a:gd name="connsiteX9" fmla="*/ 120492 w 151572"/>
                <a:gd name="connsiteY9" fmla="*/ 96632 h 149352"/>
                <a:gd name="connsiteX10" fmla="*/ 120492 w 151572"/>
                <a:gd name="connsiteY10" fmla="*/ 96632 h 149352"/>
                <a:gd name="connsiteX11" fmla="*/ 120492 w 151572"/>
                <a:gd name="connsiteY11" fmla="*/ 96632 h 149352"/>
                <a:gd name="connsiteX12" fmla="*/ 103632 w 151572"/>
                <a:gd name="connsiteY12" fmla="*/ 117873 h 149352"/>
                <a:gd name="connsiteX13" fmla="*/ 102870 w 151572"/>
                <a:gd name="connsiteY13" fmla="*/ 117873 h 149352"/>
                <a:gd name="connsiteX14" fmla="*/ 100299 w 151572"/>
                <a:gd name="connsiteY14" fmla="*/ 119206 h 149352"/>
                <a:gd name="connsiteX15" fmla="*/ 100299 w 151572"/>
                <a:gd name="connsiteY15" fmla="*/ 119206 h 149352"/>
                <a:gd name="connsiteX16" fmla="*/ 99156 w 151572"/>
                <a:gd name="connsiteY16" fmla="*/ 119778 h 149352"/>
                <a:gd name="connsiteX17" fmla="*/ 99156 w 151572"/>
                <a:gd name="connsiteY17" fmla="*/ 119778 h 149352"/>
                <a:gd name="connsiteX18" fmla="*/ 98108 w 151572"/>
                <a:gd name="connsiteY18" fmla="*/ 120254 h 149352"/>
                <a:gd name="connsiteX19" fmla="*/ 98108 w 151572"/>
                <a:gd name="connsiteY19" fmla="*/ 120254 h 149352"/>
                <a:gd name="connsiteX20" fmla="*/ 96965 w 151572"/>
                <a:gd name="connsiteY20" fmla="*/ 120254 h 149352"/>
                <a:gd name="connsiteX21" fmla="*/ 96965 w 151572"/>
                <a:gd name="connsiteY21" fmla="*/ 120254 h 149352"/>
                <a:gd name="connsiteX22" fmla="*/ 91345 w 151572"/>
                <a:gd name="connsiteY22" fmla="*/ 122254 h 149352"/>
                <a:gd name="connsiteX23" fmla="*/ 91345 w 151572"/>
                <a:gd name="connsiteY23" fmla="*/ 122254 h 149352"/>
                <a:gd name="connsiteX24" fmla="*/ 90012 w 151572"/>
                <a:gd name="connsiteY24" fmla="*/ 122254 h 149352"/>
                <a:gd name="connsiteX25" fmla="*/ 90012 w 151572"/>
                <a:gd name="connsiteY25" fmla="*/ 122254 h 149352"/>
                <a:gd name="connsiteX26" fmla="*/ 88678 w 151572"/>
                <a:gd name="connsiteY26" fmla="*/ 122254 h 149352"/>
                <a:gd name="connsiteX27" fmla="*/ 88678 w 151572"/>
                <a:gd name="connsiteY27" fmla="*/ 122254 h 149352"/>
                <a:gd name="connsiteX28" fmla="*/ 81344 w 151572"/>
                <a:gd name="connsiteY28" fmla="*/ 123302 h 149352"/>
                <a:gd name="connsiteX29" fmla="*/ 71819 w 151572"/>
                <a:gd name="connsiteY29" fmla="*/ 123302 h 149352"/>
                <a:gd name="connsiteX30" fmla="*/ 70581 w 151572"/>
                <a:gd name="connsiteY30" fmla="*/ 123302 h 149352"/>
                <a:gd name="connsiteX31" fmla="*/ 70581 w 151572"/>
                <a:gd name="connsiteY31" fmla="*/ 123302 h 149352"/>
                <a:gd name="connsiteX32" fmla="*/ 66580 w 151572"/>
                <a:gd name="connsiteY32" fmla="*/ 122540 h 149352"/>
                <a:gd name="connsiteX33" fmla="*/ 66580 w 151572"/>
                <a:gd name="connsiteY33" fmla="*/ 122540 h 149352"/>
                <a:gd name="connsiteX34" fmla="*/ 29259 w 151572"/>
                <a:gd name="connsiteY34" fmla="*/ 63743 h 149352"/>
                <a:gd name="connsiteX35" fmla="*/ 63246 w 151572"/>
                <a:gd name="connsiteY35" fmla="*/ 27290 h 149352"/>
                <a:gd name="connsiteX36" fmla="*/ 63246 w 151572"/>
                <a:gd name="connsiteY36" fmla="*/ 27290 h 149352"/>
                <a:gd name="connsiteX37" fmla="*/ 72009 w 151572"/>
                <a:gd name="connsiteY37" fmla="*/ 25480 h 149352"/>
                <a:gd name="connsiteX38" fmla="*/ 72009 w 151572"/>
                <a:gd name="connsiteY38" fmla="*/ 25480 h 149352"/>
                <a:gd name="connsiteX39" fmla="*/ 75438 w 151572"/>
                <a:gd name="connsiteY39" fmla="*/ 25480 h 149352"/>
                <a:gd name="connsiteX40" fmla="*/ 77534 w 151572"/>
                <a:gd name="connsiteY40" fmla="*/ 25480 h 149352"/>
                <a:gd name="connsiteX41" fmla="*/ 108966 w 151572"/>
                <a:gd name="connsiteY41" fmla="*/ 36815 h 149352"/>
                <a:gd name="connsiteX42" fmla="*/ 109538 w 151572"/>
                <a:gd name="connsiteY42" fmla="*/ 37387 h 149352"/>
                <a:gd name="connsiteX43" fmla="*/ 109538 w 151572"/>
                <a:gd name="connsiteY43" fmla="*/ 37387 h 149352"/>
                <a:gd name="connsiteX44" fmla="*/ 112395 w 151572"/>
                <a:gd name="connsiteY44" fmla="*/ 40054 h 149352"/>
                <a:gd name="connsiteX45" fmla="*/ 120396 w 151572"/>
                <a:gd name="connsiteY45" fmla="*/ 40720 h 149352"/>
                <a:gd name="connsiteX46" fmla="*/ 131064 w 151572"/>
                <a:gd name="connsiteY46" fmla="*/ 33291 h 149352"/>
                <a:gd name="connsiteX47" fmla="*/ 132781 w 151572"/>
                <a:gd name="connsiteY47" fmla="*/ 24705 h 149352"/>
                <a:gd name="connsiteX48" fmla="*/ 132588 w 151572"/>
                <a:gd name="connsiteY48" fmla="*/ 24433 h 149352"/>
                <a:gd name="connsiteX49" fmla="*/ 122016 w 151572"/>
                <a:gd name="connsiteY49" fmla="*/ 14908 h 149352"/>
                <a:gd name="connsiteX50" fmla="*/ 77343 w 151572"/>
                <a:gd name="connsiteY50" fmla="*/ 49 h 149352"/>
                <a:gd name="connsiteX51" fmla="*/ 77343 w 151572"/>
                <a:gd name="connsiteY51" fmla="*/ 49 h 149352"/>
                <a:gd name="connsiteX52" fmla="*/ 49 w 151572"/>
                <a:gd name="connsiteY52" fmla="*/ 72010 h 149352"/>
                <a:gd name="connsiteX53" fmla="*/ 72010 w 151572"/>
                <a:gd name="connsiteY53" fmla="*/ 149305 h 149352"/>
                <a:gd name="connsiteX54" fmla="*/ 77344 w 151572"/>
                <a:gd name="connsiteY54" fmla="*/ 149305 h 149352"/>
                <a:gd name="connsiteX55" fmla="*/ 84487 w 151572"/>
                <a:gd name="connsiteY55" fmla="*/ 149305 h 149352"/>
                <a:gd name="connsiteX56" fmla="*/ 86202 w 151572"/>
                <a:gd name="connsiteY56" fmla="*/ 149305 h 149352"/>
                <a:gd name="connsiteX57" fmla="*/ 87440 w 151572"/>
                <a:gd name="connsiteY57" fmla="*/ 149305 h 149352"/>
                <a:gd name="connsiteX58" fmla="*/ 88583 w 151572"/>
                <a:gd name="connsiteY58" fmla="*/ 149305 h 149352"/>
                <a:gd name="connsiteX59" fmla="*/ 89631 w 151572"/>
                <a:gd name="connsiteY59" fmla="*/ 149305 h 149352"/>
                <a:gd name="connsiteX60" fmla="*/ 91536 w 151572"/>
                <a:gd name="connsiteY60" fmla="*/ 149305 h 149352"/>
                <a:gd name="connsiteX61" fmla="*/ 92583 w 151572"/>
                <a:gd name="connsiteY61" fmla="*/ 149305 h 149352"/>
                <a:gd name="connsiteX62" fmla="*/ 93726 w 151572"/>
                <a:gd name="connsiteY62" fmla="*/ 149305 h 149352"/>
                <a:gd name="connsiteX63" fmla="*/ 94679 w 151572"/>
                <a:gd name="connsiteY63" fmla="*/ 149305 h 149352"/>
                <a:gd name="connsiteX64" fmla="*/ 96679 w 151572"/>
                <a:gd name="connsiteY64" fmla="*/ 149305 h 149352"/>
                <a:gd name="connsiteX65" fmla="*/ 97536 w 151572"/>
                <a:gd name="connsiteY65" fmla="*/ 149305 h 149352"/>
                <a:gd name="connsiteX66" fmla="*/ 98775 w 151572"/>
                <a:gd name="connsiteY66" fmla="*/ 149305 h 149352"/>
                <a:gd name="connsiteX67" fmla="*/ 99632 w 151572"/>
                <a:gd name="connsiteY67" fmla="*/ 149305 h 149352"/>
                <a:gd name="connsiteX68" fmla="*/ 101727 w 151572"/>
                <a:gd name="connsiteY68" fmla="*/ 148543 h 149352"/>
                <a:gd name="connsiteX69" fmla="*/ 102489 w 151572"/>
                <a:gd name="connsiteY69" fmla="*/ 148543 h 149352"/>
                <a:gd name="connsiteX70" fmla="*/ 103728 w 151572"/>
                <a:gd name="connsiteY70" fmla="*/ 148543 h 149352"/>
                <a:gd name="connsiteX71" fmla="*/ 103728 w 151572"/>
                <a:gd name="connsiteY71" fmla="*/ 148543 h 149352"/>
                <a:gd name="connsiteX72" fmla="*/ 106299 w 151572"/>
                <a:gd name="connsiteY72" fmla="*/ 147591 h 149352"/>
                <a:gd name="connsiteX73" fmla="*/ 106966 w 151572"/>
                <a:gd name="connsiteY73" fmla="*/ 147591 h 149352"/>
                <a:gd name="connsiteX74" fmla="*/ 110967 w 151572"/>
                <a:gd name="connsiteY74" fmla="*/ 145686 h 149352"/>
                <a:gd name="connsiteX75" fmla="*/ 111538 w 151572"/>
                <a:gd name="connsiteY75" fmla="*/ 145686 h 149352"/>
                <a:gd name="connsiteX76" fmla="*/ 114015 w 151572"/>
                <a:gd name="connsiteY76" fmla="*/ 144257 h 149352"/>
                <a:gd name="connsiteX77" fmla="*/ 114015 w 151572"/>
                <a:gd name="connsiteY77" fmla="*/ 144257 h 149352"/>
                <a:gd name="connsiteX78" fmla="*/ 115253 w 151572"/>
                <a:gd name="connsiteY78" fmla="*/ 143495 h 149352"/>
                <a:gd name="connsiteX79" fmla="*/ 115729 w 151572"/>
                <a:gd name="connsiteY79" fmla="*/ 143495 h 149352"/>
                <a:gd name="connsiteX80" fmla="*/ 118110 w 151572"/>
                <a:gd name="connsiteY80" fmla="*/ 141971 h 149352"/>
                <a:gd name="connsiteX81" fmla="*/ 118110 w 151572"/>
                <a:gd name="connsiteY81" fmla="*/ 141971 h 149352"/>
                <a:gd name="connsiteX82" fmla="*/ 119349 w 151572"/>
                <a:gd name="connsiteY82" fmla="*/ 141114 h 149352"/>
                <a:gd name="connsiteX83" fmla="*/ 119349 w 151572"/>
                <a:gd name="connsiteY83" fmla="*/ 141114 h 149352"/>
                <a:gd name="connsiteX84" fmla="*/ 121730 w 151572"/>
                <a:gd name="connsiteY84" fmla="*/ 139399 h 149352"/>
                <a:gd name="connsiteX85" fmla="*/ 121730 w 151572"/>
                <a:gd name="connsiteY85" fmla="*/ 139399 h 149352"/>
                <a:gd name="connsiteX86" fmla="*/ 122968 w 151572"/>
                <a:gd name="connsiteY86" fmla="*/ 138352 h 149352"/>
                <a:gd name="connsiteX87" fmla="*/ 122968 w 151572"/>
                <a:gd name="connsiteY87" fmla="*/ 138352 h 149352"/>
                <a:gd name="connsiteX88" fmla="*/ 125349 w 151572"/>
                <a:gd name="connsiteY88" fmla="*/ 136351 h 149352"/>
                <a:gd name="connsiteX89" fmla="*/ 125349 w 151572"/>
                <a:gd name="connsiteY89" fmla="*/ 136351 h 149352"/>
                <a:gd name="connsiteX90" fmla="*/ 150400 w 151572"/>
                <a:gd name="connsiteY90" fmla="*/ 80630 h 149352"/>
                <a:gd name="connsiteX91" fmla="*/ 150400 w 151572"/>
                <a:gd name="connsiteY91" fmla="*/ 74248 h 149352"/>
                <a:gd name="connsiteX92" fmla="*/ 149006 w 151572"/>
                <a:gd name="connsiteY92" fmla="*/ 65604 h 149352"/>
                <a:gd name="connsiteX93" fmla="*/ 145638 w 151572"/>
                <a:gd name="connsiteY93" fmla="*/ 64438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51572" h="149352">
                  <a:moveTo>
                    <a:pt x="145638" y="64438"/>
                  </a:moveTo>
                  <a:lnTo>
                    <a:pt x="145066" y="64438"/>
                  </a:lnTo>
                  <a:lnTo>
                    <a:pt x="145066" y="64438"/>
                  </a:lnTo>
                  <a:lnTo>
                    <a:pt x="87916" y="64438"/>
                  </a:lnTo>
                  <a:cubicBezTo>
                    <a:pt x="84444" y="64438"/>
                    <a:pt x="81630" y="67252"/>
                    <a:pt x="81630" y="70724"/>
                  </a:cubicBezTo>
                  <a:lnTo>
                    <a:pt x="81630" y="83583"/>
                  </a:lnTo>
                  <a:cubicBezTo>
                    <a:pt x="81630" y="87055"/>
                    <a:pt x="84444" y="89869"/>
                    <a:pt x="87916" y="89869"/>
                  </a:cubicBezTo>
                  <a:lnTo>
                    <a:pt x="115443" y="89869"/>
                  </a:lnTo>
                  <a:cubicBezTo>
                    <a:pt x="116988" y="89843"/>
                    <a:pt x="118474" y="90465"/>
                    <a:pt x="119539" y="91584"/>
                  </a:cubicBezTo>
                  <a:cubicBezTo>
                    <a:pt x="120734" y="92976"/>
                    <a:pt x="121097" y="94900"/>
                    <a:pt x="120492" y="96632"/>
                  </a:cubicBezTo>
                  <a:lnTo>
                    <a:pt x="120492" y="96632"/>
                  </a:lnTo>
                  <a:lnTo>
                    <a:pt x="120492" y="96632"/>
                  </a:lnTo>
                  <a:cubicBezTo>
                    <a:pt x="116693" y="104984"/>
                    <a:pt x="110905" y="112278"/>
                    <a:pt x="103632" y="117873"/>
                  </a:cubicBezTo>
                  <a:lnTo>
                    <a:pt x="102870" y="117873"/>
                  </a:lnTo>
                  <a:lnTo>
                    <a:pt x="100299" y="119206"/>
                  </a:lnTo>
                  <a:lnTo>
                    <a:pt x="100299" y="119206"/>
                  </a:lnTo>
                  <a:lnTo>
                    <a:pt x="99156" y="119778"/>
                  </a:lnTo>
                  <a:lnTo>
                    <a:pt x="99156" y="119778"/>
                  </a:lnTo>
                  <a:lnTo>
                    <a:pt x="98108" y="120254"/>
                  </a:lnTo>
                  <a:lnTo>
                    <a:pt x="98108" y="120254"/>
                  </a:lnTo>
                  <a:lnTo>
                    <a:pt x="96965" y="120254"/>
                  </a:lnTo>
                  <a:lnTo>
                    <a:pt x="96965" y="120254"/>
                  </a:lnTo>
                  <a:lnTo>
                    <a:pt x="91345" y="122254"/>
                  </a:lnTo>
                  <a:lnTo>
                    <a:pt x="91345" y="122254"/>
                  </a:lnTo>
                  <a:lnTo>
                    <a:pt x="90012" y="122254"/>
                  </a:lnTo>
                  <a:lnTo>
                    <a:pt x="90012" y="122254"/>
                  </a:lnTo>
                  <a:lnTo>
                    <a:pt x="88678" y="122254"/>
                  </a:lnTo>
                  <a:lnTo>
                    <a:pt x="88678" y="122254"/>
                  </a:lnTo>
                  <a:cubicBezTo>
                    <a:pt x="86262" y="122783"/>
                    <a:pt x="83811" y="123133"/>
                    <a:pt x="81344" y="123302"/>
                  </a:cubicBezTo>
                  <a:lnTo>
                    <a:pt x="71819" y="123302"/>
                  </a:lnTo>
                  <a:lnTo>
                    <a:pt x="70581" y="123302"/>
                  </a:lnTo>
                  <a:lnTo>
                    <a:pt x="70581" y="123302"/>
                  </a:lnTo>
                  <a:lnTo>
                    <a:pt x="66580" y="122540"/>
                  </a:lnTo>
                  <a:lnTo>
                    <a:pt x="66580" y="122540"/>
                  </a:lnTo>
                  <a:cubicBezTo>
                    <a:pt x="40038" y="116609"/>
                    <a:pt x="23329" y="90285"/>
                    <a:pt x="29259" y="63743"/>
                  </a:cubicBezTo>
                  <a:cubicBezTo>
                    <a:pt x="33149" y="46333"/>
                    <a:pt x="46151" y="32388"/>
                    <a:pt x="63246" y="27290"/>
                  </a:cubicBezTo>
                  <a:lnTo>
                    <a:pt x="63246" y="27290"/>
                  </a:lnTo>
                  <a:cubicBezTo>
                    <a:pt x="66102" y="26405"/>
                    <a:pt x="69037" y="25799"/>
                    <a:pt x="72009" y="25480"/>
                  </a:cubicBezTo>
                  <a:lnTo>
                    <a:pt x="72009" y="25480"/>
                  </a:lnTo>
                  <a:lnTo>
                    <a:pt x="75438" y="25480"/>
                  </a:lnTo>
                  <a:lnTo>
                    <a:pt x="77534" y="25480"/>
                  </a:lnTo>
                  <a:cubicBezTo>
                    <a:pt x="89018" y="25448"/>
                    <a:pt x="100146" y="29461"/>
                    <a:pt x="108966" y="36815"/>
                  </a:cubicBezTo>
                  <a:lnTo>
                    <a:pt x="109538" y="37387"/>
                  </a:lnTo>
                  <a:lnTo>
                    <a:pt x="109538" y="37387"/>
                  </a:lnTo>
                  <a:lnTo>
                    <a:pt x="112395" y="40054"/>
                  </a:lnTo>
                  <a:cubicBezTo>
                    <a:pt x="114519" y="42249"/>
                    <a:pt x="117939" y="42534"/>
                    <a:pt x="120396" y="40720"/>
                  </a:cubicBezTo>
                  <a:lnTo>
                    <a:pt x="131064" y="33291"/>
                  </a:lnTo>
                  <a:cubicBezTo>
                    <a:pt x="133909" y="31394"/>
                    <a:pt x="134678" y="27550"/>
                    <a:pt x="132781" y="24705"/>
                  </a:cubicBezTo>
                  <a:cubicBezTo>
                    <a:pt x="132719" y="24612"/>
                    <a:pt x="132655" y="24522"/>
                    <a:pt x="132588" y="24433"/>
                  </a:cubicBezTo>
                  <a:cubicBezTo>
                    <a:pt x="129363" y="20941"/>
                    <a:pt x="125824" y="17753"/>
                    <a:pt x="122016" y="14908"/>
                  </a:cubicBezTo>
                  <a:cubicBezTo>
                    <a:pt x="109110" y="5280"/>
                    <a:pt x="93445" y="69"/>
                    <a:pt x="77343" y="49"/>
                  </a:cubicBezTo>
                  <a:lnTo>
                    <a:pt x="77343" y="49"/>
                  </a:lnTo>
                  <a:cubicBezTo>
                    <a:pt x="36127" y="-1424"/>
                    <a:pt x="1521" y="30794"/>
                    <a:pt x="49" y="72010"/>
                  </a:cubicBezTo>
                  <a:cubicBezTo>
                    <a:pt x="-1424" y="113226"/>
                    <a:pt x="30794" y="147833"/>
                    <a:pt x="72010" y="149305"/>
                  </a:cubicBezTo>
                  <a:cubicBezTo>
                    <a:pt x="73788" y="149369"/>
                    <a:pt x="75566" y="149369"/>
                    <a:pt x="77344" y="149305"/>
                  </a:cubicBezTo>
                  <a:lnTo>
                    <a:pt x="84487" y="149305"/>
                  </a:lnTo>
                  <a:lnTo>
                    <a:pt x="86202" y="149305"/>
                  </a:lnTo>
                  <a:lnTo>
                    <a:pt x="87440" y="149305"/>
                  </a:lnTo>
                  <a:lnTo>
                    <a:pt x="88583" y="149305"/>
                  </a:lnTo>
                  <a:lnTo>
                    <a:pt x="89631" y="149305"/>
                  </a:lnTo>
                  <a:lnTo>
                    <a:pt x="91536" y="149305"/>
                  </a:lnTo>
                  <a:lnTo>
                    <a:pt x="92583" y="149305"/>
                  </a:lnTo>
                  <a:lnTo>
                    <a:pt x="93726" y="149305"/>
                  </a:lnTo>
                  <a:lnTo>
                    <a:pt x="94679" y="149305"/>
                  </a:lnTo>
                  <a:lnTo>
                    <a:pt x="96679" y="149305"/>
                  </a:lnTo>
                  <a:lnTo>
                    <a:pt x="97536" y="149305"/>
                  </a:lnTo>
                  <a:lnTo>
                    <a:pt x="98775" y="149305"/>
                  </a:lnTo>
                  <a:lnTo>
                    <a:pt x="99632" y="149305"/>
                  </a:lnTo>
                  <a:lnTo>
                    <a:pt x="101727" y="148543"/>
                  </a:lnTo>
                  <a:lnTo>
                    <a:pt x="102489" y="148543"/>
                  </a:lnTo>
                  <a:lnTo>
                    <a:pt x="103728" y="148543"/>
                  </a:lnTo>
                  <a:lnTo>
                    <a:pt x="103728" y="148543"/>
                  </a:lnTo>
                  <a:lnTo>
                    <a:pt x="106299" y="147591"/>
                  </a:lnTo>
                  <a:lnTo>
                    <a:pt x="106966" y="147591"/>
                  </a:lnTo>
                  <a:lnTo>
                    <a:pt x="110967" y="145686"/>
                  </a:lnTo>
                  <a:lnTo>
                    <a:pt x="111538" y="145686"/>
                  </a:lnTo>
                  <a:lnTo>
                    <a:pt x="114015" y="144257"/>
                  </a:lnTo>
                  <a:lnTo>
                    <a:pt x="114015" y="144257"/>
                  </a:lnTo>
                  <a:lnTo>
                    <a:pt x="115253" y="143495"/>
                  </a:lnTo>
                  <a:lnTo>
                    <a:pt x="115729" y="143495"/>
                  </a:lnTo>
                  <a:lnTo>
                    <a:pt x="118110" y="141971"/>
                  </a:lnTo>
                  <a:lnTo>
                    <a:pt x="118110" y="141971"/>
                  </a:lnTo>
                  <a:lnTo>
                    <a:pt x="119349" y="141114"/>
                  </a:lnTo>
                  <a:lnTo>
                    <a:pt x="119349" y="141114"/>
                  </a:lnTo>
                  <a:cubicBezTo>
                    <a:pt x="120185" y="140604"/>
                    <a:pt x="120981" y="140031"/>
                    <a:pt x="121730" y="139399"/>
                  </a:cubicBezTo>
                  <a:lnTo>
                    <a:pt x="121730" y="139399"/>
                  </a:lnTo>
                  <a:lnTo>
                    <a:pt x="122968" y="138352"/>
                  </a:lnTo>
                  <a:lnTo>
                    <a:pt x="122968" y="138352"/>
                  </a:lnTo>
                  <a:lnTo>
                    <a:pt x="125349" y="136351"/>
                  </a:lnTo>
                  <a:lnTo>
                    <a:pt x="125349" y="136351"/>
                  </a:lnTo>
                  <a:cubicBezTo>
                    <a:pt x="141417" y="122313"/>
                    <a:pt x="150564" y="101966"/>
                    <a:pt x="150400" y="80630"/>
                  </a:cubicBezTo>
                  <a:lnTo>
                    <a:pt x="150400" y="74248"/>
                  </a:lnTo>
                  <a:cubicBezTo>
                    <a:pt x="152402" y="71476"/>
                    <a:pt x="151778" y="67606"/>
                    <a:pt x="149006" y="65604"/>
                  </a:cubicBezTo>
                  <a:cubicBezTo>
                    <a:pt x="148022" y="64894"/>
                    <a:pt x="146850" y="64488"/>
                    <a:pt x="145638" y="644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pic>
        <p:nvPicPr>
          <p:cNvPr id="60" name="爱设计-6">
            <a:extLst>
              <a:ext uri="{FF2B5EF4-FFF2-40B4-BE49-F238E27FC236}">
                <a16:creationId xmlns:a16="http://schemas.microsoft.com/office/drawing/2014/main" id="{B53E03F8-B6F0-63A5-0A0D-4D23A666E40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 flipV="1">
            <a:off x="5185410" y="0"/>
            <a:ext cx="1821180" cy="252789"/>
          </a:xfrm>
          <a:custGeom>
            <a:avLst/>
            <a:gdLst>
              <a:gd name="connsiteX0" fmla="*/ 0 w 6273328"/>
              <a:gd name="connsiteY0" fmla="*/ 0 h 433330"/>
              <a:gd name="connsiteX1" fmla="*/ 6273328 w 6273328"/>
              <a:gd name="connsiteY1" fmla="*/ 0 h 433330"/>
              <a:gd name="connsiteX2" fmla="*/ 6273328 w 6273328"/>
              <a:gd name="connsiteY2" fmla="*/ 433330 h 433330"/>
              <a:gd name="connsiteX3" fmla="*/ 0 w 6273328"/>
              <a:gd name="connsiteY3" fmla="*/ 433330 h 43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73328" h="433330">
                <a:moveTo>
                  <a:pt x="0" y="0"/>
                </a:moveTo>
                <a:lnTo>
                  <a:pt x="6273328" y="0"/>
                </a:lnTo>
                <a:lnTo>
                  <a:pt x="6273328" y="433330"/>
                </a:lnTo>
                <a:lnTo>
                  <a:pt x="0" y="433330"/>
                </a:lnTo>
                <a:close/>
              </a:path>
            </a:pathLst>
          </a:custGeom>
        </p:spPr>
      </p:pic>
      <p:grpSp>
        <p:nvGrpSpPr>
          <p:cNvPr id="3" name="爱设计-7">
            <a:extLst>
              <a:ext uri="{FF2B5EF4-FFF2-40B4-BE49-F238E27FC236}">
                <a16:creationId xmlns:a16="http://schemas.microsoft.com/office/drawing/2014/main" id="{1777AB63-B27D-9828-E820-36221A0AF82B}"/>
              </a:ext>
            </a:extLst>
          </p:cNvPr>
          <p:cNvGrpSpPr/>
          <p:nvPr/>
        </p:nvGrpSpPr>
        <p:grpSpPr>
          <a:xfrm>
            <a:off x="2918361" y="1346398"/>
            <a:ext cx="6329876" cy="3414281"/>
            <a:chOff x="2918361" y="1346398"/>
            <a:chExt cx="6329876" cy="3414281"/>
          </a:xfrm>
        </p:grpSpPr>
        <p:sp>
          <p:nvSpPr>
            <p:cNvPr id="4" name="爱设计-7-1">
              <a:extLst>
                <a:ext uri="{FF2B5EF4-FFF2-40B4-BE49-F238E27FC236}">
                  <a16:creationId xmlns:a16="http://schemas.microsoft.com/office/drawing/2014/main" id="{D720B977-7F0F-926F-4DFA-0A22C024D4B5}"/>
                </a:ext>
              </a:extLst>
            </p:cNvPr>
            <p:cNvSpPr txBox="1"/>
            <p:nvPr/>
          </p:nvSpPr>
          <p:spPr>
            <a:xfrm>
              <a:off x="4249499" y="1346398"/>
              <a:ext cx="3667601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600" dirty="0"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>
                          <a:lumMod val="75000"/>
                          <a:alpha val="0"/>
                        </a:schemeClr>
                      </a:gs>
                    </a:gsLst>
                    <a:lin ang="5400000" scaled="0"/>
                  </a:gradFill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H" panose="00020600040101010101" pitchFamily="18" charset="-122"/>
                </a:rPr>
                <a:t>02</a:t>
              </a:r>
            </a:p>
          </p:txBody>
        </p:sp>
        <p:sp>
          <p:nvSpPr>
            <p:cNvPr id="6" name="爱设计-7-2">
              <a:extLst>
                <a:ext uri="{FF2B5EF4-FFF2-40B4-BE49-F238E27FC236}">
                  <a16:creationId xmlns:a16="http://schemas.microsoft.com/office/drawing/2014/main" id="{A7E97815-EE90-D26F-322B-539B7D8368E2}"/>
                </a:ext>
              </a:extLst>
            </p:cNvPr>
            <p:cNvSpPr txBox="1"/>
            <p:nvPr/>
          </p:nvSpPr>
          <p:spPr>
            <a:xfrm>
              <a:off x="2918361" y="2973189"/>
              <a:ext cx="632987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dirty="0">
                  <a:solidFill>
                    <a:schemeClr val="accent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H" panose="00020600040101010101" pitchFamily="18" charset="-122"/>
                </a:rPr>
                <a:t>业绩</a:t>
              </a:r>
              <a:r>
                <a:rPr lang="zh-CN" altLang="en-US" sz="8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H" panose="00020600040101010101" pitchFamily="18" charset="-122"/>
                </a:rPr>
                <a:t>成果展示</a:t>
              </a:r>
            </a:p>
          </p:txBody>
        </p:sp>
        <p:sp>
          <p:nvSpPr>
            <p:cNvPr id="7" name="爱设计-7-3">
              <a:extLst>
                <a:ext uri="{FF2B5EF4-FFF2-40B4-BE49-F238E27FC236}">
                  <a16:creationId xmlns:a16="http://schemas.microsoft.com/office/drawing/2014/main" id="{5A44C75B-788F-3801-DA02-02D154A37335}"/>
                </a:ext>
              </a:extLst>
            </p:cNvPr>
            <p:cNvSpPr txBox="1"/>
            <p:nvPr/>
          </p:nvSpPr>
          <p:spPr>
            <a:xfrm>
              <a:off x="3162298" y="4299014"/>
              <a:ext cx="58420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H" panose="00020600040101010101" pitchFamily="18" charset="-122"/>
                </a:rPr>
                <a:t>STEADY GROWTH OF BUSINESS</a:t>
              </a:r>
            </a:p>
          </p:txBody>
        </p:sp>
      </p:grpSp>
      <p:pic>
        <p:nvPicPr>
          <p:cNvPr id="8" name="爱设计-8">
            <a:extLst>
              <a:ext uri="{FF2B5EF4-FFF2-40B4-BE49-F238E27FC236}">
                <a16:creationId xmlns:a16="http://schemas.microsoft.com/office/drawing/2014/main" id="{4BD40B69-9590-5CD9-1600-F2D516F71AE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82064" y="4650609"/>
            <a:ext cx="14016990" cy="2827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329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爱设计-1">
            <a:extLst>
              <a:ext uri="{FF2B5EF4-FFF2-40B4-BE49-F238E27FC236}">
                <a16:creationId xmlns:a16="http://schemas.microsoft.com/office/drawing/2014/main" id="{7C799E43-0E4A-1D13-1EBF-3007C15AA4E2}"/>
              </a:ext>
            </a:extLst>
          </p:cNvPr>
          <p:cNvGrpSpPr/>
          <p:nvPr/>
        </p:nvGrpSpPr>
        <p:grpSpPr>
          <a:xfrm>
            <a:off x="-2" y="0"/>
            <a:ext cx="12192002" cy="6858001"/>
            <a:chOff x="-2" y="0"/>
            <a:chExt cx="12192002" cy="6858001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B415E8B-28AF-24DA-D21C-DB0A475B783C}"/>
                </a:ext>
              </a:extLst>
            </p:cNvPr>
            <p:cNvGrpSpPr/>
            <p:nvPr/>
          </p:nvGrpSpPr>
          <p:grpSpPr>
            <a:xfrm>
              <a:off x="-2" y="1"/>
              <a:ext cx="12192002" cy="6857999"/>
              <a:chOff x="-2" y="1"/>
              <a:chExt cx="12192002" cy="6857999"/>
            </a:xfrm>
          </p:grpSpPr>
          <p:pic>
            <p:nvPicPr>
              <p:cNvPr id="5" name="爱设计-1-1">
                <a:extLst>
                  <a:ext uri="{FF2B5EF4-FFF2-40B4-BE49-F238E27FC236}">
                    <a16:creationId xmlns:a16="http://schemas.microsoft.com/office/drawing/2014/main" id="{4B46BA2D-AADF-8046-33BB-CA4D667140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alphaModFix amt="7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6200000" flipH="1">
                <a:off x="2667000" y="-2667000"/>
                <a:ext cx="6857999" cy="12192001"/>
              </a:xfrm>
              <a:prstGeom prst="rect">
                <a:avLst/>
              </a:prstGeom>
            </p:spPr>
          </p:pic>
          <p:pic>
            <p:nvPicPr>
              <p:cNvPr id="17" name="爱设计-1-2">
                <a:extLst>
                  <a:ext uri="{FF2B5EF4-FFF2-40B4-BE49-F238E27FC236}">
                    <a16:creationId xmlns:a16="http://schemas.microsoft.com/office/drawing/2014/main" id="{978CBD65-499C-2F5D-CE01-522CDC66C7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alphaModFix amt="1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5400000" flipH="1">
                <a:off x="2667000" y="-2667001"/>
                <a:ext cx="6857998" cy="12192001"/>
              </a:xfrm>
              <a:prstGeom prst="rect">
                <a:avLst/>
              </a:prstGeom>
            </p:spPr>
          </p:pic>
          <p:grpSp>
            <p:nvGrpSpPr>
              <p:cNvPr id="90" name="组合 89">
                <a:extLst>
                  <a:ext uri="{FF2B5EF4-FFF2-40B4-BE49-F238E27FC236}">
                    <a16:creationId xmlns:a16="http://schemas.microsoft.com/office/drawing/2014/main" id="{8FE34A18-1116-D899-17BB-5E796D04AFF9}"/>
                  </a:ext>
                </a:extLst>
              </p:cNvPr>
              <p:cNvGrpSpPr/>
              <p:nvPr/>
            </p:nvGrpSpPr>
            <p:grpSpPr>
              <a:xfrm>
                <a:off x="10073640" y="606860"/>
                <a:ext cx="1527345" cy="190734"/>
                <a:chOff x="10273028" y="1093083"/>
                <a:chExt cx="979654" cy="122339"/>
              </a:xfrm>
              <a:solidFill>
                <a:schemeClr val="accent1"/>
              </a:solidFill>
            </p:grpSpPr>
            <p:sp>
              <p:nvSpPr>
                <p:cNvPr id="92" name="爱设计-1-3">
                  <a:extLst>
                    <a:ext uri="{FF2B5EF4-FFF2-40B4-BE49-F238E27FC236}">
                      <a16:creationId xmlns:a16="http://schemas.microsoft.com/office/drawing/2014/main" id="{9E4416DA-B8A9-3E55-0651-033EB353413A}"/>
                    </a:ext>
                  </a:extLst>
                </p:cNvPr>
                <p:cNvSpPr/>
                <p:nvPr/>
              </p:nvSpPr>
              <p:spPr>
                <a:xfrm>
                  <a:off x="10373640" y="1094110"/>
                  <a:ext cx="119414" cy="119413"/>
                </a:xfrm>
                <a:custGeom>
                  <a:avLst/>
                  <a:gdLst>
                    <a:gd name="connsiteX0" fmla="*/ 74486 w 149733"/>
                    <a:gd name="connsiteY0" fmla="*/ 149732 h 149732"/>
                    <a:gd name="connsiteX1" fmla="*/ 1 w 149733"/>
                    <a:gd name="connsiteY1" fmla="*/ 74486 h 149732"/>
                    <a:gd name="connsiteX2" fmla="*/ 75248 w 149733"/>
                    <a:gd name="connsiteY2" fmla="*/ 1 h 149732"/>
                    <a:gd name="connsiteX3" fmla="*/ 149733 w 149733"/>
                    <a:gd name="connsiteY3" fmla="*/ 74866 h 149732"/>
                    <a:gd name="connsiteX4" fmla="*/ 74868 w 149733"/>
                    <a:gd name="connsiteY4" fmla="*/ 149733 h 149732"/>
                    <a:gd name="connsiteX5" fmla="*/ 74486 w 149733"/>
                    <a:gd name="connsiteY5" fmla="*/ 149732 h 149732"/>
                    <a:gd name="connsiteX6" fmla="*/ 74486 w 149733"/>
                    <a:gd name="connsiteY6" fmla="*/ 25907 h 149732"/>
                    <a:gd name="connsiteX7" fmla="*/ 24956 w 149733"/>
                    <a:gd name="connsiteY7" fmla="*/ 75247 h 149732"/>
                    <a:gd name="connsiteX8" fmla="*/ 74295 w 149733"/>
                    <a:gd name="connsiteY8" fmla="*/ 124776 h 149732"/>
                    <a:gd name="connsiteX9" fmla="*/ 123825 w 149733"/>
                    <a:gd name="connsiteY9" fmla="*/ 75437 h 149732"/>
                    <a:gd name="connsiteX10" fmla="*/ 123825 w 149733"/>
                    <a:gd name="connsiteY10" fmla="*/ 75247 h 149732"/>
                    <a:gd name="connsiteX11" fmla="*/ 74677 w 149733"/>
                    <a:gd name="connsiteY11" fmla="*/ 25527 h 149732"/>
                    <a:gd name="connsiteX12" fmla="*/ 74486 w 149733"/>
                    <a:gd name="connsiteY12" fmla="*/ 25526 h 149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9733" h="149732">
                      <a:moveTo>
                        <a:pt x="74486" y="149732"/>
                      </a:moveTo>
                      <a:cubicBezTo>
                        <a:pt x="33138" y="149522"/>
                        <a:pt x="-209" y="115833"/>
                        <a:pt x="1" y="74486"/>
                      </a:cubicBezTo>
                      <a:cubicBezTo>
                        <a:pt x="211" y="33138"/>
                        <a:pt x="33900" y="-209"/>
                        <a:pt x="75248" y="1"/>
                      </a:cubicBezTo>
                      <a:cubicBezTo>
                        <a:pt x="116446" y="211"/>
                        <a:pt x="149733" y="33667"/>
                        <a:pt x="149733" y="74866"/>
                      </a:cubicBezTo>
                      <a:cubicBezTo>
                        <a:pt x="149734" y="116213"/>
                        <a:pt x="116215" y="149732"/>
                        <a:pt x="74868" y="149733"/>
                      </a:cubicBezTo>
                      <a:cubicBezTo>
                        <a:pt x="74740" y="149733"/>
                        <a:pt x="74613" y="149733"/>
                        <a:pt x="74486" y="149732"/>
                      </a:cubicBezTo>
                      <a:close/>
                      <a:moveTo>
                        <a:pt x="74486" y="25907"/>
                      </a:moveTo>
                      <a:cubicBezTo>
                        <a:pt x="47184" y="25855"/>
                        <a:pt x="25008" y="47945"/>
                        <a:pt x="24956" y="75247"/>
                      </a:cubicBezTo>
                      <a:cubicBezTo>
                        <a:pt x="24903" y="102549"/>
                        <a:pt x="46993" y="124724"/>
                        <a:pt x="74295" y="124776"/>
                      </a:cubicBezTo>
                      <a:cubicBezTo>
                        <a:pt x="101597" y="124829"/>
                        <a:pt x="123772" y="102739"/>
                        <a:pt x="123825" y="75437"/>
                      </a:cubicBezTo>
                      <a:cubicBezTo>
                        <a:pt x="123825" y="75373"/>
                        <a:pt x="123825" y="75310"/>
                        <a:pt x="123825" y="75247"/>
                      </a:cubicBezTo>
                      <a:cubicBezTo>
                        <a:pt x="123983" y="47945"/>
                        <a:pt x="101979" y="25685"/>
                        <a:pt x="74677" y="25527"/>
                      </a:cubicBezTo>
                      <a:cubicBezTo>
                        <a:pt x="74613" y="25526"/>
                        <a:pt x="74549" y="25526"/>
                        <a:pt x="74486" y="255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3" name="爱设计-1-4">
                  <a:extLst>
                    <a:ext uri="{FF2B5EF4-FFF2-40B4-BE49-F238E27FC236}">
                      <a16:creationId xmlns:a16="http://schemas.microsoft.com/office/drawing/2014/main" id="{F1B219A7-AD5E-DD10-11AA-7FE9E6E66510}"/>
                    </a:ext>
                  </a:extLst>
                </p:cNvPr>
                <p:cNvSpPr/>
                <p:nvPr/>
              </p:nvSpPr>
              <p:spPr>
                <a:xfrm>
                  <a:off x="10617177" y="1096768"/>
                  <a:ext cx="95286" cy="115318"/>
                </a:xfrm>
                <a:custGeom>
                  <a:avLst/>
                  <a:gdLst>
                    <a:gd name="connsiteX0" fmla="*/ 93726 w 119479"/>
                    <a:gd name="connsiteY0" fmla="*/ 143732 h 144598"/>
                    <a:gd name="connsiteX1" fmla="*/ 88106 w 119479"/>
                    <a:gd name="connsiteY1" fmla="*/ 140113 h 144598"/>
                    <a:gd name="connsiteX2" fmla="*/ 68390 w 119479"/>
                    <a:gd name="connsiteY2" fmla="*/ 98870 h 144598"/>
                    <a:gd name="connsiteX3" fmla="*/ 62770 w 119479"/>
                    <a:gd name="connsiteY3" fmla="*/ 95345 h 144598"/>
                    <a:gd name="connsiteX4" fmla="*/ 31814 w 119479"/>
                    <a:gd name="connsiteY4" fmla="*/ 95345 h 144598"/>
                    <a:gd name="connsiteX5" fmla="*/ 25432 w 119479"/>
                    <a:gd name="connsiteY5" fmla="*/ 101536 h 144598"/>
                    <a:gd name="connsiteX6" fmla="*/ 25432 w 119479"/>
                    <a:gd name="connsiteY6" fmla="*/ 101632 h 144598"/>
                    <a:gd name="connsiteX7" fmla="*/ 25432 w 119479"/>
                    <a:gd name="connsiteY7" fmla="*/ 137351 h 144598"/>
                    <a:gd name="connsiteX8" fmla="*/ 19241 w 119479"/>
                    <a:gd name="connsiteY8" fmla="*/ 143732 h 144598"/>
                    <a:gd name="connsiteX9" fmla="*/ 19145 w 119479"/>
                    <a:gd name="connsiteY9" fmla="*/ 143732 h 144598"/>
                    <a:gd name="connsiteX10" fmla="*/ 6286 w 119479"/>
                    <a:gd name="connsiteY10" fmla="*/ 143732 h 144598"/>
                    <a:gd name="connsiteX11" fmla="*/ 0 w 119479"/>
                    <a:gd name="connsiteY11" fmla="*/ 137351 h 144598"/>
                    <a:gd name="connsiteX12" fmla="*/ 0 w 119479"/>
                    <a:gd name="connsiteY12" fmla="*/ 6287 h 144598"/>
                    <a:gd name="connsiteX13" fmla="*/ 6286 w 119479"/>
                    <a:gd name="connsiteY13" fmla="*/ 0 h 144598"/>
                    <a:gd name="connsiteX14" fmla="*/ 70485 w 119479"/>
                    <a:gd name="connsiteY14" fmla="*/ 0 h 144598"/>
                    <a:gd name="connsiteX15" fmla="*/ 104394 w 119479"/>
                    <a:gd name="connsiteY15" fmla="*/ 13335 h 144598"/>
                    <a:gd name="connsiteX16" fmla="*/ 119444 w 119479"/>
                    <a:gd name="connsiteY16" fmla="*/ 46006 h 144598"/>
                    <a:gd name="connsiteX17" fmla="*/ 96869 w 119479"/>
                    <a:gd name="connsiteY17" fmla="*/ 88392 h 144598"/>
                    <a:gd name="connsiteX18" fmla="*/ 94583 w 119479"/>
                    <a:gd name="connsiteY18" fmla="*/ 96298 h 144598"/>
                    <a:gd name="connsiteX19" fmla="*/ 113062 w 119479"/>
                    <a:gd name="connsiteY19" fmla="*/ 135065 h 144598"/>
                    <a:gd name="connsiteX20" fmla="*/ 110926 w 119479"/>
                    <a:gd name="connsiteY20" fmla="*/ 143695 h 144598"/>
                    <a:gd name="connsiteX21" fmla="*/ 107347 w 119479"/>
                    <a:gd name="connsiteY21" fmla="*/ 144590 h 144598"/>
                    <a:gd name="connsiteX22" fmla="*/ 31814 w 119479"/>
                    <a:gd name="connsiteY22" fmla="*/ 25813 h 144598"/>
                    <a:gd name="connsiteX23" fmla="*/ 25432 w 119479"/>
                    <a:gd name="connsiteY23" fmla="*/ 32003 h 144598"/>
                    <a:gd name="connsiteX24" fmla="*/ 25432 w 119479"/>
                    <a:gd name="connsiteY24" fmla="*/ 32099 h 144598"/>
                    <a:gd name="connsiteX25" fmla="*/ 25432 w 119479"/>
                    <a:gd name="connsiteY25" fmla="*/ 63246 h 144598"/>
                    <a:gd name="connsiteX26" fmla="*/ 31718 w 119479"/>
                    <a:gd name="connsiteY26" fmla="*/ 69533 h 144598"/>
                    <a:gd name="connsiteX27" fmla="*/ 31813 w 119479"/>
                    <a:gd name="connsiteY27" fmla="*/ 69533 h 144598"/>
                    <a:gd name="connsiteX28" fmla="*/ 70771 w 119479"/>
                    <a:gd name="connsiteY28" fmla="*/ 69533 h 144598"/>
                    <a:gd name="connsiteX29" fmla="*/ 93440 w 119479"/>
                    <a:gd name="connsiteY29" fmla="*/ 48387 h 144598"/>
                    <a:gd name="connsiteX30" fmla="*/ 72404 w 119479"/>
                    <a:gd name="connsiteY30" fmla="*/ 25826 h 144598"/>
                    <a:gd name="connsiteX31" fmla="*/ 71533 w 119479"/>
                    <a:gd name="connsiteY31" fmla="*/ 25813 h 144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9479" h="144598">
                      <a:moveTo>
                        <a:pt x="93726" y="143732"/>
                      </a:moveTo>
                      <a:cubicBezTo>
                        <a:pt x="91313" y="143704"/>
                        <a:pt x="89130" y="142298"/>
                        <a:pt x="88106" y="140113"/>
                      </a:cubicBezTo>
                      <a:lnTo>
                        <a:pt x="68390" y="98870"/>
                      </a:lnTo>
                      <a:cubicBezTo>
                        <a:pt x="67357" y="96706"/>
                        <a:pt x="65167" y="95333"/>
                        <a:pt x="62770" y="95345"/>
                      </a:cubicBezTo>
                      <a:lnTo>
                        <a:pt x="31814" y="95345"/>
                      </a:lnTo>
                      <a:cubicBezTo>
                        <a:pt x="28342" y="95293"/>
                        <a:pt x="25485" y="98064"/>
                        <a:pt x="25432" y="101536"/>
                      </a:cubicBezTo>
                      <a:cubicBezTo>
                        <a:pt x="25432" y="101568"/>
                        <a:pt x="25432" y="101600"/>
                        <a:pt x="25432" y="101632"/>
                      </a:cubicBezTo>
                      <a:lnTo>
                        <a:pt x="25432" y="137351"/>
                      </a:lnTo>
                      <a:cubicBezTo>
                        <a:pt x="25484" y="140822"/>
                        <a:pt x="22713" y="143679"/>
                        <a:pt x="19241" y="143732"/>
                      </a:cubicBezTo>
                      <a:cubicBezTo>
                        <a:pt x="19209" y="143732"/>
                        <a:pt x="19177" y="143732"/>
                        <a:pt x="19145" y="143732"/>
                      </a:cubicBezTo>
                      <a:lnTo>
                        <a:pt x="6286" y="143732"/>
                      </a:lnTo>
                      <a:cubicBezTo>
                        <a:pt x="2799" y="143680"/>
                        <a:pt x="0" y="140838"/>
                        <a:pt x="0" y="137351"/>
                      </a:cubicBezTo>
                      <a:lnTo>
                        <a:pt x="0" y="6287"/>
                      </a:lnTo>
                      <a:cubicBezTo>
                        <a:pt x="51" y="2836"/>
                        <a:pt x="2836" y="51"/>
                        <a:pt x="6286" y="0"/>
                      </a:cubicBezTo>
                      <a:lnTo>
                        <a:pt x="70485" y="0"/>
                      </a:lnTo>
                      <a:cubicBezTo>
                        <a:pt x="83070" y="-15"/>
                        <a:pt x="95191" y="4751"/>
                        <a:pt x="104394" y="13335"/>
                      </a:cubicBezTo>
                      <a:cubicBezTo>
                        <a:pt x="113565" y="21784"/>
                        <a:pt x="118983" y="33545"/>
                        <a:pt x="119444" y="46006"/>
                      </a:cubicBezTo>
                      <a:cubicBezTo>
                        <a:pt x="120114" y="63172"/>
                        <a:pt x="111488" y="79369"/>
                        <a:pt x="96869" y="88392"/>
                      </a:cubicBezTo>
                      <a:cubicBezTo>
                        <a:pt x="94175" y="90038"/>
                        <a:pt x="93183" y="93468"/>
                        <a:pt x="94583" y="96298"/>
                      </a:cubicBezTo>
                      <a:lnTo>
                        <a:pt x="113062" y="135065"/>
                      </a:lnTo>
                      <a:cubicBezTo>
                        <a:pt x="114855" y="138037"/>
                        <a:pt x="113899" y="141901"/>
                        <a:pt x="110926" y="143695"/>
                      </a:cubicBezTo>
                      <a:cubicBezTo>
                        <a:pt x="109849" y="144344"/>
                        <a:pt x="108603" y="144656"/>
                        <a:pt x="107347" y="144590"/>
                      </a:cubicBezTo>
                      <a:close/>
                      <a:moveTo>
                        <a:pt x="31814" y="25813"/>
                      </a:moveTo>
                      <a:cubicBezTo>
                        <a:pt x="28342" y="25760"/>
                        <a:pt x="25485" y="28532"/>
                        <a:pt x="25432" y="32003"/>
                      </a:cubicBezTo>
                      <a:cubicBezTo>
                        <a:pt x="25432" y="32035"/>
                        <a:pt x="25432" y="32067"/>
                        <a:pt x="25432" y="32099"/>
                      </a:cubicBezTo>
                      <a:lnTo>
                        <a:pt x="25432" y="63246"/>
                      </a:lnTo>
                      <a:cubicBezTo>
                        <a:pt x="25431" y="66718"/>
                        <a:pt x="28246" y="69533"/>
                        <a:pt x="31718" y="69533"/>
                      </a:cubicBezTo>
                      <a:cubicBezTo>
                        <a:pt x="31749" y="69533"/>
                        <a:pt x="31781" y="69533"/>
                        <a:pt x="31813" y="69533"/>
                      </a:cubicBezTo>
                      <a:lnTo>
                        <a:pt x="70771" y="69533"/>
                      </a:lnTo>
                      <a:cubicBezTo>
                        <a:pt x="82756" y="69655"/>
                        <a:pt x="92730" y="60352"/>
                        <a:pt x="93440" y="48387"/>
                      </a:cubicBezTo>
                      <a:cubicBezTo>
                        <a:pt x="93861" y="36348"/>
                        <a:pt x="84443" y="26247"/>
                        <a:pt x="72404" y="25826"/>
                      </a:cubicBezTo>
                      <a:cubicBezTo>
                        <a:pt x="72113" y="25816"/>
                        <a:pt x="71823" y="25811"/>
                        <a:pt x="71533" y="258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4" name="爱设计-1-5">
                  <a:extLst>
                    <a:ext uri="{FF2B5EF4-FFF2-40B4-BE49-F238E27FC236}">
                      <a16:creationId xmlns:a16="http://schemas.microsoft.com/office/drawing/2014/main" id="{5D23914A-58D9-7069-48DA-13B5C80F9299}"/>
                    </a:ext>
                  </a:extLst>
                </p:cNvPr>
                <p:cNvSpPr/>
                <p:nvPr/>
              </p:nvSpPr>
              <p:spPr>
                <a:xfrm>
                  <a:off x="10273028" y="1096768"/>
                  <a:ext cx="106346" cy="114628"/>
                </a:xfrm>
                <a:custGeom>
                  <a:avLst/>
                  <a:gdLst>
                    <a:gd name="connsiteX0" fmla="*/ 59960 w 133348"/>
                    <a:gd name="connsiteY0" fmla="*/ 143732 h 143732"/>
                    <a:gd name="connsiteX1" fmla="*/ 53673 w 133348"/>
                    <a:gd name="connsiteY1" fmla="*/ 137446 h 143732"/>
                    <a:gd name="connsiteX2" fmla="*/ 53673 w 133348"/>
                    <a:gd name="connsiteY2" fmla="*/ 85820 h 143732"/>
                    <a:gd name="connsiteX3" fmla="*/ 51959 w 133348"/>
                    <a:gd name="connsiteY3" fmla="*/ 80391 h 143732"/>
                    <a:gd name="connsiteX4" fmla="*/ 905 w 133348"/>
                    <a:gd name="connsiteY4" fmla="*/ 10001 h 143732"/>
                    <a:gd name="connsiteX5" fmla="*/ 3040 w 133348"/>
                    <a:gd name="connsiteY5" fmla="*/ 1371 h 143732"/>
                    <a:gd name="connsiteX6" fmla="*/ 5953 w 133348"/>
                    <a:gd name="connsiteY6" fmla="*/ 476 h 143732"/>
                    <a:gd name="connsiteX7" fmla="*/ 18716 w 133348"/>
                    <a:gd name="connsiteY7" fmla="*/ 476 h 143732"/>
                    <a:gd name="connsiteX8" fmla="*/ 23479 w 133348"/>
                    <a:gd name="connsiteY8" fmla="*/ 2667 h 143732"/>
                    <a:gd name="connsiteX9" fmla="*/ 61579 w 133348"/>
                    <a:gd name="connsiteY9" fmla="*/ 56483 h 143732"/>
                    <a:gd name="connsiteX10" fmla="*/ 66722 w 133348"/>
                    <a:gd name="connsiteY10" fmla="*/ 59055 h 143732"/>
                    <a:gd name="connsiteX11" fmla="*/ 71771 w 133348"/>
                    <a:gd name="connsiteY11" fmla="*/ 56483 h 143732"/>
                    <a:gd name="connsiteX12" fmla="*/ 109871 w 133348"/>
                    <a:gd name="connsiteY12" fmla="*/ 2667 h 143732"/>
                    <a:gd name="connsiteX13" fmla="*/ 115014 w 133348"/>
                    <a:gd name="connsiteY13" fmla="*/ 0 h 143732"/>
                    <a:gd name="connsiteX14" fmla="*/ 127397 w 133348"/>
                    <a:gd name="connsiteY14" fmla="*/ 0 h 143732"/>
                    <a:gd name="connsiteX15" fmla="*/ 133340 w 133348"/>
                    <a:gd name="connsiteY15" fmla="*/ 6612 h 143732"/>
                    <a:gd name="connsiteX16" fmla="*/ 132445 w 133348"/>
                    <a:gd name="connsiteY16" fmla="*/ 9525 h 143732"/>
                    <a:gd name="connsiteX17" fmla="*/ 81200 w 133348"/>
                    <a:gd name="connsiteY17" fmla="*/ 80391 h 143732"/>
                    <a:gd name="connsiteX18" fmla="*/ 79486 w 133348"/>
                    <a:gd name="connsiteY18" fmla="*/ 85820 h 143732"/>
                    <a:gd name="connsiteX19" fmla="*/ 79486 w 133348"/>
                    <a:gd name="connsiteY19" fmla="*/ 137446 h 143732"/>
                    <a:gd name="connsiteX20" fmla="*/ 73199 w 133348"/>
                    <a:gd name="connsiteY20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33348" h="143732">
                      <a:moveTo>
                        <a:pt x="59960" y="143732"/>
                      </a:moveTo>
                      <a:cubicBezTo>
                        <a:pt x="56509" y="143681"/>
                        <a:pt x="53724" y="140896"/>
                        <a:pt x="53673" y="137446"/>
                      </a:cubicBezTo>
                      <a:lnTo>
                        <a:pt x="53673" y="85820"/>
                      </a:lnTo>
                      <a:cubicBezTo>
                        <a:pt x="53708" y="83872"/>
                        <a:pt x="53106" y="81966"/>
                        <a:pt x="51959" y="80391"/>
                      </a:cubicBezTo>
                      <a:lnTo>
                        <a:pt x="905" y="10001"/>
                      </a:lnTo>
                      <a:cubicBezTo>
                        <a:pt x="-889" y="7028"/>
                        <a:pt x="67" y="3164"/>
                        <a:pt x="3040" y="1371"/>
                      </a:cubicBezTo>
                      <a:cubicBezTo>
                        <a:pt x="3923" y="838"/>
                        <a:pt x="4923" y="531"/>
                        <a:pt x="5953" y="476"/>
                      </a:cubicBezTo>
                      <a:lnTo>
                        <a:pt x="18716" y="476"/>
                      </a:lnTo>
                      <a:cubicBezTo>
                        <a:pt x="20547" y="478"/>
                        <a:pt x="22286" y="1278"/>
                        <a:pt x="23479" y="2667"/>
                      </a:cubicBezTo>
                      <a:lnTo>
                        <a:pt x="61579" y="56483"/>
                      </a:lnTo>
                      <a:cubicBezTo>
                        <a:pt x="62788" y="58108"/>
                        <a:pt x="64697" y="59063"/>
                        <a:pt x="66722" y="59055"/>
                      </a:cubicBezTo>
                      <a:cubicBezTo>
                        <a:pt x="68722" y="59063"/>
                        <a:pt x="70602" y="58105"/>
                        <a:pt x="71771" y="56483"/>
                      </a:cubicBezTo>
                      <a:lnTo>
                        <a:pt x="109871" y="2667"/>
                      </a:lnTo>
                      <a:cubicBezTo>
                        <a:pt x="111049" y="994"/>
                        <a:pt x="112968" y="-1"/>
                        <a:pt x="115014" y="0"/>
                      </a:cubicBezTo>
                      <a:lnTo>
                        <a:pt x="127397" y="0"/>
                      </a:lnTo>
                      <a:cubicBezTo>
                        <a:pt x="130864" y="185"/>
                        <a:pt x="133524" y="3145"/>
                        <a:pt x="133340" y="6612"/>
                      </a:cubicBezTo>
                      <a:cubicBezTo>
                        <a:pt x="133285" y="7642"/>
                        <a:pt x="132978" y="8642"/>
                        <a:pt x="132445" y="9525"/>
                      </a:cubicBezTo>
                      <a:lnTo>
                        <a:pt x="81200" y="80391"/>
                      </a:lnTo>
                      <a:cubicBezTo>
                        <a:pt x="80053" y="81966"/>
                        <a:pt x="79451" y="83872"/>
                        <a:pt x="79486" y="85820"/>
                      </a:cubicBezTo>
                      <a:lnTo>
                        <a:pt x="79486" y="137446"/>
                      </a:lnTo>
                      <a:cubicBezTo>
                        <a:pt x="79435" y="140896"/>
                        <a:pt x="76650" y="143681"/>
                        <a:pt x="73199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5" name="爱设计-1-6">
                  <a:extLst>
                    <a:ext uri="{FF2B5EF4-FFF2-40B4-BE49-F238E27FC236}">
                      <a16:creationId xmlns:a16="http://schemas.microsoft.com/office/drawing/2014/main" id="{A2BE4E3D-CB3A-5051-163F-314077A59F3B}"/>
                    </a:ext>
                  </a:extLst>
                </p:cNvPr>
                <p:cNvSpPr/>
                <p:nvPr/>
              </p:nvSpPr>
              <p:spPr>
                <a:xfrm>
                  <a:off x="10501942" y="1096768"/>
                  <a:ext cx="105056" cy="114628"/>
                </a:xfrm>
                <a:custGeom>
                  <a:avLst/>
                  <a:gdLst>
                    <a:gd name="connsiteX0" fmla="*/ 65913 w 131730"/>
                    <a:gd name="connsiteY0" fmla="*/ 143732 h 143732"/>
                    <a:gd name="connsiteX1" fmla="*/ 0 w 131730"/>
                    <a:gd name="connsiteY1" fmla="*/ 77819 h 143732"/>
                    <a:gd name="connsiteX2" fmla="*/ 0 w 131730"/>
                    <a:gd name="connsiteY2" fmla="*/ 6287 h 143732"/>
                    <a:gd name="connsiteX3" fmla="*/ 6286 w 131730"/>
                    <a:gd name="connsiteY3" fmla="*/ 0 h 143732"/>
                    <a:gd name="connsiteX4" fmla="*/ 19431 w 131730"/>
                    <a:gd name="connsiteY4" fmla="*/ 0 h 143732"/>
                    <a:gd name="connsiteX5" fmla="*/ 25717 w 131730"/>
                    <a:gd name="connsiteY5" fmla="*/ 6287 h 143732"/>
                    <a:gd name="connsiteX6" fmla="*/ 25717 w 131730"/>
                    <a:gd name="connsiteY6" fmla="*/ 77343 h 143732"/>
                    <a:gd name="connsiteX7" fmla="*/ 63909 w 131730"/>
                    <a:gd name="connsiteY7" fmla="*/ 119447 h 143732"/>
                    <a:gd name="connsiteX8" fmla="*/ 106013 w 131730"/>
                    <a:gd name="connsiteY8" fmla="*/ 81255 h 143732"/>
                    <a:gd name="connsiteX9" fmla="*/ 106013 w 131730"/>
                    <a:gd name="connsiteY9" fmla="*/ 77343 h 143732"/>
                    <a:gd name="connsiteX10" fmla="*/ 106013 w 131730"/>
                    <a:gd name="connsiteY10" fmla="*/ 6287 h 143732"/>
                    <a:gd name="connsiteX11" fmla="*/ 112300 w 131730"/>
                    <a:gd name="connsiteY11" fmla="*/ 0 h 143732"/>
                    <a:gd name="connsiteX12" fmla="*/ 125444 w 131730"/>
                    <a:gd name="connsiteY12" fmla="*/ 0 h 143732"/>
                    <a:gd name="connsiteX13" fmla="*/ 131731 w 131730"/>
                    <a:gd name="connsiteY13" fmla="*/ 6287 h 143732"/>
                    <a:gd name="connsiteX14" fmla="*/ 131731 w 131730"/>
                    <a:gd name="connsiteY14" fmla="*/ 77819 h 143732"/>
                    <a:gd name="connsiteX15" fmla="*/ 66008 w 131730"/>
                    <a:gd name="connsiteY15" fmla="*/ 143732 h 143732"/>
                    <a:gd name="connsiteX16" fmla="*/ 65913 w 131730"/>
                    <a:gd name="connsiteY16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1730" h="143732">
                      <a:moveTo>
                        <a:pt x="65913" y="143732"/>
                      </a:moveTo>
                      <a:cubicBezTo>
                        <a:pt x="29510" y="143732"/>
                        <a:pt x="0" y="114222"/>
                        <a:pt x="0" y="77819"/>
                      </a:cubicBezTo>
                      <a:lnTo>
                        <a:pt x="0" y="6287"/>
                      </a:lnTo>
                      <a:cubicBezTo>
                        <a:pt x="0" y="2815"/>
                        <a:pt x="2815" y="0"/>
                        <a:pt x="6286" y="0"/>
                      </a:cubicBezTo>
                      <a:lnTo>
                        <a:pt x="19431" y="0"/>
                      </a:lnTo>
                      <a:cubicBezTo>
                        <a:pt x="22903" y="0"/>
                        <a:pt x="25717" y="2815"/>
                        <a:pt x="25717" y="6287"/>
                      </a:cubicBezTo>
                      <a:lnTo>
                        <a:pt x="25717" y="77343"/>
                      </a:lnTo>
                      <a:cubicBezTo>
                        <a:pt x="24637" y="99516"/>
                        <a:pt x="41736" y="118367"/>
                        <a:pt x="63909" y="119447"/>
                      </a:cubicBezTo>
                      <a:cubicBezTo>
                        <a:pt x="86082" y="120527"/>
                        <a:pt x="104933" y="103428"/>
                        <a:pt x="106013" y="81255"/>
                      </a:cubicBezTo>
                      <a:cubicBezTo>
                        <a:pt x="106077" y="79952"/>
                        <a:pt x="106077" y="78646"/>
                        <a:pt x="106013" y="77343"/>
                      </a:cubicBezTo>
                      <a:lnTo>
                        <a:pt x="106013" y="6287"/>
                      </a:lnTo>
                      <a:cubicBezTo>
                        <a:pt x="106064" y="2836"/>
                        <a:pt x="108849" y="51"/>
                        <a:pt x="112300" y="0"/>
                      </a:cubicBezTo>
                      <a:lnTo>
                        <a:pt x="125444" y="0"/>
                      </a:lnTo>
                      <a:cubicBezTo>
                        <a:pt x="128916" y="0"/>
                        <a:pt x="131731" y="2815"/>
                        <a:pt x="131731" y="6287"/>
                      </a:cubicBezTo>
                      <a:lnTo>
                        <a:pt x="131731" y="77819"/>
                      </a:lnTo>
                      <a:cubicBezTo>
                        <a:pt x="131783" y="114169"/>
                        <a:pt x="102358" y="143680"/>
                        <a:pt x="66008" y="143732"/>
                      </a:cubicBezTo>
                      <a:cubicBezTo>
                        <a:pt x="65977" y="143732"/>
                        <a:pt x="65945" y="143732"/>
                        <a:pt x="65913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6" name="爱设计-1-7">
                  <a:extLst>
                    <a:ext uri="{FF2B5EF4-FFF2-40B4-BE49-F238E27FC236}">
                      <a16:creationId xmlns:a16="http://schemas.microsoft.com/office/drawing/2014/main" id="{BE7CBAA7-4448-9DF2-27E7-0BC983BED956}"/>
                    </a:ext>
                  </a:extLst>
                </p:cNvPr>
                <p:cNvSpPr/>
                <p:nvPr/>
              </p:nvSpPr>
              <p:spPr>
                <a:xfrm>
                  <a:off x="10782851" y="1095780"/>
                  <a:ext cx="93055" cy="116375"/>
                </a:xfrm>
                <a:custGeom>
                  <a:avLst/>
                  <a:gdLst>
                    <a:gd name="connsiteX0" fmla="*/ 6287 w 116682"/>
                    <a:gd name="connsiteY0" fmla="*/ 145923 h 145923"/>
                    <a:gd name="connsiteX1" fmla="*/ 1 w 116682"/>
                    <a:gd name="connsiteY1" fmla="*/ 139829 h 145923"/>
                    <a:gd name="connsiteX2" fmla="*/ 1 w 116682"/>
                    <a:gd name="connsiteY2" fmla="*/ 139637 h 145923"/>
                    <a:gd name="connsiteX3" fmla="*/ 1 w 116682"/>
                    <a:gd name="connsiteY3" fmla="*/ 6287 h 145923"/>
                    <a:gd name="connsiteX4" fmla="*/ 6287 w 116682"/>
                    <a:gd name="connsiteY4" fmla="*/ 0 h 145923"/>
                    <a:gd name="connsiteX5" fmla="*/ 20003 w 116682"/>
                    <a:gd name="connsiteY5" fmla="*/ 0 h 145923"/>
                    <a:gd name="connsiteX6" fmla="*/ 26290 w 116682"/>
                    <a:gd name="connsiteY6" fmla="*/ 6287 h 145923"/>
                    <a:gd name="connsiteX7" fmla="*/ 26290 w 116682"/>
                    <a:gd name="connsiteY7" fmla="*/ 114395 h 145923"/>
                    <a:gd name="connsiteX8" fmla="*/ 32576 w 116682"/>
                    <a:gd name="connsiteY8" fmla="*/ 120682 h 145923"/>
                    <a:gd name="connsiteX9" fmla="*/ 110396 w 116682"/>
                    <a:gd name="connsiteY9" fmla="*/ 120682 h 145923"/>
                    <a:gd name="connsiteX10" fmla="*/ 116682 w 116682"/>
                    <a:gd name="connsiteY10" fmla="*/ 126968 h 145923"/>
                    <a:gd name="connsiteX11" fmla="*/ 116682 w 116682"/>
                    <a:gd name="connsiteY11" fmla="*/ 139637 h 145923"/>
                    <a:gd name="connsiteX12" fmla="*/ 110588 w 116682"/>
                    <a:gd name="connsiteY12" fmla="*/ 145923 h 145923"/>
                    <a:gd name="connsiteX13" fmla="*/ 110396 w 116682"/>
                    <a:gd name="connsiteY13" fmla="*/ 145923 h 145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6682" h="145923">
                      <a:moveTo>
                        <a:pt x="6287" y="145923"/>
                      </a:moveTo>
                      <a:cubicBezTo>
                        <a:pt x="2868" y="145976"/>
                        <a:pt x="54" y="143248"/>
                        <a:pt x="1" y="139829"/>
                      </a:cubicBezTo>
                      <a:cubicBezTo>
                        <a:pt x="0" y="139765"/>
                        <a:pt x="0" y="139701"/>
                        <a:pt x="1" y="139637"/>
                      </a:cubicBezTo>
                      <a:lnTo>
                        <a:pt x="1" y="6287"/>
                      </a:lnTo>
                      <a:cubicBezTo>
                        <a:pt x="1" y="2815"/>
                        <a:pt x="2815" y="0"/>
                        <a:pt x="6287" y="0"/>
                      </a:cubicBezTo>
                      <a:lnTo>
                        <a:pt x="20003" y="0"/>
                      </a:lnTo>
                      <a:cubicBezTo>
                        <a:pt x="23475" y="0"/>
                        <a:pt x="26290" y="2815"/>
                        <a:pt x="26290" y="6287"/>
                      </a:cubicBezTo>
                      <a:lnTo>
                        <a:pt x="26290" y="114395"/>
                      </a:lnTo>
                      <a:cubicBezTo>
                        <a:pt x="26290" y="117867"/>
                        <a:pt x="29104" y="120682"/>
                        <a:pt x="32576" y="120682"/>
                      </a:cubicBezTo>
                      <a:lnTo>
                        <a:pt x="110396" y="120682"/>
                      </a:lnTo>
                      <a:cubicBezTo>
                        <a:pt x="113868" y="120682"/>
                        <a:pt x="116682" y="123496"/>
                        <a:pt x="116682" y="126968"/>
                      </a:cubicBezTo>
                      <a:lnTo>
                        <a:pt x="116682" y="139637"/>
                      </a:lnTo>
                      <a:cubicBezTo>
                        <a:pt x="116735" y="143055"/>
                        <a:pt x="114007" y="145870"/>
                        <a:pt x="110588" y="145923"/>
                      </a:cubicBezTo>
                      <a:cubicBezTo>
                        <a:pt x="110524" y="145924"/>
                        <a:pt x="110460" y="145924"/>
                        <a:pt x="110396" y="1459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7" name="爱设计-1-8">
                  <a:extLst>
                    <a:ext uri="{FF2B5EF4-FFF2-40B4-BE49-F238E27FC236}">
                      <a16:creationId xmlns:a16="http://schemas.microsoft.com/office/drawing/2014/main" id="{2A989EDD-0E42-A083-3C8E-2321DE64BEFC}"/>
                    </a:ext>
                  </a:extLst>
                </p:cNvPr>
                <p:cNvSpPr/>
                <p:nvPr/>
              </p:nvSpPr>
              <p:spPr>
                <a:xfrm>
                  <a:off x="11133572" y="1096312"/>
                  <a:ext cx="119110" cy="119110"/>
                </a:xfrm>
                <a:custGeom>
                  <a:avLst/>
                  <a:gdLst>
                    <a:gd name="connsiteX0" fmla="*/ 74867 w 149352"/>
                    <a:gd name="connsiteY0" fmla="*/ 149352 h 149352"/>
                    <a:gd name="connsiteX1" fmla="*/ 0 w 149352"/>
                    <a:gd name="connsiteY1" fmla="*/ 74867 h 149352"/>
                    <a:gd name="connsiteX2" fmla="*/ 74486 w 149352"/>
                    <a:gd name="connsiteY2" fmla="*/ 0 h 149352"/>
                    <a:gd name="connsiteX3" fmla="*/ 149352 w 149352"/>
                    <a:gd name="connsiteY3" fmla="*/ 74486 h 149352"/>
                    <a:gd name="connsiteX4" fmla="*/ 149352 w 149352"/>
                    <a:gd name="connsiteY4" fmla="*/ 74676 h 149352"/>
                    <a:gd name="connsiteX5" fmla="*/ 74867 w 149352"/>
                    <a:gd name="connsiteY5" fmla="*/ 149352 h 149352"/>
                    <a:gd name="connsiteX6" fmla="*/ 74867 w 149352"/>
                    <a:gd name="connsiteY6" fmla="*/ 25527 h 149352"/>
                    <a:gd name="connsiteX7" fmla="*/ 25527 w 149352"/>
                    <a:gd name="connsiteY7" fmla="*/ 74676 h 149352"/>
                    <a:gd name="connsiteX8" fmla="*/ 74676 w 149352"/>
                    <a:gd name="connsiteY8" fmla="*/ 124015 h 149352"/>
                    <a:gd name="connsiteX9" fmla="*/ 124015 w 149352"/>
                    <a:gd name="connsiteY9" fmla="*/ 74866 h 149352"/>
                    <a:gd name="connsiteX10" fmla="*/ 124016 w 149352"/>
                    <a:gd name="connsiteY10" fmla="*/ 74771 h 149352"/>
                    <a:gd name="connsiteX11" fmla="*/ 74866 w 149352"/>
                    <a:gd name="connsiteY11" fmla="*/ 25432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9352" h="149352">
                      <a:moveTo>
                        <a:pt x="74867" y="149352"/>
                      </a:moveTo>
                      <a:cubicBezTo>
                        <a:pt x="33624" y="149457"/>
                        <a:pt x="105" y="116109"/>
                        <a:pt x="0" y="74867"/>
                      </a:cubicBezTo>
                      <a:cubicBezTo>
                        <a:pt x="-105" y="33624"/>
                        <a:pt x="33243" y="105"/>
                        <a:pt x="74486" y="0"/>
                      </a:cubicBezTo>
                      <a:cubicBezTo>
                        <a:pt x="115728" y="-105"/>
                        <a:pt x="149247" y="33243"/>
                        <a:pt x="149352" y="74486"/>
                      </a:cubicBezTo>
                      <a:cubicBezTo>
                        <a:pt x="149352" y="74549"/>
                        <a:pt x="149352" y="74612"/>
                        <a:pt x="149352" y="74676"/>
                      </a:cubicBezTo>
                      <a:cubicBezTo>
                        <a:pt x="149300" y="115822"/>
                        <a:pt x="116013" y="149195"/>
                        <a:pt x="74867" y="149352"/>
                      </a:cubicBezTo>
                      <a:close/>
                      <a:moveTo>
                        <a:pt x="74867" y="25527"/>
                      </a:moveTo>
                      <a:cubicBezTo>
                        <a:pt x="47670" y="25474"/>
                        <a:pt x="25580" y="47479"/>
                        <a:pt x="25527" y="74676"/>
                      </a:cubicBezTo>
                      <a:cubicBezTo>
                        <a:pt x="25474" y="101873"/>
                        <a:pt x="47479" y="123963"/>
                        <a:pt x="74676" y="124015"/>
                      </a:cubicBezTo>
                      <a:cubicBezTo>
                        <a:pt x="101873" y="124068"/>
                        <a:pt x="123963" y="102063"/>
                        <a:pt x="124015" y="74866"/>
                      </a:cubicBezTo>
                      <a:cubicBezTo>
                        <a:pt x="124016" y="74835"/>
                        <a:pt x="124016" y="74803"/>
                        <a:pt x="124016" y="74771"/>
                      </a:cubicBezTo>
                      <a:cubicBezTo>
                        <a:pt x="124016" y="47596"/>
                        <a:pt x="102042" y="25537"/>
                        <a:pt x="74866" y="254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8" name="爱设计-1-9">
                  <a:extLst>
                    <a:ext uri="{FF2B5EF4-FFF2-40B4-BE49-F238E27FC236}">
                      <a16:creationId xmlns:a16="http://schemas.microsoft.com/office/drawing/2014/main" id="{9999365A-99FB-E6F6-2A0B-1AC2949C566B}"/>
                    </a:ext>
                  </a:extLst>
                </p:cNvPr>
                <p:cNvSpPr/>
                <p:nvPr/>
              </p:nvSpPr>
              <p:spPr>
                <a:xfrm>
                  <a:off x="10880009" y="1094261"/>
                  <a:ext cx="119109" cy="119109"/>
                </a:xfrm>
                <a:custGeom>
                  <a:avLst/>
                  <a:gdLst>
                    <a:gd name="connsiteX0" fmla="*/ 74676 w 149351"/>
                    <a:gd name="connsiteY0" fmla="*/ 149352 h 149351"/>
                    <a:gd name="connsiteX1" fmla="*/ 0 w 149351"/>
                    <a:gd name="connsiteY1" fmla="*/ 74676 h 149351"/>
                    <a:gd name="connsiteX2" fmla="*/ 74676 w 149351"/>
                    <a:gd name="connsiteY2" fmla="*/ 0 h 149351"/>
                    <a:gd name="connsiteX3" fmla="*/ 149352 w 149351"/>
                    <a:gd name="connsiteY3" fmla="*/ 74676 h 149351"/>
                    <a:gd name="connsiteX4" fmla="*/ 74676 w 149351"/>
                    <a:gd name="connsiteY4" fmla="*/ 149352 h 149351"/>
                    <a:gd name="connsiteX5" fmla="*/ 74676 w 149351"/>
                    <a:gd name="connsiteY5" fmla="*/ 25527 h 149351"/>
                    <a:gd name="connsiteX6" fmla="*/ 25910 w 149351"/>
                    <a:gd name="connsiteY6" fmla="*/ 75245 h 149351"/>
                    <a:gd name="connsiteX7" fmla="*/ 75629 w 149351"/>
                    <a:gd name="connsiteY7" fmla="*/ 124011 h 149351"/>
                    <a:gd name="connsiteX8" fmla="*/ 124396 w 149351"/>
                    <a:gd name="connsiteY8" fmla="*/ 74676 h 149351"/>
                    <a:gd name="connsiteX9" fmla="*/ 75251 w 149351"/>
                    <a:gd name="connsiteY9" fmla="*/ 25524 h 149351"/>
                    <a:gd name="connsiteX10" fmla="*/ 74676 w 149351"/>
                    <a:gd name="connsiteY10" fmla="*/ 25527 h 149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9351" h="149351">
                      <a:moveTo>
                        <a:pt x="74676" y="149352"/>
                      </a:moveTo>
                      <a:cubicBezTo>
                        <a:pt x="33434" y="149352"/>
                        <a:pt x="0" y="115918"/>
                        <a:pt x="0" y="74676"/>
                      </a:cubicBezTo>
                      <a:cubicBezTo>
                        <a:pt x="0" y="33434"/>
                        <a:pt x="33434" y="0"/>
                        <a:pt x="74676" y="0"/>
                      </a:cubicBezTo>
                      <a:cubicBezTo>
                        <a:pt x="115918" y="0"/>
                        <a:pt x="149352" y="33434"/>
                        <a:pt x="149352" y="74676"/>
                      </a:cubicBezTo>
                      <a:cubicBezTo>
                        <a:pt x="149352" y="115918"/>
                        <a:pt x="115918" y="149352"/>
                        <a:pt x="74676" y="149352"/>
                      </a:cubicBezTo>
                      <a:close/>
                      <a:moveTo>
                        <a:pt x="74676" y="25527"/>
                      </a:moveTo>
                      <a:cubicBezTo>
                        <a:pt x="47480" y="25790"/>
                        <a:pt x="25647" y="48050"/>
                        <a:pt x="25910" y="75245"/>
                      </a:cubicBezTo>
                      <a:cubicBezTo>
                        <a:pt x="26173" y="102441"/>
                        <a:pt x="48433" y="124274"/>
                        <a:pt x="75629" y="124011"/>
                      </a:cubicBezTo>
                      <a:cubicBezTo>
                        <a:pt x="102675" y="123749"/>
                        <a:pt x="124447" y="101723"/>
                        <a:pt x="124396" y="74676"/>
                      </a:cubicBezTo>
                      <a:cubicBezTo>
                        <a:pt x="124398" y="47532"/>
                        <a:pt x="102395" y="25525"/>
                        <a:pt x="75251" y="25524"/>
                      </a:cubicBezTo>
                      <a:cubicBezTo>
                        <a:pt x="75059" y="25524"/>
                        <a:pt x="74868" y="25525"/>
                        <a:pt x="74676" y="2552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9" name="爱设计-1-10">
                  <a:extLst>
                    <a:ext uri="{FF2B5EF4-FFF2-40B4-BE49-F238E27FC236}">
                      <a16:creationId xmlns:a16="http://schemas.microsoft.com/office/drawing/2014/main" id="{E3F3C614-CE56-64E2-7365-B6563113C430}"/>
                    </a:ext>
                  </a:extLst>
                </p:cNvPr>
                <p:cNvSpPr/>
                <p:nvPr/>
              </p:nvSpPr>
              <p:spPr>
                <a:xfrm>
                  <a:off x="11007398" y="1093083"/>
                  <a:ext cx="120880" cy="119110"/>
                </a:xfrm>
                <a:custGeom>
                  <a:avLst/>
                  <a:gdLst>
                    <a:gd name="connsiteX0" fmla="*/ 145638 w 151572"/>
                    <a:gd name="connsiteY0" fmla="*/ 64438 h 149352"/>
                    <a:gd name="connsiteX1" fmla="*/ 145066 w 151572"/>
                    <a:gd name="connsiteY1" fmla="*/ 64438 h 149352"/>
                    <a:gd name="connsiteX2" fmla="*/ 145066 w 151572"/>
                    <a:gd name="connsiteY2" fmla="*/ 64438 h 149352"/>
                    <a:gd name="connsiteX3" fmla="*/ 87916 w 151572"/>
                    <a:gd name="connsiteY3" fmla="*/ 64438 h 149352"/>
                    <a:gd name="connsiteX4" fmla="*/ 81630 w 151572"/>
                    <a:gd name="connsiteY4" fmla="*/ 70724 h 149352"/>
                    <a:gd name="connsiteX5" fmla="*/ 81630 w 151572"/>
                    <a:gd name="connsiteY5" fmla="*/ 83583 h 149352"/>
                    <a:gd name="connsiteX6" fmla="*/ 87916 w 151572"/>
                    <a:gd name="connsiteY6" fmla="*/ 89869 h 149352"/>
                    <a:gd name="connsiteX7" fmla="*/ 115443 w 151572"/>
                    <a:gd name="connsiteY7" fmla="*/ 89869 h 149352"/>
                    <a:gd name="connsiteX8" fmla="*/ 119539 w 151572"/>
                    <a:gd name="connsiteY8" fmla="*/ 91584 h 149352"/>
                    <a:gd name="connsiteX9" fmla="*/ 120492 w 151572"/>
                    <a:gd name="connsiteY9" fmla="*/ 96632 h 149352"/>
                    <a:gd name="connsiteX10" fmla="*/ 120492 w 151572"/>
                    <a:gd name="connsiteY10" fmla="*/ 96632 h 149352"/>
                    <a:gd name="connsiteX11" fmla="*/ 120492 w 151572"/>
                    <a:gd name="connsiteY11" fmla="*/ 96632 h 149352"/>
                    <a:gd name="connsiteX12" fmla="*/ 103632 w 151572"/>
                    <a:gd name="connsiteY12" fmla="*/ 117873 h 149352"/>
                    <a:gd name="connsiteX13" fmla="*/ 102870 w 151572"/>
                    <a:gd name="connsiteY13" fmla="*/ 117873 h 149352"/>
                    <a:gd name="connsiteX14" fmla="*/ 100299 w 151572"/>
                    <a:gd name="connsiteY14" fmla="*/ 119206 h 149352"/>
                    <a:gd name="connsiteX15" fmla="*/ 100299 w 151572"/>
                    <a:gd name="connsiteY15" fmla="*/ 119206 h 149352"/>
                    <a:gd name="connsiteX16" fmla="*/ 99156 w 151572"/>
                    <a:gd name="connsiteY16" fmla="*/ 119778 h 149352"/>
                    <a:gd name="connsiteX17" fmla="*/ 99156 w 151572"/>
                    <a:gd name="connsiteY17" fmla="*/ 119778 h 149352"/>
                    <a:gd name="connsiteX18" fmla="*/ 98108 w 151572"/>
                    <a:gd name="connsiteY18" fmla="*/ 120254 h 149352"/>
                    <a:gd name="connsiteX19" fmla="*/ 98108 w 151572"/>
                    <a:gd name="connsiteY19" fmla="*/ 120254 h 149352"/>
                    <a:gd name="connsiteX20" fmla="*/ 96965 w 151572"/>
                    <a:gd name="connsiteY20" fmla="*/ 120254 h 149352"/>
                    <a:gd name="connsiteX21" fmla="*/ 96965 w 151572"/>
                    <a:gd name="connsiteY21" fmla="*/ 120254 h 149352"/>
                    <a:gd name="connsiteX22" fmla="*/ 91345 w 151572"/>
                    <a:gd name="connsiteY22" fmla="*/ 122254 h 149352"/>
                    <a:gd name="connsiteX23" fmla="*/ 91345 w 151572"/>
                    <a:gd name="connsiteY23" fmla="*/ 122254 h 149352"/>
                    <a:gd name="connsiteX24" fmla="*/ 90012 w 151572"/>
                    <a:gd name="connsiteY24" fmla="*/ 122254 h 149352"/>
                    <a:gd name="connsiteX25" fmla="*/ 90012 w 151572"/>
                    <a:gd name="connsiteY25" fmla="*/ 122254 h 149352"/>
                    <a:gd name="connsiteX26" fmla="*/ 88678 w 151572"/>
                    <a:gd name="connsiteY26" fmla="*/ 122254 h 149352"/>
                    <a:gd name="connsiteX27" fmla="*/ 88678 w 151572"/>
                    <a:gd name="connsiteY27" fmla="*/ 122254 h 149352"/>
                    <a:gd name="connsiteX28" fmla="*/ 81344 w 151572"/>
                    <a:gd name="connsiteY28" fmla="*/ 123302 h 149352"/>
                    <a:gd name="connsiteX29" fmla="*/ 71819 w 151572"/>
                    <a:gd name="connsiteY29" fmla="*/ 123302 h 149352"/>
                    <a:gd name="connsiteX30" fmla="*/ 70581 w 151572"/>
                    <a:gd name="connsiteY30" fmla="*/ 123302 h 149352"/>
                    <a:gd name="connsiteX31" fmla="*/ 70581 w 151572"/>
                    <a:gd name="connsiteY31" fmla="*/ 123302 h 149352"/>
                    <a:gd name="connsiteX32" fmla="*/ 66580 w 151572"/>
                    <a:gd name="connsiteY32" fmla="*/ 122540 h 149352"/>
                    <a:gd name="connsiteX33" fmla="*/ 66580 w 151572"/>
                    <a:gd name="connsiteY33" fmla="*/ 122540 h 149352"/>
                    <a:gd name="connsiteX34" fmla="*/ 29259 w 151572"/>
                    <a:gd name="connsiteY34" fmla="*/ 63743 h 149352"/>
                    <a:gd name="connsiteX35" fmla="*/ 63246 w 151572"/>
                    <a:gd name="connsiteY35" fmla="*/ 27290 h 149352"/>
                    <a:gd name="connsiteX36" fmla="*/ 63246 w 151572"/>
                    <a:gd name="connsiteY36" fmla="*/ 27290 h 149352"/>
                    <a:gd name="connsiteX37" fmla="*/ 72009 w 151572"/>
                    <a:gd name="connsiteY37" fmla="*/ 25480 h 149352"/>
                    <a:gd name="connsiteX38" fmla="*/ 72009 w 151572"/>
                    <a:gd name="connsiteY38" fmla="*/ 25480 h 149352"/>
                    <a:gd name="connsiteX39" fmla="*/ 75438 w 151572"/>
                    <a:gd name="connsiteY39" fmla="*/ 25480 h 149352"/>
                    <a:gd name="connsiteX40" fmla="*/ 77534 w 151572"/>
                    <a:gd name="connsiteY40" fmla="*/ 25480 h 149352"/>
                    <a:gd name="connsiteX41" fmla="*/ 108966 w 151572"/>
                    <a:gd name="connsiteY41" fmla="*/ 36815 h 149352"/>
                    <a:gd name="connsiteX42" fmla="*/ 109538 w 151572"/>
                    <a:gd name="connsiteY42" fmla="*/ 37387 h 149352"/>
                    <a:gd name="connsiteX43" fmla="*/ 109538 w 151572"/>
                    <a:gd name="connsiteY43" fmla="*/ 37387 h 149352"/>
                    <a:gd name="connsiteX44" fmla="*/ 112395 w 151572"/>
                    <a:gd name="connsiteY44" fmla="*/ 40054 h 149352"/>
                    <a:gd name="connsiteX45" fmla="*/ 120396 w 151572"/>
                    <a:gd name="connsiteY45" fmla="*/ 40720 h 149352"/>
                    <a:gd name="connsiteX46" fmla="*/ 131064 w 151572"/>
                    <a:gd name="connsiteY46" fmla="*/ 33291 h 149352"/>
                    <a:gd name="connsiteX47" fmla="*/ 132781 w 151572"/>
                    <a:gd name="connsiteY47" fmla="*/ 24705 h 149352"/>
                    <a:gd name="connsiteX48" fmla="*/ 132588 w 151572"/>
                    <a:gd name="connsiteY48" fmla="*/ 24433 h 149352"/>
                    <a:gd name="connsiteX49" fmla="*/ 122016 w 151572"/>
                    <a:gd name="connsiteY49" fmla="*/ 14908 h 149352"/>
                    <a:gd name="connsiteX50" fmla="*/ 77343 w 151572"/>
                    <a:gd name="connsiteY50" fmla="*/ 49 h 149352"/>
                    <a:gd name="connsiteX51" fmla="*/ 77343 w 151572"/>
                    <a:gd name="connsiteY51" fmla="*/ 49 h 149352"/>
                    <a:gd name="connsiteX52" fmla="*/ 49 w 151572"/>
                    <a:gd name="connsiteY52" fmla="*/ 72010 h 149352"/>
                    <a:gd name="connsiteX53" fmla="*/ 72010 w 151572"/>
                    <a:gd name="connsiteY53" fmla="*/ 149305 h 149352"/>
                    <a:gd name="connsiteX54" fmla="*/ 77344 w 151572"/>
                    <a:gd name="connsiteY54" fmla="*/ 149305 h 149352"/>
                    <a:gd name="connsiteX55" fmla="*/ 84487 w 151572"/>
                    <a:gd name="connsiteY55" fmla="*/ 149305 h 149352"/>
                    <a:gd name="connsiteX56" fmla="*/ 86202 w 151572"/>
                    <a:gd name="connsiteY56" fmla="*/ 149305 h 149352"/>
                    <a:gd name="connsiteX57" fmla="*/ 87440 w 151572"/>
                    <a:gd name="connsiteY57" fmla="*/ 149305 h 149352"/>
                    <a:gd name="connsiteX58" fmla="*/ 88583 w 151572"/>
                    <a:gd name="connsiteY58" fmla="*/ 149305 h 149352"/>
                    <a:gd name="connsiteX59" fmla="*/ 89631 w 151572"/>
                    <a:gd name="connsiteY59" fmla="*/ 149305 h 149352"/>
                    <a:gd name="connsiteX60" fmla="*/ 91536 w 151572"/>
                    <a:gd name="connsiteY60" fmla="*/ 149305 h 149352"/>
                    <a:gd name="connsiteX61" fmla="*/ 92583 w 151572"/>
                    <a:gd name="connsiteY61" fmla="*/ 149305 h 149352"/>
                    <a:gd name="connsiteX62" fmla="*/ 93726 w 151572"/>
                    <a:gd name="connsiteY62" fmla="*/ 149305 h 149352"/>
                    <a:gd name="connsiteX63" fmla="*/ 94679 w 151572"/>
                    <a:gd name="connsiteY63" fmla="*/ 149305 h 149352"/>
                    <a:gd name="connsiteX64" fmla="*/ 96679 w 151572"/>
                    <a:gd name="connsiteY64" fmla="*/ 149305 h 149352"/>
                    <a:gd name="connsiteX65" fmla="*/ 97536 w 151572"/>
                    <a:gd name="connsiteY65" fmla="*/ 149305 h 149352"/>
                    <a:gd name="connsiteX66" fmla="*/ 98775 w 151572"/>
                    <a:gd name="connsiteY66" fmla="*/ 149305 h 149352"/>
                    <a:gd name="connsiteX67" fmla="*/ 99632 w 151572"/>
                    <a:gd name="connsiteY67" fmla="*/ 149305 h 149352"/>
                    <a:gd name="connsiteX68" fmla="*/ 101727 w 151572"/>
                    <a:gd name="connsiteY68" fmla="*/ 148543 h 149352"/>
                    <a:gd name="connsiteX69" fmla="*/ 102489 w 151572"/>
                    <a:gd name="connsiteY69" fmla="*/ 148543 h 149352"/>
                    <a:gd name="connsiteX70" fmla="*/ 103728 w 151572"/>
                    <a:gd name="connsiteY70" fmla="*/ 148543 h 149352"/>
                    <a:gd name="connsiteX71" fmla="*/ 103728 w 151572"/>
                    <a:gd name="connsiteY71" fmla="*/ 148543 h 149352"/>
                    <a:gd name="connsiteX72" fmla="*/ 106299 w 151572"/>
                    <a:gd name="connsiteY72" fmla="*/ 147591 h 149352"/>
                    <a:gd name="connsiteX73" fmla="*/ 106966 w 151572"/>
                    <a:gd name="connsiteY73" fmla="*/ 147591 h 149352"/>
                    <a:gd name="connsiteX74" fmla="*/ 110967 w 151572"/>
                    <a:gd name="connsiteY74" fmla="*/ 145686 h 149352"/>
                    <a:gd name="connsiteX75" fmla="*/ 111538 w 151572"/>
                    <a:gd name="connsiteY75" fmla="*/ 145686 h 149352"/>
                    <a:gd name="connsiteX76" fmla="*/ 114015 w 151572"/>
                    <a:gd name="connsiteY76" fmla="*/ 144257 h 149352"/>
                    <a:gd name="connsiteX77" fmla="*/ 114015 w 151572"/>
                    <a:gd name="connsiteY77" fmla="*/ 144257 h 149352"/>
                    <a:gd name="connsiteX78" fmla="*/ 115253 w 151572"/>
                    <a:gd name="connsiteY78" fmla="*/ 143495 h 149352"/>
                    <a:gd name="connsiteX79" fmla="*/ 115729 w 151572"/>
                    <a:gd name="connsiteY79" fmla="*/ 143495 h 149352"/>
                    <a:gd name="connsiteX80" fmla="*/ 118110 w 151572"/>
                    <a:gd name="connsiteY80" fmla="*/ 141971 h 149352"/>
                    <a:gd name="connsiteX81" fmla="*/ 118110 w 151572"/>
                    <a:gd name="connsiteY81" fmla="*/ 141971 h 149352"/>
                    <a:gd name="connsiteX82" fmla="*/ 119349 w 151572"/>
                    <a:gd name="connsiteY82" fmla="*/ 141114 h 149352"/>
                    <a:gd name="connsiteX83" fmla="*/ 119349 w 151572"/>
                    <a:gd name="connsiteY83" fmla="*/ 141114 h 149352"/>
                    <a:gd name="connsiteX84" fmla="*/ 121730 w 151572"/>
                    <a:gd name="connsiteY84" fmla="*/ 139399 h 149352"/>
                    <a:gd name="connsiteX85" fmla="*/ 121730 w 151572"/>
                    <a:gd name="connsiteY85" fmla="*/ 139399 h 149352"/>
                    <a:gd name="connsiteX86" fmla="*/ 122968 w 151572"/>
                    <a:gd name="connsiteY86" fmla="*/ 138352 h 149352"/>
                    <a:gd name="connsiteX87" fmla="*/ 122968 w 151572"/>
                    <a:gd name="connsiteY87" fmla="*/ 138352 h 149352"/>
                    <a:gd name="connsiteX88" fmla="*/ 125349 w 151572"/>
                    <a:gd name="connsiteY88" fmla="*/ 136351 h 149352"/>
                    <a:gd name="connsiteX89" fmla="*/ 125349 w 151572"/>
                    <a:gd name="connsiteY89" fmla="*/ 136351 h 149352"/>
                    <a:gd name="connsiteX90" fmla="*/ 150400 w 151572"/>
                    <a:gd name="connsiteY90" fmla="*/ 80630 h 149352"/>
                    <a:gd name="connsiteX91" fmla="*/ 150400 w 151572"/>
                    <a:gd name="connsiteY91" fmla="*/ 74248 h 149352"/>
                    <a:gd name="connsiteX92" fmla="*/ 149006 w 151572"/>
                    <a:gd name="connsiteY92" fmla="*/ 65604 h 149352"/>
                    <a:gd name="connsiteX93" fmla="*/ 145638 w 151572"/>
                    <a:gd name="connsiteY93" fmla="*/ 64438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151572" h="149352">
                      <a:moveTo>
                        <a:pt x="145638" y="64438"/>
                      </a:moveTo>
                      <a:lnTo>
                        <a:pt x="145066" y="64438"/>
                      </a:lnTo>
                      <a:lnTo>
                        <a:pt x="145066" y="64438"/>
                      </a:lnTo>
                      <a:lnTo>
                        <a:pt x="87916" y="64438"/>
                      </a:lnTo>
                      <a:cubicBezTo>
                        <a:pt x="84444" y="64438"/>
                        <a:pt x="81630" y="67252"/>
                        <a:pt x="81630" y="70724"/>
                      </a:cubicBezTo>
                      <a:lnTo>
                        <a:pt x="81630" y="83583"/>
                      </a:lnTo>
                      <a:cubicBezTo>
                        <a:pt x="81630" y="87055"/>
                        <a:pt x="84444" y="89869"/>
                        <a:pt x="87916" y="89869"/>
                      </a:cubicBezTo>
                      <a:lnTo>
                        <a:pt x="115443" y="89869"/>
                      </a:lnTo>
                      <a:cubicBezTo>
                        <a:pt x="116988" y="89843"/>
                        <a:pt x="118474" y="90465"/>
                        <a:pt x="119539" y="91584"/>
                      </a:cubicBezTo>
                      <a:cubicBezTo>
                        <a:pt x="120734" y="92976"/>
                        <a:pt x="121097" y="94900"/>
                        <a:pt x="120492" y="96632"/>
                      </a:cubicBezTo>
                      <a:lnTo>
                        <a:pt x="120492" y="96632"/>
                      </a:lnTo>
                      <a:lnTo>
                        <a:pt x="120492" y="96632"/>
                      </a:lnTo>
                      <a:cubicBezTo>
                        <a:pt x="116693" y="104984"/>
                        <a:pt x="110905" y="112278"/>
                        <a:pt x="103632" y="117873"/>
                      </a:cubicBezTo>
                      <a:lnTo>
                        <a:pt x="102870" y="117873"/>
                      </a:lnTo>
                      <a:lnTo>
                        <a:pt x="100299" y="119206"/>
                      </a:lnTo>
                      <a:lnTo>
                        <a:pt x="100299" y="119206"/>
                      </a:lnTo>
                      <a:lnTo>
                        <a:pt x="99156" y="119778"/>
                      </a:lnTo>
                      <a:lnTo>
                        <a:pt x="99156" y="119778"/>
                      </a:lnTo>
                      <a:lnTo>
                        <a:pt x="98108" y="120254"/>
                      </a:lnTo>
                      <a:lnTo>
                        <a:pt x="98108" y="120254"/>
                      </a:lnTo>
                      <a:lnTo>
                        <a:pt x="96965" y="120254"/>
                      </a:lnTo>
                      <a:lnTo>
                        <a:pt x="96965" y="120254"/>
                      </a:lnTo>
                      <a:lnTo>
                        <a:pt x="91345" y="122254"/>
                      </a:lnTo>
                      <a:lnTo>
                        <a:pt x="91345" y="122254"/>
                      </a:lnTo>
                      <a:lnTo>
                        <a:pt x="90012" y="122254"/>
                      </a:lnTo>
                      <a:lnTo>
                        <a:pt x="90012" y="122254"/>
                      </a:lnTo>
                      <a:lnTo>
                        <a:pt x="88678" y="122254"/>
                      </a:lnTo>
                      <a:lnTo>
                        <a:pt x="88678" y="122254"/>
                      </a:lnTo>
                      <a:cubicBezTo>
                        <a:pt x="86262" y="122783"/>
                        <a:pt x="83811" y="123133"/>
                        <a:pt x="81344" y="123302"/>
                      </a:cubicBezTo>
                      <a:lnTo>
                        <a:pt x="71819" y="123302"/>
                      </a:lnTo>
                      <a:lnTo>
                        <a:pt x="70581" y="123302"/>
                      </a:lnTo>
                      <a:lnTo>
                        <a:pt x="70581" y="123302"/>
                      </a:lnTo>
                      <a:lnTo>
                        <a:pt x="66580" y="122540"/>
                      </a:lnTo>
                      <a:lnTo>
                        <a:pt x="66580" y="122540"/>
                      </a:lnTo>
                      <a:cubicBezTo>
                        <a:pt x="40038" y="116609"/>
                        <a:pt x="23329" y="90285"/>
                        <a:pt x="29259" y="63743"/>
                      </a:cubicBezTo>
                      <a:cubicBezTo>
                        <a:pt x="33149" y="46333"/>
                        <a:pt x="46151" y="32388"/>
                        <a:pt x="63246" y="27290"/>
                      </a:cubicBezTo>
                      <a:lnTo>
                        <a:pt x="63246" y="27290"/>
                      </a:lnTo>
                      <a:cubicBezTo>
                        <a:pt x="66102" y="26405"/>
                        <a:pt x="69037" y="25799"/>
                        <a:pt x="72009" y="25480"/>
                      </a:cubicBezTo>
                      <a:lnTo>
                        <a:pt x="72009" y="25480"/>
                      </a:lnTo>
                      <a:lnTo>
                        <a:pt x="75438" y="25480"/>
                      </a:lnTo>
                      <a:lnTo>
                        <a:pt x="77534" y="25480"/>
                      </a:lnTo>
                      <a:cubicBezTo>
                        <a:pt x="89018" y="25448"/>
                        <a:pt x="100146" y="29461"/>
                        <a:pt x="108966" y="36815"/>
                      </a:cubicBezTo>
                      <a:lnTo>
                        <a:pt x="109538" y="37387"/>
                      </a:lnTo>
                      <a:lnTo>
                        <a:pt x="109538" y="37387"/>
                      </a:lnTo>
                      <a:lnTo>
                        <a:pt x="112395" y="40054"/>
                      </a:lnTo>
                      <a:cubicBezTo>
                        <a:pt x="114519" y="42249"/>
                        <a:pt x="117939" y="42534"/>
                        <a:pt x="120396" y="40720"/>
                      </a:cubicBezTo>
                      <a:lnTo>
                        <a:pt x="131064" y="33291"/>
                      </a:lnTo>
                      <a:cubicBezTo>
                        <a:pt x="133909" y="31394"/>
                        <a:pt x="134678" y="27550"/>
                        <a:pt x="132781" y="24705"/>
                      </a:cubicBezTo>
                      <a:cubicBezTo>
                        <a:pt x="132719" y="24612"/>
                        <a:pt x="132655" y="24522"/>
                        <a:pt x="132588" y="24433"/>
                      </a:cubicBezTo>
                      <a:cubicBezTo>
                        <a:pt x="129363" y="20941"/>
                        <a:pt x="125824" y="17753"/>
                        <a:pt x="122016" y="14908"/>
                      </a:cubicBezTo>
                      <a:cubicBezTo>
                        <a:pt x="109110" y="5280"/>
                        <a:pt x="93445" y="69"/>
                        <a:pt x="77343" y="49"/>
                      </a:cubicBezTo>
                      <a:lnTo>
                        <a:pt x="77343" y="49"/>
                      </a:lnTo>
                      <a:cubicBezTo>
                        <a:pt x="36127" y="-1424"/>
                        <a:pt x="1521" y="30794"/>
                        <a:pt x="49" y="72010"/>
                      </a:cubicBezTo>
                      <a:cubicBezTo>
                        <a:pt x="-1424" y="113226"/>
                        <a:pt x="30794" y="147833"/>
                        <a:pt x="72010" y="149305"/>
                      </a:cubicBezTo>
                      <a:cubicBezTo>
                        <a:pt x="73788" y="149369"/>
                        <a:pt x="75566" y="149369"/>
                        <a:pt x="77344" y="149305"/>
                      </a:cubicBezTo>
                      <a:lnTo>
                        <a:pt x="84487" y="149305"/>
                      </a:lnTo>
                      <a:lnTo>
                        <a:pt x="86202" y="149305"/>
                      </a:lnTo>
                      <a:lnTo>
                        <a:pt x="87440" y="149305"/>
                      </a:lnTo>
                      <a:lnTo>
                        <a:pt x="88583" y="149305"/>
                      </a:lnTo>
                      <a:lnTo>
                        <a:pt x="89631" y="149305"/>
                      </a:lnTo>
                      <a:lnTo>
                        <a:pt x="91536" y="149305"/>
                      </a:lnTo>
                      <a:lnTo>
                        <a:pt x="92583" y="149305"/>
                      </a:lnTo>
                      <a:lnTo>
                        <a:pt x="93726" y="149305"/>
                      </a:lnTo>
                      <a:lnTo>
                        <a:pt x="94679" y="149305"/>
                      </a:lnTo>
                      <a:lnTo>
                        <a:pt x="96679" y="149305"/>
                      </a:lnTo>
                      <a:lnTo>
                        <a:pt x="97536" y="149305"/>
                      </a:lnTo>
                      <a:lnTo>
                        <a:pt x="98775" y="149305"/>
                      </a:lnTo>
                      <a:lnTo>
                        <a:pt x="99632" y="149305"/>
                      </a:lnTo>
                      <a:lnTo>
                        <a:pt x="101727" y="148543"/>
                      </a:lnTo>
                      <a:lnTo>
                        <a:pt x="102489" y="148543"/>
                      </a:lnTo>
                      <a:lnTo>
                        <a:pt x="103728" y="148543"/>
                      </a:lnTo>
                      <a:lnTo>
                        <a:pt x="103728" y="148543"/>
                      </a:lnTo>
                      <a:lnTo>
                        <a:pt x="106299" y="147591"/>
                      </a:lnTo>
                      <a:lnTo>
                        <a:pt x="106966" y="147591"/>
                      </a:lnTo>
                      <a:lnTo>
                        <a:pt x="110967" y="145686"/>
                      </a:lnTo>
                      <a:lnTo>
                        <a:pt x="111538" y="145686"/>
                      </a:lnTo>
                      <a:lnTo>
                        <a:pt x="114015" y="144257"/>
                      </a:lnTo>
                      <a:lnTo>
                        <a:pt x="114015" y="144257"/>
                      </a:lnTo>
                      <a:lnTo>
                        <a:pt x="115253" y="143495"/>
                      </a:lnTo>
                      <a:lnTo>
                        <a:pt x="115729" y="143495"/>
                      </a:lnTo>
                      <a:lnTo>
                        <a:pt x="118110" y="141971"/>
                      </a:lnTo>
                      <a:lnTo>
                        <a:pt x="118110" y="141971"/>
                      </a:lnTo>
                      <a:lnTo>
                        <a:pt x="119349" y="141114"/>
                      </a:lnTo>
                      <a:lnTo>
                        <a:pt x="119349" y="141114"/>
                      </a:lnTo>
                      <a:cubicBezTo>
                        <a:pt x="120185" y="140604"/>
                        <a:pt x="120981" y="140031"/>
                        <a:pt x="121730" y="139399"/>
                      </a:cubicBezTo>
                      <a:lnTo>
                        <a:pt x="121730" y="139399"/>
                      </a:lnTo>
                      <a:lnTo>
                        <a:pt x="122968" y="138352"/>
                      </a:lnTo>
                      <a:lnTo>
                        <a:pt x="122968" y="138352"/>
                      </a:lnTo>
                      <a:lnTo>
                        <a:pt x="125349" y="136351"/>
                      </a:lnTo>
                      <a:lnTo>
                        <a:pt x="125349" y="136351"/>
                      </a:lnTo>
                      <a:cubicBezTo>
                        <a:pt x="141417" y="122313"/>
                        <a:pt x="150564" y="101966"/>
                        <a:pt x="150400" y="80630"/>
                      </a:cubicBezTo>
                      <a:lnTo>
                        <a:pt x="150400" y="74248"/>
                      </a:lnTo>
                      <a:cubicBezTo>
                        <a:pt x="152402" y="71476"/>
                        <a:pt x="151778" y="67606"/>
                        <a:pt x="149006" y="65604"/>
                      </a:cubicBezTo>
                      <a:cubicBezTo>
                        <a:pt x="148022" y="64894"/>
                        <a:pt x="146850" y="64488"/>
                        <a:pt x="145638" y="644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A557267D-1519-ACE0-B953-F70B08ADD3AB}"/>
                </a:ext>
              </a:extLst>
            </p:cNvPr>
            <p:cNvGrpSpPr/>
            <p:nvPr/>
          </p:nvGrpSpPr>
          <p:grpSpPr>
            <a:xfrm>
              <a:off x="5185410" y="0"/>
              <a:ext cx="1821180" cy="6858001"/>
              <a:chOff x="5173980" y="-2"/>
              <a:chExt cx="1821180" cy="6858001"/>
            </a:xfrm>
          </p:grpSpPr>
          <p:pic>
            <p:nvPicPr>
              <p:cNvPr id="59" name="爱设计-1-11">
                <a:extLst>
                  <a:ext uri="{FF2B5EF4-FFF2-40B4-BE49-F238E27FC236}">
                    <a16:creationId xmlns:a16="http://schemas.microsoft.com/office/drawing/2014/main" id="{1B287F04-1893-E3B3-D7AD-4016D42CF35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238750" y="6605210"/>
                <a:ext cx="1756410" cy="252789"/>
              </a:xfrm>
              <a:custGeom>
                <a:avLst/>
                <a:gdLst>
                  <a:gd name="connsiteX0" fmla="*/ 0 w 6273328"/>
                  <a:gd name="connsiteY0" fmla="*/ 0 h 433330"/>
                  <a:gd name="connsiteX1" fmla="*/ 6273328 w 6273328"/>
                  <a:gd name="connsiteY1" fmla="*/ 0 h 433330"/>
                  <a:gd name="connsiteX2" fmla="*/ 6273328 w 6273328"/>
                  <a:gd name="connsiteY2" fmla="*/ 433330 h 433330"/>
                  <a:gd name="connsiteX3" fmla="*/ 0 w 6273328"/>
                  <a:gd name="connsiteY3" fmla="*/ 433330 h 433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73328" h="433330">
                    <a:moveTo>
                      <a:pt x="0" y="0"/>
                    </a:moveTo>
                    <a:lnTo>
                      <a:pt x="6273328" y="0"/>
                    </a:lnTo>
                    <a:lnTo>
                      <a:pt x="6273328" y="433330"/>
                    </a:lnTo>
                    <a:lnTo>
                      <a:pt x="0" y="433330"/>
                    </a:lnTo>
                    <a:close/>
                  </a:path>
                </a:pathLst>
              </a:custGeom>
            </p:spPr>
          </p:pic>
          <p:pic>
            <p:nvPicPr>
              <p:cNvPr id="60" name="爱设计-1-12">
                <a:extLst>
                  <a:ext uri="{FF2B5EF4-FFF2-40B4-BE49-F238E27FC236}">
                    <a16:creationId xmlns:a16="http://schemas.microsoft.com/office/drawing/2014/main" id="{B53E03F8-B6F0-63A5-0A0D-4D23A666E40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 flipV="1">
                <a:off x="5173980" y="-2"/>
                <a:ext cx="1821180" cy="252789"/>
              </a:xfrm>
              <a:custGeom>
                <a:avLst/>
                <a:gdLst>
                  <a:gd name="connsiteX0" fmla="*/ 0 w 6273328"/>
                  <a:gd name="connsiteY0" fmla="*/ 0 h 433330"/>
                  <a:gd name="connsiteX1" fmla="*/ 6273328 w 6273328"/>
                  <a:gd name="connsiteY1" fmla="*/ 0 h 433330"/>
                  <a:gd name="connsiteX2" fmla="*/ 6273328 w 6273328"/>
                  <a:gd name="connsiteY2" fmla="*/ 433330 h 433330"/>
                  <a:gd name="connsiteX3" fmla="*/ 0 w 6273328"/>
                  <a:gd name="connsiteY3" fmla="*/ 433330 h 433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73328" h="433330">
                    <a:moveTo>
                      <a:pt x="0" y="0"/>
                    </a:moveTo>
                    <a:lnTo>
                      <a:pt x="6273328" y="0"/>
                    </a:lnTo>
                    <a:lnTo>
                      <a:pt x="6273328" y="433330"/>
                    </a:lnTo>
                    <a:lnTo>
                      <a:pt x="0" y="433330"/>
                    </a:lnTo>
                    <a:close/>
                  </a:path>
                </a:pathLst>
              </a:custGeom>
            </p:spPr>
          </p:pic>
        </p:grpSp>
        <p:grpSp>
          <p:nvGrpSpPr>
            <p:cNvPr id="3" name="爱设计-1">
              <a:extLst>
                <a:ext uri="{FF2B5EF4-FFF2-40B4-BE49-F238E27FC236}">
                  <a16:creationId xmlns:a16="http://schemas.microsoft.com/office/drawing/2014/main" id="{F202EDE8-8E85-214A-3E32-F3DB7F57D49E}"/>
                </a:ext>
              </a:extLst>
            </p:cNvPr>
            <p:cNvGrpSpPr/>
            <p:nvPr/>
          </p:nvGrpSpPr>
          <p:grpSpPr>
            <a:xfrm>
              <a:off x="557834" y="512941"/>
              <a:ext cx="7242256" cy="795457"/>
              <a:chOff x="557834" y="512941"/>
              <a:chExt cx="7242256" cy="795457"/>
            </a:xfrm>
          </p:grpSpPr>
          <p:sp>
            <p:nvSpPr>
              <p:cNvPr id="4" name="爱设计-1-13">
                <a:extLst>
                  <a:ext uri="{FF2B5EF4-FFF2-40B4-BE49-F238E27FC236}">
                    <a16:creationId xmlns:a16="http://schemas.microsoft.com/office/drawing/2014/main" id="{9F1296BD-9CF7-D2CF-6AFF-00BD9F1960C3}"/>
                  </a:ext>
                </a:extLst>
              </p:cNvPr>
              <p:cNvSpPr txBox="1"/>
              <p:nvPr/>
            </p:nvSpPr>
            <p:spPr>
              <a:xfrm>
                <a:off x="557834" y="512941"/>
                <a:ext cx="7242256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Heavy" panose="02020900000000000000" pitchFamily="18" charset="-122"/>
                    <a:ea typeface="思源宋体 Heavy" panose="02020900000000000000" pitchFamily="18" charset="-122"/>
                    <a:cs typeface="OPPOSans B" panose="00020600040101010101" pitchFamily="18" charset="-122"/>
                    <a:sym typeface="OPPOSans B" panose="00020600040101010101" pitchFamily="18" charset="-122"/>
                  </a:rPr>
                  <a:t>演示，</a:t>
                </a:r>
                <a:r>
                  <a:rPr kumimoji="0" lang="zh-CN" altLang="en-US" sz="3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思源宋体 Heavy" panose="02020900000000000000" pitchFamily="18" charset="-122"/>
                    <a:ea typeface="思源宋体 Heavy" panose="02020900000000000000" pitchFamily="18" charset="-122"/>
                    <a:cs typeface="OPPOSans B" panose="00020600040101010101" pitchFamily="18" charset="-122"/>
                    <a:sym typeface="OPPOSans B" panose="00020600040101010101" pitchFamily="18" charset="-122"/>
                  </a:rPr>
                  <a:t>就用</a:t>
                </a:r>
                <a:r>
                  <a:rPr kumimoji="0" lang="zh-CN" altLang="en-US" sz="3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思源宋体 Heavy" panose="02020900000000000000" pitchFamily="18" charset="-122"/>
                    <a:ea typeface="思源宋体 Heavy" panose="02020900000000000000" pitchFamily="18" charset="-122"/>
                    <a:cs typeface="OPPOSans B" panose="00020600040101010101" pitchFamily="18" charset="-122"/>
                    <a:sym typeface="OPPOSans B" panose="00020600040101010101" pitchFamily="18" charset="-122"/>
                  </a:rPr>
                  <a:t>爱设计</a:t>
                </a:r>
              </a:p>
            </p:txBody>
          </p:sp>
          <p:sp>
            <p:nvSpPr>
              <p:cNvPr id="6" name="爱设计-1-14">
                <a:extLst>
                  <a:ext uri="{FF2B5EF4-FFF2-40B4-BE49-F238E27FC236}">
                    <a16:creationId xmlns:a16="http://schemas.microsoft.com/office/drawing/2014/main" id="{7491AE9D-2CAC-F33F-E509-58A3ABD2EC20}"/>
                  </a:ext>
                </a:extLst>
              </p:cNvPr>
              <p:cNvSpPr txBox="1"/>
              <p:nvPr/>
            </p:nvSpPr>
            <p:spPr>
              <a:xfrm>
                <a:off x="557834" y="1000621"/>
                <a:ext cx="2563318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cs typeface="OPPOSans B" panose="00020600040101010101" pitchFamily="18" charset="-122"/>
                    <a:sym typeface="OPPOSans B" panose="00020600040101010101" pitchFamily="18" charset="-122"/>
                  </a:rPr>
                  <a:t>ISHEJI PowerPoint Design</a:t>
                </a:r>
              </a:p>
            </p:txBody>
          </p:sp>
        </p:grpSp>
      </p:grpSp>
      <p:sp>
        <p:nvSpPr>
          <p:cNvPr id="8" name="爱设计-2">
            <a:extLst>
              <a:ext uri="{FF2B5EF4-FFF2-40B4-BE49-F238E27FC236}">
                <a16:creationId xmlns:a16="http://schemas.microsoft.com/office/drawing/2014/main" id="{AA7E3322-5525-6BB7-8952-2F39D173C1D6}"/>
              </a:ext>
            </a:extLst>
          </p:cNvPr>
          <p:cNvSpPr/>
          <p:nvPr/>
        </p:nvSpPr>
        <p:spPr>
          <a:xfrm>
            <a:off x="10160" y="2076898"/>
            <a:ext cx="12181840" cy="870109"/>
          </a:xfrm>
          <a:custGeom>
            <a:avLst/>
            <a:gdLst>
              <a:gd name="connsiteX0" fmla="*/ 0 w 12181840"/>
              <a:gd name="connsiteY0" fmla="*/ 870109 h 870109"/>
              <a:gd name="connsiteX1" fmla="*/ 1838960 w 12181840"/>
              <a:gd name="connsiteY1" fmla="*/ 148749 h 870109"/>
              <a:gd name="connsiteX2" fmla="*/ 4683760 w 12181840"/>
              <a:gd name="connsiteY2" fmla="*/ 717709 h 870109"/>
              <a:gd name="connsiteX3" fmla="*/ 6644640 w 12181840"/>
              <a:gd name="connsiteY3" fmla="*/ 504349 h 870109"/>
              <a:gd name="connsiteX4" fmla="*/ 8605520 w 12181840"/>
              <a:gd name="connsiteY4" fmla="*/ 849789 h 870109"/>
              <a:gd name="connsiteX5" fmla="*/ 11358880 w 12181840"/>
              <a:gd name="connsiteY5" fmla="*/ 77629 h 870109"/>
              <a:gd name="connsiteX6" fmla="*/ 12181840 w 12181840"/>
              <a:gd name="connsiteY6" fmla="*/ 26829 h 870109"/>
              <a:gd name="connsiteX7" fmla="*/ 12181840 w 12181840"/>
              <a:gd name="connsiteY7" fmla="*/ 26829 h 870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1840" h="870109">
                <a:moveTo>
                  <a:pt x="0" y="870109"/>
                </a:moveTo>
                <a:cubicBezTo>
                  <a:pt x="529166" y="522129"/>
                  <a:pt x="1058333" y="174149"/>
                  <a:pt x="1838960" y="148749"/>
                </a:cubicBezTo>
                <a:cubicBezTo>
                  <a:pt x="2619587" y="123349"/>
                  <a:pt x="3882813" y="658442"/>
                  <a:pt x="4683760" y="717709"/>
                </a:cubicBezTo>
                <a:cubicBezTo>
                  <a:pt x="5484707" y="776976"/>
                  <a:pt x="5991013" y="482336"/>
                  <a:pt x="6644640" y="504349"/>
                </a:cubicBezTo>
                <a:cubicBezTo>
                  <a:pt x="7298267" y="526362"/>
                  <a:pt x="7819813" y="920909"/>
                  <a:pt x="8605520" y="849789"/>
                </a:cubicBezTo>
                <a:cubicBezTo>
                  <a:pt x="9391227" y="778669"/>
                  <a:pt x="10762827" y="214789"/>
                  <a:pt x="11358880" y="77629"/>
                </a:cubicBezTo>
                <a:cubicBezTo>
                  <a:pt x="11954933" y="-59531"/>
                  <a:pt x="12181840" y="26829"/>
                  <a:pt x="12181840" y="26829"/>
                </a:cubicBezTo>
                <a:lnTo>
                  <a:pt x="12181840" y="26829"/>
                </a:lnTo>
              </a:path>
            </a:pathLst>
          </a:custGeom>
          <a:noFill/>
          <a:ln>
            <a:solidFill>
              <a:schemeClr val="accent1">
                <a:alpha val="2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9" name="爱设计-3">
            <a:extLst>
              <a:ext uri="{FF2B5EF4-FFF2-40B4-BE49-F238E27FC236}">
                <a16:creationId xmlns:a16="http://schemas.microsoft.com/office/drawing/2014/main" id="{3CCD34A9-F712-D5B3-B0FB-ED4A94E07E4E}"/>
              </a:ext>
            </a:extLst>
          </p:cNvPr>
          <p:cNvSpPr/>
          <p:nvPr/>
        </p:nvSpPr>
        <p:spPr>
          <a:xfrm>
            <a:off x="-10160" y="2558004"/>
            <a:ext cx="12202160" cy="652522"/>
          </a:xfrm>
          <a:custGeom>
            <a:avLst/>
            <a:gdLst>
              <a:gd name="connsiteX0" fmla="*/ 0 w 12202160"/>
              <a:gd name="connsiteY0" fmla="*/ 120439 h 652522"/>
              <a:gd name="connsiteX1" fmla="*/ 792480 w 12202160"/>
              <a:gd name="connsiteY1" fmla="*/ 18839 h 652522"/>
              <a:gd name="connsiteX2" fmla="*/ 1920240 w 12202160"/>
              <a:gd name="connsiteY2" fmla="*/ 455719 h 652522"/>
              <a:gd name="connsiteX3" fmla="*/ 4287520 w 12202160"/>
              <a:gd name="connsiteY3" fmla="*/ 181399 h 652522"/>
              <a:gd name="connsiteX4" fmla="*/ 6197600 w 12202160"/>
              <a:gd name="connsiteY4" fmla="*/ 404919 h 652522"/>
              <a:gd name="connsiteX5" fmla="*/ 8503920 w 12202160"/>
              <a:gd name="connsiteY5" fmla="*/ 394759 h 652522"/>
              <a:gd name="connsiteX6" fmla="*/ 10332720 w 12202160"/>
              <a:gd name="connsiteY6" fmla="*/ 648759 h 652522"/>
              <a:gd name="connsiteX7" fmla="*/ 12202160 w 12202160"/>
              <a:gd name="connsiteY7" fmla="*/ 171239 h 652522"/>
              <a:gd name="connsiteX8" fmla="*/ 12202160 w 12202160"/>
              <a:gd name="connsiteY8" fmla="*/ 171239 h 652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2160" h="652522">
                <a:moveTo>
                  <a:pt x="0" y="120439"/>
                </a:moveTo>
                <a:cubicBezTo>
                  <a:pt x="236220" y="41699"/>
                  <a:pt x="472440" y="-37041"/>
                  <a:pt x="792480" y="18839"/>
                </a:cubicBezTo>
                <a:cubicBezTo>
                  <a:pt x="1112520" y="74719"/>
                  <a:pt x="1337733" y="428626"/>
                  <a:pt x="1920240" y="455719"/>
                </a:cubicBezTo>
                <a:cubicBezTo>
                  <a:pt x="2502747" y="482812"/>
                  <a:pt x="3574627" y="189866"/>
                  <a:pt x="4287520" y="181399"/>
                </a:cubicBezTo>
                <a:cubicBezTo>
                  <a:pt x="5000413" y="172932"/>
                  <a:pt x="5494867" y="369359"/>
                  <a:pt x="6197600" y="404919"/>
                </a:cubicBezTo>
                <a:cubicBezTo>
                  <a:pt x="6900333" y="440479"/>
                  <a:pt x="7814733" y="354119"/>
                  <a:pt x="8503920" y="394759"/>
                </a:cubicBezTo>
                <a:cubicBezTo>
                  <a:pt x="9193107" y="435399"/>
                  <a:pt x="9716347" y="686012"/>
                  <a:pt x="10332720" y="648759"/>
                </a:cubicBezTo>
                <a:cubicBezTo>
                  <a:pt x="10949093" y="611506"/>
                  <a:pt x="12202160" y="171239"/>
                  <a:pt x="12202160" y="171239"/>
                </a:cubicBezTo>
                <a:lnTo>
                  <a:pt x="12202160" y="171239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0" name="爱设计-4">
            <a:extLst>
              <a:ext uri="{FF2B5EF4-FFF2-40B4-BE49-F238E27FC236}">
                <a16:creationId xmlns:a16="http://schemas.microsoft.com/office/drawing/2014/main" id="{B2035ECE-F762-0183-9B7E-1704863A626C}"/>
              </a:ext>
            </a:extLst>
          </p:cNvPr>
          <p:cNvSpPr/>
          <p:nvPr/>
        </p:nvSpPr>
        <p:spPr>
          <a:xfrm>
            <a:off x="-20320" y="2026538"/>
            <a:ext cx="12242800" cy="1590241"/>
          </a:xfrm>
          <a:custGeom>
            <a:avLst/>
            <a:gdLst>
              <a:gd name="connsiteX0" fmla="*/ 0 w 12242800"/>
              <a:gd name="connsiteY0" fmla="*/ 1590241 h 1590241"/>
              <a:gd name="connsiteX1" fmla="*/ 2042160 w 12242800"/>
              <a:gd name="connsiteY1" fmla="*/ 401521 h 1590241"/>
              <a:gd name="connsiteX2" fmla="*/ 4775200 w 12242800"/>
              <a:gd name="connsiteY2" fmla="*/ 1265121 h 1590241"/>
              <a:gd name="connsiteX3" fmla="*/ 7782560 w 12242800"/>
              <a:gd name="connsiteY3" fmla="*/ 15441 h 1590241"/>
              <a:gd name="connsiteX4" fmla="*/ 10281920 w 12242800"/>
              <a:gd name="connsiteY4" fmla="*/ 533601 h 1590241"/>
              <a:gd name="connsiteX5" fmla="*/ 12242800 w 12242800"/>
              <a:gd name="connsiteY5" fmla="*/ 950161 h 1590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42800" h="1590241">
                <a:moveTo>
                  <a:pt x="0" y="1590241"/>
                </a:moveTo>
                <a:cubicBezTo>
                  <a:pt x="623146" y="1022974"/>
                  <a:pt x="1246293" y="455708"/>
                  <a:pt x="2042160" y="401521"/>
                </a:cubicBezTo>
                <a:cubicBezTo>
                  <a:pt x="2838027" y="347334"/>
                  <a:pt x="3818467" y="1329468"/>
                  <a:pt x="4775200" y="1265121"/>
                </a:cubicBezTo>
                <a:cubicBezTo>
                  <a:pt x="5731933" y="1200774"/>
                  <a:pt x="6864773" y="137361"/>
                  <a:pt x="7782560" y="15441"/>
                </a:cubicBezTo>
                <a:cubicBezTo>
                  <a:pt x="8700347" y="-106479"/>
                  <a:pt x="10281920" y="533601"/>
                  <a:pt x="10281920" y="533601"/>
                </a:cubicBezTo>
                <a:lnTo>
                  <a:pt x="12242800" y="950161"/>
                </a:ln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1" name="爱设计-5">
            <a:extLst>
              <a:ext uri="{FF2B5EF4-FFF2-40B4-BE49-F238E27FC236}">
                <a16:creationId xmlns:a16="http://schemas.microsoft.com/office/drawing/2014/main" id="{6FA124D2-8187-6D5F-9350-D5CACABE8053}"/>
              </a:ext>
            </a:extLst>
          </p:cNvPr>
          <p:cNvSpPr/>
          <p:nvPr/>
        </p:nvSpPr>
        <p:spPr>
          <a:xfrm flipH="1">
            <a:off x="-20320" y="1763019"/>
            <a:ext cx="12222480" cy="1554480"/>
          </a:xfrm>
          <a:custGeom>
            <a:avLst/>
            <a:gdLst>
              <a:gd name="connsiteX0" fmla="*/ 0 w 12320619"/>
              <a:gd name="connsiteY0" fmla="*/ 1629347 h 1629347"/>
              <a:gd name="connsiteX1" fmla="*/ 2042160 w 12320619"/>
              <a:gd name="connsiteY1" fmla="*/ 887667 h 1629347"/>
              <a:gd name="connsiteX2" fmla="*/ 5679440 w 12320619"/>
              <a:gd name="connsiteY2" fmla="*/ 1476947 h 1629347"/>
              <a:gd name="connsiteX3" fmla="*/ 8117840 w 12320619"/>
              <a:gd name="connsiteY3" fmla="*/ 562547 h 1629347"/>
              <a:gd name="connsiteX4" fmla="*/ 10708640 w 12320619"/>
              <a:gd name="connsiteY4" fmla="*/ 918147 h 1629347"/>
              <a:gd name="connsiteX5" fmla="*/ 12222480 w 12320619"/>
              <a:gd name="connsiteY5" fmla="*/ 74867 h 1629347"/>
              <a:gd name="connsiteX6" fmla="*/ 12212320 w 12320619"/>
              <a:gd name="connsiteY6" fmla="*/ 74867 h 1629347"/>
              <a:gd name="connsiteX0" fmla="*/ 0 w 12345273"/>
              <a:gd name="connsiteY0" fmla="*/ 1712305 h 1712305"/>
              <a:gd name="connsiteX1" fmla="*/ 2042160 w 12345273"/>
              <a:gd name="connsiteY1" fmla="*/ 970625 h 1712305"/>
              <a:gd name="connsiteX2" fmla="*/ 5679440 w 12345273"/>
              <a:gd name="connsiteY2" fmla="*/ 1559905 h 1712305"/>
              <a:gd name="connsiteX3" fmla="*/ 8117840 w 12345273"/>
              <a:gd name="connsiteY3" fmla="*/ 645505 h 1712305"/>
              <a:gd name="connsiteX4" fmla="*/ 10708640 w 12345273"/>
              <a:gd name="connsiteY4" fmla="*/ 1001105 h 1712305"/>
              <a:gd name="connsiteX5" fmla="*/ 12222480 w 12345273"/>
              <a:gd name="connsiteY5" fmla="*/ 157825 h 1712305"/>
              <a:gd name="connsiteX6" fmla="*/ 12307570 w 12345273"/>
              <a:gd name="connsiteY6" fmla="*/ 18760 h 1712305"/>
              <a:gd name="connsiteX0" fmla="*/ 0 w 12222480"/>
              <a:gd name="connsiteY0" fmla="*/ 1554480 h 1554480"/>
              <a:gd name="connsiteX1" fmla="*/ 2042160 w 12222480"/>
              <a:gd name="connsiteY1" fmla="*/ 812800 h 1554480"/>
              <a:gd name="connsiteX2" fmla="*/ 5679440 w 12222480"/>
              <a:gd name="connsiteY2" fmla="*/ 1402080 h 1554480"/>
              <a:gd name="connsiteX3" fmla="*/ 8117840 w 12222480"/>
              <a:gd name="connsiteY3" fmla="*/ 487680 h 1554480"/>
              <a:gd name="connsiteX4" fmla="*/ 10708640 w 12222480"/>
              <a:gd name="connsiteY4" fmla="*/ 843280 h 1554480"/>
              <a:gd name="connsiteX5" fmla="*/ 12222480 w 12222480"/>
              <a:gd name="connsiteY5" fmla="*/ 0 h 1554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22480" h="1554480">
                <a:moveTo>
                  <a:pt x="0" y="1554480"/>
                </a:moveTo>
                <a:cubicBezTo>
                  <a:pt x="547793" y="1196340"/>
                  <a:pt x="1095587" y="838200"/>
                  <a:pt x="2042160" y="812800"/>
                </a:cubicBezTo>
                <a:cubicBezTo>
                  <a:pt x="2988733" y="787400"/>
                  <a:pt x="4666827" y="1456267"/>
                  <a:pt x="5679440" y="1402080"/>
                </a:cubicBezTo>
                <a:cubicBezTo>
                  <a:pt x="6692053" y="1347893"/>
                  <a:pt x="7279640" y="580813"/>
                  <a:pt x="8117840" y="487680"/>
                </a:cubicBezTo>
                <a:cubicBezTo>
                  <a:pt x="8956040" y="394547"/>
                  <a:pt x="10024533" y="924560"/>
                  <a:pt x="10708640" y="843280"/>
                </a:cubicBezTo>
                <a:cubicBezTo>
                  <a:pt x="11392747" y="762000"/>
                  <a:pt x="12222480" y="0"/>
                  <a:pt x="12222480" y="0"/>
                </a:cubicBezTo>
              </a:path>
            </a:pathLst>
          </a:custGeom>
          <a:noFill/>
          <a:ln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2" name="爱设计-6">
            <a:extLst>
              <a:ext uri="{FF2B5EF4-FFF2-40B4-BE49-F238E27FC236}">
                <a16:creationId xmlns:a16="http://schemas.microsoft.com/office/drawing/2014/main" id="{95A45FC0-49E7-CC55-9035-CBB449D1FBD7}"/>
              </a:ext>
            </a:extLst>
          </p:cNvPr>
          <p:cNvSpPr/>
          <p:nvPr/>
        </p:nvSpPr>
        <p:spPr>
          <a:xfrm>
            <a:off x="1243360" y="2377878"/>
            <a:ext cx="1238901" cy="123890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762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20" rIns="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3" name="爱设计-7">
            <a:extLst>
              <a:ext uri="{FF2B5EF4-FFF2-40B4-BE49-F238E27FC236}">
                <a16:creationId xmlns:a16="http://schemas.microsoft.com/office/drawing/2014/main" id="{FDF8EB65-BF37-7BAF-5658-086E55805172}"/>
              </a:ext>
            </a:extLst>
          </p:cNvPr>
          <p:cNvSpPr/>
          <p:nvPr/>
        </p:nvSpPr>
        <p:spPr>
          <a:xfrm>
            <a:off x="3633059" y="1947525"/>
            <a:ext cx="576948" cy="57694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762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20" rIns="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4" name="爱设计-8">
            <a:extLst>
              <a:ext uri="{FF2B5EF4-FFF2-40B4-BE49-F238E27FC236}">
                <a16:creationId xmlns:a16="http://schemas.microsoft.com/office/drawing/2014/main" id="{A7A967B4-A9DF-7A17-32CD-BE86A1AE93EB}"/>
              </a:ext>
            </a:extLst>
          </p:cNvPr>
          <p:cNvSpPr/>
          <p:nvPr/>
        </p:nvSpPr>
        <p:spPr>
          <a:xfrm>
            <a:off x="4943145" y="2378006"/>
            <a:ext cx="1004103" cy="100410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76200" dir="2700000" algn="tl" rotWithShape="0">
              <a:schemeClr val="accent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20" rIns="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5" name="爱设计-9">
            <a:extLst>
              <a:ext uri="{FF2B5EF4-FFF2-40B4-BE49-F238E27FC236}">
                <a16:creationId xmlns:a16="http://schemas.microsoft.com/office/drawing/2014/main" id="{A8BC0941-42D4-C762-1094-AB4DAC63150E}"/>
              </a:ext>
            </a:extLst>
          </p:cNvPr>
          <p:cNvSpPr/>
          <p:nvPr/>
        </p:nvSpPr>
        <p:spPr>
          <a:xfrm flipV="1">
            <a:off x="6630271" y="2451031"/>
            <a:ext cx="303008" cy="30300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762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20" rIns="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6" name="爱设计-10">
            <a:extLst>
              <a:ext uri="{FF2B5EF4-FFF2-40B4-BE49-F238E27FC236}">
                <a16:creationId xmlns:a16="http://schemas.microsoft.com/office/drawing/2014/main" id="{654615F9-82D9-2073-C57B-53FC1906D68D}"/>
              </a:ext>
            </a:extLst>
          </p:cNvPr>
          <p:cNvSpPr/>
          <p:nvPr/>
        </p:nvSpPr>
        <p:spPr>
          <a:xfrm>
            <a:off x="7694713" y="2559691"/>
            <a:ext cx="760520" cy="76052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762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20" rIns="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8" name="爱设计-11">
            <a:extLst>
              <a:ext uri="{FF2B5EF4-FFF2-40B4-BE49-F238E27FC236}">
                <a16:creationId xmlns:a16="http://schemas.microsoft.com/office/drawing/2014/main" id="{55F9144D-B516-7DCD-842F-8F46D30BAEE7}"/>
              </a:ext>
            </a:extLst>
          </p:cNvPr>
          <p:cNvSpPr/>
          <p:nvPr/>
        </p:nvSpPr>
        <p:spPr>
          <a:xfrm>
            <a:off x="9488933" y="1750671"/>
            <a:ext cx="1229867" cy="122986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76200" dir="2700000" algn="tl" rotWithShape="0">
              <a:schemeClr val="accent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20" rIns="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9" name="爱设计-12">
            <a:extLst>
              <a:ext uri="{FF2B5EF4-FFF2-40B4-BE49-F238E27FC236}">
                <a16:creationId xmlns:a16="http://schemas.microsoft.com/office/drawing/2014/main" id="{D5242A7E-DC8C-5470-E533-0C62B48744AC}"/>
              </a:ext>
            </a:extLst>
          </p:cNvPr>
          <p:cNvSpPr/>
          <p:nvPr/>
        </p:nvSpPr>
        <p:spPr>
          <a:xfrm flipV="1">
            <a:off x="11039753" y="2880058"/>
            <a:ext cx="279907" cy="27990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76200" dir="2700000" algn="tl" rotWithShape="0">
              <a:schemeClr val="accent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20" rIns="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20" name="爱设计-13">
            <a:extLst>
              <a:ext uri="{FF2B5EF4-FFF2-40B4-BE49-F238E27FC236}">
                <a16:creationId xmlns:a16="http://schemas.microsoft.com/office/drawing/2014/main" id="{A5A90B0D-6E73-5B19-26A5-824C567ABF3B}"/>
              </a:ext>
            </a:extLst>
          </p:cNvPr>
          <p:cNvSpPr/>
          <p:nvPr/>
        </p:nvSpPr>
        <p:spPr>
          <a:xfrm flipV="1">
            <a:off x="333145" y="2010325"/>
            <a:ext cx="187601" cy="18760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762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20" rIns="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21" name="爱设计-14">
            <a:extLst>
              <a:ext uri="{FF2B5EF4-FFF2-40B4-BE49-F238E27FC236}">
                <a16:creationId xmlns:a16="http://schemas.microsoft.com/office/drawing/2014/main" id="{F7481A69-15F9-901D-D050-68ED19BC6551}"/>
              </a:ext>
            </a:extLst>
          </p:cNvPr>
          <p:cNvSpPr txBox="1"/>
          <p:nvPr/>
        </p:nvSpPr>
        <p:spPr>
          <a:xfrm>
            <a:off x="1081832" y="2705271"/>
            <a:ext cx="1503870" cy="584775"/>
          </a:xfrm>
          <a:prstGeom prst="rect">
            <a:avLst/>
          </a:prstGeom>
          <a:noFill/>
        </p:spPr>
        <p:txBody>
          <a:bodyPr wrap="square" lIns="0" tIns="45720" rIns="0" bIns="4572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内容</a:t>
            </a:r>
          </a:p>
        </p:txBody>
      </p:sp>
      <p:sp>
        <p:nvSpPr>
          <p:cNvPr id="22" name="爱设计-15">
            <a:extLst>
              <a:ext uri="{FF2B5EF4-FFF2-40B4-BE49-F238E27FC236}">
                <a16:creationId xmlns:a16="http://schemas.microsoft.com/office/drawing/2014/main" id="{A3D24C56-5969-55DA-2731-CE5F024D5293}"/>
              </a:ext>
            </a:extLst>
          </p:cNvPr>
          <p:cNvSpPr txBox="1"/>
          <p:nvPr/>
        </p:nvSpPr>
        <p:spPr>
          <a:xfrm>
            <a:off x="9351931" y="2065348"/>
            <a:ext cx="1503870" cy="584775"/>
          </a:xfrm>
          <a:prstGeom prst="rect">
            <a:avLst/>
          </a:prstGeom>
          <a:noFill/>
        </p:spPr>
        <p:txBody>
          <a:bodyPr wrap="square" lIns="0" tIns="45720" rIns="0" bIns="4572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品牌</a:t>
            </a:r>
          </a:p>
        </p:txBody>
      </p:sp>
      <p:sp>
        <p:nvSpPr>
          <p:cNvPr id="23" name="爱设计-16">
            <a:extLst>
              <a:ext uri="{FF2B5EF4-FFF2-40B4-BE49-F238E27FC236}">
                <a16:creationId xmlns:a16="http://schemas.microsoft.com/office/drawing/2014/main" id="{708A9E04-BBE2-2B37-B24B-7D46978B8BA1}"/>
              </a:ext>
            </a:extLst>
          </p:cNvPr>
          <p:cNvSpPr txBox="1"/>
          <p:nvPr/>
        </p:nvSpPr>
        <p:spPr>
          <a:xfrm>
            <a:off x="3598032" y="2084423"/>
            <a:ext cx="642602" cy="338554"/>
          </a:xfrm>
          <a:prstGeom prst="rect">
            <a:avLst/>
          </a:prstGeom>
          <a:noFill/>
        </p:spPr>
        <p:txBody>
          <a:bodyPr wrap="square" lIns="0" tIns="45720" rIns="0" bIns="4572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营销</a:t>
            </a:r>
          </a:p>
        </p:txBody>
      </p:sp>
      <p:sp>
        <p:nvSpPr>
          <p:cNvPr id="24" name="爱设计-17">
            <a:extLst>
              <a:ext uri="{FF2B5EF4-FFF2-40B4-BE49-F238E27FC236}">
                <a16:creationId xmlns:a16="http://schemas.microsoft.com/office/drawing/2014/main" id="{4E1D5EC1-88CE-692C-B48A-52254E0F9C20}"/>
              </a:ext>
            </a:extLst>
          </p:cNvPr>
          <p:cNvSpPr txBox="1"/>
          <p:nvPr/>
        </p:nvSpPr>
        <p:spPr>
          <a:xfrm>
            <a:off x="4943145" y="2689885"/>
            <a:ext cx="1004103" cy="461665"/>
          </a:xfrm>
          <a:prstGeom prst="rect">
            <a:avLst/>
          </a:prstGeom>
          <a:noFill/>
        </p:spPr>
        <p:txBody>
          <a:bodyPr wrap="square" lIns="0" tIns="45720" rIns="0" bIns="4572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流转</a:t>
            </a:r>
          </a:p>
        </p:txBody>
      </p:sp>
      <p:sp>
        <p:nvSpPr>
          <p:cNvPr id="25" name="爱设计-18">
            <a:extLst>
              <a:ext uri="{FF2B5EF4-FFF2-40B4-BE49-F238E27FC236}">
                <a16:creationId xmlns:a16="http://schemas.microsoft.com/office/drawing/2014/main" id="{9F8471C5-1F93-909C-77B3-2124DF6F7083}"/>
              </a:ext>
            </a:extLst>
          </p:cNvPr>
          <p:cNvSpPr txBox="1"/>
          <p:nvPr/>
        </p:nvSpPr>
        <p:spPr>
          <a:xfrm>
            <a:off x="7662941" y="2780200"/>
            <a:ext cx="809091" cy="400110"/>
          </a:xfrm>
          <a:prstGeom prst="rect">
            <a:avLst/>
          </a:prstGeom>
          <a:noFill/>
        </p:spPr>
        <p:txBody>
          <a:bodyPr wrap="square" lIns="0" tIns="45720" rIns="0" bIns="4572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全员</a:t>
            </a:r>
          </a:p>
        </p:txBody>
      </p:sp>
      <p:sp>
        <p:nvSpPr>
          <p:cNvPr id="26" name="爱设计-19">
            <a:extLst>
              <a:ext uri="{FF2B5EF4-FFF2-40B4-BE49-F238E27FC236}">
                <a16:creationId xmlns:a16="http://schemas.microsoft.com/office/drawing/2014/main" id="{51102306-53B5-0299-D867-4DD3AFD70252}"/>
              </a:ext>
            </a:extLst>
          </p:cNvPr>
          <p:cNvSpPr/>
          <p:nvPr/>
        </p:nvSpPr>
        <p:spPr>
          <a:xfrm flipV="1">
            <a:off x="806683" y="2551063"/>
            <a:ext cx="94621" cy="9462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762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20" rIns="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27" name="爱设计-20">
            <a:extLst>
              <a:ext uri="{FF2B5EF4-FFF2-40B4-BE49-F238E27FC236}">
                <a16:creationId xmlns:a16="http://schemas.microsoft.com/office/drawing/2014/main" id="{11C45002-7B67-D081-E53E-86AE30A9D1D8}"/>
              </a:ext>
            </a:extLst>
          </p:cNvPr>
          <p:cNvSpPr/>
          <p:nvPr/>
        </p:nvSpPr>
        <p:spPr>
          <a:xfrm flipV="1">
            <a:off x="2854653" y="2314025"/>
            <a:ext cx="94621" cy="9462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762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20" rIns="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28" name="爱设计-21">
            <a:extLst>
              <a:ext uri="{FF2B5EF4-FFF2-40B4-BE49-F238E27FC236}">
                <a16:creationId xmlns:a16="http://schemas.microsoft.com/office/drawing/2014/main" id="{E950D3FB-C8E6-4E56-4E6D-2D7F04D83115}"/>
              </a:ext>
            </a:extLst>
          </p:cNvPr>
          <p:cNvSpPr/>
          <p:nvPr/>
        </p:nvSpPr>
        <p:spPr>
          <a:xfrm flipV="1">
            <a:off x="11454654" y="2073735"/>
            <a:ext cx="94621" cy="9462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762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20" rIns="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29" name="爱设计-22">
            <a:extLst>
              <a:ext uri="{FF2B5EF4-FFF2-40B4-BE49-F238E27FC236}">
                <a16:creationId xmlns:a16="http://schemas.microsoft.com/office/drawing/2014/main" id="{8115DF38-449C-D6EE-9955-82D8388CEFF2}"/>
              </a:ext>
            </a:extLst>
          </p:cNvPr>
          <p:cNvSpPr/>
          <p:nvPr/>
        </p:nvSpPr>
        <p:spPr>
          <a:xfrm flipV="1">
            <a:off x="9233466" y="3022715"/>
            <a:ext cx="94621" cy="9462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762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20" rIns="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30" name="爱设计-23">
            <a:extLst>
              <a:ext uri="{FF2B5EF4-FFF2-40B4-BE49-F238E27FC236}">
                <a16:creationId xmlns:a16="http://schemas.microsoft.com/office/drawing/2014/main" id="{4A1EAF0A-8570-3CA6-C767-43B30823310C}"/>
              </a:ext>
            </a:extLst>
          </p:cNvPr>
          <p:cNvSpPr/>
          <p:nvPr/>
        </p:nvSpPr>
        <p:spPr>
          <a:xfrm>
            <a:off x="660400" y="3927248"/>
            <a:ext cx="10858500" cy="2267811"/>
          </a:xfrm>
          <a:custGeom>
            <a:avLst/>
            <a:gdLst>
              <a:gd name="connsiteX0" fmla="*/ 228725 w 10858500"/>
              <a:gd name="connsiteY0" fmla="*/ 0 h 2930753"/>
              <a:gd name="connsiteX1" fmla="*/ 10629775 w 10858500"/>
              <a:gd name="connsiteY1" fmla="*/ 0 h 2930753"/>
              <a:gd name="connsiteX2" fmla="*/ 10858500 w 10858500"/>
              <a:gd name="connsiteY2" fmla="*/ 228725 h 2930753"/>
              <a:gd name="connsiteX3" fmla="*/ 10858500 w 10858500"/>
              <a:gd name="connsiteY3" fmla="*/ 2890395 h 2930753"/>
              <a:gd name="connsiteX4" fmla="*/ 10850352 w 10858500"/>
              <a:gd name="connsiteY4" fmla="*/ 2930753 h 2930753"/>
              <a:gd name="connsiteX5" fmla="*/ 8148 w 10858500"/>
              <a:gd name="connsiteY5" fmla="*/ 2930753 h 2930753"/>
              <a:gd name="connsiteX6" fmla="*/ 0 w 10858500"/>
              <a:gd name="connsiteY6" fmla="*/ 2890395 h 2930753"/>
              <a:gd name="connsiteX7" fmla="*/ 0 w 10858500"/>
              <a:gd name="connsiteY7" fmla="*/ 228725 h 2930753"/>
              <a:gd name="connsiteX8" fmla="*/ 228725 w 10858500"/>
              <a:gd name="connsiteY8" fmla="*/ 0 h 2930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58500" h="2930753">
                <a:moveTo>
                  <a:pt x="228725" y="0"/>
                </a:moveTo>
                <a:lnTo>
                  <a:pt x="10629775" y="0"/>
                </a:lnTo>
                <a:cubicBezTo>
                  <a:pt x="10756096" y="0"/>
                  <a:pt x="10858500" y="102404"/>
                  <a:pt x="10858500" y="228725"/>
                </a:cubicBezTo>
                <a:lnTo>
                  <a:pt x="10858500" y="2890395"/>
                </a:lnTo>
                <a:lnTo>
                  <a:pt x="10850352" y="2930753"/>
                </a:lnTo>
                <a:lnTo>
                  <a:pt x="8148" y="2930753"/>
                </a:lnTo>
                <a:lnTo>
                  <a:pt x="0" y="2890395"/>
                </a:lnTo>
                <a:lnTo>
                  <a:pt x="0" y="228725"/>
                </a:lnTo>
                <a:cubicBezTo>
                  <a:pt x="0" y="102404"/>
                  <a:pt x="102404" y="0"/>
                  <a:pt x="22872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45720" rIns="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31" name="爱设计-24">
            <a:extLst>
              <a:ext uri="{FF2B5EF4-FFF2-40B4-BE49-F238E27FC236}">
                <a16:creationId xmlns:a16="http://schemas.microsoft.com/office/drawing/2014/main" id="{05A9462F-1867-F4C1-5C8B-DBFAF4C00FF1}"/>
              </a:ext>
            </a:extLst>
          </p:cNvPr>
          <p:cNvSpPr/>
          <p:nvPr/>
        </p:nvSpPr>
        <p:spPr>
          <a:xfrm flipV="1">
            <a:off x="2429176" y="3927247"/>
            <a:ext cx="196975" cy="169806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32" name="爱设计-25">
            <a:extLst>
              <a:ext uri="{FF2B5EF4-FFF2-40B4-BE49-F238E27FC236}">
                <a16:creationId xmlns:a16="http://schemas.microsoft.com/office/drawing/2014/main" id="{C066BE43-9550-9FAC-EFCC-EF33095517B1}"/>
              </a:ext>
            </a:extLst>
          </p:cNvPr>
          <p:cNvSpPr/>
          <p:nvPr/>
        </p:nvSpPr>
        <p:spPr>
          <a:xfrm flipV="1">
            <a:off x="5991163" y="3927247"/>
            <a:ext cx="196975" cy="16980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33" name="爱设计-26">
            <a:extLst>
              <a:ext uri="{FF2B5EF4-FFF2-40B4-BE49-F238E27FC236}">
                <a16:creationId xmlns:a16="http://schemas.microsoft.com/office/drawing/2014/main" id="{CE541F48-C686-E4D6-1E62-4ADD3C87CBB0}"/>
              </a:ext>
            </a:extLst>
          </p:cNvPr>
          <p:cNvSpPr/>
          <p:nvPr/>
        </p:nvSpPr>
        <p:spPr>
          <a:xfrm flipV="1">
            <a:off x="9553150" y="3927247"/>
            <a:ext cx="196975" cy="169806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34" name="爱设计-27">
            <a:extLst>
              <a:ext uri="{FF2B5EF4-FFF2-40B4-BE49-F238E27FC236}">
                <a16:creationId xmlns:a16="http://schemas.microsoft.com/office/drawing/2014/main" id="{697196D7-C8F6-0DFA-3D3E-E4496F6762E2}"/>
              </a:ext>
            </a:extLst>
          </p:cNvPr>
          <p:cNvSpPr txBox="1"/>
          <p:nvPr/>
        </p:nvSpPr>
        <p:spPr>
          <a:xfrm>
            <a:off x="1431389" y="4697734"/>
            <a:ext cx="2171344" cy="100131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45720" rIns="0" bIns="4572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35" name="爱设计-28">
            <a:extLst>
              <a:ext uri="{FF2B5EF4-FFF2-40B4-BE49-F238E27FC236}">
                <a16:creationId xmlns:a16="http://schemas.microsoft.com/office/drawing/2014/main" id="{F3B81A12-FA1A-128A-36A3-800688DF2F37}"/>
              </a:ext>
            </a:extLst>
          </p:cNvPr>
          <p:cNvSpPr txBox="1"/>
          <p:nvPr/>
        </p:nvSpPr>
        <p:spPr>
          <a:xfrm>
            <a:off x="8626580" y="4697734"/>
            <a:ext cx="2070384" cy="100908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45720" rIns="0" bIns="4572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以优质内容作为营销输出核心，承载品牌内核，引发用户的情感共鸣和</a:t>
            </a:r>
            <a:b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价值观认同</a:t>
            </a:r>
          </a:p>
        </p:txBody>
      </p:sp>
      <p:sp>
        <p:nvSpPr>
          <p:cNvPr id="36" name="爱设计-29">
            <a:extLst>
              <a:ext uri="{FF2B5EF4-FFF2-40B4-BE49-F238E27FC236}">
                <a16:creationId xmlns:a16="http://schemas.microsoft.com/office/drawing/2014/main" id="{F1D0CDB5-51F4-2148-A9F2-E2022E24484D}"/>
              </a:ext>
            </a:extLst>
          </p:cNvPr>
          <p:cNvSpPr txBox="1"/>
          <p:nvPr/>
        </p:nvSpPr>
        <p:spPr>
          <a:xfrm>
            <a:off x="4958385" y="4697733"/>
            <a:ext cx="2254752" cy="103250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45720" rIns="0" bIns="4572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基于全社交媒体平台进行全域流量整合营销，借助数据中台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KolRank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提供标准化产品及服务</a:t>
            </a:r>
          </a:p>
        </p:txBody>
      </p:sp>
      <p:sp>
        <p:nvSpPr>
          <p:cNvPr id="37" name="爱设计-30">
            <a:extLst>
              <a:ext uri="{FF2B5EF4-FFF2-40B4-BE49-F238E27FC236}">
                <a16:creationId xmlns:a16="http://schemas.microsoft.com/office/drawing/2014/main" id="{8C636C35-3CC2-3967-FCE4-8E522B9905CC}"/>
              </a:ext>
            </a:extLst>
          </p:cNvPr>
          <p:cNvSpPr txBox="1"/>
          <p:nvPr/>
        </p:nvSpPr>
        <p:spPr>
          <a:xfrm>
            <a:off x="1291599" y="4266696"/>
            <a:ext cx="2450924" cy="338554"/>
          </a:xfrm>
          <a:prstGeom prst="rect">
            <a:avLst/>
          </a:prstGeom>
          <a:noFill/>
        </p:spPr>
        <p:txBody>
          <a:bodyPr wrap="square" lIns="0" tIns="45720" rIns="0" bIns="4572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内容智能流转</a:t>
            </a:r>
          </a:p>
        </p:txBody>
      </p:sp>
      <p:sp>
        <p:nvSpPr>
          <p:cNvPr id="38" name="爱设计-31">
            <a:extLst>
              <a:ext uri="{FF2B5EF4-FFF2-40B4-BE49-F238E27FC236}">
                <a16:creationId xmlns:a16="http://schemas.microsoft.com/office/drawing/2014/main" id="{3300D9BF-4876-43C5-A71D-AB7E2C23BF88}"/>
              </a:ext>
            </a:extLst>
          </p:cNvPr>
          <p:cNvSpPr txBox="1"/>
          <p:nvPr/>
        </p:nvSpPr>
        <p:spPr>
          <a:xfrm>
            <a:off x="8467744" y="4266696"/>
            <a:ext cx="2388058" cy="338554"/>
          </a:xfrm>
          <a:prstGeom prst="rect">
            <a:avLst/>
          </a:prstGeom>
          <a:noFill/>
        </p:spPr>
        <p:txBody>
          <a:bodyPr wrap="square" lIns="0" tIns="45720" rIns="0" bIns="4572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品牌塑造传播</a:t>
            </a:r>
          </a:p>
        </p:txBody>
      </p:sp>
      <p:sp>
        <p:nvSpPr>
          <p:cNvPr id="39" name="爱设计-32">
            <a:extLst>
              <a:ext uri="{FF2B5EF4-FFF2-40B4-BE49-F238E27FC236}">
                <a16:creationId xmlns:a16="http://schemas.microsoft.com/office/drawing/2014/main" id="{3DC9286C-BE42-AC77-D810-37AD1F8B2938}"/>
              </a:ext>
            </a:extLst>
          </p:cNvPr>
          <p:cNvSpPr txBox="1"/>
          <p:nvPr/>
        </p:nvSpPr>
        <p:spPr>
          <a:xfrm>
            <a:off x="4861905" y="4266696"/>
            <a:ext cx="2447714" cy="338554"/>
          </a:xfrm>
          <a:prstGeom prst="rect">
            <a:avLst/>
          </a:prstGeom>
          <a:noFill/>
        </p:spPr>
        <p:txBody>
          <a:bodyPr wrap="square" lIns="0" tIns="45720" rIns="0" bIns="4572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数字资产管理</a:t>
            </a:r>
          </a:p>
        </p:txBody>
      </p:sp>
    </p:spTree>
    <p:extLst>
      <p:ext uri="{BB962C8B-B14F-4D97-AF65-F5344CB8AC3E}">
        <p14:creationId xmlns:p14="http://schemas.microsoft.com/office/powerpoint/2010/main" val="4753441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爱设计-1">
            <a:extLst>
              <a:ext uri="{FF2B5EF4-FFF2-40B4-BE49-F238E27FC236}">
                <a16:creationId xmlns:a16="http://schemas.microsoft.com/office/drawing/2014/main" id="{7C799E43-0E4A-1D13-1EBF-3007C15AA4E2}"/>
              </a:ext>
            </a:extLst>
          </p:cNvPr>
          <p:cNvGrpSpPr/>
          <p:nvPr/>
        </p:nvGrpSpPr>
        <p:grpSpPr>
          <a:xfrm>
            <a:off x="-2" y="0"/>
            <a:ext cx="12192002" cy="6858001"/>
            <a:chOff x="-2" y="0"/>
            <a:chExt cx="12192002" cy="6858001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B415E8B-28AF-24DA-D21C-DB0A475B783C}"/>
                </a:ext>
              </a:extLst>
            </p:cNvPr>
            <p:cNvGrpSpPr/>
            <p:nvPr/>
          </p:nvGrpSpPr>
          <p:grpSpPr>
            <a:xfrm>
              <a:off x="-2" y="1"/>
              <a:ext cx="12192002" cy="6857999"/>
              <a:chOff x="-2" y="1"/>
              <a:chExt cx="12192002" cy="6857999"/>
            </a:xfrm>
          </p:grpSpPr>
          <p:pic>
            <p:nvPicPr>
              <p:cNvPr id="5" name="爱设计-1-1">
                <a:extLst>
                  <a:ext uri="{FF2B5EF4-FFF2-40B4-BE49-F238E27FC236}">
                    <a16:creationId xmlns:a16="http://schemas.microsoft.com/office/drawing/2014/main" id="{4B46BA2D-AADF-8046-33BB-CA4D667140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alphaModFix amt="7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6200000" flipH="1">
                <a:off x="2667000" y="-2667000"/>
                <a:ext cx="6857999" cy="12192001"/>
              </a:xfrm>
              <a:prstGeom prst="rect">
                <a:avLst/>
              </a:prstGeom>
            </p:spPr>
          </p:pic>
          <p:pic>
            <p:nvPicPr>
              <p:cNvPr id="17" name="爱设计-1-2">
                <a:extLst>
                  <a:ext uri="{FF2B5EF4-FFF2-40B4-BE49-F238E27FC236}">
                    <a16:creationId xmlns:a16="http://schemas.microsoft.com/office/drawing/2014/main" id="{978CBD65-499C-2F5D-CE01-522CDC66C7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alphaModFix amt="1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5400000" flipH="1">
                <a:off x="2667000" y="-2667001"/>
                <a:ext cx="6857998" cy="12192001"/>
              </a:xfrm>
              <a:prstGeom prst="rect">
                <a:avLst/>
              </a:prstGeom>
            </p:spPr>
          </p:pic>
          <p:grpSp>
            <p:nvGrpSpPr>
              <p:cNvPr id="90" name="组合 89">
                <a:extLst>
                  <a:ext uri="{FF2B5EF4-FFF2-40B4-BE49-F238E27FC236}">
                    <a16:creationId xmlns:a16="http://schemas.microsoft.com/office/drawing/2014/main" id="{8FE34A18-1116-D899-17BB-5E796D04AFF9}"/>
                  </a:ext>
                </a:extLst>
              </p:cNvPr>
              <p:cNvGrpSpPr/>
              <p:nvPr/>
            </p:nvGrpSpPr>
            <p:grpSpPr>
              <a:xfrm>
                <a:off x="10073640" y="606860"/>
                <a:ext cx="1527345" cy="190734"/>
                <a:chOff x="10273028" y="1093083"/>
                <a:chExt cx="979654" cy="122339"/>
              </a:xfrm>
              <a:solidFill>
                <a:schemeClr val="accent1"/>
              </a:solidFill>
            </p:grpSpPr>
            <p:sp>
              <p:nvSpPr>
                <p:cNvPr id="92" name="爱设计-1-3">
                  <a:extLst>
                    <a:ext uri="{FF2B5EF4-FFF2-40B4-BE49-F238E27FC236}">
                      <a16:creationId xmlns:a16="http://schemas.microsoft.com/office/drawing/2014/main" id="{9E4416DA-B8A9-3E55-0651-033EB353413A}"/>
                    </a:ext>
                  </a:extLst>
                </p:cNvPr>
                <p:cNvSpPr/>
                <p:nvPr/>
              </p:nvSpPr>
              <p:spPr>
                <a:xfrm>
                  <a:off x="10373640" y="1094110"/>
                  <a:ext cx="119414" cy="119413"/>
                </a:xfrm>
                <a:custGeom>
                  <a:avLst/>
                  <a:gdLst>
                    <a:gd name="connsiteX0" fmla="*/ 74486 w 149733"/>
                    <a:gd name="connsiteY0" fmla="*/ 149732 h 149732"/>
                    <a:gd name="connsiteX1" fmla="*/ 1 w 149733"/>
                    <a:gd name="connsiteY1" fmla="*/ 74486 h 149732"/>
                    <a:gd name="connsiteX2" fmla="*/ 75248 w 149733"/>
                    <a:gd name="connsiteY2" fmla="*/ 1 h 149732"/>
                    <a:gd name="connsiteX3" fmla="*/ 149733 w 149733"/>
                    <a:gd name="connsiteY3" fmla="*/ 74866 h 149732"/>
                    <a:gd name="connsiteX4" fmla="*/ 74868 w 149733"/>
                    <a:gd name="connsiteY4" fmla="*/ 149733 h 149732"/>
                    <a:gd name="connsiteX5" fmla="*/ 74486 w 149733"/>
                    <a:gd name="connsiteY5" fmla="*/ 149732 h 149732"/>
                    <a:gd name="connsiteX6" fmla="*/ 74486 w 149733"/>
                    <a:gd name="connsiteY6" fmla="*/ 25907 h 149732"/>
                    <a:gd name="connsiteX7" fmla="*/ 24956 w 149733"/>
                    <a:gd name="connsiteY7" fmla="*/ 75247 h 149732"/>
                    <a:gd name="connsiteX8" fmla="*/ 74295 w 149733"/>
                    <a:gd name="connsiteY8" fmla="*/ 124776 h 149732"/>
                    <a:gd name="connsiteX9" fmla="*/ 123825 w 149733"/>
                    <a:gd name="connsiteY9" fmla="*/ 75437 h 149732"/>
                    <a:gd name="connsiteX10" fmla="*/ 123825 w 149733"/>
                    <a:gd name="connsiteY10" fmla="*/ 75247 h 149732"/>
                    <a:gd name="connsiteX11" fmla="*/ 74677 w 149733"/>
                    <a:gd name="connsiteY11" fmla="*/ 25527 h 149732"/>
                    <a:gd name="connsiteX12" fmla="*/ 74486 w 149733"/>
                    <a:gd name="connsiteY12" fmla="*/ 25526 h 149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9733" h="149732">
                      <a:moveTo>
                        <a:pt x="74486" y="149732"/>
                      </a:moveTo>
                      <a:cubicBezTo>
                        <a:pt x="33138" y="149522"/>
                        <a:pt x="-209" y="115833"/>
                        <a:pt x="1" y="74486"/>
                      </a:cubicBezTo>
                      <a:cubicBezTo>
                        <a:pt x="211" y="33138"/>
                        <a:pt x="33900" y="-209"/>
                        <a:pt x="75248" y="1"/>
                      </a:cubicBezTo>
                      <a:cubicBezTo>
                        <a:pt x="116446" y="211"/>
                        <a:pt x="149733" y="33667"/>
                        <a:pt x="149733" y="74866"/>
                      </a:cubicBezTo>
                      <a:cubicBezTo>
                        <a:pt x="149734" y="116213"/>
                        <a:pt x="116215" y="149732"/>
                        <a:pt x="74868" y="149733"/>
                      </a:cubicBezTo>
                      <a:cubicBezTo>
                        <a:pt x="74740" y="149733"/>
                        <a:pt x="74613" y="149733"/>
                        <a:pt x="74486" y="149732"/>
                      </a:cubicBezTo>
                      <a:close/>
                      <a:moveTo>
                        <a:pt x="74486" y="25907"/>
                      </a:moveTo>
                      <a:cubicBezTo>
                        <a:pt x="47184" y="25855"/>
                        <a:pt x="25008" y="47945"/>
                        <a:pt x="24956" y="75247"/>
                      </a:cubicBezTo>
                      <a:cubicBezTo>
                        <a:pt x="24903" y="102549"/>
                        <a:pt x="46993" y="124724"/>
                        <a:pt x="74295" y="124776"/>
                      </a:cubicBezTo>
                      <a:cubicBezTo>
                        <a:pt x="101597" y="124829"/>
                        <a:pt x="123772" y="102739"/>
                        <a:pt x="123825" y="75437"/>
                      </a:cubicBezTo>
                      <a:cubicBezTo>
                        <a:pt x="123825" y="75373"/>
                        <a:pt x="123825" y="75310"/>
                        <a:pt x="123825" y="75247"/>
                      </a:cubicBezTo>
                      <a:cubicBezTo>
                        <a:pt x="123983" y="47945"/>
                        <a:pt x="101979" y="25685"/>
                        <a:pt x="74677" y="25527"/>
                      </a:cubicBezTo>
                      <a:cubicBezTo>
                        <a:pt x="74613" y="25526"/>
                        <a:pt x="74549" y="25526"/>
                        <a:pt x="74486" y="255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3" name="爱设计-1-4">
                  <a:extLst>
                    <a:ext uri="{FF2B5EF4-FFF2-40B4-BE49-F238E27FC236}">
                      <a16:creationId xmlns:a16="http://schemas.microsoft.com/office/drawing/2014/main" id="{F1B219A7-AD5E-DD10-11AA-7FE9E6E66510}"/>
                    </a:ext>
                  </a:extLst>
                </p:cNvPr>
                <p:cNvSpPr/>
                <p:nvPr/>
              </p:nvSpPr>
              <p:spPr>
                <a:xfrm>
                  <a:off x="10617177" y="1096768"/>
                  <a:ext cx="95286" cy="115318"/>
                </a:xfrm>
                <a:custGeom>
                  <a:avLst/>
                  <a:gdLst>
                    <a:gd name="connsiteX0" fmla="*/ 93726 w 119479"/>
                    <a:gd name="connsiteY0" fmla="*/ 143732 h 144598"/>
                    <a:gd name="connsiteX1" fmla="*/ 88106 w 119479"/>
                    <a:gd name="connsiteY1" fmla="*/ 140113 h 144598"/>
                    <a:gd name="connsiteX2" fmla="*/ 68390 w 119479"/>
                    <a:gd name="connsiteY2" fmla="*/ 98870 h 144598"/>
                    <a:gd name="connsiteX3" fmla="*/ 62770 w 119479"/>
                    <a:gd name="connsiteY3" fmla="*/ 95345 h 144598"/>
                    <a:gd name="connsiteX4" fmla="*/ 31814 w 119479"/>
                    <a:gd name="connsiteY4" fmla="*/ 95345 h 144598"/>
                    <a:gd name="connsiteX5" fmla="*/ 25432 w 119479"/>
                    <a:gd name="connsiteY5" fmla="*/ 101536 h 144598"/>
                    <a:gd name="connsiteX6" fmla="*/ 25432 w 119479"/>
                    <a:gd name="connsiteY6" fmla="*/ 101632 h 144598"/>
                    <a:gd name="connsiteX7" fmla="*/ 25432 w 119479"/>
                    <a:gd name="connsiteY7" fmla="*/ 137351 h 144598"/>
                    <a:gd name="connsiteX8" fmla="*/ 19241 w 119479"/>
                    <a:gd name="connsiteY8" fmla="*/ 143732 h 144598"/>
                    <a:gd name="connsiteX9" fmla="*/ 19145 w 119479"/>
                    <a:gd name="connsiteY9" fmla="*/ 143732 h 144598"/>
                    <a:gd name="connsiteX10" fmla="*/ 6286 w 119479"/>
                    <a:gd name="connsiteY10" fmla="*/ 143732 h 144598"/>
                    <a:gd name="connsiteX11" fmla="*/ 0 w 119479"/>
                    <a:gd name="connsiteY11" fmla="*/ 137351 h 144598"/>
                    <a:gd name="connsiteX12" fmla="*/ 0 w 119479"/>
                    <a:gd name="connsiteY12" fmla="*/ 6287 h 144598"/>
                    <a:gd name="connsiteX13" fmla="*/ 6286 w 119479"/>
                    <a:gd name="connsiteY13" fmla="*/ 0 h 144598"/>
                    <a:gd name="connsiteX14" fmla="*/ 70485 w 119479"/>
                    <a:gd name="connsiteY14" fmla="*/ 0 h 144598"/>
                    <a:gd name="connsiteX15" fmla="*/ 104394 w 119479"/>
                    <a:gd name="connsiteY15" fmla="*/ 13335 h 144598"/>
                    <a:gd name="connsiteX16" fmla="*/ 119444 w 119479"/>
                    <a:gd name="connsiteY16" fmla="*/ 46006 h 144598"/>
                    <a:gd name="connsiteX17" fmla="*/ 96869 w 119479"/>
                    <a:gd name="connsiteY17" fmla="*/ 88392 h 144598"/>
                    <a:gd name="connsiteX18" fmla="*/ 94583 w 119479"/>
                    <a:gd name="connsiteY18" fmla="*/ 96298 h 144598"/>
                    <a:gd name="connsiteX19" fmla="*/ 113062 w 119479"/>
                    <a:gd name="connsiteY19" fmla="*/ 135065 h 144598"/>
                    <a:gd name="connsiteX20" fmla="*/ 110926 w 119479"/>
                    <a:gd name="connsiteY20" fmla="*/ 143695 h 144598"/>
                    <a:gd name="connsiteX21" fmla="*/ 107347 w 119479"/>
                    <a:gd name="connsiteY21" fmla="*/ 144590 h 144598"/>
                    <a:gd name="connsiteX22" fmla="*/ 31814 w 119479"/>
                    <a:gd name="connsiteY22" fmla="*/ 25813 h 144598"/>
                    <a:gd name="connsiteX23" fmla="*/ 25432 w 119479"/>
                    <a:gd name="connsiteY23" fmla="*/ 32003 h 144598"/>
                    <a:gd name="connsiteX24" fmla="*/ 25432 w 119479"/>
                    <a:gd name="connsiteY24" fmla="*/ 32099 h 144598"/>
                    <a:gd name="connsiteX25" fmla="*/ 25432 w 119479"/>
                    <a:gd name="connsiteY25" fmla="*/ 63246 h 144598"/>
                    <a:gd name="connsiteX26" fmla="*/ 31718 w 119479"/>
                    <a:gd name="connsiteY26" fmla="*/ 69533 h 144598"/>
                    <a:gd name="connsiteX27" fmla="*/ 31813 w 119479"/>
                    <a:gd name="connsiteY27" fmla="*/ 69533 h 144598"/>
                    <a:gd name="connsiteX28" fmla="*/ 70771 w 119479"/>
                    <a:gd name="connsiteY28" fmla="*/ 69533 h 144598"/>
                    <a:gd name="connsiteX29" fmla="*/ 93440 w 119479"/>
                    <a:gd name="connsiteY29" fmla="*/ 48387 h 144598"/>
                    <a:gd name="connsiteX30" fmla="*/ 72404 w 119479"/>
                    <a:gd name="connsiteY30" fmla="*/ 25826 h 144598"/>
                    <a:gd name="connsiteX31" fmla="*/ 71533 w 119479"/>
                    <a:gd name="connsiteY31" fmla="*/ 25813 h 144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9479" h="144598">
                      <a:moveTo>
                        <a:pt x="93726" y="143732"/>
                      </a:moveTo>
                      <a:cubicBezTo>
                        <a:pt x="91313" y="143704"/>
                        <a:pt x="89130" y="142298"/>
                        <a:pt x="88106" y="140113"/>
                      </a:cubicBezTo>
                      <a:lnTo>
                        <a:pt x="68390" y="98870"/>
                      </a:lnTo>
                      <a:cubicBezTo>
                        <a:pt x="67357" y="96706"/>
                        <a:pt x="65167" y="95333"/>
                        <a:pt x="62770" y="95345"/>
                      </a:cubicBezTo>
                      <a:lnTo>
                        <a:pt x="31814" y="95345"/>
                      </a:lnTo>
                      <a:cubicBezTo>
                        <a:pt x="28342" y="95293"/>
                        <a:pt x="25485" y="98064"/>
                        <a:pt x="25432" y="101536"/>
                      </a:cubicBezTo>
                      <a:cubicBezTo>
                        <a:pt x="25432" y="101568"/>
                        <a:pt x="25432" y="101600"/>
                        <a:pt x="25432" y="101632"/>
                      </a:cubicBezTo>
                      <a:lnTo>
                        <a:pt x="25432" y="137351"/>
                      </a:lnTo>
                      <a:cubicBezTo>
                        <a:pt x="25484" y="140822"/>
                        <a:pt x="22713" y="143679"/>
                        <a:pt x="19241" y="143732"/>
                      </a:cubicBezTo>
                      <a:cubicBezTo>
                        <a:pt x="19209" y="143732"/>
                        <a:pt x="19177" y="143732"/>
                        <a:pt x="19145" y="143732"/>
                      </a:cubicBezTo>
                      <a:lnTo>
                        <a:pt x="6286" y="143732"/>
                      </a:lnTo>
                      <a:cubicBezTo>
                        <a:pt x="2799" y="143680"/>
                        <a:pt x="0" y="140838"/>
                        <a:pt x="0" y="137351"/>
                      </a:cubicBezTo>
                      <a:lnTo>
                        <a:pt x="0" y="6287"/>
                      </a:lnTo>
                      <a:cubicBezTo>
                        <a:pt x="51" y="2836"/>
                        <a:pt x="2836" y="51"/>
                        <a:pt x="6286" y="0"/>
                      </a:cubicBezTo>
                      <a:lnTo>
                        <a:pt x="70485" y="0"/>
                      </a:lnTo>
                      <a:cubicBezTo>
                        <a:pt x="83070" y="-15"/>
                        <a:pt x="95191" y="4751"/>
                        <a:pt x="104394" y="13335"/>
                      </a:cubicBezTo>
                      <a:cubicBezTo>
                        <a:pt x="113565" y="21784"/>
                        <a:pt x="118983" y="33545"/>
                        <a:pt x="119444" y="46006"/>
                      </a:cubicBezTo>
                      <a:cubicBezTo>
                        <a:pt x="120114" y="63172"/>
                        <a:pt x="111488" y="79369"/>
                        <a:pt x="96869" y="88392"/>
                      </a:cubicBezTo>
                      <a:cubicBezTo>
                        <a:pt x="94175" y="90038"/>
                        <a:pt x="93183" y="93468"/>
                        <a:pt x="94583" y="96298"/>
                      </a:cubicBezTo>
                      <a:lnTo>
                        <a:pt x="113062" y="135065"/>
                      </a:lnTo>
                      <a:cubicBezTo>
                        <a:pt x="114855" y="138037"/>
                        <a:pt x="113899" y="141901"/>
                        <a:pt x="110926" y="143695"/>
                      </a:cubicBezTo>
                      <a:cubicBezTo>
                        <a:pt x="109849" y="144344"/>
                        <a:pt x="108603" y="144656"/>
                        <a:pt x="107347" y="144590"/>
                      </a:cubicBezTo>
                      <a:close/>
                      <a:moveTo>
                        <a:pt x="31814" y="25813"/>
                      </a:moveTo>
                      <a:cubicBezTo>
                        <a:pt x="28342" y="25760"/>
                        <a:pt x="25485" y="28532"/>
                        <a:pt x="25432" y="32003"/>
                      </a:cubicBezTo>
                      <a:cubicBezTo>
                        <a:pt x="25432" y="32035"/>
                        <a:pt x="25432" y="32067"/>
                        <a:pt x="25432" y="32099"/>
                      </a:cubicBezTo>
                      <a:lnTo>
                        <a:pt x="25432" y="63246"/>
                      </a:lnTo>
                      <a:cubicBezTo>
                        <a:pt x="25431" y="66718"/>
                        <a:pt x="28246" y="69533"/>
                        <a:pt x="31718" y="69533"/>
                      </a:cubicBezTo>
                      <a:cubicBezTo>
                        <a:pt x="31749" y="69533"/>
                        <a:pt x="31781" y="69533"/>
                        <a:pt x="31813" y="69533"/>
                      </a:cubicBezTo>
                      <a:lnTo>
                        <a:pt x="70771" y="69533"/>
                      </a:lnTo>
                      <a:cubicBezTo>
                        <a:pt x="82756" y="69655"/>
                        <a:pt x="92730" y="60352"/>
                        <a:pt x="93440" y="48387"/>
                      </a:cubicBezTo>
                      <a:cubicBezTo>
                        <a:pt x="93861" y="36348"/>
                        <a:pt x="84443" y="26247"/>
                        <a:pt x="72404" y="25826"/>
                      </a:cubicBezTo>
                      <a:cubicBezTo>
                        <a:pt x="72113" y="25816"/>
                        <a:pt x="71823" y="25811"/>
                        <a:pt x="71533" y="258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4" name="爱设计-1-5">
                  <a:extLst>
                    <a:ext uri="{FF2B5EF4-FFF2-40B4-BE49-F238E27FC236}">
                      <a16:creationId xmlns:a16="http://schemas.microsoft.com/office/drawing/2014/main" id="{5D23914A-58D9-7069-48DA-13B5C80F9299}"/>
                    </a:ext>
                  </a:extLst>
                </p:cNvPr>
                <p:cNvSpPr/>
                <p:nvPr/>
              </p:nvSpPr>
              <p:spPr>
                <a:xfrm>
                  <a:off x="10273028" y="1096768"/>
                  <a:ext cx="106346" cy="114628"/>
                </a:xfrm>
                <a:custGeom>
                  <a:avLst/>
                  <a:gdLst>
                    <a:gd name="connsiteX0" fmla="*/ 59960 w 133348"/>
                    <a:gd name="connsiteY0" fmla="*/ 143732 h 143732"/>
                    <a:gd name="connsiteX1" fmla="*/ 53673 w 133348"/>
                    <a:gd name="connsiteY1" fmla="*/ 137446 h 143732"/>
                    <a:gd name="connsiteX2" fmla="*/ 53673 w 133348"/>
                    <a:gd name="connsiteY2" fmla="*/ 85820 h 143732"/>
                    <a:gd name="connsiteX3" fmla="*/ 51959 w 133348"/>
                    <a:gd name="connsiteY3" fmla="*/ 80391 h 143732"/>
                    <a:gd name="connsiteX4" fmla="*/ 905 w 133348"/>
                    <a:gd name="connsiteY4" fmla="*/ 10001 h 143732"/>
                    <a:gd name="connsiteX5" fmla="*/ 3040 w 133348"/>
                    <a:gd name="connsiteY5" fmla="*/ 1371 h 143732"/>
                    <a:gd name="connsiteX6" fmla="*/ 5953 w 133348"/>
                    <a:gd name="connsiteY6" fmla="*/ 476 h 143732"/>
                    <a:gd name="connsiteX7" fmla="*/ 18716 w 133348"/>
                    <a:gd name="connsiteY7" fmla="*/ 476 h 143732"/>
                    <a:gd name="connsiteX8" fmla="*/ 23479 w 133348"/>
                    <a:gd name="connsiteY8" fmla="*/ 2667 h 143732"/>
                    <a:gd name="connsiteX9" fmla="*/ 61579 w 133348"/>
                    <a:gd name="connsiteY9" fmla="*/ 56483 h 143732"/>
                    <a:gd name="connsiteX10" fmla="*/ 66722 w 133348"/>
                    <a:gd name="connsiteY10" fmla="*/ 59055 h 143732"/>
                    <a:gd name="connsiteX11" fmla="*/ 71771 w 133348"/>
                    <a:gd name="connsiteY11" fmla="*/ 56483 h 143732"/>
                    <a:gd name="connsiteX12" fmla="*/ 109871 w 133348"/>
                    <a:gd name="connsiteY12" fmla="*/ 2667 h 143732"/>
                    <a:gd name="connsiteX13" fmla="*/ 115014 w 133348"/>
                    <a:gd name="connsiteY13" fmla="*/ 0 h 143732"/>
                    <a:gd name="connsiteX14" fmla="*/ 127397 w 133348"/>
                    <a:gd name="connsiteY14" fmla="*/ 0 h 143732"/>
                    <a:gd name="connsiteX15" fmla="*/ 133340 w 133348"/>
                    <a:gd name="connsiteY15" fmla="*/ 6612 h 143732"/>
                    <a:gd name="connsiteX16" fmla="*/ 132445 w 133348"/>
                    <a:gd name="connsiteY16" fmla="*/ 9525 h 143732"/>
                    <a:gd name="connsiteX17" fmla="*/ 81200 w 133348"/>
                    <a:gd name="connsiteY17" fmla="*/ 80391 h 143732"/>
                    <a:gd name="connsiteX18" fmla="*/ 79486 w 133348"/>
                    <a:gd name="connsiteY18" fmla="*/ 85820 h 143732"/>
                    <a:gd name="connsiteX19" fmla="*/ 79486 w 133348"/>
                    <a:gd name="connsiteY19" fmla="*/ 137446 h 143732"/>
                    <a:gd name="connsiteX20" fmla="*/ 73199 w 133348"/>
                    <a:gd name="connsiteY20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33348" h="143732">
                      <a:moveTo>
                        <a:pt x="59960" y="143732"/>
                      </a:moveTo>
                      <a:cubicBezTo>
                        <a:pt x="56509" y="143681"/>
                        <a:pt x="53724" y="140896"/>
                        <a:pt x="53673" y="137446"/>
                      </a:cubicBezTo>
                      <a:lnTo>
                        <a:pt x="53673" y="85820"/>
                      </a:lnTo>
                      <a:cubicBezTo>
                        <a:pt x="53708" y="83872"/>
                        <a:pt x="53106" y="81966"/>
                        <a:pt x="51959" y="80391"/>
                      </a:cubicBezTo>
                      <a:lnTo>
                        <a:pt x="905" y="10001"/>
                      </a:lnTo>
                      <a:cubicBezTo>
                        <a:pt x="-889" y="7028"/>
                        <a:pt x="67" y="3164"/>
                        <a:pt x="3040" y="1371"/>
                      </a:cubicBezTo>
                      <a:cubicBezTo>
                        <a:pt x="3923" y="838"/>
                        <a:pt x="4923" y="531"/>
                        <a:pt x="5953" y="476"/>
                      </a:cubicBezTo>
                      <a:lnTo>
                        <a:pt x="18716" y="476"/>
                      </a:lnTo>
                      <a:cubicBezTo>
                        <a:pt x="20547" y="478"/>
                        <a:pt x="22286" y="1278"/>
                        <a:pt x="23479" y="2667"/>
                      </a:cubicBezTo>
                      <a:lnTo>
                        <a:pt x="61579" y="56483"/>
                      </a:lnTo>
                      <a:cubicBezTo>
                        <a:pt x="62788" y="58108"/>
                        <a:pt x="64697" y="59063"/>
                        <a:pt x="66722" y="59055"/>
                      </a:cubicBezTo>
                      <a:cubicBezTo>
                        <a:pt x="68722" y="59063"/>
                        <a:pt x="70602" y="58105"/>
                        <a:pt x="71771" y="56483"/>
                      </a:cubicBezTo>
                      <a:lnTo>
                        <a:pt x="109871" y="2667"/>
                      </a:lnTo>
                      <a:cubicBezTo>
                        <a:pt x="111049" y="994"/>
                        <a:pt x="112968" y="-1"/>
                        <a:pt x="115014" y="0"/>
                      </a:cubicBezTo>
                      <a:lnTo>
                        <a:pt x="127397" y="0"/>
                      </a:lnTo>
                      <a:cubicBezTo>
                        <a:pt x="130864" y="185"/>
                        <a:pt x="133524" y="3145"/>
                        <a:pt x="133340" y="6612"/>
                      </a:cubicBezTo>
                      <a:cubicBezTo>
                        <a:pt x="133285" y="7642"/>
                        <a:pt x="132978" y="8642"/>
                        <a:pt x="132445" y="9525"/>
                      </a:cubicBezTo>
                      <a:lnTo>
                        <a:pt x="81200" y="80391"/>
                      </a:lnTo>
                      <a:cubicBezTo>
                        <a:pt x="80053" y="81966"/>
                        <a:pt x="79451" y="83872"/>
                        <a:pt x="79486" y="85820"/>
                      </a:cubicBezTo>
                      <a:lnTo>
                        <a:pt x="79486" y="137446"/>
                      </a:lnTo>
                      <a:cubicBezTo>
                        <a:pt x="79435" y="140896"/>
                        <a:pt x="76650" y="143681"/>
                        <a:pt x="73199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5" name="爱设计-1-6">
                  <a:extLst>
                    <a:ext uri="{FF2B5EF4-FFF2-40B4-BE49-F238E27FC236}">
                      <a16:creationId xmlns:a16="http://schemas.microsoft.com/office/drawing/2014/main" id="{A2BE4E3D-CB3A-5051-163F-314077A59F3B}"/>
                    </a:ext>
                  </a:extLst>
                </p:cNvPr>
                <p:cNvSpPr/>
                <p:nvPr/>
              </p:nvSpPr>
              <p:spPr>
                <a:xfrm>
                  <a:off x="10501942" y="1096768"/>
                  <a:ext cx="105056" cy="114628"/>
                </a:xfrm>
                <a:custGeom>
                  <a:avLst/>
                  <a:gdLst>
                    <a:gd name="connsiteX0" fmla="*/ 65913 w 131730"/>
                    <a:gd name="connsiteY0" fmla="*/ 143732 h 143732"/>
                    <a:gd name="connsiteX1" fmla="*/ 0 w 131730"/>
                    <a:gd name="connsiteY1" fmla="*/ 77819 h 143732"/>
                    <a:gd name="connsiteX2" fmla="*/ 0 w 131730"/>
                    <a:gd name="connsiteY2" fmla="*/ 6287 h 143732"/>
                    <a:gd name="connsiteX3" fmla="*/ 6286 w 131730"/>
                    <a:gd name="connsiteY3" fmla="*/ 0 h 143732"/>
                    <a:gd name="connsiteX4" fmla="*/ 19431 w 131730"/>
                    <a:gd name="connsiteY4" fmla="*/ 0 h 143732"/>
                    <a:gd name="connsiteX5" fmla="*/ 25717 w 131730"/>
                    <a:gd name="connsiteY5" fmla="*/ 6287 h 143732"/>
                    <a:gd name="connsiteX6" fmla="*/ 25717 w 131730"/>
                    <a:gd name="connsiteY6" fmla="*/ 77343 h 143732"/>
                    <a:gd name="connsiteX7" fmla="*/ 63909 w 131730"/>
                    <a:gd name="connsiteY7" fmla="*/ 119447 h 143732"/>
                    <a:gd name="connsiteX8" fmla="*/ 106013 w 131730"/>
                    <a:gd name="connsiteY8" fmla="*/ 81255 h 143732"/>
                    <a:gd name="connsiteX9" fmla="*/ 106013 w 131730"/>
                    <a:gd name="connsiteY9" fmla="*/ 77343 h 143732"/>
                    <a:gd name="connsiteX10" fmla="*/ 106013 w 131730"/>
                    <a:gd name="connsiteY10" fmla="*/ 6287 h 143732"/>
                    <a:gd name="connsiteX11" fmla="*/ 112300 w 131730"/>
                    <a:gd name="connsiteY11" fmla="*/ 0 h 143732"/>
                    <a:gd name="connsiteX12" fmla="*/ 125444 w 131730"/>
                    <a:gd name="connsiteY12" fmla="*/ 0 h 143732"/>
                    <a:gd name="connsiteX13" fmla="*/ 131731 w 131730"/>
                    <a:gd name="connsiteY13" fmla="*/ 6287 h 143732"/>
                    <a:gd name="connsiteX14" fmla="*/ 131731 w 131730"/>
                    <a:gd name="connsiteY14" fmla="*/ 77819 h 143732"/>
                    <a:gd name="connsiteX15" fmla="*/ 66008 w 131730"/>
                    <a:gd name="connsiteY15" fmla="*/ 143732 h 143732"/>
                    <a:gd name="connsiteX16" fmla="*/ 65913 w 131730"/>
                    <a:gd name="connsiteY16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1730" h="143732">
                      <a:moveTo>
                        <a:pt x="65913" y="143732"/>
                      </a:moveTo>
                      <a:cubicBezTo>
                        <a:pt x="29510" y="143732"/>
                        <a:pt x="0" y="114222"/>
                        <a:pt x="0" y="77819"/>
                      </a:cubicBezTo>
                      <a:lnTo>
                        <a:pt x="0" y="6287"/>
                      </a:lnTo>
                      <a:cubicBezTo>
                        <a:pt x="0" y="2815"/>
                        <a:pt x="2815" y="0"/>
                        <a:pt x="6286" y="0"/>
                      </a:cubicBezTo>
                      <a:lnTo>
                        <a:pt x="19431" y="0"/>
                      </a:lnTo>
                      <a:cubicBezTo>
                        <a:pt x="22903" y="0"/>
                        <a:pt x="25717" y="2815"/>
                        <a:pt x="25717" y="6287"/>
                      </a:cubicBezTo>
                      <a:lnTo>
                        <a:pt x="25717" y="77343"/>
                      </a:lnTo>
                      <a:cubicBezTo>
                        <a:pt x="24637" y="99516"/>
                        <a:pt x="41736" y="118367"/>
                        <a:pt x="63909" y="119447"/>
                      </a:cubicBezTo>
                      <a:cubicBezTo>
                        <a:pt x="86082" y="120527"/>
                        <a:pt x="104933" y="103428"/>
                        <a:pt x="106013" y="81255"/>
                      </a:cubicBezTo>
                      <a:cubicBezTo>
                        <a:pt x="106077" y="79952"/>
                        <a:pt x="106077" y="78646"/>
                        <a:pt x="106013" y="77343"/>
                      </a:cubicBezTo>
                      <a:lnTo>
                        <a:pt x="106013" y="6287"/>
                      </a:lnTo>
                      <a:cubicBezTo>
                        <a:pt x="106064" y="2836"/>
                        <a:pt x="108849" y="51"/>
                        <a:pt x="112300" y="0"/>
                      </a:cubicBezTo>
                      <a:lnTo>
                        <a:pt x="125444" y="0"/>
                      </a:lnTo>
                      <a:cubicBezTo>
                        <a:pt x="128916" y="0"/>
                        <a:pt x="131731" y="2815"/>
                        <a:pt x="131731" y="6287"/>
                      </a:cubicBezTo>
                      <a:lnTo>
                        <a:pt x="131731" y="77819"/>
                      </a:lnTo>
                      <a:cubicBezTo>
                        <a:pt x="131783" y="114169"/>
                        <a:pt x="102358" y="143680"/>
                        <a:pt x="66008" y="143732"/>
                      </a:cubicBezTo>
                      <a:cubicBezTo>
                        <a:pt x="65977" y="143732"/>
                        <a:pt x="65945" y="143732"/>
                        <a:pt x="65913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6" name="爱设计-1-7">
                  <a:extLst>
                    <a:ext uri="{FF2B5EF4-FFF2-40B4-BE49-F238E27FC236}">
                      <a16:creationId xmlns:a16="http://schemas.microsoft.com/office/drawing/2014/main" id="{BE7CBAA7-4448-9DF2-27E7-0BC983BED956}"/>
                    </a:ext>
                  </a:extLst>
                </p:cNvPr>
                <p:cNvSpPr/>
                <p:nvPr/>
              </p:nvSpPr>
              <p:spPr>
                <a:xfrm>
                  <a:off x="10782851" y="1095780"/>
                  <a:ext cx="93055" cy="116375"/>
                </a:xfrm>
                <a:custGeom>
                  <a:avLst/>
                  <a:gdLst>
                    <a:gd name="connsiteX0" fmla="*/ 6287 w 116682"/>
                    <a:gd name="connsiteY0" fmla="*/ 145923 h 145923"/>
                    <a:gd name="connsiteX1" fmla="*/ 1 w 116682"/>
                    <a:gd name="connsiteY1" fmla="*/ 139829 h 145923"/>
                    <a:gd name="connsiteX2" fmla="*/ 1 w 116682"/>
                    <a:gd name="connsiteY2" fmla="*/ 139637 h 145923"/>
                    <a:gd name="connsiteX3" fmla="*/ 1 w 116682"/>
                    <a:gd name="connsiteY3" fmla="*/ 6287 h 145923"/>
                    <a:gd name="connsiteX4" fmla="*/ 6287 w 116682"/>
                    <a:gd name="connsiteY4" fmla="*/ 0 h 145923"/>
                    <a:gd name="connsiteX5" fmla="*/ 20003 w 116682"/>
                    <a:gd name="connsiteY5" fmla="*/ 0 h 145923"/>
                    <a:gd name="connsiteX6" fmla="*/ 26290 w 116682"/>
                    <a:gd name="connsiteY6" fmla="*/ 6287 h 145923"/>
                    <a:gd name="connsiteX7" fmla="*/ 26290 w 116682"/>
                    <a:gd name="connsiteY7" fmla="*/ 114395 h 145923"/>
                    <a:gd name="connsiteX8" fmla="*/ 32576 w 116682"/>
                    <a:gd name="connsiteY8" fmla="*/ 120682 h 145923"/>
                    <a:gd name="connsiteX9" fmla="*/ 110396 w 116682"/>
                    <a:gd name="connsiteY9" fmla="*/ 120682 h 145923"/>
                    <a:gd name="connsiteX10" fmla="*/ 116682 w 116682"/>
                    <a:gd name="connsiteY10" fmla="*/ 126968 h 145923"/>
                    <a:gd name="connsiteX11" fmla="*/ 116682 w 116682"/>
                    <a:gd name="connsiteY11" fmla="*/ 139637 h 145923"/>
                    <a:gd name="connsiteX12" fmla="*/ 110588 w 116682"/>
                    <a:gd name="connsiteY12" fmla="*/ 145923 h 145923"/>
                    <a:gd name="connsiteX13" fmla="*/ 110396 w 116682"/>
                    <a:gd name="connsiteY13" fmla="*/ 145923 h 145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6682" h="145923">
                      <a:moveTo>
                        <a:pt x="6287" y="145923"/>
                      </a:moveTo>
                      <a:cubicBezTo>
                        <a:pt x="2868" y="145976"/>
                        <a:pt x="54" y="143248"/>
                        <a:pt x="1" y="139829"/>
                      </a:cubicBezTo>
                      <a:cubicBezTo>
                        <a:pt x="0" y="139765"/>
                        <a:pt x="0" y="139701"/>
                        <a:pt x="1" y="139637"/>
                      </a:cubicBezTo>
                      <a:lnTo>
                        <a:pt x="1" y="6287"/>
                      </a:lnTo>
                      <a:cubicBezTo>
                        <a:pt x="1" y="2815"/>
                        <a:pt x="2815" y="0"/>
                        <a:pt x="6287" y="0"/>
                      </a:cubicBezTo>
                      <a:lnTo>
                        <a:pt x="20003" y="0"/>
                      </a:lnTo>
                      <a:cubicBezTo>
                        <a:pt x="23475" y="0"/>
                        <a:pt x="26290" y="2815"/>
                        <a:pt x="26290" y="6287"/>
                      </a:cubicBezTo>
                      <a:lnTo>
                        <a:pt x="26290" y="114395"/>
                      </a:lnTo>
                      <a:cubicBezTo>
                        <a:pt x="26290" y="117867"/>
                        <a:pt x="29104" y="120682"/>
                        <a:pt x="32576" y="120682"/>
                      </a:cubicBezTo>
                      <a:lnTo>
                        <a:pt x="110396" y="120682"/>
                      </a:lnTo>
                      <a:cubicBezTo>
                        <a:pt x="113868" y="120682"/>
                        <a:pt x="116682" y="123496"/>
                        <a:pt x="116682" y="126968"/>
                      </a:cubicBezTo>
                      <a:lnTo>
                        <a:pt x="116682" y="139637"/>
                      </a:lnTo>
                      <a:cubicBezTo>
                        <a:pt x="116735" y="143055"/>
                        <a:pt x="114007" y="145870"/>
                        <a:pt x="110588" y="145923"/>
                      </a:cubicBezTo>
                      <a:cubicBezTo>
                        <a:pt x="110524" y="145924"/>
                        <a:pt x="110460" y="145924"/>
                        <a:pt x="110396" y="1459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7" name="爱设计-1-8">
                  <a:extLst>
                    <a:ext uri="{FF2B5EF4-FFF2-40B4-BE49-F238E27FC236}">
                      <a16:creationId xmlns:a16="http://schemas.microsoft.com/office/drawing/2014/main" id="{2A989EDD-0E42-A083-3C8E-2321DE64BEFC}"/>
                    </a:ext>
                  </a:extLst>
                </p:cNvPr>
                <p:cNvSpPr/>
                <p:nvPr/>
              </p:nvSpPr>
              <p:spPr>
                <a:xfrm>
                  <a:off x="11133572" y="1096312"/>
                  <a:ext cx="119110" cy="119110"/>
                </a:xfrm>
                <a:custGeom>
                  <a:avLst/>
                  <a:gdLst>
                    <a:gd name="connsiteX0" fmla="*/ 74867 w 149352"/>
                    <a:gd name="connsiteY0" fmla="*/ 149352 h 149352"/>
                    <a:gd name="connsiteX1" fmla="*/ 0 w 149352"/>
                    <a:gd name="connsiteY1" fmla="*/ 74867 h 149352"/>
                    <a:gd name="connsiteX2" fmla="*/ 74486 w 149352"/>
                    <a:gd name="connsiteY2" fmla="*/ 0 h 149352"/>
                    <a:gd name="connsiteX3" fmla="*/ 149352 w 149352"/>
                    <a:gd name="connsiteY3" fmla="*/ 74486 h 149352"/>
                    <a:gd name="connsiteX4" fmla="*/ 149352 w 149352"/>
                    <a:gd name="connsiteY4" fmla="*/ 74676 h 149352"/>
                    <a:gd name="connsiteX5" fmla="*/ 74867 w 149352"/>
                    <a:gd name="connsiteY5" fmla="*/ 149352 h 149352"/>
                    <a:gd name="connsiteX6" fmla="*/ 74867 w 149352"/>
                    <a:gd name="connsiteY6" fmla="*/ 25527 h 149352"/>
                    <a:gd name="connsiteX7" fmla="*/ 25527 w 149352"/>
                    <a:gd name="connsiteY7" fmla="*/ 74676 h 149352"/>
                    <a:gd name="connsiteX8" fmla="*/ 74676 w 149352"/>
                    <a:gd name="connsiteY8" fmla="*/ 124015 h 149352"/>
                    <a:gd name="connsiteX9" fmla="*/ 124015 w 149352"/>
                    <a:gd name="connsiteY9" fmla="*/ 74866 h 149352"/>
                    <a:gd name="connsiteX10" fmla="*/ 124016 w 149352"/>
                    <a:gd name="connsiteY10" fmla="*/ 74771 h 149352"/>
                    <a:gd name="connsiteX11" fmla="*/ 74866 w 149352"/>
                    <a:gd name="connsiteY11" fmla="*/ 25432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9352" h="149352">
                      <a:moveTo>
                        <a:pt x="74867" y="149352"/>
                      </a:moveTo>
                      <a:cubicBezTo>
                        <a:pt x="33624" y="149457"/>
                        <a:pt x="105" y="116109"/>
                        <a:pt x="0" y="74867"/>
                      </a:cubicBezTo>
                      <a:cubicBezTo>
                        <a:pt x="-105" y="33624"/>
                        <a:pt x="33243" y="105"/>
                        <a:pt x="74486" y="0"/>
                      </a:cubicBezTo>
                      <a:cubicBezTo>
                        <a:pt x="115728" y="-105"/>
                        <a:pt x="149247" y="33243"/>
                        <a:pt x="149352" y="74486"/>
                      </a:cubicBezTo>
                      <a:cubicBezTo>
                        <a:pt x="149352" y="74549"/>
                        <a:pt x="149352" y="74612"/>
                        <a:pt x="149352" y="74676"/>
                      </a:cubicBezTo>
                      <a:cubicBezTo>
                        <a:pt x="149300" y="115822"/>
                        <a:pt x="116013" y="149195"/>
                        <a:pt x="74867" y="149352"/>
                      </a:cubicBezTo>
                      <a:close/>
                      <a:moveTo>
                        <a:pt x="74867" y="25527"/>
                      </a:moveTo>
                      <a:cubicBezTo>
                        <a:pt x="47670" y="25474"/>
                        <a:pt x="25580" y="47479"/>
                        <a:pt x="25527" y="74676"/>
                      </a:cubicBezTo>
                      <a:cubicBezTo>
                        <a:pt x="25474" y="101873"/>
                        <a:pt x="47479" y="123963"/>
                        <a:pt x="74676" y="124015"/>
                      </a:cubicBezTo>
                      <a:cubicBezTo>
                        <a:pt x="101873" y="124068"/>
                        <a:pt x="123963" y="102063"/>
                        <a:pt x="124015" y="74866"/>
                      </a:cubicBezTo>
                      <a:cubicBezTo>
                        <a:pt x="124016" y="74835"/>
                        <a:pt x="124016" y="74803"/>
                        <a:pt x="124016" y="74771"/>
                      </a:cubicBezTo>
                      <a:cubicBezTo>
                        <a:pt x="124016" y="47596"/>
                        <a:pt x="102042" y="25537"/>
                        <a:pt x="74866" y="254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8" name="爱设计-1-9">
                  <a:extLst>
                    <a:ext uri="{FF2B5EF4-FFF2-40B4-BE49-F238E27FC236}">
                      <a16:creationId xmlns:a16="http://schemas.microsoft.com/office/drawing/2014/main" id="{9999365A-99FB-E6F6-2A0B-1AC2949C566B}"/>
                    </a:ext>
                  </a:extLst>
                </p:cNvPr>
                <p:cNvSpPr/>
                <p:nvPr/>
              </p:nvSpPr>
              <p:spPr>
                <a:xfrm>
                  <a:off x="10880009" y="1094261"/>
                  <a:ext cx="119109" cy="119109"/>
                </a:xfrm>
                <a:custGeom>
                  <a:avLst/>
                  <a:gdLst>
                    <a:gd name="connsiteX0" fmla="*/ 74676 w 149351"/>
                    <a:gd name="connsiteY0" fmla="*/ 149352 h 149351"/>
                    <a:gd name="connsiteX1" fmla="*/ 0 w 149351"/>
                    <a:gd name="connsiteY1" fmla="*/ 74676 h 149351"/>
                    <a:gd name="connsiteX2" fmla="*/ 74676 w 149351"/>
                    <a:gd name="connsiteY2" fmla="*/ 0 h 149351"/>
                    <a:gd name="connsiteX3" fmla="*/ 149352 w 149351"/>
                    <a:gd name="connsiteY3" fmla="*/ 74676 h 149351"/>
                    <a:gd name="connsiteX4" fmla="*/ 74676 w 149351"/>
                    <a:gd name="connsiteY4" fmla="*/ 149352 h 149351"/>
                    <a:gd name="connsiteX5" fmla="*/ 74676 w 149351"/>
                    <a:gd name="connsiteY5" fmla="*/ 25527 h 149351"/>
                    <a:gd name="connsiteX6" fmla="*/ 25910 w 149351"/>
                    <a:gd name="connsiteY6" fmla="*/ 75245 h 149351"/>
                    <a:gd name="connsiteX7" fmla="*/ 75629 w 149351"/>
                    <a:gd name="connsiteY7" fmla="*/ 124011 h 149351"/>
                    <a:gd name="connsiteX8" fmla="*/ 124396 w 149351"/>
                    <a:gd name="connsiteY8" fmla="*/ 74676 h 149351"/>
                    <a:gd name="connsiteX9" fmla="*/ 75251 w 149351"/>
                    <a:gd name="connsiteY9" fmla="*/ 25524 h 149351"/>
                    <a:gd name="connsiteX10" fmla="*/ 74676 w 149351"/>
                    <a:gd name="connsiteY10" fmla="*/ 25527 h 149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9351" h="149351">
                      <a:moveTo>
                        <a:pt x="74676" y="149352"/>
                      </a:moveTo>
                      <a:cubicBezTo>
                        <a:pt x="33434" y="149352"/>
                        <a:pt x="0" y="115918"/>
                        <a:pt x="0" y="74676"/>
                      </a:cubicBezTo>
                      <a:cubicBezTo>
                        <a:pt x="0" y="33434"/>
                        <a:pt x="33434" y="0"/>
                        <a:pt x="74676" y="0"/>
                      </a:cubicBezTo>
                      <a:cubicBezTo>
                        <a:pt x="115918" y="0"/>
                        <a:pt x="149352" y="33434"/>
                        <a:pt x="149352" y="74676"/>
                      </a:cubicBezTo>
                      <a:cubicBezTo>
                        <a:pt x="149352" y="115918"/>
                        <a:pt x="115918" y="149352"/>
                        <a:pt x="74676" y="149352"/>
                      </a:cubicBezTo>
                      <a:close/>
                      <a:moveTo>
                        <a:pt x="74676" y="25527"/>
                      </a:moveTo>
                      <a:cubicBezTo>
                        <a:pt x="47480" y="25790"/>
                        <a:pt x="25647" y="48050"/>
                        <a:pt x="25910" y="75245"/>
                      </a:cubicBezTo>
                      <a:cubicBezTo>
                        <a:pt x="26173" y="102441"/>
                        <a:pt x="48433" y="124274"/>
                        <a:pt x="75629" y="124011"/>
                      </a:cubicBezTo>
                      <a:cubicBezTo>
                        <a:pt x="102675" y="123749"/>
                        <a:pt x="124447" y="101723"/>
                        <a:pt x="124396" y="74676"/>
                      </a:cubicBezTo>
                      <a:cubicBezTo>
                        <a:pt x="124398" y="47532"/>
                        <a:pt x="102395" y="25525"/>
                        <a:pt x="75251" y="25524"/>
                      </a:cubicBezTo>
                      <a:cubicBezTo>
                        <a:pt x="75059" y="25524"/>
                        <a:pt x="74868" y="25525"/>
                        <a:pt x="74676" y="2552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9" name="爱设计-1-10">
                  <a:extLst>
                    <a:ext uri="{FF2B5EF4-FFF2-40B4-BE49-F238E27FC236}">
                      <a16:creationId xmlns:a16="http://schemas.microsoft.com/office/drawing/2014/main" id="{E3F3C614-CE56-64E2-7365-B6563113C430}"/>
                    </a:ext>
                  </a:extLst>
                </p:cNvPr>
                <p:cNvSpPr/>
                <p:nvPr/>
              </p:nvSpPr>
              <p:spPr>
                <a:xfrm>
                  <a:off x="11007398" y="1093083"/>
                  <a:ext cx="120880" cy="119110"/>
                </a:xfrm>
                <a:custGeom>
                  <a:avLst/>
                  <a:gdLst>
                    <a:gd name="connsiteX0" fmla="*/ 145638 w 151572"/>
                    <a:gd name="connsiteY0" fmla="*/ 64438 h 149352"/>
                    <a:gd name="connsiteX1" fmla="*/ 145066 w 151572"/>
                    <a:gd name="connsiteY1" fmla="*/ 64438 h 149352"/>
                    <a:gd name="connsiteX2" fmla="*/ 145066 w 151572"/>
                    <a:gd name="connsiteY2" fmla="*/ 64438 h 149352"/>
                    <a:gd name="connsiteX3" fmla="*/ 87916 w 151572"/>
                    <a:gd name="connsiteY3" fmla="*/ 64438 h 149352"/>
                    <a:gd name="connsiteX4" fmla="*/ 81630 w 151572"/>
                    <a:gd name="connsiteY4" fmla="*/ 70724 h 149352"/>
                    <a:gd name="connsiteX5" fmla="*/ 81630 w 151572"/>
                    <a:gd name="connsiteY5" fmla="*/ 83583 h 149352"/>
                    <a:gd name="connsiteX6" fmla="*/ 87916 w 151572"/>
                    <a:gd name="connsiteY6" fmla="*/ 89869 h 149352"/>
                    <a:gd name="connsiteX7" fmla="*/ 115443 w 151572"/>
                    <a:gd name="connsiteY7" fmla="*/ 89869 h 149352"/>
                    <a:gd name="connsiteX8" fmla="*/ 119539 w 151572"/>
                    <a:gd name="connsiteY8" fmla="*/ 91584 h 149352"/>
                    <a:gd name="connsiteX9" fmla="*/ 120492 w 151572"/>
                    <a:gd name="connsiteY9" fmla="*/ 96632 h 149352"/>
                    <a:gd name="connsiteX10" fmla="*/ 120492 w 151572"/>
                    <a:gd name="connsiteY10" fmla="*/ 96632 h 149352"/>
                    <a:gd name="connsiteX11" fmla="*/ 120492 w 151572"/>
                    <a:gd name="connsiteY11" fmla="*/ 96632 h 149352"/>
                    <a:gd name="connsiteX12" fmla="*/ 103632 w 151572"/>
                    <a:gd name="connsiteY12" fmla="*/ 117873 h 149352"/>
                    <a:gd name="connsiteX13" fmla="*/ 102870 w 151572"/>
                    <a:gd name="connsiteY13" fmla="*/ 117873 h 149352"/>
                    <a:gd name="connsiteX14" fmla="*/ 100299 w 151572"/>
                    <a:gd name="connsiteY14" fmla="*/ 119206 h 149352"/>
                    <a:gd name="connsiteX15" fmla="*/ 100299 w 151572"/>
                    <a:gd name="connsiteY15" fmla="*/ 119206 h 149352"/>
                    <a:gd name="connsiteX16" fmla="*/ 99156 w 151572"/>
                    <a:gd name="connsiteY16" fmla="*/ 119778 h 149352"/>
                    <a:gd name="connsiteX17" fmla="*/ 99156 w 151572"/>
                    <a:gd name="connsiteY17" fmla="*/ 119778 h 149352"/>
                    <a:gd name="connsiteX18" fmla="*/ 98108 w 151572"/>
                    <a:gd name="connsiteY18" fmla="*/ 120254 h 149352"/>
                    <a:gd name="connsiteX19" fmla="*/ 98108 w 151572"/>
                    <a:gd name="connsiteY19" fmla="*/ 120254 h 149352"/>
                    <a:gd name="connsiteX20" fmla="*/ 96965 w 151572"/>
                    <a:gd name="connsiteY20" fmla="*/ 120254 h 149352"/>
                    <a:gd name="connsiteX21" fmla="*/ 96965 w 151572"/>
                    <a:gd name="connsiteY21" fmla="*/ 120254 h 149352"/>
                    <a:gd name="connsiteX22" fmla="*/ 91345 w 151572"/>
                    <a:gd name="connsiteY22" fmla="*/ 122254 h 149352"/>
                    <a:gd name="connsiteX23" fmla="*/ 91345 w 151572"/>
                    <a:gd name="connsiteY23" fmla="*/ 122254 h 149352"/>
                    <a:gd name="connsiteX24" fmla="*/ 90012 w 151572"/>
                    <a:gd name="connsiteY24" fmla="*/ 122254 h 149352"/>
                    <a:gd name="connsiteX25" fmla="*/ 90012 w 151572"/>
                    <a:gd name="connsiteY25" fmla="*/ 122254 h 149352"/>
                    <a:gd name="connsiteX26" fmla="*/ 88678 w 151572"/>
                    <a:gd name="connsiteY26" fmla="*/ 122254 h 149352"/>
                    <a:gd name="connsiteX27" fmla="*/ 88678 w 151572"/>
                    <a:gd name="connsiteY27" fmla="*/ 122254 h 149352"/>
                    <a:gd name="connsiteX28" fmla="*/ 81344 w 151572"/>
                    <a:gd name="connsiteY28" fmla="*/ 123302 h 149352"/>
                    <a:gd name="connsiteX29" fmla="*/ 71819 w 151572"/>
                    <a:gd name="connsiteY29" fmla="*/ 123302 h 149352"/>
                    <a:gd name="connsiteX30" fmla="*/ 70581 w 151572"/>
                    <a:gd name="connsiteY30" fmla="*/ 123302 h 149352"/>
                    <a:gd name="connsiteX31" fmla="*/ 70581 w 151572"/>
                    <a:gd name="connsiteY31" fmla="*/ 123302 h 149352"/>
                    <a:gd name="connsiteX32" fmla="*/ 66580 w 151572"/>
                    <a:gd name="connsiteY32" fmla="*/ 122540 h 149352"/>
                    <a:gd name="connsiteX33" fmla="*/ 66580 w 151572"/>
                    <a:gd name="connsiteY33" fmla="*/ 122540 h 149352"/>
                    <a:gd name="connsiteX34" fmla="*/ 29259 w 151572"/>
                    <a:gd name="connsiteY34" fmla="*/ 63743 h 149352"/>
                    <a:gd name="connsiteX35" fmla="*/ 63246 w 151572"/>
                    <a:gd name="connsiteY35" fmla="*/ 27290 h 149352"/>
                    <a:gd name="connsiteX36" fmla="*/ 63246 w 151572"/>
                    <a:gd name="connsiteY36" fmla="*/ 27290 h 149352"/>
                    <a:gd name="connsiteX37" fmla="*/ 72009 w 151572"/>
                    <a:gd name="connsiteY37" fmla="*/ 25480 h 149352"/>
                    <a:gd name="connsiteX38" fmla="*/ 72009 w 151572"/>
                    <a:gd name="connsiteY38" fmla="*/ 25480 h 149352"/>
                    <a:gd name="connsiteX39" fmla="*/ 75438 w 151572"/>
                    <a:gd name="connsiteY39" fmla="*/ 25480 h 149352"/>
                    <a:gd name="connsiteX40" fmla="*/ 77534 w 151572"/>
                    <a:gd name="connsiteY40" fmla="*/ 25480 h 149352"/>
                    <a:gd name="connsiteX41" fmla="*/ 108966 w 151572"/>
                    <a:gd name="connsiteY41" fmla="*/ 36815 h 149352"/>
                    <a:gd name="connsiteX42" fmla="*/ 109538 w 151572"/>
                    <a:gd name="connsiteY42" fmla="*/ 37387 h 149352"/>
                    <a:gd name="connsiteX43" fmla="*/ 109538 w 151572"/>
                    <a:gd name="connsiteY43" fmla="*/ 37387 h 149352"/>
                    <a:gd name="connsiteX44" fmla="*/ 112395 w 151572"/>
                    <a:gd name="connsiteY44" fmla="*/ 40054 h 149352"/>
                    <a:gd name="connsiteX45" fmla="*/ 120396 w 151572"/>
                    <a:gd name="connsiteY45" fmla="*/ 40720 h 149352"/>
                    <a:gd name="connsiteX46" fmla="*/ 131064 w 151572"/>
                    <a:gd name="connsiteY46" fmla="*/ 33291 h 149352"/>
                    <a:gd name="connsiteX47" fmla="*/ 132781 w 151572"/>
                    <a:gd name="connsiteY47" fmla="*/ 24705 h 149352"/>
                    <a:gd name="connsiteX48" fmla="*/ 132588 w 151572"/>
                    <a:gd name="connsiteY48" fmla="*/ 24433 h 149352"/>
                    <a:gd name="connsiteX49" fmla="*/ 122016 w 151572"/>
                    <a:gd name="connsiteY49" fmla="*/ 14908 h 149352"/>
                    <a:gd name="connsiteX50" fmla="*/ 77343 w 151572"/>
                    <a:gd name="connsiteY50" fmla="*/ 49 h 149352"/>
                    <a:gd name="connsiteX51" fmla="*/ 77343 w 151572"/>
                    <a:gd name="connsiteY51" fmla="*/ 49 h 149352"/>
                    <a:gd name="connsiteX52" fmla="*/ 49 w 151572"/>
                    <a:gd name="connsiteY52" fmla="*/ 72010 h 149352"/>
                    <a:gd name="connsiteX53" fmla="*/ 72010 w 151572"/>
                    <a:gd name="connsiteY53" fmla="*/ 149305 h 149352"/>
                    <a:gd name="connsiteX54" fmla="*/ 77344 w 151572"/>
                    <a:gd name="connsiteY54" fmla="*/ 149305 h 149352"/>
                    <a:gd name="connsiteX55" fmla="*/ 84487 w 151572"/>
                    <a:gd name="connsiteY55" fmla="*/ 149305 h 149352"/>
                    <a:gd name="connsiteX56" fmla="*/ 86202 w 151572"/>
                    <a:gd name="connsiteY56" fmla="*/ 149305 h 149352"/>
                    <a:gd name="connsiteX57" fmla="*/ 87440 w 151572"/>
                    <a:gd name="connsiteY57" fmla="*/ 149305 h 149352"/>
                    <a:gd name="connsiteX58" fmla="*/ 88583 w 151572"/>
                    <a:gd name="connsiteY58" fmla="*/ 149305 h 149352"/>
                    <a:gd name="connsiteX59" fmla="*/ 89631 w 151572"/>
                    <a:gd name="connsiteY59" fmla="*/ 149305 h 149352"/>
                    <a:gd name="connsiteX60" fmla="*/ 91536 w 151572"/>
                    <a:gd name="connsiteY60" fmla="*/ 149305 h 149352"/>
                    <a:gd name="connsiteX61" fmla="*/ 92583 w 151572"/>
                    <a:gd name="connsiteY61" fmla="*/ 149305 h 149352"/>
                    <a:gd name="connsiteX62" fmla="*/ 93726 w 151572"/>
                    <a:gd name="connsiteY62" fmla="*/ 149305 h 149352"/>
                    <a:gd name="connsiteX63" fmla="*/ 94679 w 151572"/>
                    <a:gd name="connsiteY63" fmla="*/ 149305 h 149352"/>
                    <a:gd name="connsiteX64" fmla="*/ 96679 w 151572"/>
                    <a:gd name="connsiteY64" fmla="*/ 149305 h 149352"/>
                    <a:gd name="connsiteX65" fmla="*/ 97536 w 151572"/>
                    <a:gd name="connsiteY65" fmla="*/ 149305 h 149352"/>
                    <a:gd name="connsiteX66" fmla="*/ 98775 w 151572"/>
                    <a:gd name="connsiteY66" fmla="*/ 149305 h 149352"/>
                    <a:gd name="connsiteX67" fmla="*/ 99632 w 151572"/>
                    <a:gd name="connsiteY67" fmla="*/ 149305 h 149352"/>
                    <a:gd name="connsiteX68" fmla="*/ 101727 w 151572"/>
                    <a:gd name="connsiteY68" fmla="*/ 148543 h 149352"/>
                    <a:gd name="connsiteX69" fmla="*/ 102489 w 151572"/>
                    <a:gd name="connsiteY69" fmla="*/ 148543 h 149352"/>
                    <a:gd name="connsiteX70" fmla="*/ 103728 w 151572"/>
                    <a:gd name="connsiteY70" fmla="*/ 148543 h 149352"/>
                    <a:gd name="connsiteX71" fmla="*/ 103728 w 151572"/>
                    <a:gd name="connsiteY71" fmla="*/ 148543 h 149352"/>
                    <a:gd name="connsiteX72" fmla="*/ 106299 w 151572"/>
                    <a:gd name="connsiteY72" fmla="*/ 147591 h 149352"/>
                    <a:gd name="connsiteX73" fmla="*/ 106966 w 151572"/>
                    <a:gd name="connsiteY73" fmla="*/ 147591 h 149352"/>
                    <a:gd name="connsiteX74" fmla="*/ 110967 w 151572"/>
                    <a:gd name="connsiteY74" fmla="*/ 145686 h 149352"/>
                    <a:gd name="connsiteX75" fmla="*/ 111538 w 151572"/>
                    <a:gd name="connsiteY75" fmla="*/ 145686 h 149352"/>
                    <a:gd name="connsiteX76" fmla="*/ 114015 w 151572"/>
                    <a:gd name="connsiteY76" fmla="*/ 144257 h 149352"/>
                    <a:gd name="connsiteX77" fmla="*/ 114015 w 151572"/>
                    <a:gd name="connsiteY77" fmla="*/ 144257 h 149352"/>
                    <a:gd name="connsiteX78" fmla="*/ 115253 w 151572"/>
                    <a:gd name="connsiteY78" fmla="*/ 143495 h 149352"/>
                    <a:gd name="connsiteX79" fmla="*/ 115729 w 151572"/>
                    <a:gd name="connsiteY79" fmla="*/ 143495 h 149352"/>
                    <a:gd name="connsiteX80" fmla="*/ 118110 w 151572"/>
                    <a:gd name="connsiteY80" fmla="*/ 141971 h 149352"/>
                    <a:gd name="connsiteX81" fmla="*/ 118110 w 151572"/>
                    <a:gd name="connsiteY81" fmla="*/ 141971 h 149352"/>
                    <a:gd name="connsiteX82" fmla="*/ 119349 w 151572"/>
                    <a:gd name="connsiteY82" fmla="*/ 141114 h 149352"/>
                    <a:gd name="connsiteX83" fmla="*/ 119349 w 151572"/>
                    <a:gd name="connsiteY83" fmla="*/ 141114 h 149352"/>
                    <a:gd name="connsiteX84" fmla="*/ 121730 w 151572"/>
                    <a:gd name="connsiteY84" fmla="*/ 139399 h 149352"/>
                    <a:gd name="connsiteX85" fmla="*/ 121730 w 151572"/>
                    <a:gd name="connsiteY85" fmla="*/ 139399 h 149352"/>
                    <a:gd name="connsiteX86" fmla="*/ 122968 w 151572"/>
                    <a:gd name="connsiteY86" fmla="*/ 138352 h 149352"/>
                    <a:gd name="connsiteX87" fmla="*/ 122968 w 151572"/>
                    <a:gd name="connsiteY87" fmla="*/ 138352 h 149352"/>
                    <a:gd name="connsiteX88" fmla="*/ 125349 w 151572"/>
                    <a:gd name="connsiteY88" fmla="*/ 136351 h 149352"/>
                    <a:gd name="connsiteX89" fmla="*/ 125349 w 151572"/>
                    <a:gd name="connsiteY89" fmla="*/ 136351 h 149352"/>
                    <a:gd name="connsiteX90" fmla="*/ 150400 w 151572"/>
                    <a:gd name="connsiteY90" fmla="*/ 80630 h 149352"/>
                    <a:gd name="connsiteX91" fmla="*/ 150400 w 151572"/>
                    <a:gd name="connsiteY91" fmla="*/ 74248 h 149352"/>
                    <a:gd name="connsiteX92" fmla="*/ 149006 w 151572"/>
                    <a:gd name="connsiteY92" fmla="*/ 65604 h 149352"/>
                    <a:gd name="connsiteX93" fmla="*/ 145638 w 151572"/>
                    <a:gd name="connsiteY93" fmla="*/ 64438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151572" h="149352">
                      <a:moveTo>
                        <a:pt x="145638" y="64438"/>
                      </a:moveTo>
                      <a:lnTo>
                        <a:pt x="145066" y="64438"/>
                      </a:lnTo>
                      <a:lnTo>
                        <a:pt x="145066" y="64438"/>
                      </a:lnTo>
                      <a:lnTo>
                        <a:pt x="87916" y="64438"/>
                      </a:lnTo>
                      <a:cubicBezTo>
                        <a:pt x="84444" y="64438"/>
                        <a:pt x="81630" y="67252"/>
                        <a:pt x="81630" y="70724"/>
                      </a:cubicBezTo>
                      <a:lnTo>
                        <a:pt x="81630" y="83583"/>
                      </a:lnTo>
                      <a:cubicBezTo>
                        <a:pt x="81630" y="87055"/>
                        <a:pt x="84444" y="89869"/>
                        <a:pt x="87916" y="89869"/>
                      </a:cubicBezTo>
                      <a:lnTo>
                        <a:pt x="115443" y="89869"/>
                      </a:lnTo>
                      <a:cubicBezTo>
                        <a:pt x="116988" y="89843"/>
                        <a:pt x="118474" y="90465"/>
                        <a:pt x="119539" y="91584"/>
                      </a:cubicBezTo>
                      <a:cubicBezTo>
                        <a:pt x="120734" y="92976"/>
                        <a:pt x="121097" y="94900"/>
                        <a:pt x="120492" y="96632"/>
                      </a:cubicBezTo>
                      <a:lnTo>
                        <a:pt x="120492" y="96632"/>
                      </a:lnTo>
                      <a:lnTo>
                        <a:pt x="120492" y="96632"/>
                      </a:lnTo>
                      <a:cubicBezTo>
                        <a:pt x="116693" y="104984"/>
                        <a:pt x="110905" y="112278"/>
                        <a:pt x="103632" y="117873"/>
                      </a:cubicBezTo>
                      <a:lnTo>
                        <a:pt x="102870" y="117873"/>
                      </a:lnTo>
                      <a:lnTo>
                        <a:pt x="100299" y="119206"/>
                      </a:lnTo>
                      <a:lnTo>
                        <a:pt x="100299" y="119206"/>
                      </a:lnTo>
                      <a:lnTo>
                        <a:pt x="99156" y="119778"/>
                      </a:lnTo>
                      <a:lnTo>
                        <a:pt x="99156" y="119778"/>
                      </a:lnTo>
                      <a:lnTo>
                        <a:pt x="98108" y="120254"/>
                      </a:lnTo>
                      <a:lnTo>
                        <a:pt x="98108" y="120254"/>
                      </a:lnTo>
                      <a:lnTo>
                        <a:pt x="96965" y="120254"/>
                      </a:lnTo>
                      <a:lnTo>
                        <a:pt x="96965" y="120254"/>
                      </a:lnTo>
                      <a:lnTo>
                        <a:pt x="91345" y="122254"/>
                      </a:lnTo>
                      <a:lnTo>
                        <a:pt x="91345" y="122254"/>
                      </a:lnTo>
                      <a:lnTo>
                        <a:pt x="90012" y="122254"/>
                      </a:lnTo>
                      <a:lnTo>
                        <a:pt x="90012" y="122254"/>
                      </a:lnTo>
                      <a:lnTo>
                        <a:pt x="88678" y="122254"/>
                      </a:lnTo>
                      <a:lnTo>
                        <a:pt x="88678" y="122254"/>
                      </a:lnTo>
                      <a:cubicBezTo>
                        <a:pt x="86262" y="122783"/>
                        <a:pt x="83811" y="123133"/>
                        <a:pt x="81344" y="123302"/>
                      </a:cubicBezTo>
                      <a:lnTo>
                        <a:pt x="71819" y="123302"/>
                      </a:lnTo>
                      <a:lnTo>
                        <a:pt x="70581" y="123302"/>
                      </a:lnTo>
                      <a:lnTo>
                        <a:pt x="70581" y="123302"/>
                      </a:lnTo>
                      <a:lnTo>
                        <a:pt x="66580" y="122540"/>
                      </a:lnTo>
                      <a:lnTo>
                        <a:pt x="66580" y="122540"/>
                      </a:lnTo>
                      <a:cubicBezTo>
                        <a:pt x="40038" y="116609"/>
                        <a:pt x="23329" y="90285"/>
                        <a:pt x="29259" y="63743"/>
                      </a:cubicBezTo>
                      <a:cubicBezTo>
                        <a:pt x="33149" y="46333"/>
                        <a:pt x="46151" y="32388"/>
                        <a:pt x="63246" y="27290"/>
                      </a:cubicBezTo>
                      <a:lnTo>
                        <a:pt x="63246" y="27290"/>
                      </a:lnTo>
                      <a:cubicBezTo>
                        <a:pt x="66102" y="26405"/>
                        <a:pt x="69037" y="25799"/>
                        <a:pt x="72009" y="25480"/>
                      </a:cubicBezTo>
                      <a:lnTo>
                        <a:pt x="72009" y="25480"/>
                      </a:lnTo>
                      <a:lnTo>
                        <a:pt x="75438" y="25480"/>
                      </a:lnTo>
                      <a:lnTo>
                        <a:pt x="77534" y="25480"/>
                      </a:lnTo>
                      <a:cubicBezTo>
                        <a:pt x="89018" y="25448"/>
                        <a:pt x="100146" y="29461"/>
                        <a:pt x="108966" y="36815"/>
                      </a:cubicBezTo>
                      <a:lnTo>
                        <a:pt x="109538" y="37387"/>
                      </a:lnTo>
                      <a:lnTo>
                        <a:pt x="109538" y="37387"/>
                      </a:lnTo>
                      <a:lnTo>
                        <a:pt x="112395" y="40054"/>
                      </a:lnTo>
                      <a:cubicBezTo>
                        <a:pt x="114519" y="42249"/>
                        <a:pt x="117939" y="42534"/>
                        <a:pt x="120396" y="40720"/>
                      </a:cubicBezTo>
                      <a:lnTo>
                        <a:pt x="131064" y="33291"/>
                      </a:lnTo>
                      <a:cubicBezTo>
                        <a:pt x="133909" y="31394"/>
                        <a:pt x="134678" y="27550"/>
                        <a:pt x="132781" y="24705"/>
                      </a:cubicBezTo>
                      <a:cubicBezTo>
                        <a:pt x="132719" y="24612"/>
                        <a:pt x="132655" y="24522"/>
                        <a:pt x="132588" y="24433"/>
                      </a:cubicBezTo>
                      <a:cubicBezTo>
                        <a:pt x="129363" y="20941"/>
                        <a:pt x="125824" y="17753"/>
                        <a:pt x="122016" y="14908"/>
                      </a:cubicBezTo>
                      <a:cubicBezTo>
                        <a:pt x="109110" y="5280"/>
                        <a:pt x="93445" y="69"/>
                        <a:pt x="77343" y="49"/>
                      </a:cubicBezTo>
                      <a:lnTo>
                        <a:pt x="77343" y="49"/>
                      </a:lnTo>
                      <a:cubicBezTo>
                        <a:pt x="36127" y="-1424"/>
                        <a:pt x="1521" y="30794"/>
                        <a:pt x="49" y="72010"/>
                      </a:cubicBezTo>
                      <a:cubicBezTo>
                        <a:pt x="-1424" y="113226"/>
                        <a:pt x="30794" y="147833"/>
                        <a:pt x="72010" y="149305"/>
                      </a:cubicBezTo>
                      <a:cubicBezTo>
                        <a:pt x="73788" y="149369"/>
                        <a:pt x="75566" y="149369"/>
                        <a:pt x="77344" y="149305"/>
                      </a:cubicBezTo>
                      <a:lnTo>
                        <a:pt x="84487" y="149305"/>
                      </a:lnTo>
                      <a:lnTo>
                        <a:pt x="86202" y="149305"/>
                      </a:lnTo>
                      <a:lnTo>
                        <a:pt x="87440" y="149305"/>
                      </a:lnTo>
                      <a:lnTo>
                        <a:pt x="88583" y="149305"/>
                      </a:lnTo>
                      <a:lnTo>
                        <a:pt x="89631" y="149305"/>
                      </a:lnTo>
                      <a:lnTo>
                        <a:pt x="91536" y="149305"/>
                      </a:lnTo>
                      <a:lnTo>
                        <a:pt x="92583" y="149305"/>
                      </a:lnTo>
                      <a:lnTo>
                        <a:pt x="93726" y="149305"/>
                      </a:lnTo>
                      <a:lnTo>
                        <a:pt x="94679" y="149305"/>
                      </a:lnTo>
                      <a:lnTo>
                        <a:pt x="96679" y="149305"/>
                      </a:lnTo>
                      <a:lnTo>
                        <a:pt x="97536" y="149305"/>
                      </a:lnTo>
                      <a:lnTo>
                        <a:pt x="98775" y="149305"/>
                      </a:lnTo>
                      <a:lnTo>
                        <a:pt x="99632" y="149305"/>
                      </a:lnTo>
                      <a:lnTo>
                        <a:pt x="101727" y="148543"/>
                      </a:lnTo>
                      <a:lnTo>
                        <a:pt x="102489" y="148543"/>
                      </a:lnTo>
                      <a:lnTo>
                        <a:pt x="103728" y="148543"/>
                      </a:lnTo>
                      <a:lnTo>
                        <a:pt x="103728" y="148543"/>
                      </a:lnTo>
                      <a:lnTo>
                        <a:pt x="106299" y="147591"/>
                      </a:lnTo>
                      <a:lnTo>
                        <a:pt x="106966" y="147591"/>
                      </a:lnTo>
                      <a:lnTo>
                        <a:pt x="110967" y="145686"/>
                      </a:lnTo>
                      <a:lnTo>
                        <a:pt x="111538" y="145686"/>
                      </a:lnTo>
                      <a:lnTo>
                        <a:pt x="114015" y="144257"/>
                      </a:lnTo>
                      <a:lnTo>
                        <a:pt x="114015" y="144257"/>
                      </a:lnTo>
                      <a:lnTo>
                        <a:pt x="115253" y="143495"/>
                      </a:lnTo>
                      <a:lnTo>
                        <a:pt x="115729" y="143495"/>
                      </a:lnTo>
                      <a:lnTo>
                        <a:pt x="118110" y="141971"/>
                      </a:lnTo>
                      <a:lnTo>
                        <a:pt x="118110" y="141971"/>
                      </a:lnTo>
                      <a:lnTo>
                        <a:pt x="119349" y="141114"/>
                      </a:lnTo>
                      <a:lnTo>
                        <a:pt x="119349" y="141114"/>
                      </a:lnTo>
                      <a:cubicBezTo>
                        <a:pt x="120185" y="140604"/>
                        <a:pt x="120981" y="140031"/>
                        <a:pt x="121730" y="139399"/>
                      </a:cubicBezTo>
                      <a:lnTo>
                        <a:pt x="121730" y="139399"/>
                      </a:lnTo>
                      <a:lnTo>
                        <a:pt x="122968" y="138352"/>
                      </a:lnTo>
                      <a:lnTo>
                        <a:pt x="122968" y="138352"/>
                      </a:lnTo>
                      <a:lnTo>
                        <a:pt x="125349" y="136351"/>
                      </a:lnTo>
                      <a:lnTo>
                        <a:pt x="125349" y="136351"/>
                      </a:lnTo>
                      <a:cubicBezTo>
                        <a:pt x="141417" y="122313"/>
                        <a:pt x="150564" y="101966"/>
                        <a:pt x="150400" y="80630"/>
                      </a:cubicBezTo>
                      <a:lnTo>
                        <a:pt x="150400" y="74248"/>
                      </a:lnTo>
                      <a:cubicBezTo>
                        <a:pt x="152402" y="71476"/>
                        <a:pt x="151778" y="67606"/>
                        <a:pt x="149006" y="65604"/>
                      </a:cubicBezTo>
                      <a:cubicBezTo>
                        <a:pt x="148022" y="64894"/>
                        <a:pt x="146850" y="64488"/>
                        <a:pt x="145638" y="644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A557267D-1519-ACE0-B953-F70B08ADD3AB}"/>
                </a:ext>
              </a:extLst>
            </p:cNvPr>
            <p:cNvGrpSpPr/>
            <p:nvPr/>
          </p:nvGrpSpPr>
          <p:grpSpPr>
            <a:xfrm>
              <a:off x="5185410" y="0"/>
              <a:ext cx="1821180" cy="6858001"/>
              <a:chOff x="5173980" y="-2"/>
              <a:chExt cx="1821180" cy="6858001"/>
            </a:xfrm>
          </p:grpSpPr>
          <p:pic>
            <p:nvPicPr>
              <p:cNvPr id="59" name="爱设计-1-11">
                <a:extLst>
                  <a:ext uri="{FF2B5EF4-FFF2-40B4-BE49-F238E27FC236}">
                    <a16:creationId xmlns:a16="http://schemas.microsoft.com/office/drawing/2014/main" id="{1B287F04-1893-E3B3-D7AD-4016D42CF35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238750" y="6605210"/>
                <a:ext cx="1756410" cy="252789"/>
              </a:xfrm>
              <a:custGeom>
                <a:avLst/>
                <a:gdLst>
                  <a:gd name="connsiteX0" fmla="*/ 0 w 6273328"/>
                  <a:gd name="connsiteY0" fmla="*/ 0 h 433330"/>
                  <a:gd name="connsiteX1" fmla="*/ 6273328 w 6273328"/>
                  <a:gd name="connsiteY1" fmla="*/ 0 h 433330"/>
                  <a:gd name="connsiteX2" fmla="*/ 6273328 w 6273328"/>
                  <a:gd name="connsiteY2" fmla="*/ 433330 h 433330"/>
                  <a:gd name="connsiteX3" fmla="*/ 0 w 6273328"/>
                  <a:gd name="connsiteY3" fmla="*/ 433330 h 433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73328" h="433330">
                    <a:moveTo>
                      <a:pt x="0" y="0"/>
                    </a:moveTo>
                    <a:lnTo>
                      <a:pt x="6273328" y="0"/>
                    </a:lnTo>
                    <a:lnTo>
                      <a:pt x="6273328" y="433330"/>
                    </a:lnTo>
                    <a:lnTo>
                      <a:pt x="0" y="433330"/>
                    </a:lnTo>
                    <a:close/>
                  </a:path>
                </a:pathLst>
              </a:custGeom>
            </p:spPr>
          </p:pic>
          <p:pic>
            <p:nvPicPr>
              <p:cNvPr id="60" name="爱设计-1-12">
                <a:extLst>
                  <a:ext uri="{FF2B5EF4-FFF2-40B4-BE49-F238E27FC236}">
                    <a16:creationId xmlns:a16="http://schemas.microsoft.com/office/drawing/2014/main" id="{B53E03F8-B6F0-63A5-0A0D-4D23A666E40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 flipV="1">
                <a:off x="5173980" y="-2"/>
                <a:ext cx="1821180" cy="252789"/>
              </a:xfrm>
              <a:custGeom>
                <a:avLst/>
                <a:gdLst>
                  <a:gd name="connsiteX0" fmla="*/ 0 w 6273328"/>
                  <a:gd name="connsiteY0" fmla="*/ 0 h 433330"/>
                  <a:gd name="connsiteX1" fmla="*/ 6273328 w 6273328"/>
                  <a:gd name="connsiteY1" fmla="*/ 0 h 433330"/>
                  <a:gd name="connsiteX2" fmla="*/ 6273328 w 6273328"/>
                  <a:gd name="connsiteY2" fmla="*/ 433330 h 433330"/>
                  <a:gd name="connsiteX3" fmla="*/ 0 w 6273328"/>
                  <a:gd name="connsiteY3" fmla="*/ 433330 h 433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73328" h="433330">
                    <a:moveTo>
                      <a:pt x="0" y="0"/>
                    </a:moveTo>
                    <a:lnTo>
                      <a:pt x="6273328" y="0"/>
                    </a:lnTo>
                    <a:lnTo>
                      <a:pt x="6273328" y="433330"/>
                    </a:lnTo>
                    <a:lnTo>
                      <a:pt x="0" y="433330"/>
                    </a:lnTo>
                    <a:close/>
                  </a:path>
                </a:pathLst>
              </a:custGeom>
            </p:spPr>
          </p:pic>
        </p:grpSp>
        <p:grpSp>
          <p:nvGrpSpPr>
            <p:cNvPr id="3" name="爱设计-1">
              <a:extLst>
                <a:ext uri="{FF2B5EF4-FFF2-40B4-BE49-F238E27FC236}">
                  <a16:creationId xmlns:a16="http://schemas.microsoft.com/office/drawing/2014/main" id="{F202EDE8-8E85-214A-3E32-F3DB7F57D49E}"/>
                </a:ext>
              </a:extLst>
            </p:cNvPr>
            <p:cNvGrpSpPr/>
            <p:nvPr/>
          </p:nvGrpSpPr>
          <p:grpSpPr>
            <a:xfrm>
              <a:off x="557834" y="512941"/>
              <a:ext cx="7242256" cy="795457"/>
              <a:chOff x="557834" y="512941"/>
              <a:chExt cx="7242256" cy="795457"/>
            </a:xfrm>
          </p:grpSpPr>
          <p:sp>
            <p:nvSpPr>
              <p:cNvPr id="4" name="爱设计-1-13">
                <a:extLst>
                  <a:ext uri="{FF2B5EF4-FFF2-40B4-BE49-F238E27FC236}">
                    <a16:creationId xmlns:a16="http://schemas.microsoft.com/office/drawing/2014/main" id="{9F1296BD-9CF7-D2CF-6AFF-00BD9F1960C3}"/>
                  </a:ext>
                </a:extLst>
              </p:cNvPr>
              <p:cNvSpPr txBox="1"/>
              <p:nvPr/>
            </p:nvSpPr>
            <p:spPr>
              <a:xfrm>
                <a:off x="557834" y="512941"/>
                <a:ext cx="7242256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宋体 Heavy" panose="02020900000000000000" pitchFamily="18" charset="-122"/>
                    <a:ea typeface="思源宋体 Heavy" panose="02020900000000000000" pitchFamily="18" charset="-122"/>
                    <a:cs typeface="OPPOSans B" panose="00020600040101010101" pitchFamily="18" charset="-122"/>
                    <a:sym typeface="OPPOSans B" panose="00020600040101010101" pitchFamily="18" charset="-122"/>
                  </a:rPr>
                  <a:t>演示，</a:t>
                </a:r>
                <a:r>
                  <a:rPr kumimoji="0" lang="zh-CN" altLang="en-US" sz="3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思源宋体 Heavy" panose="02020900000000000000" pitchFamily="18" charset="-122"/>
                    <a:ea typeface="思源宋体 Heavy" panose="02020900000000000000" pitchFamily="18" charset="-122"/>
                    <a:cs typeface="OPPOSans B" panose="00020600040101010101" pitchFamily="18" charset="-122"/>
                    <a:sym typeface="OPPOSans B" panose="00020600040101010101" pitchFamily="18" charset="-122"/>
                  </a:rPr>
                  <a:t>就用</a:t>
                </a:r>
                <a:r>
                  <a:rPr kumimoji="0" lang="zh-CN" altLang="en-US" sz="32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思源宋体 Heavy" panose="02020900000000000000" pitchFamily="18" charset="-122"/>
                    <a:ea typeface="思源宋体 Heavy" panose="02020900000000000000" pitchFamily="18" charset="-122"/>
                    <a:cs typeface="OPPOSans B" panose="00020600040101010101" pitchFamily="18" charset="-122"/>
                    <a:sym typeface="OPPOSans B" panose="00020600040101010101" pitchFamily="18" charset="-122"/>
                  </a:rPr>
                  <a:t>爱设计</a:t>
                </a:r>
              </a:p>
            </p:txBody>
          </p:sp>
          <p:sp>
            <p:nvSpPr>
              <p:cNvPr id="6" name="爱设计-1-14">
                <a:extLst>
                  <a:ext uri="{FF2B5EF4-FFF2-40B4-BE49-F238E27FC236}">
                    <a16:creationId xmlns:a16="http://schemas.microsoft.com/office/drawing/2014/main" id="{7491AE9D-2CAC-F33F-E509-58A3ABD2EC20}"/>
                  </a:ext>
                </a:extLst>
              </p:cNvPr>
              <p:cNvSpPr txBox="1"/>
              <p:nvPr/>
            </p:nvSpPr>
            <p:spPr>
              <a:xfrm>
                <a:off x="557834" y="1000621"/>
                <a:ext cx="2563318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cs typeface="OPPOSans B" panose="00020600040101010101" pitchFamily="18" charset="-122"/>
                    <a:sym typeface="OPPOSans B" panose="00020600040101010101" pitchFamily="18" charset="-122"/>
                  </a:rPr>
                  <a:t>ISHEJI PowerPoint Design</a:t>
                </a:r>
              </a:p>
            </p:txBody>
          </p:sp>
        </p:grpSp>
      </p:grpSp>
      <p:grpSp>
        <p:nvGrpSpPr>
          <p:cNvPr id="8" name="爱设计-2">
            <a:extLst>
              <a:ext uri="{FF2B5EF4-FFF2-40B4-BE49-F238E27FC236}">
                <a16:creationId xmlns:a16="http://schemas.microsoft.com/office/drawing/2014/main" id="{8A840B30-B6B6-D2B7-4F57-01880A44FF14}"/>
              </a:ext>
            </a:extLst>
          </p:cNvPr>
          <p:cNvGrpSpPr/>
          <p:nvPr/>
        </p:nvGrpSpPr>
        <p:grpSpPr>
          <a:xfrm>
            <a:off x="4405650" y="2767295"/>
            <a:ext cx="3119196" cy="1629779"/>
            <a:chOff x="9118840" y="6112555"/>
            <a:chExt cx="6238392" cy="3259557"/>
          </a:xfrm>
        </p:grpSpPr>
        <p:sp>
          <p:nvSpPr>
            <p:cNvPr id="9" name="爱设计-2-1">
              <a:extLst>
                <a:ext uri="{FF2B5EF4-FFF2-40B4-BE49-F238E27FC236}">
                  <a16:creationId xmlns:a16="http://schemas.microsoft.com/office/drawing/2014/main" id="{E64008EB-4D1B-05B7-24A1-787109751606}"/>
                </a:ext>
              </a:extLst>
            </p:cNvPr>
            <p:cNvSpPr/>
            <p:nvPr/>
          </p:nvSpPr>
          <p:spPr>
            <a:xfrm rot="1454761">
              <a:off x="9118840" y="6112555"/>
              <a:ext cx="6238392" cy="3259557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gradFill flip="none" rotWithShape="1">
                <a:gsLst>
                  <a:gs pos="50000">
                    <a:schemeClr val="accent1">
                      <a:alpha val="37000"/>
                    </a:schemeClr>
                  </a:gs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爱设计-2-2">
              <a:extLst>
                <a:ext uri="{FF2B5EF4-FFF2-40B4-BE49-F238E27FC236}">
                  <a16:creationId xmlns:a16="http://schemas.microsoft.com/office/drawing/2014/main" id="{5D2263E8-B00A-1F4E-F59F-46DCAFD04DFE}"/>
                </a:ext>
              </a:extLst>
            </p:cNvPr>
            <p:cNvSpPr/>
            <p:nvPr/>
          </p:nvSpPr>
          <p:spPr>
            <a:xfrm rot="20145239" flipH="1">
              <a:off x="9118840" y="6112555"/>
              <a:ext cx="6238392" cy="3259557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gradFill flip="none" rotWithShape="1">
                <a:gsLst>
                  <a:gs pos="50000">
                    <a:schemeClr val="accent1">
                      <a:alpha val="37000"/>
                    </a:schemeClr>
                  </a:gs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爱设计-2-3">
              <a:extLst>
                <a:ext uri="{FF2B5EF4-FFF2-40B4-BE49-F238E27FC236}">
                  <a16:creationId xmlns:a16="http://schemas.microsoft.com/office/drawing/2014/main" id="{1D60ACCD-DF2C-E6F1-10AE-8D1E1054C618}"/>
                </a:ext>
              </a:extLst>
            </p:cNvPr>
            <p:cNvSpPr/>
            <p:nvPr/>
          </p:nvSpPr>
          <p:spPr>
            <a:xfrm rot="20145239" flipH="1">
              <a:off x="9378649" y="6292467"/>
              <a:ext cx="5626703" cy="2939950"/>
            </a:xfrm>
            <a:prstGeom prst="ellipse">
              <a:avLst/>
            </a:prstGeom>
            <a:noFill/>
            <a:ln>
              <a:gradFill flip="none" rotWithShape="1">
                <a:gsLst>
                  <a:gs pos="50000">
                    <a:schemeClr val="accent1">
                      <a:alpha val="37000"/>
                    </a:schemeClr>
                  </a:gs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爱设计-2-4">
              <a:extLst>
                <a:ext uri="{FF2B5EF4-FFF2-40B4-BE49-F238E27FC236}">
                  <a16:creationId xmlns:a16="http://schemas.microsoft.com/office/drawing/2014/main" id="{85C5A238-7F4F-0362-21A3-213FB8A5A219}"/>
                </a:ext>
              </a:extLst>
            </p:cNvPr>
            <p:cNvSpPr/>
            <p:nvPr/>
          </p:nvSpPr>
          <p:spPr>
            <a:xfrm rot="1454761">
              <a:off x="9338886" y="6270920"/>
              <a:ext cx="5626703" cy="2939950"/>
            </a:xfrm>
            <a:prstGeom prst="ellipse">
              <a:avLst/>
            </a:prstGeom>
            <a:noFill/>
            <a:ln>
              <a:gradFill flip="none" rotWithShape="1">
                <a:gsLst>
                  <a:gs pos="50000">
                    <a:schemeClr val="accent1">
                      <a:alpha val="37000"/>
                    </a:schemeClr>
                  </a:gs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爱设计-3">
            <a:extLst>
              <a:ext uri="{FF2B5EF4-FFF2-40B4-BE49-F238E27FC236}">
                <a16:creationId xmlns:a16="http://schemas.microsoft.com/office/drawing/2014/main" id="{D8BB6613-F932-7DF1-EE3D-DA2EBE3A180C}"/>
              </a:ext>
            </a:extLst>
          </p:cNvPr>
          <p:cNvSpPr txBox="1"/>
          <p:nvPr/>
        </p:nvSpPr>
        <p:spPr>
          <a:xfrm>
            <a:off x="1131379" y="2640179"/>
            <a:ext cx="2617110" cy="30504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algn="r">
              <a:lnSpc>
                <a:spcPct val="100000"/>
              </a:lnSpc>
            </a:pPr>
            <a:r>
              <a:rPr lang="en-US" altLang="zh-CN" sz="20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Strengths </a:t>
            </a:r>
            <a:r>
              <a:rPr lang="zh-CN" altLang="en-US" sz="20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优势</a:t>
            </a:r>
            <a:endParaRPr lang="zh-CN" altLang="en-US" sz="900" dirty="0">
              <a:solidFill>
                <a:schemeClr val="accent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4" name="爱设计-4">
            <a:extLst>
              <a:ext uri="{FF2B5EF4-FFF2-40B4-BE49-F238E27FC236}">
                <a16:creationId xmlns:a16="http://schemas.microsoft.com/office/drawing/2014/main" id="{450DA281-C6D6-20BF-3BE4-76569011649C}"/>
              </a:ext>
            </a:extLst>
          </p:cNvPr>
          <p:cNvSpPr txBox="1"/>
          <p:nvPr/>
        </p:nvSpPr>
        <p:spPr>
          <a:xfrm>
            <a:off x="1131379" y="3002793"/>
            <a:ext cx="2617110" cy="2287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通过海报、文章、视频、音频、直播等形式创造优质内容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15" name="爱设计-5">
            <a:extLst>
              <a:ext uri="{FF2B5EF4-FFF2-40B4-BE49-F238E27FC236}">
                <a16:creationId xmlns:a16="http://schemas.microsoft.com/office/drawing/2014/main" id="{32C79020-4E9A-D46A-5CA6-B379B2BDD8C8}"/>
              </a:ext>
            </a:extLst>
          </p:cNvPr>
          <p:cNvSpPr txBox="1"/>
          <p:nvPr/>
        </p:nvSpPr>
        <p:spPr>
          <a:xfrm>
            <a:off x="857586" y="3801954"/>
            <a:ext cx="2891118" cy="30504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algn="r">
              <a:lnSpc>
                <a:spcPct val="100000"/>
              </a:lnSpc>
            </a:pPr>
            <a:r>
              <a:rPr lang="en-US" altLang="zh-CN" sz="2000" dirty="0">
                <a:solidFill>
                  <a:schemeClr val="accent2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Opportunities </a:t>
            </a:r>
            <a:r>
              <a:rPr lang="zh-CN" altLang="en-US" sz="2000" dirty="0">
                <a:solidFill>
                  <a:schemeClr val="accent2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机遇</a:t>
            </a:r>
            <a:endParaRPr lang="zh-CN" altLang="en-US" sz="900">
              <a:solidFill>
                <a:schemeClr val="accent2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6" name="爱设计-6">
            <a:extLst>
              <a:ext uri="{FF2B5EF4-FFF2-40B4-BE49-F238E27FC236}">
                <a16:creationId xmlns:a16="http://schemas.microsoft.com/office/drawing/2014/main" id="{9DF8E1BE-4921-57BE-5DD2-F345B87FA7C8}"/>
              </a:ext>
            </a:extLst>
          </p:cNvPr>
          <p:cNvSpPr txBox="1"/>
          <p:nvPr/>
        </p:nvSpPr>
        <p:spPr>
          <a:xfrm>
            <a:off x="1131380" y="4159472"/>
            <a:ext cx="2617109" cy="2287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以优质内容作为营销输出核心，承载品牌内核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18" name="爱设计-7">
            <a:extLst>
              <a:ext uri="{FF2B5EF4-FFF2-40B4-BE49-F238E27FC236}">
                <a16:creationId xmlns:a16="http://schemas.microsoft.com/office/drawing/2014/main" id="{7283B5EF-B443-2F10-1C80-8C27ECEFA426}"/>
              </a:ext>
            </a:extLst>
          </p:cNvPr>
          <p:cNvSpPr txBox="1"/>
          <p:nvPr/>
        </p:nvSpPr>
        <p:spPr>
          <a:xfrm>
            <a:off x="8462678" y="2640179"/>
            <a:ext cx="2597943" cy="30504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000" dirty="0">
                <a:solidFill>
                  <a:schemeClr val="accent2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劣势 </a:t>
            </a:r>
            <a:r>
              <a:rPr lang="en-US" altLang="zh-CN" sz="2000" dirty="0">
                <a:solidFill>
                  <a:schemeClr val="accent2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Weaknesses</a:t>
            </a:r>
            <a:endParaRPr lang="zh-CN" altLang="en-US" sz="900" dirty="0">
              <a:solidFill>
                <a:schemeClr val="accent2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9" name="爱设计-8">
            <a:extLst>
              <a:ext uri="{FF2B5EF4-FFF2-40B4-BE49-F238E27FC236}">
                <a16:creationId xmlns:a16="http://schemas.microsoft.com/office/drawing/2014/main" id="{8B8B0C17-CAD0-5FD1-8B68-24353944AF33}"/>
              </a:ext>
            </a:extLst>
          </p:cNvPr>
          <p:cNvSpPr txBox="1"/>
          <p:nvPr/>
        </p:nvSpPr>
        <p:spPr>
          <a:xfrm>
            <a:off x="8462678" y="3002793"/>
            <a:ext cx="2597942" cy="45756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基于全社交媒体平台进行全域流量整合营销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20" name="爱设计-9">
            <a:extLst>
              <a:ext uri="{FF2B5EF4-FFF2-40B4-BE49-F238E27FC236}">
                <a16:creationId xmlns:a16="http://schemas.microsoft.com/office/drawing/2014/main" id="{897B2238-9875-0C05-B3DD-F842C895D038}"/>
              </a:ext>
            </a:extLst>
          </p:cNvPr>
          <p:cNvSpPr txBox="1"/>
          <p:nvPr/>
        </p:nvSpPr>
        <p:spPr>
          <a:xfrm>
            <a:off x="8462678" y="3801954"/>
            <a:ext cx="2617110" cy="30504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威胁 </a:t>
            </a:r>
            <a:r>
              <a:rPr lang="en-US" altLang="zh-CN" sz="20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Threats</a:t>
            </a:r>
            <a:endParaRPr lang="zh-CN" altLang="en-US" sz="900" dirty="0">
              <a:solidFill>
                <a:schemeClr val="accent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1" name="爱设计-10">
            <a:extLst>
              <a:ext uri="{FF2B5EF4-FFF2-40B4-BE49-F238E27FC236}">
                <a16:creationId xmlns:a16="http://schemas.microsoft.com/office/drawing/2014/main" id="{C4992F2A-DF14-AF5C-2681-408802C776AB}"/>
              </a:ext>
            </a:extLst>
          </p:cNvPr>
          <p:cNvSpPr txBox="1"/>
          <p:nvPr/>
        </p:nvSpPr>
        <p:spPr>
          <a:xfrm>
            <a:off x="8462678" y="4159472"/>
            <a:ext cx="2617110" cy="45756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在不同流量平台开设个人账户，传递品牌声量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22" name="爱设计-11">
            <a:extLst>
              <a:ext uri="{FF2B5EF4-FFF2-40B4-BE49-F238E27FC236}">
                <a16:creationId xmlns:a16="http://schemas.microsoft.com/office/drawing/2014/main" id="{31CBFE42-7DAA-0F7A-94A6-EE9E0458BC60}"/>
              </a:ext>
            </a:extLst>
          </p:cNvPr>
          <p:cNvSpPr txBox="1">
            <a:spLocks/>
          </p:cNvSpPr>
          <p:nvPr/>
        </p:nvSpPr>
        <p:spPr>
          <a:xfrm>
            <a:off x="4821770" y="3250504"/>
            <a:ext cx="2286957" cy="29401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algn="ctr" defTabSz="913765">
              <a:buSzPct val="25000"/>
              <a:defRPr/>
            </a:pPr>
            <a:r>
              <a:rPr lang="zh-CN" altLang="en-US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Arial" panose="020B0604020202020204" pitchFamily="34" charset="0"/>
              </a:rPr>
              <a:t>内容智能流转</a:t>
            </a:r>
          </a:p>
        </p:txBody>
      </p:sp>
      <p:sp>
        <p:nvSpPr>
          <p:cNvPr id="23" name="爱设计-12">
            <a:extLst>
              <a:ext uri="{FF2B5EF4-FFF2-40B4-BE49-F238E27FC236}">
                <a16:creationId xmlns:a16="http://schemas.microsoft.com/office/drawing/2014/main" id="{3DA7BD6D-F84D-7C07-D380-9081F9B2831F}"/>
              </a:ext>
            </a:extLst>
          </p:cNvPr>
          <p:cNvSpPr txBox="1">
            <a:spLocks/>
          </p:cNvSpPr>
          <p:nvPr/>
        </p:nvSpPr>
        <p:spPr>
          <a:xfrm>
            <a:off x="4821770" y="3544521"/>
            <a:ext cx="2286957" cy="22012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algn="ctr" defTabSz="913765">
              <a:buSzPct val="25000"/>
              <a:defRPr/>
            </a:pPr>
            <a:r>
              <a:rPr lang="en-US" altLang="zh-CN" sz="1000" dirty="0">
                <a:solidFill>
                  <a:schemeClr val="accent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Arial" panose="020B0604020202020204" pitchFamily="34" charset="0"/>
              </a:rPr>
              <a:t>Intelligent flow of content</a:t>
            </a:r>
          </a:p>
        </p:txBody>
      </p:sp>
      <p:sp>
        <p:nvSpPr>
          <p:cNvPr id="24" name="爱设计-13">
            <a:extLst>
              <a:ext uri="{FF2B5EF4-FFF2-40B4-BE49-F238E27FC236}">
                <a16:creationId xmlns:a16="http://schemas.microsoft.com/office/drawing/2014/main" id="{03025183-D94C-483D-31AE-5E37CC2B04E5}"/>
              </a:ext>
            </a:extLst>
          </p:cNvPr>
          <p:cNvSpPr txBox="1"/>
          <p:nvPr/>
        </p:nvSpPr>
        <p:spPr>
          <a:xfrm>
            <a:off x="3846884" y="2571902"/>
            <a:ext cx="53721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48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S</a:t>
            </a:r>
            <a:endParaRPr lang="zh-CN" altLang="en-US" sz="4800" dirty="0">
              <a:solidFill>
                <a:schemeClr val="accent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5" name="爱设计-14">
            <a:extLst>
              <a:ext uri="{FF2B5EF4-FFF2-40B4-BE49-F238E27FC236}">
                <a16:creationId xmlns:a16="http://schemas.microsoft.com/office/drawing/2014/main" id="{4AF3152D-777C-3BF4-5090-5A236477EBAA}"/>
              </a:ext>
            </a:extLst>
          </p:cNvPr>
          <p:cNvSpPr txBox="1"/>
          <p:nvPr/>
        </p:nvSpPr>
        <p:spPr>
          <a:xfrm>
            <a:off x="7560269" y="2571902"/>
            <a:ext cx="53721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800" dirty="0">
                <a:solidFill>
                  <a:schemeClr val="accent2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W</a:t>
            </a:r>
            <a:endParaRPr lang="zh-CN" altLang="en-US" sz="4800" dirty="0">
              <a:solidFill>
                <a:schemeClr val="accent2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6" name="爱设计-15">
            <a:extLst>
              <a:ext uri="{FF2B5EF4-FFF2-40B4-BE49-F238E27FC236}">
                <a16:creationId xmlns:a16="http://schemas.microsoft.com/office/drawing/2014/main" id="{6623D11B-294E-974B-82DC-C3484C95F1A4}"/>
              </a:ext>
            </a:extLst>
          </p:cNvPr>
          <p:cNvSpPr txBox="1"/>
          <p:nvPr/>
        </p:nvSpPr>
        <p:spPr>
          <a:xfrm>
            <a:off x="7673076" y="3708258"/>
            <a:ext cx="809044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0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T</a:t>
            </a:r>
            <a:endParaRPr lang="zh-CN" altLang="en-US" sz="5000" dirty="0">
              <a:solidFill>
                <a:schemeClr val="accent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7" name="爱设计-16">
            <a:extLst>
              <a:ext uri="{FF2B5EF4-FFF2-40B4-BE49-F238E27FC236}">
                <a16:creationId xmlns:a16="http://schemas.microsoft.com/office/drawing/2014/main" id="{888B24D9-2652-4250-7D7A-EB948C211D01}"/>
              </a:ext>
            </a:extLst>
          </p:cNvPr>
          <p:cNvSpPr txBox="1"/>
          <p:nvPr/>
        </p:nvSpPr>
        <p:spPr>
          <a:xfrm>
            <a:off x="3788269" y="3708258"/>
            <a:ext cx="809044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000" dirty="0">
                <a:solidFill>
                  <a:schemeClr val="accent2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O</a:t>
            </a:r>
            <a:endParaRPr lang="zh-CN" altLang="en-US" sz="5000" dirty="0">
              <a:solidFill>
                <a:schemeClr val="accent2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8" name="爱设计-17">
            <a:extLst>
              <a:ext uri="{FF2B5EF4-FFF2-40B4-BE49-F238E27FC236}">
                <a16:creationId xmlns:a16="http://schemas.microsoft.com/office/drawing/2014/main" id="{2DF14ECE-843D-81E8-BB31-CD78AD581A9B}"/>
              </a:ext>
            </a:extLst>
          </p:cNvPr>
          <p:cNvSpPr/>
          <p:nvPr/>
        </p:nvSpPr>
        <p:spPr>
          <a:xfrm>
            <a:off x="4476417" y="2839738"/>
            <a:ext cx="146539" cy="146539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/>
          </a:p>
        </p:txBody>
      </p:sp>
      <p:sp>
        <p:nvSpPr>
          <p:cNvPr id="29" name="爱设计-18">
            <a:extLst>
              <a:ext uri="{FF2B5EF4-FFF2-40B4-BE49-F238E27FC236}">
                <a16:creationId xmlns:a16="http://schemas.microsoft.com/office/drawing/2014/main" id="{61E9C198-EFCC-BE9A-05D2-34C9220B16B4}"/>
              </a:ext>
            </a:extLst>
          </p:cNvPr>
          <p:cNvSpPr/>
          <p:nvPr/>
        </p:nvSpPr>
        <p:spPr>
          <a:xfrm>
            <a:off x="7381980" y="3178497"/>
            <a:ext cx="81868" cy="81867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/>
          </a:p>
        </p:txBody>
      </p:sp>
      <p:sp>
        <p:nvSpPr>
          <p:cNvPr id="30" name="爱设计-19">
            <a:extLst>
              <a:ext uri="{FF2B5EF4-FFF2-40B4-BE49-F238E27FC236}">
                <a16:creationId xmlns:a16="http://schemas.microsoft.com/office/drawing/2014/main" id="{8155C192-74A3-6049-20F6-637F1DE01139}"/>
              </a:ext>
            </a:extLst>
          </p:cNvPr>
          <p:cNvSpPr/>
          <p:nvPr/>
        </p:nvSpPr>
        <p:spPr>
          <a:xfrm>
            <a:off x="7306311" y="4145494"/>
            <a:ext cx="146539" cy="146539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/>
          </a:p>
        </p:txBody>
      </p:sp>
      <p:sp>
        <p:nvSpPr>
          <p:cNvPr id="31" name="爱设计-20">
            <a:extLst>
              <a:ext uri="{FF2B5EF4-FFF2-40B4-BE49-F238E27FC236}">
                <a16:creationId xmlns:a16="http://schemas.microsoft.com/office/drawing/2014/main" id="{E3414E16-7B10-ADC7-FF9C-77F55930E1B8}"/>
              </a:ext>
            </a:extLst>
          </p:cNvPr>
          <p:cNvSpPr/>
          <p:nvPr/>
        </p:nvSpPr>
        <p:spPr>
          <a:xfrm>
            <a:off x="4452377" y="4106994"/>
            <a:ext cx="111769" cy="111769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/>
          </a:p>
        </p:txBody>
      </p:sp>
      <p:sp>
        <p:nvSpPr>
          <p:cNvPr id="32" name="爱设计-21">
            <a:extLst>
              <a:ext uri="{FF2B5EF4-FFF2-40B4-BE49-F238E27FC236}">
                <a16:creationId xmlns:a16="http://schemas.microsoft.com/office/drawing/2014/main" id="{EF2BBDAF-C2BC-E870-2FC7-063240891377}"/>
              </a:ext>
            </a:extLst>
          </p:cNvPr>
          <p:cNvSpPr txBox="1">
            <a:spLocks/>
          </p:cNvSpPr>
          <p:nvPr/>
        </p:nvSpPr>
        <p:spPr>
          <a:xfrm>
            <a:off x="673101" y="5315450"/>
            <a:ext cx="10845798" cy="81946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爱设计是一家智能创意科技公司，是国内领先的内容创意全链路服务公司，致力于构建“创意资源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+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智能创作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+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内容</a:t>
            </a:r>
            <a:b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</a:b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管理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+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投放分发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+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数据监测的内容创意全链路平台，在“内容为王”的数字化时代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,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技术正在全面改变内容行业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.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3429354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heme/theme1.xml><?xml version="1.0" encoding="utf-8"?>
<a:theme xmlns:a="http://schemas.openxmlformats.org/drawingml/2006/main" name="Office 主题​​">
  <a:themeElements>
    <a:clrScheme name="166, 145, 11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69171"/>
      </a:accent1>
      <a:accent2>
        <a:srgbClr val="A69171"/>
      </a:accent2>
      <a:accent3>
        <a:srgbClr val="A69171"/>
      </a:accent3>
      <a:accent4>
        <a:srgbClr val="A69171"/>
      </a:accent4>
      <a:accent5>
        <a:srgbClr val="A69171"/>
      </a:accent5>
      <a:accent6>
        <a:srgbClr val="A69171"/>
      </a:accent6>
      <a:hlink>
        <a:srgbClr val="000000"/>
      </a:hlink>
      <a:folHlink>
        <a:srgbClr val="000000"/>
      </a:folHlink>
    </a:clrScheme>
    <a:fontScheme name="自定义 2">
      <a:majorFont>
        <a:latin typeface="OPPOSans H"/>
        <a:ea typeface="OPPOSans H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6213</TotalTime>
  <Words>1612</Words>
  <Application>Microsoft Office PowerPoint</Application>
  <PresentationFormat>宽屏</PresentationFormat>
  <Paragraphs>223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OPPOSans H</vt:lpstr>
      <vt:lpstr>OPPOSans L</vt:lpstr>
      <vt:lpstr>OPPOSans R</vt:lpstr>
      <vt:lpstr>等线</vt:lpstr>
      <vt:lpstr>思源宋体 Heavy</vt:lpstr>
      <vt:lpstr>思源宋体 Medium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文艺清新中国风用户激活项目年终汇报ppt模板</dc:title>
  <dc:creator>爱设计PPT</dc:creator>
  <cp:keywords>51PPT模板网</cp:keywords>
  <dc:description>www.51pptmoban.com</dc:description>
  <cp:lastModifiedBy>Power user</cp:lastModifiedBy>
  <cp:revision>922</cp:revision>
  <dcterms:created xsi:type="dcterms:W3CDTF">2022-08-02T07:45:18Z</dcterms:created>
  <dcterms:modified xsi:type="dcterms:W3CDTF">2023-01-05T11:15:29Z</dcterms:modified>
</cp:coreProperties>
</file>