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4" r:id="rId2"/>
    <p:sldId id="257" r:id="rId3"/>
    <p:sldId id="268" r:id="rId4"/>
    <p:sldId id="266" r:id="rId5"/>
    <p:sldId id="1128" r:id="rId6"/>
    <p:sldId id="1129" r:id="rId7"/>
    <p:sldId id="1127" r:id="rId8"/>
    <p:sldId id="265" r:id="rId9"/>
    <p:sldId id="1130" r:id="rId10"/>
    <p:sldId id="260" r:id="rId11"/>
    <p:sldId id="1131" r:id="rId12"/>
    <p:sldId id="1126" r:id="rId13"/>
    <p:sldId id="1132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" initials="M" lastIdx="1" clrIdx="0">
    <p:extLst>
      <p:ext uri="{19B8F6BF-5375-455C-9EA6-DF929625EA0E}">
        <p15:presenceInfo xmlns:p15="http://schemas.microsoft.com/office/powerpoint/2012/main" userId="M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AFEB"/>
    <a:srgbClr val="CFF1FC"/>
    <a:srgbClr val="FFE490"/>
    <a:srgbClr val="FFCE36"/>
    <a:srgbClr val="D5F5FD"/>
    <a:srgbClr val="FFFFFF"/>
    <a:srgbClr val="D3F3FD"/>
    <a:srgbClr val="399BE7"/>
    <a:srgbClr val="D6F3FA"/>
    <a:srgbClr val="1085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28" autoAdjust="0"/>
    <p:restoredTop sz="96154" autoAdjust="0"/>
  </p:normalViewPr>
  <p:slideViewPr>
    <p:cSldViewPr snapToGrid="0">
      <p:cViewPr>
        <p:scale>
          <a:sx n="50" d="100"/>
          <a:sy n="50" d="100"/>
        </p:scale>
        <p:origin x="1866" y="133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defRPr>
            </a:lvl1pPr>
          </a:lstStyle>
          <a:p>
            <a:fld id="{A61672A9-B79A-4289-A309-93BB8018EA99}" type="datetimeFigureOut">
              <a:rPr lang="zh-CN" altLang="en-US" smtClean="0"/>
              <a:pPr/>
              <a:t>2023/1/5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defRPr>
            </a:lvl1pPr>
          </a:lstStyle>
          <a:p>
            <a:fld id="{38C0F8D6-B28E-4768-ADD8-C290115B139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0924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2.0 55 Regular" panose="00020600040101010101" pitchFamily="18" charset="-122"/>
        <a:ea typeface="阿里巴巴普惠体 2.0 55 Regula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2.0 55 Regular" panose="00020600040101010101" pitchFamily="18" charset="-122"/>
        <a:ea typeface="阿里巴巴普惠体 2.0 55 Regula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2.0 55 Regular" panose="00020600040101010101" pitchFamily="18" charset="-122"/>
        <a:ea typeface="阿里巴巴普惠体 2.0 55 Regula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2.0 55 Regular" panose="00020600040101010101" pitchFamily="18" charset="-122"/>
        <a:ea typeface="阿里巴巴普惠体 2.0 55 Regula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2.0 55 Regular" panose="00020600040101010101" pitchFamily="18" charset="-122"/>
        <a:ea typeface="阿里巴巴普惠体 2.0 55 Regula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0F8D6-B28E-4768-ADD8-C290115B139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264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0F8D6-B28E-4768-ADD8-C290115B139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782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0F8D6-B28E-4768-ADD8-C290115B139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384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illfish.rOGoFv">
            <a:extLst>
              <a:ext uri="{FF2B5EF4-FFF2-40B4-BE49-F238E27FC236}">
                <a16:creationId xmlns:a16="http://schemas.microsoft.com/office/drawing/2014/main" id="{03B91FD7-E745-41A1-8066-67A1A87178B3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93" b="38293"/>
          <a:stretch>
            <a:fillRect/>
          </a:stretch>
        </p:blipFill>
        <p:spPr>
          <a:xfrm rot="10800000" flipH="1" flipV="1">
            <a:off x="0" y="0"/>
            <a:ext cx="12191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94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illfish.rOGoFv">
            <a:extLst>
              <a:ext uri="{FF2B5EF4-FFF2-40B4-BE49-F238E27FC236}">
                <a16:creationId xmlns:a16="http://schemas.microsoft.com/office/drawing/2014/main" id="{F7AA8AE3-955D-485A-B71A-E568D51BCA0A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93" b="38293"/>
          <a:stretch>
            <a:fillRect/>
          </a:stretch>
        </p:blipFill>
        <p:spPr>
          <a:xfrm rot="10800000" flipH="1" flipV="1">
            <a:off x="0" y="0"/>
            <a:ext cx="12191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05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素材集市酷方体" panose="02010600010101010101" pitchFamily="2" charset="-122"/>
                <a:ea typeface="素材集市酷方体" panose="02010600010101010101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素材集市酷方体" panose="02010600010101010101" pitchFamily="2" charset="-122"/>
              <a:ea typeface="素材集市酷方体" panose="0201060001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素材集市酷方体" panose="02010600010101010101" pitchFamily="2" charset="-122"/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169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1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44" userDrawn="1">
          <p15:clr>
            <a:srgbClr val="F26B43"/>
          </p15:clr>
        </p15:guide>
        <p15:guide id="4" orient="horz" pos="3968" userDrawn="1">
          <p15:clr>
            <a:srgbClr val="F26B43"/>
          </p15:clr>
        </p15:guide>
        <p15:guide id="5" pos="456" userDrawn="1">
          <p15:clr>
            <a:srgbClr val="F26B43"/>
          </p15:clr>
        </p15:guide>
        <p15:guide id="6" pos="7216" userDrawn="1">
          <p15:clr>
            <a:srgbClr val="F26B43"/>
          </p15:clr>
        </p15:guide>
        <p15:guide id="7" orient="horz" pos="6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01FFEE3-424B-83C0-15DD-42DDA27FCCA8}"/>
              </a:ext>
            </a:extLst>
          </p:cNvPr>
          <p:cNvSpPr/>
          <p:nvPr/>
        </p:nvSpPr>
        <p:spPr>
          <a:xfrm rot="6553616">
            <a:off x="-332667" y="-470961"/>
            <a:ext cx="3010536" cy="2846922"/>
          </a:xfrm>
          <a:custGeom>
            <a:avLst/>
            <a:gdLst>
              <a:gd name="connsiteX0" fmla="*/ 991565 w 3010536"/>
              <a:gd name="connsiteY0" fmla="*/ 2846922 h 2846922"/>
              <a:gd name="connsiteX1" fmla="*/ 0 w 3010536"/>
              <a:gd name="connsiteY1" fmla="*/ 3839 h 2846922"/>
              <a:gd name="connsiteX2" fmla="*/ 133696 w 3010536"/>
              <a:gd name="connsiteY2" fmla="*/ 30 h 2846922"/>
              <a:gd name="connsiteX3" fmla="*/ 1123227 w 3010536"/>
              <a:gd name="connsiteY3" fmla="*/ 216187 h 2846922"/>
              <a:gd name="connsiteX4" fmla="*/ 1634980 w 3010536"/>
              <a:gd name="connsiteY4" fmla="*/ 1090382 h 2846922"/>
              <a:gd name="connsiteX5" fmla="*/ 2531458 w 3010536"/>
              <a:gd name="connsiteY5" fmla="*/ 1543948 h 2846922"/>
              <a:gd name="connsiteX6" fmla="*/ 2876824 w 3010536"/>
              <a:gd name="connsiteY6" fmla="*/ 1889138 h 2846922"/>
              <a:gd name="connsiteX7" fmla="*/ 3004001 w 3010536"/>
              <a:gd name="connsiteY7" fmla="*/ 2124488 h 2846922"/>
              <a:gd name="connsiteX8" fmla="*/ 3010536 w 3010536"/>
              <a:gd name="connsiteY8" fmla="*/ 2142777 h 284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0536" h="2846922">
                <a:moveTo>
                  <a:pt x="991565" y="2846922"/>
                </a:moveTo>
                <a:lnTo>
                  <a:pt x="0" y="3839"/>
                </a:lnTo>
                <a:lnTo>
                  <a:pt x="133696" y="30"/>
                </a:lnTo>
                <a:cubicBezTo>
                  <a:pt x="482791" y="-1290"/>
                  <a:pt x="852851" y="40357"/>
                  <a:pt x="1123227" y="216187"/>
                </a:cubicBezTo>
                <a:cubicBezTo>
                  <a:pt x="1480609" y="447986"/>
                  <a:pt x="1489972" y="773837"/>
                  <a:pt x="1634980" y="1090382"/>
                </a:cubicBezTo>
                <a:cubicBezTo>
                  <a:pt x="1771950" y="1388843"/>
                  <a:pt x="2236719" y="1379273"/>
                  <a:pt x="2531458" y="1543948"/>
                </a:cubicBezTo>
                <a:cubicBezTo>
                  <a:pt x="2684088" y="1629421"/>
                  <a:pt x="2790482" y="1757465"/>
                  <a:pt x="2876824" y="1889138"/>
                </a:cubicBezTo>
                <a:cubicBezTo>
                  <a:pt x="2926293" y="1964133"/>
                  <a:pt x="2970762" y="2043230"/>
                  <a:pt x="3004001" y="2124488"/>
                </a:cubicBezTo>
                <a:lnTo>
                  <a:pt x="3010536" y="2142777"/>
                </a:ln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06" name="文本框 405">
            <a:extLst>
              <a:ext uri="{FF2B5EF4-FFF2-40B4-BE49-F238E27FC236}">
                <a16:creationId xmlns:a16="http://schemas.microsoft.com/office/drawing/2014/main" id="{9FA6D858-0EDC-495A-B8AF-2851CDC35C3E}"/>
              </a:ext>
            </a:extLst>
          </p:cNvPr>
          <p:cNvSpPr txBox="1"/>
          <p:nvPr/>
        </p:nvSpPr>
        <p:spPr>
          <a:xfrm>
            <a:off x="699079" y="2681075"/>
            <a:ext cx="4693593" cy="1015663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8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工作汇报模板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6F214A4-22C6-871F-14CB-986CEC0A12F3}"/>
              </a:ext>
            </a:extLst>
          </p:cNvPr>
          <p:cNvGrpSpPr/>
          <p:nvPr/>
        </p:nvGrpSpPr>
        <p:grpSpPr>
          <a:xfrm>
            <a:off x="734036" y="1936691"/>
            <a:ext cx="2105269" cy="602782"/>
            <a:chOff x="734036" y="1936691"/>
            <a:chExt cx="2105269" cy="602782"/>
          </a:xfrm>
        </p:grpSpPr>
        <p:sp>
          <p:nvSpPr>
            <p:cNvPr id="173" name="矩形: 圆角 172">
              <a:extLst>
                <a:ext uri="{FF2B5EF4-FFF2-40B4-BE49-F238E27FC236}">
                  <a16:creationId xmlns:a16="http://schemas.microsoft.com/office/drawing/2014/main" id="{2CD91274-54A4-4793-B65F-EF3FD327FAF9}"/>
                </a:ext>
              </a:extLst>
            </p:cNvPr>
            <p:cNvSpPr/>
            <p:nvPr/>
          </p:nvSpPr>
          <p:spPr>
            <a:xfrm>
              <a:off x="734036" y="1936691"/>
              <a:ext cx="2105269" cy="602782"/>
            </a:xfrm>
            <a:prstGeom prst="roundRect">
              <a:avLst>
                <a:gd name="adj" fmla="val 15046"/>
              </a:avLst>
            </a:prstGeom>
            <a:gradFill>
              <a:gsLst>
                <a:gs pos="0">
                  <a:schemeClr val="accent3">
                    <a:lumMod val="40000"/>
                    <a:lumOff val="60000"/>
                  </a:schemeClr>
                </a:gs>
                <a:gs pos="100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33A7815D-5BA8-4336-A808-22A275AEC655}"/>
                </a:ext>
              </a:extLst>
            </p:cNvPr>
            <p:cNvSpPr txBox="1"/>
            <p:nvPr/>
          </p:nvSpPr>
          <p:spPr>
            <a:xfrm>
              <a:off x="885406" y="2007159"/>
              <a:ext cx="1790555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zh-CN"/>
              </a:defPPr>
              <a:lvl1pPr>
                <a:defRPr kumimoji="0" sz="3200" b="1" i="0" u="none" strike="noStrike" cap="none" spc="0" normalizeH="0" baseline="0">
                  <a:ln w="12700"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</a:ln>
                  <a:noFill/>
                  <a:effectLst/>
                  <a:uLnTx/>
                  <a:uFillTx/>
                  <a:latin typeface="字制区喜脉体"/>
                  <a:ea typeface="字制区喜脉体"/>
                </a:defRPr>
              </a:lvl1pPr>
            </a:lstStyle>
            <a:p>
              <a:r>
                <a:rPr lang="en-US" altLang="zh-CN" dirty="0">
                  <a:ln w="12700">
                    <a:solidFill>
                      <a:schemeClr val="accent3"/>
                    </a:solidFill>
                  </a:ln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202X</a:t>
              </a:r>
              <a:r>
                <a:rPr lang="zh-CN" altLang="en-US" dirty="0">
                  <a:ln w="12700">
                    <a:solidFill>
                      <a:schemeClr val="accent3"/>
                    </a:solidFill>
                  </a:ln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年度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6081F74-6874-4639-8A12-CAD86F760916}"/>
              </a:ext>
            </a:extLst>
          </p:cNvPr>
          <p:cNvSpPr txBox="1"/>
          <p:nvPr/>
        </p:nvSpPr>
        <p:spPr>
          <a:xfrm>
            <a:off x="704537" y="5027191"/>
            <a:ext cx="4703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>
                    <a:alpha val="1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Work</a:t>
            </a:r>
          </a:p>
          <a:p>
            <a:r>
              <a:rPr lang="en-US" altLang="zh-CN" sz="3600" dirty="0">
                <a:solidFill>
                  <a:schemeClr val="accent1">
                    <a:alpha val="1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Debriefing</a:t>
            </a:r>
          </a:p>
        </p:txBody>
      </p:sp>
      <p:pic>
        <p:nvPicPr>
          <p:cNvPr id="246" name="图片 245" descr="图片包含 前, 水, 夜空, 日落&#10;&#10;描述已自动生成">
            <a:extLst>
              <a:ext uri="{FF2B5EF4-FFF2-40B4-BE49-F238E27FC236}">
                <a16:creationId xmlns:a16="http://schemas.microsoft.com/office/drawing/2014/main" id="{5EFFE7E6-F512-48F3-AF18-31ADFBE476F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99" y="2391914"/>
            <a:ext cx="2098311" cy="29884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50A5DF9-0EDC-F982-27FD-D272FBCA5622}"/>
              </a:ext>
            </a:extLst>
          </p:cNvPr>
          <p:cNvGrpSpPr/>
          <p:nvPr/>
        </p:nvGrpSpPr>
        <p:grpSpPr>
          <a:xfrm>
            <a:off x="723900" y="4038944"/>
            <a:ext cx="4035999" cy="429448"/>
            <a:chOff x="723900" y="4038944"/>
            <a:chExt cx="4035999" cy="429448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D11F129-1EB6-F060-458E-6163F3B9AFED}"/>
                </a:ext>
              </a:extLst>
            </p:cNvPr>
            <p:cNvSpPr/>
            <p:nvPr/>
          </p:nvSpPr>
          <p:spPr>
            <a:xfrm>
              <a:off x="723900" y="4038944"/>
              <a:ext cx="4035999" cy="4294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等线" panose="020F0502020204030204"/>
                  <a:ea typeface="Arial" pitchFamily="34" charset="0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637" name="矩形: 圆角 636">
              <a:extLst>
                <a:ext uri="{FF2B5EF4-FFF2-40B4-BE49-F238E27FC236}">
                  <a16:creationId xmlns:a16="http://schemas.microsoft.com/office/drawing/2014/main" id="{468E6860-827E-4848-994B-D915200ABA46}"/>
                </a:ext>
              </a:extLst>
            </p:cNvPr>
            <p:cNvSpPr/>
            <p:nvPr/>
          </p:nvSpPr>
          <p:spPr>
            <a:xfrm>
              <a:off x="757319" y="4077511"/>
              <a:ext cx="3969161" cy="3523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1600" dirty="0">
                <a:solidFill>
                  <a:srgbClr val="1085E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38" name="矩形: 圆角 637">
              <a:extLst>
                <a:ext uri="{FF2B5EF4-FFF2-40B4-BE49-F238E27FC236}">
                  <a16:creationId xmlns:a16="http://schemas.microsoft.com/office/drawing/2014/main" id="{B72A532D-74D8-4224-BC2B-CB2B5BDCC918}"/>
                </a:ext>
              </a:extLst>
            </p:cNvPr>
            <p:cNvSpPr/>
            <p:nvPr/>
          </p:nvSpPr>
          <p:spPr>
            <a:xfrm>
              <a:off x="3003670" y="4107335"/>
              <a:ext cx="1478735" cy="296404"/>
            </a:xfrm>
            <a:prstGeom prst="roundRect">
              <a:avLst>
                <a:gd name="adj" fmla="val 50000"/>
              </a:avLst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Autofit/>
            </a:bodyPr>
            <a:lstStyle/>
            <a:p>
              <a:r>
                <a:rPr lang="en-US" altLang="zh-CN" sz="1600" dirty="0">
                  <a:solidFill>
                    <a:srgbClr val="1085E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202x.05.06</a:t>
              </a:r>
            </a:p>
          </p:txBody>
        </p:sp>
        <p:pic>
          <p:nvPicPr>
            <p:cNvPr id="639" name="图形 638">
              <a:extLst>
                <a:ext uri="{FF2B5EF4-FFF2-40B4-BE49-F238E27FC236}">
                  <a16:creationId xmlns:a16="http://schemas.microsoft.com/office/drawing/2014/main" id="{32E98673-93F4-4021-91FA-231D8CA54D4C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739330" y="4136088"/>
              <a:ext cx="238898" cy="238898"/>
            </a:xfrm>
            <a:prstGeom prst="rect">
              <a:avLst/>
            </a:prstGeom>
          </p:spPr>
        </p:pic>
        <p:pic>
          <p:nvPicPr>
            <p:cNvPr id="640" name="图形 639">
              <a:extLst>
                <a:ext uri="{FF2B5EF4-FFF2-40B4-BE49-F238E27FC236}">
                  <a16:creationId xmlns:a16="http://schemas.microsoft.com/office/drawing/2014/main" id="{D4652CDC-AD7E-430C-ABE1-B7C78F7D95A2}"/>
                </a:ext>
              </a:extLst>
            </p:cNvPr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970500" y="4129996"/>
              <a:ext cx="238898" cy="238898"/>
            </a:xfrm>
            <a:prstGeom prst="rect">
              <a:avLst/>
            </a:prstGeom>
          </p:spPr>
        </p:pic>
        <p:sp>
          <p:nvSpPr>
            <p:cNvPr id="641" name="矩形: 圆角 640">
              <a:extLst>
                <a:ext uri="{FF2B5EF4-FFF2-40B4-BE49-F238E27FC236}">
                  <a16:creationId xmlns:a16="http://schemas.microsoft.com/office/drawing/2014/main" id="{B7C9D8D8-8637-4F09-8C62-FE23BE900390}"/>
                </a:ext>
              </a:extLst>
            </p:cNvPr>
            <p:cNvSpPr/>
            <p:nvPr/>
          </p:nvSpPr>
          <p:spPr>
            <a:xfrm>
              <a:off x="1298091" y="4115620"/>
              <a:ext cx="1139365" cy="267651"/>
            </a:xfrm>
            <a:prstGeom prst="roundRect">
              <a:avLst>
                <a:gd name="adj" fmla="val 50000"/>
              </a:avLst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Autofit/>
            </a:bodyPr>
            <a:lstStyle/>
            <a:p>
              <a:r>
                <a:rPr lang="en-US" altLang="zh-CN" sz="1600" dirty="0" err="1">
                  <a:solidFill>
                    <a:srgbClr val="1085E5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Choas</a:t>
              </a:r>
              <a:endParaRPr lang="en-US" altLang="zh-CN" sz="1600" dirty="0">
                <a:solidFill>
                  <a:srgbClr val="1085E5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096C789-0726-B196-8251-DA16BCC15A3E}"/>
              </a:ext>
            </a:extLst>
          </p:cNvPr>
          <p:cNvSpPr/>
          <p:nvPr/>
        </p:nvSpPr>
        <p:spPr>
          <a:xfrm rot="628860" flipH="1">
            <a:off x="9856609" y="5100062"/>
            <a:ext cx="2454974" cy="1997896"/>
          </a:xfrm>
          <a:custGeom>
            <a:avLst/>
            <a:gdLst>
              <a:gd name="connsiteX0" fmla="*/ 285585 w 2454974"/>
              <a:gd name="connsiteY0" fmla="*/ 0 h 1997896"/>
              <a:gd name="connsiteX1" fmla="*/ 0 w 2454974"/>
              <a:gd name="connsiteY1" fmla="*/ 1543736 h 1997896"/>
              <a:gd name="connsiteX2" fmla="*/ 2454974 w 2454974"/>
              <a:gd name="connsiteY2" fmla="*/ 1997896 h 1997896"/>
              <a:gd name="connsiteX3" fmla="*/ 2406587 w 2454974"/>
              <a:gd name="connsiteY3" fmla="*/ 1968075 h 1997896"/>
              <a:gd name="connsiteX4" fmla="*/ 754972 w 2454974"/>
              <a:gd name="connsiteY4" fmla="*/ 1132454 h 1997896"/>
              <a:gd name="connsiteX5" fmla="*/ 329369 w 2454974"/>
              <a:gd name="connsiteY5" fmla="*/ 65384 h 1997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4974" h="1997896">
                <a:moveTo>
                  <a:pt x="285585" y="0"/>
                </a:moveTo>
                <a:lnTo>
                  <a:pt x="0" y="1543736"/>
                </a:lnTo>
                <a:lnTo>
                  <a:pt x="2454974" y="1997896"/>
                </a:lnTo>
                <a:lnTo>
                  <a:pt x="2406587" y="1968075"/>
                </a:lnTo>
                <a:cubicBezTo>
                  <a:pt x="1863579" y="1664688"/>
                  <a:pt x="1007317" y="1682319"/>
                  <a:pt x="754972" y="1132454"/>
                </a:cubicBezTo>
                <a:cubicBezTo>
                  <a:pt x="588001" y="767965"/>
                  <a:pt x="518649" y="396778"/>
                  <a:pt x="329369" y="65384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A050B09-BC11-33AD-9A79-3AAF5012D877}"/>
              </a:ext>
            </a:extLst>
          </p:cNvPr>
          <p:cNvGrpSpPr/>
          <p:nvPr/>
        </p:nvGrpSpPr>
        <p:grpSpPr>
          <a:xfrm>
            <a:off x="5130836" y="589589"/>
            <a:ext cx="6910304" cy="5894310"/>
            <a:chOff x="5130836" y="589589"/>
            <a:chExt cx="6910304" cy="589431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C00F61A-E533-4E0E-98DC-436EC14C6138}"/>
                </a:ext>
              </a:extLst>
            </p:cNvPr>
            <p:cNvSpPr/>
            <p:nvPr/>
          </p:nvSpPr>
          <p:spPr>
            <a:xfrm rot="9834722">
              <a:off x="5488798" y="589589"/>
              <a:ext cx="5782956" cy="5894310"/>
            </a:xfrm>
            <a:custGeom>
              <a:avLst/>
              <a:gdLst>
                <a:gd name="connsiteX0" fmla="*/ 452275 w 5204286"/>
                <a:gd name="connsiteY0" fmla="*/ 4125036 h 4913619"/>
                <a:gd name="connsiteX1" fmla="*/ 489915 w 5204286"/>
                <a:gd name="connsiteY1" fmla="*/ 4208082 h 4913619"/>
                <a:gd name="connsiteX2" fmla="*/ 1550998 w 5204286"/>
                <a:gd name="connsiteY2" fmla="*/ 4907106 h 4913619"/>
                <a:gd name="connsiteX3" fmla="*/ 2544569 w 5204286"/>
                <a:gd name="connsiteY3" fmla="*/ 4639446 h 4913619"/>
                <a:gd name="connsiteX4" fmla="*/ 3404309 w 5204286"/>
                <a:gd name="connsiteY4" fmla="*/ 4050354 h 4913619"/>
                <a:gd name="connsiteX5" fmla="*/ 4745002 w 5204286"/>
                <a:gd name="connsiteY5" fmla="*/ 3296363 h 4913619"/>
                <a:gd name="connsiteX6" fmla="*/ 5121997 w 5204286"/>
                <a:gd name="connsiteY6" fmla="*/ 1534463 h 4913619"/>
                <a:gd name="connsiteX7" fmla="*/ 3819541 w 5204286"/>
                <a:gd name="connsiteY7" fmla="*/ 512214 h 4913619"/>
                <a:gd name="connsiteX8" fmla="*/ 820906 w 5204286"/>
                <a:gd name="connsiteY8" fmla="*/ 286973 h 4913619"/>
                <a:gd name="connsiteX9" fmla="*/ 273636 w 5204286"/>
                <a:gd name="connsiteY9" fmla="*/ 3416452 h 4913619"/>
                <a:gd name="connsiteX10" fmla="*/ 452275 w 5204286"/>
                <a:gd name="connsiteY10" fmla="*/ 4125036 h 491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04286" h="4913619">
                  <a:moveTo>
                    <a:pt x="452275" y="4125036"/>
                  </a:moveTo>
                  <a:cubicBezTo>
                    <a:pt x="463627" y="4153116"/>
                    <a:pt x="476173" y="4181196"/>
                    <a:pt x="489915" y="4208082"/>
                  </a:cubicBezTo>
                  <a:cubicBezTo>
                    <a:pt x="694245" y="4608976"/>
                    <a:pt x="1108880" y="4861700"/>
                    <a:pt x="1550998" y="4907106"/>
                  </a:cubicBezTo>
                  <a:cubicBezTo>
                    <a:pt x="1904693" y="4942954"/>
                    <a:pt x="2248828" y="4827645"/>
                    <a:pt x="2544569" y="4639446"/>
                  </a:cubicBezTo>
                  <a:cubicBezTo>
                    <a:pt x="2839712" y="4451845"/>
                    <a:pt x="3076305" y="4187769"/>
                    <a:pt x="3404309" y="4050354"/>
                  </a:cubicBezTo>
                  <a:cubicBezTo>
                    <a:pt x="3866741" y="3857375"/>
                    <a:pt x="4382346" y="3705024"/>
                    <a:pt x="4745002" y="3296363"/>
                  </a:cubicBezTo>
                  <a:cubicBezTo>
                    <a:pt x="5157247" y="2832139"/>
                    <a:pt x="5316171" y="2128335"/>
                    <a:pt x="5121997" y="1534463"/>
                  </a:cubicBezTo>
                  <a:cubicBezTo>
                    <a:pt x="4933201" y="954930"/>
                    <a:pt x="4306469" y="767328"/>
                    <a:pt x="3819541" y="512214"/>
                  </a:cubicBezTo>
                  <a:cubicBezTo>
                    <a:pt x="2944267" y="52770"/>
                    <a:pt x="1732028" y="-252530"/>
                    <a:pt x="820906" y="286973"/>
                  </a:cubicBezTo>
                  <a:cubicBezTo>
                    <a:pt x="-270647" y="932824"/>
                    <a:pt x="-72292" y="2398983"/>
                    <a:pt x="273636" y="3416452"/>
                  </a:cubicBezTo>
                  <a:cubicBezTo>
                    <a:pt x="352500" y="3648265"/>
                    <a:pt x="362059" y="3898002"/>
                    <a:pt x="452275" y="4125036"/>
                  </a:cubicBezTo>
                  <a:close/>
                </a:path>
              </a:pathLst>
            </a:custGeom>
            <a:solidFill>
              <a:srgbClr val="68E1FD">
                <a:alpha val="24000"/>
              </a:srgbClr>
            </a:solidFill>
            <a:ln w="10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1733882-42DA-5A97-679E-212EDE21E170}"/>
                </a:ext>
              </a:extLst>
            </p:cNvPr>
            <p:cNvGrpSpPr/>
            <p:nvPr/>
          </p:nvGrpSpPr>
          <p:grpSpPr>
            <a:xfrm>
              <a:off x="5130836" y="973597"/>
              <a:ext cx="6910304" cy="5085800"/>
              <a:chOff x="5130836" y="973597"/>
              <a:chExt cx="6910304" cy="5085800"/>
            </a:xfrm>
          </p:grpSpPr>
          <p:grpSp>
            <p:nvGrpSpPr>
              <p:cNvPr id="195" name="组合 194">
                <a:extLst>
                  <a:ext uri="{FF2B5EF4-FFF2-40B4-BE49-F238E27FC236}">
                    <a16:creationId xmlns:a16="http://schemas.microsoft.com/office/drawing/2014/main" id="{7AF7B11C-314E-49A5-99B5-341EE20B87BE}"/>
                  </a:ext>
                </a:extLst>
              </p:cNvPr>
              <p:cNvGrpSpPr/>
              <p:nvPr/>
            </p:nvGrpSpPr>
            <p:grpSpPr>
              <a:xfrm rot="20735473">
                <a:off x="10649161" y="5300672"/>
                <a:ext cx="674756" cy="758725"/>
                <a:chOff x="6922078" y="3992342"/>
                <a:chExt cx="902133" cy="1014398"/>
              </a:xfrm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039BD0B8-429B-4945-8EC6-B3BF69B5CDB8}"/>
                    </a:ext>
                  </a:extLst>
                </p:cNvPr>
                <p:cNvSpPr/>
                <p:nvPr/>
              </p:nvSpPr>
              <p:spPr>
                <a:xfrm>
                  <a:off x="6922078" y="3992342"/>
                  <a:ext cx="902133" cy="1014398"/>
                </a:xfrm>
                <a:custGeom>
                  <a:avLst/>
                  <a:gdLst>
                    <a:gd name="connsiteX0" fmla="*/ 254233 w 902133"/>
                    <a:gd name="connsiteY0" fmla="*/ 975906 h 1014398"/>
                    <a:gd name="connsiteX1" fmla="*/ 3093 w 902133"/>
                    <a:gd name="connsiteY1" fmla="*/ 266124 h 1014398"/>
                    <a:gd name="connsiteX2" fmla="*/ 38106 w 902133"/>
                    <a:gd name="connsiteY2" fmla="*/ 192766 h 1014398"/>
                    <a:gd name="connsiteX3" fmla="*/ 574149 w 902133"/>
                    <a:gd name="connsiteY3" fmla="*/ 3100 h 1014398"/>
                    <a:gd name="connsiteX4" fmla="*/ 647507 w 902133"/>
                    <a:gd name="connsiteY4" fmla="*/ 38114 h 1014398"/>
                    <a:gd name="connsiteX5" fmla="*/ 898647 w 902133"/>
                    <a:gd name="connsiteY5" fmla="*/ 747896 h 1014398"/>
                    <a:gd name="connsiteX6" fmla="*/ 863634 w 902133"/>
                    <a:gd name="connsiteY6" fmla="*/ 821254 h 1014398"/>
                    <a:gd name="connsiteX7" fmla="*/ 327591 w 902133"/>
                    <a:gd name="connsiteY7" fmla="*/ 1010920 h 1014398"/>
                    <a:gd name="connsiteX8" fmla="*/ 254233 w 902133"/>
                    <a:gd name="connsiteY8" fmla="*/ 975906 h 1014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02133" h="1014398">
                      <a:moveTo>
                        <a:pt x="254233" y="975906"/>
                      </a:moveTo>
                      <a:cubicBezTo>
                        <a:pt x="96968" y="766725"/>
                        <a:pt x="6072" y="532809"/>
                        <a:pt x="3093" y="266124"/>
                      </a:cubicBezTo>
                      <a:cubicBezTo>
                        <a:pt x="-7457" y="236200"/>
                        <a:pt x="8206" y="203384"/>
                        <a:pt x="38106" y="192766"/>
                      </a:cubicBezTo>
                      <a:lnTo>
                        <a:pt x="574149" y="3100"/>
                      </a:lnTo>
                      <a:cubicBezTo>
                        <a:pt x="604073" y="-7450"/>
                        <a:pt x="636889" y="8214"/>
                        <a:pt x="647507" y="38114"/>
                      </a:cubicBezTo>
                      <a:lnTo>
                        <a:pt x="898647" y="747896"/>
                      </a:lnTo>
                      <a:cubicBezTo>
                        <a:pt x="909197" y="777819"/>
                        <a:pt x="893534" y="810636"/>
                        <a:pt x="863634" y="821254"/>
                      </a:cubicBezTo>
                      <a:lnTo>
                        <a:pt x="327591" y="1010920"/>
                      </a:lnTo>
                      <a:cubicBezTo>
                        <a:pt x="297667" y="1021470"/>
                        <a:pt x="264850" y="1005806"/>
                        <a:pt x="254233" y="975906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302771EF-DFBF-403B-8C12-8599AFF56B21}"/>
                    </a:ext>
                  </a:extLst>
                </p:cNvPr>
                <p:cNvSpPr/>
                <p:nvPr/>
              </p:nvSpPr>
              <p:spPr>
                <a:xfrm>
                  <a:off x="6977235" y="4048407"/>
                  <a:ext cx="791820" cy="850883"/>
                </a:xfrm>
                <a:custGeom>
                  <a:avLst/>
                  <a:gdLst>
                    <a:gd name="connsiteX0" fmla="*/ 164339 w 791820"/>
                    <a:gd name="connsiteY0" fmla="*/ 690909 h 850883"/>
                    <a:gd name="connsiteX1" fmla="*/ 2884 w 791820"/>
                    <a:gd name="connsiteY1" fmla="*/ 234597 h 850883"/>
                    <a:gd name="connsiteX2" fmla="*/ 35675 w 791820"/>
                    <a:gd name="connsiteY2" fmla="*/ 165895 h 850883"/>
                    <a:gd name="connsiteX3" fmla="*/ 496359 w 791820"/>
                    <a:gd name="connsiteY3" fmla="*/ 2892 h 850883"/>
                    <a:gd name="connsiteX4" fmla="*/ 565063 w 791820"/>
                    <a:gd name="connsiteY4" fmla="*/ 35682 h 850883"/>
                    <a:gd name="connsiteX5" fmla="*/ 788544 w 791820"/>
                    <a:gd name="connsiteY5" fmla="*/ 667291 h 850883"/>
                    <a:gd name="connsiteX6" fmla="*/ 755750 w 791820"/>
                    <a:gd name="connsiteY6" fmla="*/ 735994 h 850883"/>
                    <a:gd name="connsiteX7" fmla="*/ 470367 w 791820"/>
                    <a:gd name="connsiteY7" fmla="*/ 836971 h 850883"/>
                    <a:gd name="connsiteX8" fmla="*/ 164340 w 791820"/>
                    <a:gd name="connsiteY8" fmla="*/ 690909 h 850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91820" h="850883">
                      <a:moveTo>
                        <a:pt x="164339" y="690909"/>
                      </a:moveTo>
                      <a:cubicBezTo>
                        <a:pt x="69754" y="595274"/>
                        <a:pt x="29266" y="424705"/>
                        <a:pt x="2884" y="234597"/>
                      </a:cubicBezTo>
                      <a:cubicBezTo>
                        <a:pt x="-6997" y="206572"/>
                        <a:pt x="7673" y="175838"/>
                        <a:pt x="35675" y="165895"/>
                      </a:cubicBezTo>
                      <a:lnTo>
                        <a:pt x="496359" y="2892"/>
                      </a:lnTo>
                      <a:cubicBezTo>
                        <a:pt x="524384" y="-6990"/>
                        <a:pt x="555119" y="7679"/>
                        <a:pt x="565063" y="35682"/>
                      </a:cubicBezTo>
                      <a:lnTo>
                        <a:pt x="788544" y="667291"/>
                      </a:lnTo>
                      <a:cubicBezTo>
                        <a:pt x="798423" y="695317"/>
                        <a:pt x="783753" y="726051"/>
                        <a:pt x="755750" y="735994"/>
                      </a:cubicBezTo>
                      <a:lnTo>
                        <a:pt x="470367" y="836971"/>
                      </a:lnTo>
                      <a:cubicBezTo>
                        <a:pt x="345534" y="880982"/>
                        <a:pt x="208633" y="815642"/>
                        <a:pt x="164340" y="6909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89B132D5-BA53-436F-8E9C-ECB3C097FCA2}"/>
                    </a:ext>
                  </a:extLst>
                </p:cNvPr>
                <p:cNvSpPr/>
                <p:nvPr/>
              </p:nvSpPr>
              <p:spPr>
                <a:xfrm>
                  <a:off x="7159226" y="4380137"/>
                  <a:ext cx="404596" cy="173831"/>
                </a:xfrm>
                <a:custGeom>
                  <a:avLst/>
                  <a:gdLst>
                    <a:gd name="connsiteX0" fmla="*/ 389239 w 404596"/>
                    <a:gd name="connsiteY0" fmla="*/ 44203 h 173831"/>
                    <a:gd name="connsiteX1" fmla="*/ 30379 w 404596"/>
                    <a:gd name="connsiteY1" fmla="*/ 172298 h 173831"/>
                    <a:gd name="connsiteX2" fmla="*/ 1148 w 404596"/>
                    <a:gd name="connsiteY2" fmla="*/ 158482 h 173831"/>
                    <a:gd name="connsiteX3" fmla="*/ 14964 w 404596"/>
                    <a:gd name="connsiteY3" fmla="*/ 129250 h 173831"/>
                    <a:gd name="connsiteX4" fmla="*/ 15008 w 404596"/>
                    <a:gd name="connsiteY4" fmla="*/ 129235 h 173831"/>
                    <a:gd name="connsiteX5" fmla="*/ 373868 w 404596"/>
                    <a:gd name="connsiteY5" fmla="*/ 1139 h 173831"/>
                    <a:gd name="connsiteX6" fmla="*/ 403070 w 404596"/>
                    <a:gd name="connsiteY6" fmla="*/ 15015 h 173831"/>
                    <a:gd name="connsiteX7" fmla="*/ 389239 w 404596"/>
                    <a:gd name="connsiteY7" fmla="*/ 44203 h 173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4596" h="173831">
                      <a:moveTo>
                        <a:pt x="389239" y="44203"/>
                      </a:moveTo>
                      <a:lnTo>
                        <a:pt x="30379" y="172298"/>
                      </a:lnTo>
                      <a:cubicBezTo>
                        <a:pt x="18492" y="176554"/>
                        <a:pt x="5405" y="170369"/>
                        <a:pt x="1148" y="158482"/>
                      </a:cubicBezTo>
                      <a:cubicBezTo>
                        <a:pt x="-3109" y="146595"/>
                        <a:pt x="3077" y="133507"/>
                        <a:pt x="14964" y="129250"/>
                      </a:cubicBezTo>
                      <a:cubicBezTo>
                        <a:pt x="14978" y="129245"/>
                        <a:pt x="14993" y="129240"/>
                        <a:pt x="15008" y="129235"/>
                      </a:cubicBezTo>
                      <a:lnTo>
                        <a:pt x="373868" y="1139"/>
                      </a:lnTo>
                      <a:cubicBezTo>
                        <a:pt x="385763" y="-3093"/>
                        <a:pt x="398838" y="3119"/>
                        <a:pt x="403070" y="15015"/>
                      </a:cubicBezTo>
                      <a:cubicBezTo>
                        <a:pt x="407297" y="26894"/>
                        <a:pt x="401109" y="39952"/>
                        <a:pt x="389239" y="442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B4B564DF-36E0-46A1-86B4-FB5FEBC9D5A5}"/>
                    </a:ext>
                  </a:extLst>
                </p:cNvPr>
                <p:cNvSpPr/>
                <p:nvPr/>
              </p:nvSpPr>
              <p:spPr>
                <a:xfrm>
                  <a:off x="7117098" y="4361955"/>
                  <a:ext cx="124708" cy="73925"/>
                </a:xfrm>
                <a:custGeom>
                  <a:avLst/>
                  <a:gdLst>
                    <a:gd name="connsiteX0" fmla="*/ 109307 w 124708"/>
                    <a:gd name="connsiteY0" fmla="*/ 44218 h 73925"/>
                    <a:gd name="connsiteX1" fmla="*/ 30357 w 124708"/>
                    <a:gd name="connsiteY1" fmla="*/ 72400 h 73925"/>
                    <a:gd name="connsiteX2" fmla="*/ 1140 w 124708"/>
                    <a:gd name="connsiteY2" fmla="*/ 58554 h 73925"/>
                    <a:gd name="connsiteX3" fmla="*/ 14986 w 124708"/>
                    <a:gd name="connsiteY3" fmla="*/ 29337 h 73925"/>
                    <a:gd name="connsiteX4" fmla="*/ 93935 w 124708"/>
                    <a:gd name="connsiteY4" fmla="*/ 1155 h 73925"/>
                    <a:gd name="connsiteX5" fmla="*/ 123167 w 124708"/>
                    <a:gd name="connsiteY5" fmla="*/ 14971 h 73925"/>
                    <a:gd name="connsiteX6" fmla="*/ 109351 w 124708"/>
                    <a:gd name="connsiteY6" fmla="*/ 44202 h 73925"/>
                    <a:gd name="connsiteX7" fmla="*/ 109307 w 124708"/>
                    <a:gd name="connsiteY7" fmla="*/ 44218 h 73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4708" h="73925">
                      <a:moveTo>
                        <a:pt x="109307" y="44218"/>
                      </a:moveTo>
                      <a:lnTo>
                        <a:pt x="30357" y="72400"/>
                      </a:lnTo>
                      <a:cubicBezTo>
                        <a:pt x="18466" y="76644"/>
                        <a:pt x="5384" y="70445"/>
                        <a:pt x="1140" y="58554"/>
                      </a:cubicBezTo>
                      <a:cubicBezTo>
                        <a:pt x="-3105" y="46662"/>
                        <a:pt x="3094" y="33581"/>
                        <a:pt x="14986" y="29337"/>
                      </a:cubicBezTo>
                      <a:lnTo>
                        <a:pt x="93935" y="1155"/>
                      </a:lnTo>
                      <a:cubicBezTo>
                        <a:pt x="105822" y="-3102"/>
                        <a:pt x="118910" y="3084"/>
                        <a:pt x="123167" y="14971"/>
                      </a:cubicBezTo>
                      <a:cubicBezTo>
                        <a:pt x="127423" y="26858"/>
                        <a:pt x="121238" y="39946"/>
                        <a:pt x="109351" y="44202"/>
                      </a:cubicBezTo>
                      <a:cubicBezTo>
                        <a:pt x="109336" y="44208"/>
                        <a:pt x="109322" y="44213"/>
                        <a:pt x="109307" y="4421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6CA2E91E-EF8E-429A-927E-61FFBDCFE5E3}"/>
                    </a:ext>
                  </a:extLst>
                </p:cNvPr>
                <p:cNvSpPr/>
                <p:nvPr/>
              </p:nvSpPr>
              <p:spPr>
                <a:xfrm>
                  <a:off x="7226802" y="4569447"/>
                  <a:ext cx="404619" cy="173839"/>
                </a:xfrm>
                <a:custGeom>
                  <a:avLst/>
                  <a:gdLst>
                    <a:gd name="connsiteX0" fmla="*/ 389239 w 404619"/>
                    <a:gd name="connsiteY0" fmla="*/ 44211 h 173839"/>
                    <a:gd name="connsiteX1" fmla="*/ 30379 w 404619"/>
                    <a:gd name="connsiteY1" fmla="*/ 172305 h 173839"/>
                    <a:gd name="connsiteX2" fmla="*/ 1148 w 404619"/>
                    <a:gd name="connsiteY2" fmla="*/ 158489 h 173839"/>
                    <a:gd name="connsiteX3" fmla="*/ 14964 w 404619"/>
                    <a:gd name="connsiteY3" fmla="*/ 129258 h 173839"/>
                    <a:gd name="connsiteX4" fmla="*/ 15008 w 404619"/>
                    <a:gd name="connsiteY4" fmla="*/ 129242 h 173839"/>
                    <a:gd name="connsiteX5" fmla="*/ 373868 w 404619"/>
                    <a:gd name="connsiteY5" fmla="*/ 1147 h 173839"/>
                    <a:gd name="connsiteX6" fmla="*/ 403085 w 404619"/>
                    <a:gd name="connsiteY6" fmla="*/ 14993 h 173839"/>
                    <a:gd name="connsiteX7" fmla="*/ 389240 w 404619"/>
                    <a:gd name="connsiteY7" fmla="*/ 44210 h 173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4619" h="173839">
                      <a:moveTo>
                        <a:pt x="389239" y="44211"/>
                      </a:moveTo>
                      <a:lnTo>
                        <a:pt x="30379" y="172305"/>
                      </a:lnTo>
                      <a:cubicBezTo>
                        <a:pt x="18492" y="176562"/>
                        <a:pt x="5405" y="170376"/>
                        <a:pt x="1148" y="158489"/>
                      </a:cubicBezTo>
                      <a:cubicBezTo>
                        <a:pt x="-3109" y="146602"/>
                        <a:pt x="3077" y="133515"/>
                        <a:pt x="14964" y="129258"/>
                      </a:cubicBezTo>
                      <a:cubicBezTo>
                        <a:pt x="14978" y="129253"/>
                        <a:pt x="14993" y="129248"/>
                        <a:pt x="15008" y="129242"/>
                      </a:cubicBezTo>
                      <a:lnTo>
                        <a:pt x="373868" y="1147"/>
                      </a:lnTo>
                      <a:cubicBezTo>
                        <a:pt x="385760" y="-3097"/>
                        <a:pt x="398841" y="3102"/>
                        <a:pt x="403085" y="14993"/>
                      </a:cubicBezTo>
                      <a:cubicBezTo>
                        <a:pt x="407330" y="26885"/>
                        <a:pt x="401131" y="39966"/>
                        <a:pt x="389240" y="4421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C7C25A63-54C9-4FB7-8CFB-C4470D816062}"/>
                    </a:ext>
                  </a:extLst>
                </p:cNvPr>
                <p:cNvSpPr/>
                <p:nvPr/>
              </p:nvSpPr>
              <p:spPr>
                <a:xfrm>
                  <a:off x="7193014" y="4474796"/>
                  <a:ext cx="404596" cy="173831"/>
                </a:xfrm>
                <a:custGeom>
                  <a:avLst/>
                  <a:gdLst>
                    <a:gd name="connsiteX0" fmla="*/ 389239 w 404596"/>
                    <a:gd name="connsiteY0" fmla="*/ 44202 h 173831"/>
                    <a:gd name="connsiteX1" fmla="*/ 30379 w 404596"/>
                    <a:gd name="connsiteY1" fmla="*/ 172297 h 173831"/>
                    <a:gd name="connsiteX2" fmla="*/ 1148 w 404596"/>
                    <a:gd name="connsiteY2" fmla="*/ 158481 h 173831"/>
                    <a:gd name="connsiteX3" fmla="*/ 14964 w 404596"/>
                    <a:gd name="connsiteY3" fmla="*/ 129250 h 173831"/>
                    <a:gd name="connsiteX4" fmla="*/ 15008 w 404596"/>
                    <a:gd name="connsiteY4" fmla="*/ 129234 h 173831"/>
                    <a:gd name="connsiteX5" fmla="*/ 373868 w 404596"/>
                    <a:gd name="connsiteY5" fmla="*/ 1139 h 173831"/>
                    <a:gd name="connsiteX6" fmla="*/ 403071 w 404596"/>
                    <a:gd name="connsiteY6" fmla="*/ 15015 h 173831"/>
                    <a:gd name="connsiteX7" fmla="*/ 389239 w 404596"/>
                    <a:gd name="connsiteY7" fmla="*/ 44202 h 173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4596" h="173831">
                      <a:moveTo>
                        <a:pt x="389239" y="44202"/>
                      </a:moveTo>
                      <a:lnTo>
                        <a:pt x="30379" y="172297"/>
                      </a:lnTo>
                      <a:cubicBezTo>
                        <a:pt x="18492" y="176554"/>
                        <a:pt x="5405" y="170369"/>
                        <a:pt x="1148" y="158481"/>
                      </a:cubicBezTo>
                      <a:cubicBezTo>
                        <a:pt x="-3109" y="146594"/>
                        <a:pt x="3077" y="133507"/>
                        <a:pt x="14964" y="129250"/>
                      </a:cubicBezTo>
                      <a:cubicBezTo>
                        <a:pt x="14978" y="129245"/>
                        <a:pt x="14993" y="129240"/>
                        <a:pt x="15008" y="129234"/>
                      </a:cubicBezTo>
                      <a:lnTo>
                        <a:pt x="373868" y="1139"/>
                      </a:lnTo>
                      <a:cubicBezTo>
                        <a:pt x="385764" y="-3093"/>
                        <a:pt x="398839" y="3119"/>
                        <a:pt x="403071" y="15015"/>
                      </a:cubicBezTo>
                      <a:cubicBezTo>
                        <a:pt x="407297" y="26894"/>
                        <a:pt x="401109" y="39952"/>
                        <a:pt x="389239" y="4420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  <p:grpSp>
            <p:nvGrpSpPr>
              <p:cNvPr id="202" name="组合 201">
                <a:extLst>
                  <a:ext uri="{FF2B5EF4-FFF2-40B4-BE49-F238E27FC236}">
                    <a16:creationId xmlns:a16="http://schemas.microsoft.com/office/drawing/2014/main" id="{8E9B5D53-92C2-4E8A-AC9C-6784DE231326}"/>
                  </a:ext>
                </a:extLst>
              </p:cNvPr>
              <p:cNvGrpSpPr/>
              <p:nvPr/>
            </p:nvGrpSpPr>
            <p:grpSpPr>
              <a:xfrm>
                <a:off x="7543464" y="1304878"/>
                <a:ext cx="744675" cy="779546"/>
                <a:chOff x="4465220" y="1487404"/>
                <a:chExt cx="995613" cy="1042235"/>
              </a:xfrm>
            </p:grpSpPr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C30E11DD-93BB-4B4A-BADC-03A4E2969063}"/>
                    </a:ext>
                  </a:extLst>
                </p:cNvPr>
                <p:cNvSpPr/>
                <p:nvPr/>
              </p:nvSpPr>
              <p:spPr>
                <a:xfrm>
                  <a:off x="4465220" y="1487404"/>
                  <a:ext cx="995613" cy="1042235"/>
                </a:xfrm>
                <a:custGeom>
                  <a:avLst/>
                  <a:gdLst>
                    <a:gd name="connsiteX0" fmla="*/ 8716 w 998248"/>
                    <a:gd name="connsiteY0" fmla="*/ 662425 h 1055248"/>
                    <a:gd name="connsiteX1" fmla="*/ 411780 w 998248"/>
                    <a:gd name="connsiteY1" fmla="*/ 26500 h 1055248"/>
                    <a:gd name="connsiteX2" fmla="*/ 491098 w 998248"/>
                    <a:gd name="connsiteY2" fmla="*/ 8723 h 1055248"/>
                    <a:gd name="connsiteX3" fmla="*/ 971362 w 998248"/>
                    <a:gd name="connsiteY3" fmla="*/ 313126 h 1055248"/>
                    <a:gd name="connsiteX4" fmla="*/ 989139 w 998248"/>
                    <a:gd name="connsiteY4" fmla="*/ 392444 h 1055248"/>
                    <a:gd name="connsiteX5" fmla="*/ 586075 w 998248"/>
                    <a:gd name="connsiteY5" fmla="*/ 1028369 h 1055248"/>
                    <a:gd name="connsiteX6" fmla="*/ 506758 w 998248"/>
                    <a:gd name="connsiteY6" fmla="*/ 1046146 h 1055248"/>
                    <a:gd name="connsiteX7" fmla="*/ 26493 w 998248"/>
                    <a:gd name="connsiteY7" fmla="*/ 741743 h 1055248"/>
                    <a:gd name="connsiteX8" fmla="*/ 8716 w 998248"/>
                    <a:gd name="connsiteY8" fmla="*/ 662425 h 1055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98248" h="1055248">
                      <a:moveTo>
                        <a:pt x="8716" y="662425"/>
                      </a:moveTo>
                      <a:cubicBezTo>
                        <a:pt x="76080" y="409540"/>
                        <a:pt x="203893" y="193570"/>
                        <a:pt x="411780" y="26500"/>
                      </a:cubicBezTo>
                      <a:cubicBezTo>
                        <a:pt x="428797" y="-280"/>
                        <a:pt x="464279" y="-8232"/>
                        <a:pt x="491098" y="8723"/>
                      </a:cubicBezTo>
                      <a:lnTo>
                        <a:pt x="971362" y="313126"/>
                      </a:lnTo>
                      <a:cubicBezTo>
                        <a:pt x="998143" y="330142"/>
                        <a:pt x="1006095" y="365625"/>
                        <a:pt x="989139" y="392444"/>
                      </a:cubicBezTo>
                      <a:lnTo>
                        <a:pt x="586075" y="1028369"/>
                      </a:lnTo>
                      <a:cubicBezTo>
                        <a:pt x="569059" y="1055149"/>
                        <a:pt x="533576" y="1063102"/>
                        <a:pt x="506758" y="1046146"/>
                      </a:cubicBezTo>
                      <a:lnTo>
                        <a:pt x="26493" y="741743"/>
                      </a:lnTo>
                      <a:cubicBezTo>
                        <a:pt x="-287" y="724727"/>
                        <a:pt x="-8240" y="689244"/>
                        <a:pt x="8716" y="662425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6F9E594D-C345-4C8B-A670-156BC287A298}"/>
                    </a:ext>
                  </a:extLst>
                </p:cNvPr>
                <p:cNvSpPr/>
                <p:nvPr/>
              </p:nvSpPr>
              <p:spPr>
                <a:xfrm>
                  <a:off x="4584032" y="1525003"/>
                  <a:ext cx="843714" cy="977565"/>
                </a:xfrm>
                <a:custGeom>
                  <a:avLst/>
                  <a:gdLst>
                    <a:gd name="connsiteX0" fmla="*/ 36983 w 808334"/>
                    <a:gd name="connsiteY0" fmla="*/ 433637 h 935123"/>
                    <a:gd name="connsiteX1" fmla="*/ 296109 w 808334"/>
                    <a:gd name="connsiteY1" fmla="*/ 24807 h 935123"/>
                    <a:gd name="connsiteX2" fmla="*/ 370393 w 808334"/>
                    <a:gd name="connsiteY2" fmla="*/ 8158 h 935123"/>
                    <a:gd name="connsiteX3" fmla="*/ 783140 w 808334"/>
                    <a:gd name="connsiteY3" fmla="*/ 269767 h 935123"/>
                    <a:gd name="connsiteX4" fmla="*/ 799791 w 808334"/>
                    <a:gd name="connsiteY4" fmla="*/ 344052 h 935123"/>
                    <a:gd name="connsiteX5" fmla="*/ 441119 w 808334"/>
                    <a:gd name="connsiteY5" fmla="*/ 909939 h 935123"/>
                    <a:gd name="connsiteX6" fmla="*/ 366833 w 808334"/>
                    <a:gd name="connsiteY6" fmla="*/ 926586 h 935123"/>
                    <a:gd name="connsiteX7" fmla="*/ 111145 w 808334"/>
                    <a:gd name="connsiteY7" fmla="*/ 764525 h 935123"/>
                    <a:gd name="connsiteX8" fmla="*/ 36984 w 808334"/>
                    <a:gd name="connsiteY8" fmla="*/ 433637 h 9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8334" h="935123">
                      <a:moveTo>
                        <a:pt x="36983" y="433637"/>
                      </a:moveTo>
                      <a:cubicBezTo>
                        <a:pt x="53768" y="300181"/>
                        <a:pt x="162899" y="162982"/>
                        <a:pt x="296109" y="24807"/>
                      </a:cubicBezTo>
                      <a:cubicBezTo>
                        <a:pt x="312046" y="-274"/>
                        <a:pt x="345277" y="-7722"/>
                        <a:pt x="370393" y="8158"/>
                      </a:cubicBezTo>
                      <a:lnTo>
                        <a:pt x="783140" y="269767"/>
                      </a:lnTo>
                      <a:cubicBezTo>
                        <a:pt x="808222" y="285703"/>
                        <a:pt x="815671" y="318934"/>
                        <a:pt x="799791" y="344052"/>
                      </a:cubicBezTo>
                      <a:lnTo>
                        <a:pt x="441119" y="909939"/>
                      </a:lnTo>
                      <a:cubicBezTo>
                        <a:pt x="425181" y="935019"/>
                        <a:pt x="391949" y="942466"/>
                        <a:pt x="366833" y="926586"/>
                      </a:cubicBezTo>
                      <a:lnTo>
                        <a:pt x="111145" y="764525"/>
                      </a:lnTo>
                      <a:cubicBezTo>
                        <a:pt x="-574" y="693539"/>
                        <a:pt x="-33750" y="545516"/>
                        <a:pt x="36984" y="4336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A90B63D8-0729-440F-B930-0A4D4784A65F}"/>
                    </a:ext>
                  </a:extLst>
                </p:cNvPr>
                <p:cNvSpPr/>
                <p:nvPr/>
              </p:nvSpPr>
              <p:spPr>
                <a:xfrm>
                  <a:off x="4807151" y="1859897"/>
                  <a:ext cx="368150" cy="248836"/>
                </a:xfrm>
                <a:custGeom>
                  <a:avLst/>
                  <a:gdLst>
                    <a:gd name="connsiteX0" fmla="*/ 332903 w 368150"/>
                    <a:gd name="connsiteY0" fmla="*/ 245126 h 248836"/>
                    <a:gd name="connsiteX1" fmla="*/ 10503 w 368150"/>
                    <a:gd name="connsiteY1" fmla="*/ 42032 h 248836"/>
                    <a:gd name="connsiteX2" fmla="*/ 3312 w 368150"/>
                    <a:gd name="connsiteY2" fmla="*/ 10510 h 248836"/>
                    <a:gd name="connsiteX3" fmla="*/ 34834 w 368150"/>
                    <a:gd name="connsiteY3" fmla="*/ 3319 h 248836"/>
                    <a:gd name="connsiteX4" fmla="*/ 34874 w 368150"/>
                    <a:gd name="connsiteY4" fmla="*/ 3344 h 248836"/>
                    <a:gd name="connsiteX5" fmla="*/ 357274 w 368150"/>
                    <a:gd name="connsiteY5" fmla="*/ 206438 h 248836"/>
                    <a:gd name="connsiteX6" fmla="*/ 364432 w 368150"/>
                    <a:gd name="connsiteY6" fmla="*/ 237968 h 248836"/>
                    <a:gd name="connsiteX7" fmla="*/ 332903 w 368150"/>
                    <a:gd name="connsiteY7" fmla="*/ 245126 h 248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8150" h="248836">
                      <a:moveTo>
                        <a:pt x="332903" y="245126"/>
                      </a:moveTo>
                      <a:lnTo>
                        <a:pt x="10503" y="42032"/>
                      </a:lnTo>
                      <a:cubicBezTo>
                        <a:pt x="-188" y="35313"/>
                        <a:pt x="-3407" y="21200"/>
                        <a:pt x="3312" y="10510"/>
                      </a:cubicBezTo>
                      <a:cubicBezTo>
                        <a:pt x="10031" y="-180"/>
                        <a:pt x="24144" y="-3400"/>
                        <a:pt x="34834" y="3319"/>
                      </a:cubicBezTo>
                      <a:cubicBezTo>
                        <a:pt x="34848" y="3328"/>
                        <a:pt x="34861" y="3336"/>
                        <a:pt x="34874" y="3344"/>
                      </a:cubicBezTo>
                      <a:lnTo>
                        <a:pt x="357274" y="206438"/>
                      </a:lnTo>
                      <a:cubicBezTo>
                        <a:pt x="367958" y="213168"/>
                        <a:pt x="371162" y="227284"/>
                        <a:pt x="364432" y="237968"/>
                      </a:cubicBezTo>
                      <a:cubicBezTo>
                        <a:pt x="357702" y="248651"/>
                        <a:pt x="343586" y="251856"/>
                        <a:pt x="332903" y="24512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FF69E0A0-8418-4F24-B800-EFE3D0883A1D}"/>
                    </a:ext>
                  </a:extLst>
                </p:cNvPr>
                <p:cNvSpPr/>
                <p:nvPr/>
              </p:nvSpPr>
              <p:spPr>
                <a:xfrm>
                  <a:off x="4874017" y="1753839"/>
                  <a:ext cx="116638" cy="90398"/>
                </a:xfrm>
                <a:custGeom>
                  <a:avLst/>
                  <a:gdLst>
                    <a:gd name="connsiteX0" fmla="*/ 81391 w 116638"/>
                    <a:gd name="connsiteY0" fmla="*/ 86688 h 90398"/>
                    <a:gd name="connsiteX1" fmla="*/ 10463 w 116638"/>
                    <a:gd name="connsiteY1" fmla="*/ 42007 h 90398"/>
                    <a:gd name="connsiteX2" fmla="*/ 3337 w 116638"/>
                    <a:gd name="connsiteY2" fmla="*/ 10470 h 90398"/>
                    <a:gd name="connsiteX3" fmla="*/ 34834 w 116638"/>
                    <a:gd name="connsiteY3" fmla="*/ 3319 h 90398"/>
                    <a:gd name="connsiteX4" fmla="*/ 105762 w 116638"/>
                    <a:gd name="connsiteY4" fmla="*/ 48000 h 90398"/>
                    <a:gd name="connsiteX5" fmla="*/ 112920 w 116638"/>
                    <a:gd name="connsiteY5" fmla="*/ 79529 h 90398"/>
                    <a:gd name="connsiteX6" fmla="*/ 81391 w 116638"/>
                    <a:gd name="connsiteY6" fmla="*/ 86688 h 90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638" h="90398">
                      <a:moveTo>
                        <a:pt x="81391" y="86688"/>
                      </a:moveTo>
                      <a:lnTo>
                        <a:pt x="10463" y="42007"/>
                      </a:lnTo>
                      <a:cubicBezTo>
                        <a:pt x="-214" y="35266"/>
                        <a:pt x="-3404" y="21146"/>
                        <a:pt x="3337" y="10470"/>
                      </a:cubicBezTo>
                      <a:cubicBezTo>
                        <a:pt x="10068" y="-191"/>
                        <a:pt x="24160" y="-3390"/>
                        <a:pt x="34834" y="3319"/>
                      </a:cubicBezTo>
                      <a:lnTo>
                        <a:pt x="105762" y="48000"/>
                      </a:lnTo>
                      <a:cubicBezTo>
                        <a:pt x="116446" y="54730"/>
                        <a:pt x="119650" y="68846"/>
                        <a:pt x="112920" y="79529"/>
                      </a:cubicBezTo>
                      <a:cubicBezTo>
                        <a:pt x="106191" y="90213"/>
                        <a:pt x="92074" y="93418"/>
                        <a:pt x="81391" y="866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7EC19C39-0211-499B-A155-D404BD1D0D5B}"/>
                    </a:ext>
                  </a:extLst>
                </p:cNvPr>
                <p:cNvSpPr/>
                <p:nvPr/>
              </p:nvSpPr>
              <p:spPr>
                <a:xfrm>
                  <a:off x="4700048" y="2030005"/>
                  <a:ext cx="368130" cy="248823"/>
                </a:xfrm>
                <a:custGeom>
                  <a:avLst/>
                  <a:gdLst>
                    <a:gd name="connsiteX0" fmla="*/ 332863 w 368130"/>
                    <a:gd name="connsiteY0" fmla="*/ 245101 h 248823"/>
                    <a:gd name="connsiteX1" fmla="*/ 10463 w 368130"/>
                    <a:gd name="connsiteY1" fmla="*/ 42007 h 248823"/>
                    <a:gd name="connsiteX2" fmla="*/ 3337 w 368130"/>
                    <a:gd name="connsiteY2" fmla="*/ 10470 h 248823"/>
                    <a:gd name="connsiteX3" fmla="*/ 34834 w 368130"/>
                    <a:gd name="connsiteY3" fmla="*/ 3319 h 248823"/>
                    <a:gd name="connsiteX4" fmla="*/ 357234 w 368130"/>
                    <a:gd name="connsiteY4" fmla="*/ 206413 h 248823"/>
                    <a:gd name="connsiteX5" fmla="*/ 364425 w 368130"/>
                    <a:gd name="connsiteY5" fmla="*/ 237935 h 248823"/>
                    <a:gd name="connsiteX6" fmla="*/ 332902 w 368130"/>
                    <a:gd name="connsiteY6" fmla="*/ 245126 h 248823"/>
                    <a:gd name="connsiteX7" fmla="*/ 332862 w 368130"/>
                    <a:gd name="connsiteY7" fmla="*/ 245100 h 248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8130" h="248823">
                      <a:moveTo>
                        <a:pt x="332863" y="245101"/>
                      </a:moveTo>
                      <a:lnTo>
                        <a:pt x="10463" y="42007"/>
                      </a:lnTo>
                      <a:cubicBezTo>
                        <a:pt x="-214" y="35266"/>
                        <a:pt x="-3404" y="21146"/>
                        <a:pt x="3337" y="10470"/>
                      </a:cubicBezTo>
                      <a:cubicBezTo>
                        <a:pt x="10068" y="-191"/>
                        <a:pt x="24160" y="-3390"/>
                        <a:pt x="34834" y="3319"/>
                      </a:cubicBezTo>
                      <a:lnTo>
                        <a:pt x="357234" y="206413"/>
                      </a:lnTo>
                      <a:cubicBezTo>
                        <a:pt x="367925" y="213131"/>
                        <a:pt x="371144" y="227245"/>
                        <a:pt x="364425" y="237935"/>
                      </a:cubicBezTo>
                      <a:cubicBezTo>
                        <a:pt x="357706" y="248625"/>
                        <a:pt x="343593" y="251845"/>
                        <a:pt x="332902" y="245126"/>
                      </a:cubicBezTo>
                      <a:cubicBezTo>
                        <a:pt x="332889" y="245117"/>
                        <a:pt x="332876" y="245109"/>
                        <a:pt x="332862" y="2451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C7EEDEA0-C4E3-4877-B9AB-86E35D8C6326}"/>
                    </a:ext>
                  </a:extLst>
                </p:cNvPr>
                <p:cNvSpPr/>
                <p:nvPr/>
              </p:nvSpPr>
              <p:spPr>
                <a:xfrm>
                  <a:off x="4753599" y="1944951"/>
                  <a:ext cx="368150" cy="248836"/>
                </a:xfrm>
                <a:custGeom>
                  <a:avLst/>
                  <a:gdLst>
                    <a:gd name="connsiteX0" fmla="*/ 332883 w 368150"/>
                    <a:gd name="connsiteY0" fmla="*/ 245113 h 248836"/>
                    <a:gd name="connsiteX1" fmla="*/ 10483 w 368150"/>
                    <a:gd name="connsiteY1" fmla="*/ 42020 h 248836"/>
                    <a:gd name="connsiteX2" fmla="*/ 3324 w 368150"/>
                    <a:gd name="connsiteY2" fmla="*/ 10490 h 248836"/>
                    <a:gd name="connsiteX3" fmla="*/ 34854 w 368150"/>
                    <a:gd name="connsiteY3" fmla="*/ 3332 h 248836"/>
                    <a:gd name="connsiteX4" fmla="*/ 357254 w 368150"/>
                    <a:gd name="connsiteY4" fmla="*/ 206425 h 248836"/>
                    <a:gd name="connsiteX5" fmla="*/ 364445 w 368150"/>
                    <a:gd name="connsiteY5" fmla="*/ 237948 h 248836"/>
                    <a:gd name="connsiteX6" fmla="*/ 332922 w 368150"/>
                    <a:gd name="connsiteY6" fmla="*/ 245138 h 248836"/>
                    <a:gd name="connsiteX7" fmla="*/ 332882 w 368150"/>
                    <a:gd name="connsiteY7" fmla="*/ 245113 h 248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8150" h="248836">
                      <a:moveTo>
                        <a:pt x="332883" y="245113"/>
                      </a:moveTo>
                      <a:lnTo>
                        <a:pt x="10483" y="42020"/>
                      </a:lnTo>
                      <a:cubicBezTo>
                        <a:pt x="-201" y="35290"/>
                        <a:pt x="-3405" y="21173"/>
                        <a:pt x="3324" y="10490"/>
                      </a:cubicBezTo>
                      <a:cubicBezTo>
                        <a:pt x="10054" y="-193"/>
                        <a:pt x="24171" y="-3398"/>
                        <a:pt x="34854" y="3332"/>
                      </a:cubicBezTo>
                      <a:lnTo>
                        <a:pt x="357254" y="206425"/>
                      </a:lnTo>
                      <a:cubicBezTo>
                        <a:pt x="367945" y="213144"/>
                        <a:pt x="371164" y="227257"/>
                        <a:pt x="364445" y="237948"/>
                      </a:cubicBezTo>
                      <a:cubicBezTo>
                        <a:pt x="357726" y="248638"/>
                        <a:pt x="343613" y="251857"/>
                        <a:pt x="332922" y="245138"/>
                      </a:cubicBezTo>
                      <a:cubicBezTo>
                        <a:pt x="332909" y="245130"/>
                        <a:pt x="332896" y="245122"/>
                        <a:pt x="332882" y="24511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  <p:grpSp>
            <p:nvGrpSpPr>
              <p:cNvPr id="231" name="组合 230">
                <a:extLst>
                  <a:ext uri="{FF2B5EF4-FFF2-40B4-BE49-F238E27FC236}">
                    <a16:creationId xmlns:a16="http://schemas.microsoft.com/office/drawing/2014/main" id="{6FCE49DC-6429-4526-B7B5-A9D1903205F4}"/>
                  </a:ext>
                </a:extLst>
              </p:cNvPr>
              <p:cNvGrpSpPr/>
              <p:nvPr/>
            </p:nvGrpSpPr>
            <p:grpSpPr>
              <a:xfrm>
                <a:off x="9518182" y="973597"/>
                <a:ext cx="354378" cy="398478"/>
                <a:chOff x="6922078" y="3992342"/>
                <a:chExt cx="902133" cy="1014398"/>
              </a:xfrm>
            </p:grpSpPr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E5E1A7C7-CB51-481B-8D4A-3E63AD2FC352}"/>
                    </a:ext>
                  </a:extLst>
                </p:cNvPr>
                <p:cNvSpPr/>
                <p:nvPr/>
              </p:nvSpPr>
              <p:spPr>
                <a:xfrm>
                  <a:off x="6922078" y="3992342"/>
                  <a:ext cx="902133" cy="1014398"/>
                </a:xfrm>
                <a:custGeom>
                  <a:avLst/>
                  <a:gdLst>
                    <a:gd name="connsiteX0" fmla="*/ 254233 w 902133"/>
                    <a:gd name="connsiteY0" fmla="*/ 975906 h 1014398"/>
                    <a:gd name="connsiteX1" fmla="*/ 3093 w 902133"/>
                    <a:gd name="connsiteY1" fmla="*/ 266124 h 1014398"/>
                    <a:gd name="connsiteX2" fmla="*/ 38106 w 902133"/>
                    <a:gd name="connsiteY2" fmla="*/ 192766 h 1014398"/>
                    <a:gd name="connsiteX3" fmla="*/ 574149 w 902133"/>
                    <a:gd name="connsiteY3" fmla="*/ 3100 h 1014398"/>
                    <a:gd name="connsiteX4" fmla="*/ 647507 w 902133"/>
                    <a:gd name="connsiteY4" fmla="*/ 38114 h 1014398"/>
                    <a:gd name="connsiteX5" fmla="*/ 898647 w 902133"/>
                    <a:gd name="connsiteY5" fmla="*/ 747896 h 1014398"/>
                    <a:gd name="connsiteX6" fmla="*/ 863634 w 902133"/>
                    <a:gd name="connsiteY6" fmla="*/ 821254 h 1014398"/>
                    <a:gd name="connsiteX7" fmla="*/ 327591 w 902133"/>
                    <a:gd name="connsiteY7" fmla="*/ 1010920 h 1014398"/>
                    <a:gd name="connsiteX8" fmla="*/ 254233 w 902133"/>
                    <a:gd name="connsiteY8" fmla="*/ 975906 h 1014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02133" h="1014398">
                      <a:moveTo>
                        <a:pt x="254233" y="975906"/>
                      </a:moveTo>
                      <a:cubicBezTo>
                        <a:pt x="96968" y="766725"/>
                        <a:pt x="6072" y="532809"/>
                        <a:pt x="3093" y="266124"/>
                      </a:cubicBezTo>
                      <a:cubicBezTo>
                        <a:pt x="-7457" y="236200"/>
                        <a:pt x="8206" y="203384"/>
                        <a:pt x="38106" y="192766"/>
                      </a:cubicBezTo>
                      <a:lnTo>
                        <a:pt x="574149" y="3100"/>
                      </a:lnTo>
                      <a:cubicBezTo>
                        <a:pt x="604073" y="-7450"/>
                        <a:pt x="636889" y="8214"/>
                        <a:pt x="647507" y="38114"/>
                      </a:cubicBezTo>
                      <a:lnTo>
                        <a:pt x="898647" y="747896"/>
                      </a:lnTo>
                      <a:cubicBezTo>
                        <a:pt x="909197" y="777819"/>
                        <a:pt x="893534" y="810636"/>
                        <a:pt x="863634" y="821254"/>
                      </a:cubicBezTo>
                      <a:lnTo>
                        <a:pt x="327591" y="1010920"/>
                      </a:lnTo>
                      <a:cubicBezTo>
                        <a:pt x="297667" y="1021470"/>
                        <a:pt x="264850" y="1005806"/>
                        <a:pt x="254233" y="975906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488310EC-E7A1-44CE-A780-B1DA4C12CA30}"/>
                    </a:ext>
                  </a:extLst>
                </p:cNvPr>
                <p:cNvSpPr/>
                <p:nvPr/>
              </p:nvSpPr>
              <p:spPr>
                <a:xfrm>
                  <a:off x="6977235" y="4048408"/>
                  <a:ext cx="791821" cy="850884"/>
                </a:xfrm>
                <a:custGeom>
                  <a:avLst/>
                  <a:gdLst>
                    <a:gd name="connsiteX0" fmla="*/ 164339 w 791820"/>
                    <a:gd name="connsiteY0" fmla="*/ 690909 h 850883"/>
                    <a:gd name="connsiteX1" fmla="*/ 2884 w 791820"/>
                    <a:gd name="connsiteY1" fmla="*/ 234597 h 850883"/>
                    <a:gd name="connsiteX2" fmla="*/ 35675 w 791820"/>
                    <a:gd name="connsiteY2" fmla="*/ 165895 h 850883"/>
                    <a:gd name="connsiteX3" fmla="*/ 496359 w 791820"/>
                    <a:gd name="connsiteY3" fmla="*/ 2892 h 850883"/>
                    <a:gd name="connsiteX4" fmla="*/ 565063 w 791820"/>
                    <a:gd name="connsiteY4" fmla="*/ 35682 h 850883"/>
                    <a:gd name="connsiteX5" fmla="*/ 788544 w 791820"/>
                    <a:gd name="connsiteY5" fmla="*/ 667291 h 850883"/>
                    <a:gd name="connsiteX6" fmla="*/ 755750 w 791820"/>
                    <a:gd name="connsiteY6" fmla="*/ 735994 h 850883"/>
                    <a:gd name="connsiteX7" fmla="*/ 470367 w 791820"/>
                    <a:gd name="connsiteY7" fmla="*/ 836971 h 850883"/>
                    <a:gd name="connsiteX8" fmla="*/ 164340 w 791820"/>
                    <a:gd name="connsiteY8" fmla="*/ 690909 h 850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91820" h="850883">
                      <a:moveTo>
                        <a:pt x="164339" y="690909"/>
                      </a:moveTo>
                      <a:cubicBezTo>
                        <a:pt x="69754" y="595274"/>
                        <a:pt x="29266" y="424705"/>
                        <a:pt x="2884" y="234597"/>
                      </a:cubicBezTo>
                      <a:cubicBezTo>
                        <a:pt x="-6997" y="206572"/>
                        <a:pt x="7673" y="175838"/>
                        <a:pt x="35675" y="165895"/>
                      </a:cubicBezTo>
                      <a:lnTo>
                        <a:pt x="496359" y="2892"/>
                      </a:lnTo>
                      <a:cubicBezTo>
                        <a:pt x="524384" y="-6990"/>
                        <a:pt x="555119" y="7679"/>
                        <a:pt x="565063" y="35682"/>
                      </a:cubicBezTo>
                      <a:lnTo>
                        <a:pt x="788544" y="667291"/>
                      </a:lnTo>
                      <a:cubicBezTo>
                        <a:pt x="798423" y="695317"/>
                        <a:pt x="783753" y="726051"/>
                        <a:pt x="755750" y="735994"/>
                      </a:cubicBezTo>
                      <a:lnTo>
                        <a:pt x="470367" y="836971"/>
                      </a:lnTo>
                      <a:cubicBezTo>
                        <a:pt x="345534" y="880982"/>
                        <a:pt x="208633" y="815642"/>
                        <a:pt x="164340" y="6909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54CF44DF-60EA-4F4D-BEFF-B2899FC89C26}"/>
                    </a:ext>
                  </a:extLst>
                </p:cNvPr>
                <p:cNvSpPr/>
                <p:nvPr/>
              </p:nvSpPr>
              <p:spPr>
                <a:xfrm>
                  <a:off x="7159226" y="4380137"/>
                  <a:ext cx="404596" cy="173831"/>
                </a:xfrm>
                <a:custGeom>
                  <a:avLst/>
                  <a:gdLst>
                    <a:gd name="connsiteX0" fmla="*/ 389239 w 404596"/>
                    <a:gd name="connsiteY0" fmla="*/ 44203 h 173831"/>
                    <a:gd name="connsiteX1" fmla="*/ 30379 w 404596"/>
                    <a:gd name="connsiteY1" fmla="*/ 172298 h 173831"/>
                    <a:gd name="connsiteX2" fmla="*/ 1148 w 404596"/>
                    <a:gd name="connsiteY2" fmla="*/ 158482 h 173831"/>
                    <a:gd name="connsiteX3" fmla="*/ 14964 w 404596"/>
                    <a:gd name="connsiteY3" fmla="*/ 129250 h 173831"/>
                    <a:gd name="connsiteX4" fmla="*/ 15008 w 404596"/>
                    <a:gd name="connsiteY4" fmla="*/ 129235 h 173831"/>
                    <a:gd name="connsiteX5" fmla="*/ 373868 w 404596"/>
                    <a:gd name="connsiteY5" fmla="*/ 1139 h 173831"/>
                    <a:gd name="connsiteX6" fmla="*/ 403070 w 404596"/>
                    <a:gd name="connsiteY6" fmla="*/ 15015 h 173831"/>
                    <a:gd name="connsiteX7" fmla="*/ 389239 w 404596"/>
                    <a:gd name="connsiteY7" fmla="*/ 44203 h 173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4596" h="173831">
                      <a:moveTo>
                        <a:pt x="389239" y="44203"/>
                      </a:moveTo>
                      <a:lnTo>
                        <a:pt x="30379" y="172298"/>
                      </a:lnTo>
                      <a:cubicBezTo>
                        <a:pt x="18492" y="176554"/>
                        <a:pt x="5405" y="170369"/>
                        <a:pt x="1148" y="158482"/>
                      </a:cubicBezTo>
                      <a:cubicBezTo>
                        <a:pt x="-3109" y="146595"/>
                        <a:pt x="3077" y="133507"/>
                        <a:pt x="14964" y="129250"/>
                      </a:cubicBezTo>
                      <a:cubicBezTo>
                        <a:pt x="14978" y="129245"/>
                        <a:pt x="14993" y="129240"/>
                        <a:pt x="15008" y="129235"/>
                      </a:cubicBezTo>
                      <a:lnTo>
                        <a:pt x="373868" y="1139"/>
                      </a:lnTo>
                      <a:cubicBezTo>
                        <a:pt x="385763" y="-3093"/>
                        <a:pt x="398838" y="3119"/>
                        <a:pt x="403070" y="15015"/>
                      </a:cubicBezTo>
                      <a:cubicBezTo>
                        <a:pt x="407297" y="26894"/>
                        <a:pt x="401109" y="39952"/>
                        <a:pt x="389239" y="442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2C1D33E1-0124-4923-9424-5E539ED59ABF}"/>
                    </a:ext>
                  </a:extLst>
                </p:cNvPr>
                <p:cNvSpPr/>
                <p:nvPr/>
              </p:nvSpPr>
              <p:spPr>
                <a:xfrm>
                  <a:off x="7117098" y="4361955"/>
                  <a:ext cx="124708" cy="73925"/>
                </a:xfrm>
                <a:custGeom>
                  <a:avLst/>
                  <a:gdLst>
                    <a:gd name="connsiteX0" fmla="*/ 109307 w 124708"/>
                    <a:gd name="connsiteY0" fmla="*/ 44218 h 73925"/>
                    <a:gd name="connsiteX1" fmla="*/ 30357 w 124708"/>
                    <a:gd name="connsiteY1" fmla="*/ 72400 h 73925"/>
                    <a:gd name="connsiteX2" fmla="*/ 1140 w 124708"/>
                    <a:gd name="connsiteY2" fmla="*/ 58554 h 73925"/>
                    <a:gd name="connsiteX3" fmla="*/ 14986 w 124708"/>
                    <a:gd name="connsiteY3" fmla="*/ 29337 h 73925"/>
                    <a:gd name="connsiteX4" fmla="*/ 93935 w 124708"/>
                    <a:gd name="connsiteY4" fmla="*/ 1155 h 73925"/>
                    <a:gd name="connsiteX5" fmla="*/ 123167 w 124708"/>
                    <a:gd name="connsiteY5" fmla="*/ 14971 h 73925"/>
                    <a:gd name="connsiteX6" fmla="*/ 109351 w 124708"/>
                    <a:gd name="connsiteY6" fmla="*/ 44202 h 73925"/>
                    <a:gd name="connsiteX7" fmla="*/ 109307 w 124708"/>
                    <a:gd name="connsiteY7" fmla="*/ 44218 h 73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4708" h="73925">
                      <a:moveTo>
                        <a:pt x="109307" y="44218"/>
                      </a:moveTo>
                      <a:lnTo>
                        <a:pt x="30357" y="72400"/>
                      </a:lnTo>
                      <a:cubicBezTo>
                        <a:pt x="18466" y="76644"/>
                        <a:pt x="5384" y="70445"/>
                        <a:pt x="1140" y="58554"/>
                      </a:cubicBezTo>
                      <a:cubicBezTo>
                        <a:pt x="-3105" y="46662"/>
                        <a:pt x="3094" y="33581"/>
                        <a:pt x="14986" y="29337"/>
                      </a:cubicBezTo>
                      <a:lnTo>
                        <a:pt x="93935" y="1155"/>
                      </a:lnTo>
                      <a:cubicBezTo>
                        <a:pt x="105822" y="-3102"/>
                        <a:pt x="118910" y="3084"/>
                        <a:pt x="123167" y="14971"/>
                      </a:cubicBezTo>
                      <a:cubicBezTo>
                        <a:pt x="127423" y="26858"/>
                        <a:pt x="121238" y="39946"/>
                        <a:pt x="109351" y="44202"/>
                      </a:cubicBezTo>
                      <a:cubicBezTo>
                        <a:pt x="109336" y="44208"/>
                        <a:pt x="109322" y="44213"/>
                        <a:pt x="109307" y="4421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F8B42875-B3E4-492D-8C28-DAD8A3225853}"/>
                    </a:ext>
                  </a:extLst>
                </p:cNvPr>
                <p:cNvSpPr/>
                <p:nvPr/>
              </p:nvSpPr>
              <p:spPr>
                <a:xfrm>
                  <a:off x="7226802" y="4569447"/>
                  <a:ext cx="404619" cy="173839"/>
                </a:xfrm>
                <a:custGeom>
                  <a:avLst/>
                  <a:gdLst>
                    <a:gd name="connsiteX0" fmla="*/ 389239 w 404619"/>
                    <a:gd name="connsiteY0" fmla="*/ 44211 h 173839"/>
                    <a:gd name="connsiteX1" fmla="*/ 30379 w 404619"/>
                    <a:gd name="connsiteY1" fmla="*/ 172305 h 173839"/>
                    <a:gd name="connsiteX2" fmla="*/ 1148 w 404619"/>
                    <a:gd name="connsiteY2" fmla="*/ 158489 h 173839"/>
                    <a:gd name="connsiteX3" fmla="*/ 14964 w 404619"/>
                    <a:gd name="connsiteY3" fmla="*/ 129258 h 173839"/>
                    <a:gd name="connsiteX4" fmla="*/ 15008 w 404619"/>
                    <a:gd name="connsiteY4" fmla="*/ 129242 h 173839"/>
                    <a:gd name="connsiteX5" fmla="*/ 373868 w 404619"/>
                    <a:gd name="connsiteY5" fmla="*/ 1147 h 173839"/>
                    <a:gd name="connsiteX6" fmla="*/ 403085 w 404619"/>
                    <a:gd name="connsiteY6" fmla="*/ 14993 h 173839"/>
                    <a:gd name="connsiteX7" fmla="*/ 389240 w 404619"/>
                    <a:gd name="connsiteY7" fmla="*/ 44210 h 173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4619" h="173839">
                      <a:moveTo>
                        <a:pt x="389239" y="44211"/>
                      </a:moveTo>
                      <a:lnTo>
                        <a:pt x="30379" y="172305"/>
                      </a:lnTo>
                      <a:cubicBezTo>
                        <a:pt x="18492" y="176562"/>
                        <a:pt x="5405" y="170376"/>
                        <a:pt x="1148" y="158489"/>
                      </a:cubicBezTo>
                      <a:cubicBezTo>
                        <a:pt x="-3109" y="146602"/>
                        <a:pt x="3077" y="133515"/>
                        <a:pt x="14964" y="129258"/>
                      </a:cubicBezTo>
                      <a:cubicBezTo>
                        <a:pt x="14978" y="129253"/>
                        <a:pt x="14993" y="129248"/>
                        <a:pt x="15008" y="129242"/>
                      </a:cubicBezTo>
                      <a:lnTo>
                        <a:pt x="373868" y="1147"/>
                      </a:lnTo>
                      <a:cubicBezTo>
                        <a:pt x="385760" y="-3097"/>
                        <a:pt x="398841" y="3102"/>
                        <a:pt x="403085" y="14993"/>
                      </a:cubicBezTo>
                      <a:cubicBezTo>
                        <a:pt x="407330" y="26885"/>
                        <a:pt x="401131" y="39966"/>
                        <a:pt x="389240" y="4421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07A431F2-6573-4CFE-BAA8-24A7397DB84A}"/>
                    </a:ext>
                  </a:extLst>
                </p:cNvPr>
                <p:cNvSpPr/>
                <p:nvPr/>
              </p:nvSpPr>
              <p:spPr>
                <a:xfrm>
                  <a:off x="7193014" y="4474796"/>
                  <a:ext cx="404596" cy="173831"/>
                </a:xfrm>
                <a:custGeom>
                  <a:avLst/>
                  <a:gdLst>
                    <a:gd name="connsiteX0" fmla="*/ 389239 w 404596"/>
                    <a:gd name="connsiteY0" fmla="*/ 44202 h 173831"/>
                    <a:gd name="connsiteX1" fmla="*/ 30379 w 404596"/>
                    <a:gd name="connsiteY1" fmla="*/ 172297 h 173831"/>
                    <a:gd name="connsiteX2" fmla="*/ 1148 w 404596"/>
                    <a:gd name="connsiteY2" fmla="*/ 158481 h 173831"/>
                    <a:gd name="connsiteX3" fmla="*/ 14964 w 404596"/>
                    <a:gd name="connsiteY3" fmla="*/ 129250 h 173831"/>
                    <a:gd name="connsiteX4" fmla="*/ 15008 w 404596"/>
                    <a:gd name="connsiteY4" fmla="*/ 129234 h 173831"/>
                    <a:gd name="connsiteX5" fmla="*/ 373868 w 404596"/>
                    <a:gd name="connsiteY5" fmla="*/ 1139 h 173831"/>
                    <a:gd name="connsiteX6" fmla="*/ 403071 w 404596"/>
                    <a:gd name="connsiteY6" fmla="*/ 15015 h 173831"/>
                    <a:gd name="connsiteX7" fmla="*/ 389239 w 404596"/>
                    <a:gd name="connsiteY7" fmla="*/ 44202 h 173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4596" h="173831">
                      <a:moveTo>
                        <a:pt x="389239" y="44202"/>
                      </a:moveTo>
                      <a:lnTo>
                        <a:pt x="30379" y="172297"/>
                      </a:lnTo>
                      <a:cubicBezTo>
                        <a:pt x="18492" y="176554"/>
                        <a:pt x="5405" y="170369"/>
                        <a:pt x="1148" y="158481"/>
                      </a:cubicBezTo>
                      <a:cubicBezTo>
                        <a:pt x="-3109" y="146594"/>
                        <a:pt x="3077" y="133507"/>
                        <a:pt x="14964" y="129250"/>
                      </a:cubicBezTo>
                      <a:cubicBezTo>
                        <a:pt x="14978" y="129245"/>
                        <a:pt x="14993" y="129240"/>
                        <a:pt x="15008" y="129234"/>
                      </a:cubicBezTo>
                      <a:lnTo>
                        <a:pt x="373868" y="1139"/>
                      </a:lnTo>
                      <a:cubicBezTo>
                        <a:pt x="385764" y="-3093"/>
                        <a:pt x="398839" y="3119"/>
                        <a:pt x="403071" y="15015"/>
                      </a:cubicBezTo>
                      <a:cubicBezTo>
                        <a:pt x="407297" y="26894"/>
                        <a:pt x="401109" y="39952"/>
                        <a:pt x="389239" y="4420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  <p:grpSp>
            <p:nvGrpSpPr>
              <p:cNvPr id="238" name="组合 237">
                <a:extLst>
                  <a:ext uri="{FF2B5EF4-FFF2-40B4-BE49-F238E27FC236}">
                    <a16:creationId xmlns:a16="http://schemas.microsoft.com/office/drawing/2014/main" id="{3A46CD6A-35AA-4D8E-A9FE-51EC6E23E895}"/>
                  </a:ext>
                </a:extLst>
              </p:cNvPr>
              <p:cNvGrpSpPr/>
              <p:nvPr/>
            </p:nvGrpSpPr>
            <p:grpSpPr>
              <a:xfrm rot="4333595" flipH="1">
                <a:off x="5821118" y="3580044"/>
                <a:ext cx="624621" cy="653871"/>
                <a:chOff x="4465220" y="1487404"/>
                <a:chExt cx="995613" cy="1042235"/>
              </a:xfrm>
            </p:grpSpPr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661386CA-0F6D-42EE-87F9-760EBA465084}"/>
                    </a:ext>
                  </a:extLst>
                </p:cNvPr>
                <p:cNvSpPr/>
                <p:nvPr/>
              </p:nvSpPr>
              <p:spPr>
                <a:xfrm>
                  <a:off x="4465220" y="1487404"/>
                  <a:ext cx="995613" cy="1042235"/>
                </a:xfrm>
                <a:custGeom>
                  <a:avLst/>
                  <a:gdLst>
                    <a:gd name="connsiteX0" fmla="*/ 8716 w 998248"/>
                    <a:gd name="connsiteY0" fmla="*/ 662425 h 1055248"/>
                    <a:gd name="connsiteX1" fmla="*/ 411780 w 998248"/>
                    <a:gd name="connsiteY1" fmla="*/ 26500 h 1055248"/>
                    <a:gd name="connsiteX2" fmla="*/ 491098 w 998248"/>
                    <a:gd name="connsiteY2" fmla="*/ 8723 h 1055248"/>
                    <a:gd name="connsiteX3" fmla="*/ 971362 w 998248"/>
                    <a:gd name="connsiteY3" fmla="*/ 313126 h 1055248"/>
                    <a:gd name="connsiteX4" fmla="*/ 989139 w 998248"/>
                    <a:gd name="connsiteY4" fmla="*/ 392444 h 1055248"/>
                    <a:gd name="connsiteX5" fmla="*/ 586075 w 998248"/>
                    <a:gd name="connsiteY5" fmla="*/ 1028369 h 1055248"/>
                    <a:gd name="connsiteX6" fmla="*/ 506758 w 998248"/>
                    <a:gd name="connsiteY6" fmla="*/ 1046146 h 1055248"/>
                    <a:gd name="connsiteX7" fmla="*/ 26493 w 998248"/>
                    <a:gd name="connsiteY7" fmla="*/ 741743 h 1055248"/>
                    <a:gd name="connsiteX8" fmla="*/ 8716 w 998248"/>
                    <a:gd name="connsiteY8" fmla="*/ 662425 h 1055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98248" h="1055248">
                      <a:moveTo>
                        <a:pt x="8716" y="662425"/>
                      </a:moveTo>
                      <a:cubicBezTo>
                        <a:pt x="76080" y="409540"/>
                        <a:pt x="203893" y="193570"/>
                        <a:pt x="411780" y="26500"/>
                      </a:cubicBezTo>
                      <a:cubicBezTo>
                        <a:pt x="428797" y="-280"/>
                        <a:pt x="464279" y="-8232"/>
                        <a:pt x="491098" y="8723"/>
                      </a:cubicBezTo>
                      <a:lnTo>
                        <a:pt x="971362" y="313126"/>
                      </a:lnTo>
                      <a:cubicBezTo>
                        <a:pt x="998143" y="330142"/>
                        <a:pt x="1006095" y="365625"/>
                        <a:pt x="989139" y="392444"/>
                      </a:cubicBezTo>
                      <a:lnTo>
                        <a:pt x="586075" y="1028369"/>
                      </a:lnTo>
                      <a:cubicBezTo>
                        <a:pt x="569059" y="1055149"/>
                        <a:pt x="533576" y="1063102"/>
                        <a:pt x="506758" y="1046146"/>
                      </a:cubicBezTo>
                      <a:lnTo>
                        <a:pt x="26493" y="741743"/>
                      </a:lnTo>
                      <a:cubicBezTo>
                        <a:pt x="-287" y="724727"/>
                        <a:pt x="-8240" y="689244"/>
                        <a:pt x="8716" y="662425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5CFD13E1-3568-4924-B029-2CFD9D13BD85}"/>
                    </a:ext>
                  </a:extLst>
                </p:cNvPr>
                <p:cNvSpPr/>
                <p:nvPr/>
              </p:nvSpPr>
              <p:spPr>
                <a:xfrm>
                  <a:off x="4584032" y="1525003"/>
                  <a:ext cx="843714" cy="977565"/>
                </a:xfrm>
                <a:custGeom>
                  <a:avLst/>
                  <a:gdLst>
                    <a:gd name="connsiteX0" fmla="*/ 36983 w 808334"/>
                    <a:gd name="connsiteY0" fmla="*/ 433637 h 935123"/>
                    <a:gd name="connsiteX1" fmla="*/ 296109 w 808334"/>
                    <a:gd name="connsiteY1" fmla="*/ 24807 h 935123"/>
                    <a:gd name="connsiteX2" fmla="*/ 370393 w 808334"/>
                    <a:gd name="connsiteY2" fmla="*/ 8158 h 935123"/>
                    <a:gd name="connsiteX3" fmla="*/ 783140 w 808334"/>
                    <a:gd name="connsiteY3" fmla="*/ 269767 h 935123"/>
                    <a:gd name="connsiteX4" fmla="*/ 799791 w 808334"/>
                    <a:gd name="connsiteY4" fmla="*/ 344052 h 935123"/>
                    <a:gd name="connsiteX5" fmla="*/ 441119 w 808334"/>
                    <a:gd name="connsiteY5" fmla="*/ 909939 h 935123"/>
                    <a:gd name="connsiteX6" fmla="*/ 366833 w 808334"/>
                    <a:gd name="connsiteY6" fmla="*/ 926586 h 935123"/>
                    <a:gd name="connsiteX7" fmla="*/ 111145 w 808334"/>
                    <a:gd name="connsiteY7" fmla="*/ 764525 h 935123"/>
                    <a:gd name="connsiteX8" fmla="*/ 36984 w 808334"/>
                    <a:gd name="connsiteY8" fmla="*/ 433637 h 9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8334" h="935123">
                      <a:moveTo>
                        <a:pt x="36983" y="433637"/>
                      </a:moveTo>
                      <a:cubicBezTo>
                        <a:pt x="53768" y="300181"/>
                        <a:pt x="162899" y="162982"/>
                        <a:pt x="296109" y="24807"/>
                      </a:cubicBezTo>
                      <a:cubicBezTo>
                        <a:pt x="312046" y="-274"/>
                        <a:pt x="345277" y="-7722"/>
                        <a:pt x="370393" y="8158"/>
                      </a:cubicBezTo>
                      <a:lnTo>
                        <a:pt x="783140" y="269767"/>
                      </a:lnTo>
                      <a:cubicBezTo>
                        <a:pt x="808222" y="285703"/>
                        <a:pt x="815671" y="318934"/>
                        <a:pt x="799791" y="344052"/>
                      </a:cubicBezTo>
                      <a:lnTo>
                        <a:pt x="441119" y="909939"/>
                      </a:lnTo>
                      <a:cubicBezTo>
                        <a:pt x="425181" y="935019"/>
                        <a:pt x="391949" y="942466"/>
                        <a:pt x="366833" y="926586"/>
                      </a:cubicBezTo>
                      <a:lnTo>
                        <a:pt x="111145" y="764525"/>
                      </a:lnTo>
                      <a:cubicBezTo>
                        <a:pt x="-574" y="693539"/>
                        <a:pt x="-33750" y="545516"/>
                        <a:pt x="36984" y="4336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717AFD3E-26B4-44E9-B416-156ABEC7E442}"/>
                    </a:ext>
                  </a:extLst>
                </p:cNvPr>
                <p:cNvSpPr/>
                <p:nvPr/>
              </p:nvSpPr>
              <p:spPr>
                <a:xfrm>
                  <a:off x="4807151" y="1859897"/>
                  <a:ext cx="368150" cy="248836"/>
                </a:xfrm>
                <a:custGeom>
                  <a:avLst/>
                  <a:gdLst>
                    <a:gd name="connsiteX0" fmla="*/ 332903 w 368150"/>
                    <a:gd name="connsiteY0" fmla="*/ 245126 h 248836"/>
                    <a:gd name="connsiteX1" fmla="*/ 10503 w 368150"/>
                    <a:gd name="connsiteY1" fmla="*/ 42032 h 248836"/>
                    <a:gd name="connsiteX2" fmla="*/ 3312 w 368150"/>
                    <a:gd name="connsiteY2" fmla="*/ 10510 h 248836"/>
                    <a:gd name="connsiteX3" fmla="*/ 34834 w 368150"/>
                    <a:gd name="connsiteY3" fmla="*/ 3319 h 248836"/>
                    <a:gd name="connsiteX4" fmla="*/ 34874 w 368150"/>
                    <a:gd name="connsiteY4" fmla="*/ 3344 h 248836"/>
                    <a:gd name="connsiteX5" fmla="*/ 357274 w 368150"/>
                    <a:gd name="connsiteY5" fmla="*/ 206438 h 248836"/>
                    <a:gd name="connsiteX6" fmla="*/ 364432 w 368150"/>
                    <a:gd name="connsiteY6" fmla="*/ 237968 h 248836"/>
                    <a:gd name="connsiteX7" fmla="*/ 332903 w 368150"/>
                    <a:gd name="connsiteY7" fmla="*/ 245126 h 248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8150" h="248836">
                      <a:moveTo>
                        <a:pt x="332903" y="245126"/>
                      </a:moveTo>
                      <a:lnTo>
                        <a:pt x="10503" y="42032"/>
                      </a:lnTo>
                      <a:cubicBezTo>
                        <a:pt x="-188" y="35313"/>
                        <a:pt x="-3407" y="21200"/>
                        <a:pt x="3312" y="10510"/>
                      </a:cubicBezTo>
                      <a:cubicBezTo>
                        <a:pt x="10031" y="-180"/>
                        <a:pt x="24144" y="-3400"/>
                        <a:pt x="34834" y="3319"/>
                      </a:cubicBezTo>
                      <a:cubicBezTo>
                        <a:pt x="34848" y="3328"/>
                        <a:pt x="34861" y="3336"/>
                        <a:pt x="34874" y="3344"/>
                      </a:cubicBezTo>
                      <a:lnTo>
                        <a:pt x="357274" y="206438"/>
                      </a:lnTo>
                      <a:cubicBezTo>
                        <a:pt x="367958" y="213168"/>
                        <a:pt x="371162" y="227284"/>
                        <a:pt x="364432" y="237968"/>
                      </a:cubicBezTo>
                      <a:cubicBezTo>
                        <a:pt x="357702" y="248651"/>
                        <a:pt x="343586" y="251856"/>
                        <a:pt x="332903" y="24512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94CBBA10-204E-471C-B3AE-488E663BA3B0}"/>
                    </a:ext>
                  </a:extLst>
                </p:cNvPr>
                <p:cNvSpPr/>
                <p:nvPr/>
              </p:nvSpPr>
              <p:spPr>
                <a:xfrm>
                  <a:off x="5123417" y="1913608"/>
                  <a:ext cx="116638" cy="90397"/>
                </a:xfrm>
                <a:custGeom>
                  <a:avLst/>
                  <a:gdLst>
                    <a:gd name="connsiteX0" fmla="*/ 81391 w 116638"/>
                    <a:gd name="connsiteY0" fmla="*/ 86688 h 90398"/>
                    <a:gd name="connsiteX1" fmla="*/ 10463 w 116638"/>
                    <a:gd name="connsiteY1" fmla="*/ 42007 h 90398"/>
                    <a:gd name="connsiteX2" fmla="*/ 3337 w 116638"/>
                    <a:gd name="connsiteY2" fmla="*/ 10470 h 90398"/>
                    <a:gd name="connsiteX3" fmla="*/ 34834 w 116638"/>
                    <a:gd name="connsiteY3" fmla="*/ 3319 h 90398"/>
                    <a:gd name="connsiteX4" fmla="*/ 105762 w 116638"/>
                    <a:gd name="connsiteY4" fmla="*/ 48000 h 90398"/>
                    <a:gd name="connsiteX5" fmla="*/ 112920 w 116638"/>
                    <a:gd name="connsiteY5" fmla="*/ 79529 h 90398"/>
                    <a:gd name="connsiteX6" fmla="*/ 81391 w 116638"/>
                    <a:gd name="connsiteY6" fmla="*/ 86688 h 90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638" h="90398">
                      <a:moveTo>
                        <a:pt x="81391" y="86688"/>
                      </a:moveTo>
                      <a:lnTo>
                        <a:pt x="10463" y="42007"/>
                      </a:lnTo>
                      <a:cubicBezTo>
                        <a:pt x="-214" y="35266"/>
                        <a:pt x="-3404" y="21146"/>
                        <a:pt x="3337" y="10470"/>
                      </a:cubicBezTo>
                      <a:cubicBezTo>
                        <a:pt x="10068" y="-191"/>
                        <a:pt x="24160" y="-3390"/>
                        <a:pt x="34834" y="3319"/>
                      </a:cubicBezTo>
                      <a:lnTo>
                        <a:pt x="105762" y="48000"/>
                      </a:lnTo>
                      <a:cubicBezTo>
                        <a:pt x="116446" y="54730"/>
                        <a:pt x="119650" y="68846"/>
                        <a:pt x="112920" y="79529"/>
                      </a:cubicBezTo>
                      <a:cubicBezTo>
                        <a:pt x="106191" y="90213"/>
                        <a:pt x="92074" y="93418"/>
                        <a:pt x="81391" y="866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7D0F7185-7385-4A1A-9A98-BEF10966A142}"/>
                    </a:ext>
                  </a:extLst>
                </p:cNvPr>
                <p:cNvSpPr/>
                <p:nvPr/>
              </p:nvSpPr>
              <p:spPr>
                <a:xfrm>
                  <a:off x="4700048" y="2030005"/>
                  <a:ext cx="368130" cy="248823"/>
                </a:xfrm>
                <a:custGeom>
                  <a:avLst/>
                  <a:gdLst>
                    <a:gd name="connsiteX0" fmla="*/ 332863 w 368130"/>
                    <a:gd name="connsiteY0" fmla="*/ 245101 h 248823"/>
                    <a:gd name="connsiteX1" fmla="*/ 10463 w 368130"/>
                    <a:gd name="connsiteY1" fmla="*/ 42007 h 248823"/>
                    <a:gd name="connsiteX2" fmla="*/ 3337 w 368130"/>
                    <a:gd name="connsiteY2" fmla="*/ 10470 h 248823"/>
                    <a:gd name="connsiteX3" fmla="*/ 34834 w 368130"/>
                    <a:gd name="connsiteY3" fmla="*/ 3319 h 248823"/>
                    <a:gd name="connsiteX4" fmla="*/ 357234 w 368130"/>
                    <a:gd name="connsiteY4" fmla="*/ 206413 h 248823"/>
                    <a:gd name="connsiteX5" fmla="*/ 364425 w 368130"/>
                    <a:gd name="connsiteY5" fmla="*/ 237935 h 248823"/>
                    <a:gd name="connsiteX6" fmla="*/ 332902 w 368130"/>
                    <a:gd name="connsiteY6" fmla="*/ 245126 h 248823"/>
                    <a:gd name="connsiteX7" fmla="*/ 332862 w 368130"/>
                    <a:gd name="connsiteY7" fmla="*/ 245100 h 248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8130" h="248823">
                      <a:moveTo>
                        <a:pt x="332863" y="245101"/>
                      </a:moveTo>
                      <a:lnTo>
                        <a:pt x="10463" y="42007"/>
                      </a:lnTo>
                      <a:cubicBezTo>
                        <a:pt x="-214" y="35266"/>
                        <a:pt x="-3404" y="21146"/>
                        <a:pt x="3337" y="10470"/>
                      </a:cubicBezTo>
                      <a:cubicBezTo>
                        <a:pt x="10068" y="-191"/>
                        <a:pt x="24160" y="-3390"/>
                        <a:pt x="34834" y="3319"/>
                      </a:cubicBezTo>
                      <a:lnTo>
                        <a:pt x="357234" y="206413"/>
                      </a:lnTo>
                      <a:cubicBezTo>
                        <a:pt x="367925" y="213131"/>
                        <a:pt x="371144" y="227245"/>
                        <a:pt x="364425" y="237935"/>
                      </a:cubicBezTo>
                      <a:cubicBezTo>
                        <a:pt x="357706" y="248625"/>
                        <a:pt x="343593" y="251845"/>
                        <a:pt x="332902" y="245126"/>
                      </a:cubicBezTo>
                      <a:cubicBezTo>
                        <a:pt x="332889" y="245117"/>
                        <a:pt x="332876" y="245109"/>
                        <a:pt x="332862" y="2451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DCFD09C6-5D58-44A0-AB7C-D9C0D921A0CC}"/>
                    </a:ext>
                  </a:extLst>
                </p:cNvPr>
                <p:cNvSpPr/>
                <p:nvPr/>
              </p:nvSpPr>
              <p:spPr>
                <a:xfrm>
                  <a:off x="4753599" y="1944951"/>
                  <a:ext cx="368150" cy="248836"/>
                </a:xfrm>
                <a:custGeom>
                  <a:avLst/>
                  <a:gdLst>
                    <a:gd name="connsiteX0" fmla="*/ 332883 w 368150"/>
                    <a:gd name="connsiteY0" fmla="*/ 245113 h 248836"/>
                    <a:gd name="connsiteX1" fmla="*/ 10483 w 368150"/>
                    <a:gd name="connsiteY1" fmla="*/ 42020 h 248836"/>
                    <a:gd name="connsiteX2" fmla="*/ 3324 w 368150"/>
                    <a:gd name="connsiteY2" fmla="*/ 10490 h 248836"/>
                    <a:gd name="connsiteX3" fmla="*/ 34854 w 368150"/>
                    <a:gd name="connsiteY3" fmla="*/ 3332 h 248836"/>
                    <a:gd name="connsiteX4" fmla="*/ 357254 w 368150"/>
                    <a:gd name="connsiteY4" fmla="*/ 206425 h 248836"/>
                    <a:gd name="connsiteX5" fmla="*/ 364445 w 368150"/>
                    <a:gd name="connsiteY5" fmla="*/ 237948 h 248836"/>
                    <a:gd name="connsiteX6" fmla="*/ 332922 w 368150"/>
                    <a:gd name="connsiteY6" fmla="*/ 245138 h 248836"/>
                    <a:gd name="connsiteX7" fmla="*/ 332882 w 368150"/>
                    <a:gd name="connsiteY7" fmla="*/ 245113 h 248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8150" h="248836">
                      <a:moveTo>
                        <a:pt x="332883" y="245113"/>
                      </a:moveTo>
                      <a:lnTo>
                        <a:pt x="10483" y="42020"/>
                      </a:lnTo>
                      <a:cubicBezTo>
                        <a:pt x="-201" y="35290"/>
                        <a:pt x="-3405" y="21173"/>
                        <a:pt x="3324" y="10490"/>
                      </a:cubicBezTo>
                      <a:cubicBezTo>
                        <a:pt x="10054" y="-193"/>
                        <a:pt x="24171" y="-3398"/>
                        <a:pt x="34854" y="3332"/>
                      </a:cubicBezTo>
                      <a:lnTo>
                        <a:pt x="357254" y="206425"/>
                      </a:lnTo>
                      <a:cubicBezTo>
                        <a:pt x="367945" y="213144"/>
                        <a:pt x="371164" y="227257"/>
                        <a:pt x="364445" y="237948"/>
                      </a:cubicBezTo>
                      <a:cubicBezTo>
                        <a:pt x="357726" y="248638"/>
                        <a:pt x="343613" y="251857"/>
                        <a:pt x="332922" y="245138"/>
                      </a:cubicBezTo>
                      <a:cubicBezTo>
                        <a:pt x="332909" y="245130"/>
                        <a:pt x="332896" y="245122"/>
                        <a:pt x="332882" y="24511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  <p:grpSp>
            <p:nvGrpSpPr>
              <p:cNvPr id="224" name="组合 223">
                <a:extLst>
                  <a:ext uri="{FF2B5EF4-FFF2-40B4-BE49-F238E27FC236}">
                    <a16:creationId xmlns:a16="http://schemas.microsoft.com/office/drawing/2014/main" id="{6774395E-CD93-4283-9DC8-13BDC638E541}"/>
                  </a:ext>
                </a:extLst>
              </p:cNvPr>
              <p:cNvGrpSpPr/>
              <p:nvPr/>
            </p:nvGrpSpPr>
            <p:grpSpPr>
              <a:xfrm rot="19893750" flipH="1">
                <a:off x="10826345" y="1846223"/>
                <a:ext cx="651411" cy="732475"/>
                <a:chOff x="6922078" y="3992342"/>
                <a:chExt cx="902133" cy="1014398"/>
              </a:xfrm>
            </p:grpSpPr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B353D0DF-AD42-42E3-970D-ECD4CF0B811C}"/>
                    </a:ext>
                  </a:extLst>
                </p:cNvPr>
                <p:cNvSpPr/>
                <p:nvPr/>
              </p:nvSpPr>
              <p:spPr>
                <a:xfrm>
                  <a:off x="6922078" y="3992342"/>
                  <a:ext cx="902133" cy="1014398"/>
                </a:xfrm>
                <a:custGeom>
                  <a:avLst/>
                  <a:gdLst>
                    <a:gd name="connsiteX0" fmla="*/ 254233 w 902133"/>
                    <a:gd name="connsiteY0" fmla="*/ 975906 h 1014398"/>
                    <a:gd name="connsiteX1" fmla="*/ 3093 w 902133"/>
                    <a:gd name="connsiteY1" fmla="*/ 266124 h 1014398"/>
                    <a:gd name="connsiteX2" fmla="*/ 38106 w 902133"/>
                    <a:gd name="connsiteY2" fmla="*/ 192766 h 1014398"/>
                    <a:gd name="connsiteX3" fmla="*/ 574149 w 902133"/>
                    <a:gd name="connsiteY3" fmla="*/ 3100 h 1014398"/>
                    <a:gd name="connsiteX4" fmla="*/ 647507 w 902133"/>
                    <a:gd name="connsiteY4" fmla="*/ 38114 h 1014398"/>
                    <a:gd name="connsiteX5" fmla="*/ 898647 w 902133"/>
                    <a:gd name="connsiteY5" fmla="*/ 747896 h 1014398"/>
                    <a:gd name="connsiteX6" fmla="*/ 863634 w 902133"/>
                    <a:gd name="connsiteY6" fmla="*/ 821254 h 1014398"/>
                    <a:gd name="connsiteX7" fmla="*/ 327591 w 902133"/>
                    <a:gd name="connsiteY7" fmla="*/ 1010920 h 1014398"/>
                    <a:gd name="connsiteX8" fmla="*/ 254233 w 902133"/>
                    <a:gd name="connsiteY8" fmla="*/ 975906 h 1014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02133" h="1014398">
                      <a:moveTo>
                        <a:pt x="254233" y="975906"/>
                      </a:moveTo>
                      <a:cubicBezTo>
                        <a:pt x="96968" y="766725"/>
                        <a:pt x="6072" y="532809"/>
                        <a:pt x="3093" y="266124"/>
                      </a:cubicBezTo>
                      <a:cubicBezTo>
                        <a:pt x="-7457" y="236200"/>
                        <a:pt x="8206" y="203384"/>
                        <a:pt x="38106" y="192766"/>
                      </a:cubicBezTo>
                      <a:lnTo>
                        <a:pt x="574149" y="3100"/>
                      </a:lnTo>
                      <a:cubicBezTo>
                        <a:pt x="604073" y="-7450"/>
                        <a:pt x="636889" y="8214"/>
                        <a:pt x="647507" y="38114"/>
                      </a:cubicBezTo>
                      <a:lnTo>
                        <a:pt x="898647" y="747896"/>
                      </a:lnTo>
                      <a:cubicBezTo>
                        <a:pt x="909197" y="777819"/>
                        <a:pt x="893534" y="810636"/>
                        <a:pt x="863634" y="821254"/>
                      </a:cubicBezTo>
                      <a:lnTo>
                        <a:pt x="327591" y="1010920"/>
                      </a:lnTo>
                      <a:cubicBezTo>
                        <a:pt x="297667" y="1021470"/>
                        <a:pt x="264850" y="1005806"/>
                        <a:pt x="254233" y="975906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DBECB736-958D-4944-84D7-AAE336326423}"/>
                    </a:ext>
                  </a:extLst>
                </p:cNvPr>
                <p:cNvSpPr/>
                <p:nvPr/>
              </p:nvSpPr>
              <p:spPr>
                <a:xfrm>
                  <a:off x="6977235" y="4048407"/>
                  <a:ext cx="791820" cy="850883"/>
                </a:xfrm>
                <a:custGeom>
                  <a:avLst/>
                  <a:gdLst>
                    <a:gd name="connsiteX0" fmla="*/ 164339 w 791820"/>
                    <a:gd name="connsiteY0" fmla="*/ 690909 h 850883"/>
                    <a:gd name="connsiteX1" fmla="*/ 2884 w 791820"/>
                    <a:gd name="connsiteY1" fmla="*/ 234597 h 850883"/>
                    <a:gd name="connsiteX2" fmla="*/ 35675 w 791820"/>
                    <a:gd name="connsiteY2" fmla="*/ 165895 h 850883"/>
                    <a:gd name="connsiteX3" fmla="*/ 496359 w 791820"/>
                    <a:gd name="connsiteY3" fmla="*/ 2892 h 850883"/>
                    <a:gd name="connsiteX4" fmla="*/ 565063 w 791820"/>
                    <a:gd name="connsiteY4" fmla="*/ 35682 h 850883"/>
                    <a:gd name="connsiteX5" fmla="*/ 788544 w 791820"/>
                    <a:gd name="connsiteY5" fmla="*/ 667291 h 850883"/>
                    <a:gd name="connsiteX6" fmla="*/ 755750 w 791820"/>
                    <a:gd name="connsiteY6" fmla="*/ 735994 h 850883"/>
                    <a:gd name="connsiteX7" fmla="*/ 470367 w 791820"/>
                    <a:gd name="connsiteY7" fmla="*/ 836971 h 850883"/>
                    <a:gd name="connsiteX8" fmla="*/ 164340 w 791820"/>
                    <a:gd name="connsiteY8" fmla="*/ 690909 h 850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91820" h="850883">
                      <a:moveTo>
                        <a:pt x="164339" y="690909"/>
                      </a:moveTo>
                      <a:cubicBezTo>
                        <a:pt x="69754" y="595274"/>
                        <a:pt x="29266" y="424705"/>
                        <a:pt x="2884" y="234597"/>
                      </a:cubicBezTo>
                      <a:cubicBezTo>
                        <a:pt x="-6997" y="206572"/>
                        <a:pt x="7673" y="175838"/>
                        <a:pt x="35675" y="165895"/>
                      </a:cubicBezTo>
                      <a:lnTo>
                        <a:pt x="496359" y="2892"/>
                      </a:lnTo>
                      <a:cubicBezTo>
                        <a:pt x="524384" y="-6990"/>
                        <a:pt x="555119" y="7679"/>
                        <a:pt x="565063" y="35682"/>
                      </a:cubicBezTo>
                      <a:lnTo>
                        <a:pt x="788544" y="667291"/>
                      </a:lnTo>
                      <a:cubicBezTo>
                        <a:pt x="798423" y="695317"/>
                        <a:pt x="783753" y="726051"/>
                        <a:pt x="755750" y="735994"/>
                      </a:cubicBezTo>
                      <a:lnTo>
                        <a:pt x="470367" y="836971"/>
                      </a:lnTo>
                      <a:cubicBezTo>
                        <a:pt x="345534" y="880982"/>
                        <a:pt x="208633" y="815642"/>
                        <a:pt x="164340" y="6909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72A04857-9698-4AFC-BB07-F1A791DCB64C}"/>
                    </a:ext>
                  </a:extLst>
                </p:cNvPr>
                <p:cNvSpPr/>
                <p:nvPr/>
              </p:nvSpPr>
              <p:spPr>
                <a:xfrm>
                  <a:off x="7159226" y="4380137"/>
                  <a:ext cx="404596" cy="173831"/>
                </a:xfrm>
                <a:custGeom>
                  <a:avLst/>
                  <a:gdLst>
                    <a:gd name="connsiteX0" fmla="*/ 389239 w 404596"/>
                    <a:gd name="connsiteY0" fmla="*/ 44203 h 173831"/>
                    <a:gd name="connsiteX1" fmla="*/ 30379 w 404596"/>
                    <a:gd name="connsiteY1" fmla="*/ 172298 h 173831"/>
                    <a:gd name="connsiteX2" fmla="*/ 1148 w 404596"/>
                    <a:gd name="connsiteY2" fmla="*/ 158482 h 173831"/>
                    <a:gd name="connsiteX3" fmla="*/ 14964 w 404596"/>
                    <a:gd name="connsiteY3" fmla="*/ 129250 h 173831"/>
                    <a:gd name="connsiteX4" fmla="*/ 15008 w 404596"/>
                    <a:gd name="connsiteY4" fmla="*/ 129235 h 173831"/>
                    <a:gd name="connsiteX5" fmla="*/ 373868 w 404596"/>
                    <a:gd name="connsiteY5" fmla="*/ 1139 h 173831"/>
                    <a:gd name="connsiteX6" fmla="*/ 403070 w 404596"/>
                    <a:gd name="connsiteY6" fmla="*/ 15015 h 173831"/>
                    <a:gd name="connsiteX7" fmla="*/ 389239 w 404596"/>
                    <a:gd name="connsiteY7" fmla="*/ 44203 h 173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4596" h="173831">
                      <a:moveTo>
                        <a:pt x="389239" y="44203"/>
                      </a:moveTo>
                      <a:lnTo>
                        <a:pt x="30379" y="172298"/>
                      </a:lnTo>
                      <a:cubicBezTo>
                        <a:pt x="18492" y="176554"/>
                        <a:pt x="5405" y="170369"/>
                        <a:pt x="1148" y="158482"/>
                      </a:cubicBezTo>
                      <a:cubicBezTo>
                        <a:pt x="-3109" y="146595"/>
                        <a:pt x="3077" y="133507"/>
                        <a:pt x="14964" y="129250"/>
                      </a:cubicBezTo>
                      <a:cubicBezTo>
                        <a:pt x="14978" y="129245"/>
                        <a:pt x="14993" y="129240"/>
                        <a:pt x="15008" y="129235"/>
                      </a:cubicBezTo>
                      <a:lnTo>
                        <a:pt x="373868" y="1139"/>
                      </a:lnTo>
                      <a:cubicBezTo>
                        <a:pt x="385763" y="-3093"/>
                        <a:pt x="398838" y="3119"/>
                        <a:pt x="403070" y="15015"/>
                      </a:cubicBezTo>
                      <a:cubicBezTo>
                        <a:pt x="407297" y="26894"/>
                        <a:pt x="401109" y="39952"/>
                        <a:pt x="389239" y="442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FF0ABB63-B821-4B4D-A576-06D39FB6C6C5}"/>
                    </a:ext>
                  </a:extLst>
                </p:cNvPr>
                <p:cNvSpPr/>
                <p:nvPr/>
              </p:nvSpPr>
              <p:spPr>
                <a:xfrm>
                  <a:off x="7396172" y="4267409"/>
                  <a:ext cx="124707" cy="73925"/>
                </a:xfrm>
                <a:custGeom>
                  <a:avLst/>
                  <a:gdLst>
                    <a:gd name="connsiteX0" fmla="*/ 109307 w 124708"/>
                    <a:gd name="connsiteY0" fmla="*/ 44218 h 73925"/>
                    <a:gd name="connsiteX1" fmla="*/ 30357 w 124708"/>
                    <a:gd name="connsiteY1" fmla="*/ 72400 h 73925"/>
                    <a:gd name="connsiteX2" fmla="*/ 1140 w 124708"/>
                    <a:gd name="connsiteY2" fmla="*/ 58554 h 73925"/>
                    <a:gd name="connsiteX3" fmla="*/ 14986 w 124708"/>
                    <a:gd name="connsiteY3" fmla="*/ 29337 h 73925"/>
                    <a:gd name="connsiteX4" fmla="*/ 93935 w 124708"/>
                    <a:gd name="connsiteY4" fmla="*/ 1155 h 73925"/>
                    <a:gd name="connsiteX5" fmla="*/ 123167 w 124708"/>
                    <a:gd name="connsiteY5" fmla="*/ 14971 h 73925"/>
                    <a:gd name="connsiteX6" fmla="*/ 109351 w 124708"/>
                    <a:gd name="connsiteY6" fmla="*/ 44202 h 73925"/>
                    <a:gd name="connsiteX7" fmla="*/ 109307 w 124708"/>
                    <a:gd name="connsiteY7" fmla="*/ 44218 h 73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4708" h="73925">
                      <a:moveTo>
                        <a:pt x="109307" y="44218"/>
                      </a:moveTo>
                      <a:lnTo>
                        <a:pt x="30357" y="72400"/>
                      </a:lnTo>
                      <a:cubicBezTo>
                        <a:pt x="18466" y="76644"/>
                        <a:pt x="5384" y="70445"/>
                        <a:pt x="1140" y="58554"/>
                      </a:cubicBezTo>
                      <a:cubicBezTo>
                        <a:pt x="-3105" y="46662"/>
                        <a:pt x="3094" y="33581"/>
                        <a:pt x="14986" y="29337"/>
                      </a:cubicBezTo>
                      <a:lnTo>
                        <a:pt x="93935" y="1155"/>
                      </a:lnTo>
                      <a:cubicBezTo>
                        <a:pt x="105822" y="-3102"/>
                        <a:pt x="118910" y="3084"/>
                        <a:pt x="123167" y="14971"/>
                      </a:cubicBezTo>
                      <a:cubicBezTo>
                        <a:pt x="127423" y="26858"/>
                        <a:pt x="121238" y="39946"/>
                        <a:pt x="109351" y="44202"/>
                      </a:cubicBezTo>
                      <a:cubicBezTo>
                        <a:pt x="109336" y="44208"/>
                        <a:pt x="109322" y="44213"/>
                        <a:pt x="109307" y="4421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5215E932-D83D-4B40-AB17-C13BCA6F5DC7}"/>
                    </a:ext>
                  </a:extLst>
                </p:cNvPr>
                <p:cNvSpPr/>
                <p:nvPr/>
              </p:nvSpPr>
              <p:spPr>
                <a:xfrm>
                  <a:off x="7226802" y="4569447"/>
                  <a:ext cx="404619" cy="173839"/>
                </a:xfrm>
                <a:custGeom>
                  <a:avLst/>
                  <a:gdLst>
                    <a:gd name="connsiteX0" fmla="*/ 389239 w 404619"/>
                    <a:gd name="connsiteY0" fmla="*/ 44211 h 173839"/>
                    <a:gd name="connsiteX1" fmla="*/ 30379 w 404619"/>
                    <a:gd name="connsiteY1" fmla="*/ 172305 h 173839"/>
                    <a:gd name="connsiteX2" fmla="*/ 1148 w 404619"/>
                    <a:gd name="connsiteY2" fmla="*/ 158489 h 173839"/>
                    <a:gd name="connsiteX3" fmla="*/ 14964 w 404619"/>
                    <a:gd name="connsiteY3" fmla="*/ 129258 h 173839"/>
                    <a:gd name="connsiteX4" fmla="*/ 15008 w 404619"/>
                    <a:gd name="connsiteY4" fmla="*/ 129242 h 173839"/>
                    <a:gd name="connsiteX5" fmla="*/ 373868 w 404619"/>
                    <a:gd name="connsiteY5" fmla="*/ 1147 h 173839"/>
                    <a:gd name="connsiteX6" fmla="*/ 403085 w 404619"/>
                    <a:gd name="connsiteY6" fmla="*/ 14993 h 173839"/>
                    <a:gd name="connsiteX7" fmla="*/ 389240 w 404619"/>
                    <a:gd name="connsiteY7" fmla="*/ 44210 h 173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4619" h="173839">
                      <a:moveTo>
                        <a:pt x="389239" y="44211"/>
                      </a:moveTo>
                      <a:lnTo>
                        <a:pt x="30379" y="172305"/>
                      </a:lnTo>
                      <a:cubicBezTo>
                        <a:pt x="18492" y="176562"/>
                        <a:pt x="5405" y="170376"/>
                        <a:pt x="1148" y="158489"/>
                      </a:cubicBezTo>
                      <a:cubicBezTo>
                        <a:pt x="-3109" y="146602"/>
                        <a:pt x="3077" y="133515"/>
                        <a:pt x="14964" y="129258"/>
                      </a:cubicBezTo>
                      <a:cubicBezTo>
                        <a:pt x="14978" y="129253"/>
                        <a:pt x="14993" y="129248"/>
                        <a:pt x="15008" y="129242"/>
                      </a:cubicBezTo>
                      <a:lnTo>
                        <a:pt x="373868" y="1147"/>
                      </a:lnTo>
                      <a:cubicBezTo>
                        <a:pt x="385760" y="-3097"/>
                        <a:pt x="398841" y="3102"/>
                        <a:pt x="403085" y="14993"/>
                      </a:cubicBezTo>
                      <a:cubicBezTo>
                        <a:pt x="407330" y="26885"/>
                        <a:pt x="401131" y="39966"/>
                        <a:pt x="389240" y="4421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C8694EA9-8131-4620-AFA7-68D16379AAC4}"/>
                    </a:ext>
                  </a:extLst>
                </p:cNvPr>
                <p:cNvSpPr/>
                <p:nvPr/>
              </p:nvSpPr>
              <p:spPr>
                <a:xfrm>
                  <a:off x="7193014" y="4474796"/>
                  <a:ext cx="404596" cy="173831"/>
                </a:xfrm>
                <a:custGeom>
                  <a:avLst/>
                  <a:gdLst>
                    <a:gd name="connsiteX0" fmla="*/ 389239 w 404596"/>
                    <a:gd name="connsiteY0" fmla="*/ 44202 h 173831"/>
                    <a:gd name="connsiteX1" fmla="*/ 30379 w 404596"/>
                    <a:gd name="connsiteY1" fmla="*/ 172297 h 173831"/>
                    <a:gd name="connsiteX2" fmla="*/ 1148 w 404596"/>
                    <a:gd name="connsiteY2" fmla="*/ 158481 h 173831"/>
                    <a:gd name="connsiteX3" fmla="*/ 14964 w 404596"/>
                    <a:gd name="connsiteY3" fmla="*/ 129250 h 173831"/>
                    <a:gd name="connsiteX4" fmla="*/ 15008 w 404596"/>
                    <a:gd name="connsiteY4" fmla="*/ 129234 h 173831"/>
                    <a:gd name="connsiteX5" fmla="*/ 373868 w 404596"/>
                    <a:gd name="connsiteY5" fmla="*/ 1139 h 173831"/>
                    <a:gd name="connsiteX6" fmla="*/ 403071 w 404596"/>
                    <a:gd name="connsiteY6" fmla="*/ 15015 h 173831"/>
                    <a:gd name="connsiteX7" fmla="*/ 389239 w 404596"/>
                    <a:gd name="connsiteY7" fmla="*/ 44202 h 173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4596" h="173831">
                      <a:moveTo>
                        <a:pt x="389239" y="44202"/>
                      </a:moveTo>
                      <a:lnTo>
                        <a:pt x="30379" y="172297"/>
                      </a:lnTo>
                      <a:cubicBezTo>
                        <a:pt x="18492" y="176554"/>
                        <a:pt x="5405" y="170369"/>
                        <a:pt x="1148" y="158481"/>
                      </a:cubicBezTo>
                      <a:cubicBezTo>
                        <a:pt x="-3109" y="146594"/>
                        <a:pt x="3077" y="133507"/>
                        <a:pt x="14964" y="129250"/>
                      </a:cubicBezTo>
                      <a:cubicBezTo>
                        <a:pt x="14978" y="129245"/>
                        <a:pt x="14993" y="129240"/>
                        <a:pt x="15008" y="129234"/>
                      </a:cubicBezTo>
                      <a:lnTo>
                        <a:pt x="373868" y="1139"/>
                      </a:lnTo>
                      <a:cubicBezTo>
                        <a:pt x="385764" y="-3093"/>
                        <a:pt x="398839" y="3119"/>
                        <a:pt x="403071" y="15015"/>
                      </a:cubicBezTo>
                      <a:cubicBezTo>
                        <a:pt x="407297" y="26894"/>
                        <a:pt x="401109" y="39952"/>
                        <a:pt x="389239" y="4420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  <p:pic>
            <p:nvPicPr>
              <p:cNvPr id="85" name="图形 84">
                <a:extLst>
                  <a:ext uri="{FF2B5EF4-FFF2-40B4-BE49-F238E27FC236}">
                    <a16:creationId xmlns:a16="http://schemas.microsoft.com/office/drawing/2014/main" id="{F4F4FAEE-B41F-2FD1-3869-A76356DAB7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130836" y="1501299"/>
                <a:ext cx="6910304" cy="418386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222182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DF6F457A-97D1-0C27-3FD7-4035EA499C3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628860" flipH="1">
            <a:off x="8587910" y="5132458"/>
            <a:ext cx="3699582" cy="2079383"/>
          </a:xfrm>
          <a:custGeom>
            <a:avLst/>
            <a:gdLst>
              <a:gd name="connsiteX0" fmla="*/ 258065 w 3699582"/>
              <a:gd name="connsiteY0" fmla="*/ 0 h 2079383"/>
              <a:gd name="connsiteX1" fmla="*/ 0 w 3699582"/>
              <a:gd name="connsiteY1" fmla="*/ 1394975 h 2079383"/>
              <a:gd name="connsiteX2" fmla="*/ 3699582 w 3699582"/>
              <a:gd name="connsiteY2" fmla="*/ 2079383 h 2079383"/>
              <a:gd name="connsiteX3" fmla="*/ 3660050 w 3699582"/>
              <a:gd name="connsiteY3" fmla="*/ 2047168 h 2079383"/>
              <a:gd name="connsiteX4" fmla="*/ 3296112 w 3699582"/>
              <a:gd name="connsiteY4" fmla="*/ 1848236 h 2079383"/>
              <a:gd name="connsiteX5" fmla="*/ 1644497 w 3699582"/>
              <a:gd name="connsiteY5" fmla="*/ 1267124 h 2079383"/>
              <a:gd name="connsiteX6" fmla="*/ 701677 w 3699582"/>
              <a:gd name="connsiteY6" fmla="*/ 147100 h 2079383"/>
              <a:gd name="connsiteX7" fmla="*/ 297123 w 3699582"/>
              <a:gd name="connsiteY7" fmla="*/ 8552 h 207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99582" h="2079383">
                <a:moveTo>
                  <a:pt x="258065" y="0"/>
                </a:moveTo>
                <a:lnTo>
                  <a:pt x="0" y="1394975"/>
                </a:lnTo>
                <a:lnTo>
                  <a:pt x="3699582" y="2079383"/>
                </a:lnTo>
                <a:lnTo>
                  <a:pt x="3660050" y="2047168"/>
                </a:lnTo>
                <a:cubicBezTo>
                  <a:pt x="3556013" y="1971379"/>
                  <a:pt x="3436711" y="1902989"/>
                  <a:pt x="3296112" y="1848236"/>
                </a:cubicBezTo>
                <a:cubicBezTo>
                  <a:pt x="2753104" y="1637253"/>
                  <a:pt x="1896842" y="1649514"/>
                  <a:pt x="1644497" y="1267124"/>
                </a:cubicBezTo>
                <a:cubicBezTo>
                  <a:pt x="1377344" y="861565"/>
                  <a:pt x="1360094" y="444082"/>
                  <a:pt x="701677" y="147100"/>
                </a:cubicBezTo>
                <a:cubicBezTo>
                  <a:pt x="577146" y="90781"/>
                  <a:pt x="441137" y="45207"/>
                  <a:pt x="297123" y="8552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4959BDFC-2849-CBBB-CFC4-13454729EDE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6553616">
            <a:off x="-268937" y="-318426"/>
            <a:ext cx="2220731" cy="2056490"/>
          </a:xfrm>
          <a:custGeom>
            <a:avLst/>
            <a:gdLst>
              <a:gd name="connsiteX0" fmla="*/ 717230 w 2220731"/>
              <a:gd name="connsiteY0" fmla="*/ 2056490 h 2056490"/>
              <a:gd name="connsiteX1" fmla="*/ 0 w 2220731"/>
              <a:gd name="connsiteY1" fmla="*/ 0 h 2056490"/>
              <a:gd name="connsiteX2" fmla="*/ 100958 w 2220731"/>
              <a:gd name="connsiteY2" fmla="*/ 3249 h 2056490"/>
              <a:gd name="connsiteX3" fmla="*/ 826622 w 2220731"/>
              <a:gd name="connsiteY3" fmla="*/ 210914 h 2056490"/>
              <a:gd name="connsiteX4" fmla="*/ 1338375 w 2220731"/>
              <a:gd name="connsiteY4" fmla="*/ 1085109 h 2056490"/>
              <a:gd name="connsiteX5" fmla="*/ 2117328 w 2220731"/>
              <a:gd name="connsiteY5" fmla="*/ 1484148 h 2056490"/>
              <a:gd name="connsiteX6" fmla="*/ 2220731 w 2220731"/>
              <a:gd name="connsiteY6" fmla="*/ 1532123 h 2056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0731" h="2056490">
                <a:moveTo>
                  <a:pt x="717230" y="2056490"/>
                </a:moveTo>
                <a:lnTo>
                  <a:pt x="0" y="0"/>
                </a:lnTo>
                <a:lnTo>
                  <a:pt x="100958" y="3249"/>
                </a:lnTo>
                <a:cubicBezTo>
                  <a:pt x="364986" y="22647"/>
                  <a:pt x="623840" y="79042"/>
                  <a:pt x="826622" y="210914"/>
                </a:cubicBezTo>
                <a:cubicBezTo>
                  <a:pt x="1184004" y="442712"/>
                  <a:pt x="1193367" y="768564"/>
                  <a:pt x="1338375" y="1085109"/>
                </a:cubicBezTo>
                <a:cubicBezTo>
                  <a:pt x="1458223" y="1346263"/>
                  <a:pt x="1829044" y="1371580"/>
                  <a:pt x="2117328" y="1484148"/>
                </a:cubicBezTo>
                <a:lnTo>
                  <a:pt x="2220731" y="1532123"/>
                </a:ln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2" name="MG-组合 标题组">
            <a:extLst>
              <a:ext uri="{FF2B5EF4-FFF2-40B4-BE49-F238E27FC236}">
                <a16:creationId xmlns:a16="http://schemas.microsoft.com/office/drawing/2014/main" id="{6F5B24C7-A857-F68C-5A35-FA55476DF76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523544" y="469854"/>
            <a:ext cx="5156200" cy="808758"/>
            <a:chOff x="3517900" y="350849"/>
            <a:chExt cx="5156200" cy="808758"/>
          </a:xfrm>
        </p:grpSpPr>
        <p:sp>
          <p:nvSpPr>
            <p:cNvPr id="3" name="MG-梯形 2">
              <a:extLst>
                <a:ext uri="{FF2B5EF4-FFF2-40B4-BE49-F238E27FC236}">
                  <a16:creationId xmlns:a16="http://schemas.microsoft.com/office/drawing/2014/main" id="{01BDAF8B-4DCA-F7E1-FB14-021DB2413C9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rot="10800000">
              <a:off x="3517900" y="350849"/>
              <a:ext cx="5156200" cy="808758"/>
            </a:xfrm>
            <a:prstGeom prst="trapezoid">
              <a:avLst>
                <a:gd name="adj" fmla="val 6107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" name="MG-文本框 4">
              <a:extLst>
                <a:ext uri="{FF2B5EF4-FFF2-40B4-BE49-F238E27FC236}">
                  <a16:creationId xmlns:a16="http://schemas.microsoft.com/office/drawing/2014/main" id="{DD762679-BF99-D506-FABD-0CF8AB39DE1A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249341" y="535916"/>
              <a:ext cx="369331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40D5FF-766E-2C9D-8E30-28AFA9841932}"/>
              </a:ext>
            </a:extLst>
          </p:cNvPr>
          <p:cNvGrpSpPr/>
          <p:nvPr/>
        </p:nvGrpSpPr>
        <p:grpSpPr>
          <a:xfrm>
            <a:off x="972377" y="2800086"/>
            <a:ext cx="4323127" cy="1755860"/>
            <a:chOff x="588746" y="1927063"/>
            <a:chExt cx="4323127" cy="175586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8DBC0F7B-500F-8E9F-F783-7E61400ECF9C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3682923"/>
              <a:ext cx="619125" cy="0"/>
            </a:xfrm>
            <a:prstGeom prst="line">
              <a:avLst/>
            </a:prstGeom>
            <a:ln w="444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BE0D71E-F6D0-7794-CFEA-AC63047C2534}"/>
                </a:ext>
              </a:extLst>
            </p:cNvPr>
            <p:cNvSpPr/>
            <p:nvPr/>
          </p:nvSpPr>
          <p:spPr>
            <a:xfrm>
              <a:off x="588746" y="1927063"/>
              <a:ext cx="4323127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</a:schemeClr>
                  </a:soli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随需而动</a:t>
              </a:r>
              <a:endParaRPr lang="en-US" altLang="zh-CN" sz="3200" dirty="0">
                <a:solidFill>
                  <a:schemeClr val="tx1">
                    <a:lumMod val="75000"/>
                  </a:schemeClr>
                </a:solidFill>
                <a:latin typeface="素材集市酷方体" panose="02010600010101010101" pitchFamily="2" charset="-122"/>
                <a:ea typeface="素材集市酷方体" panose="02010600010101010101" pitchFamily="2" charset="-122"/>
              </a:endParaRPr>
            </a:p>
            <a:p>
              <a:r>
                <a:rPr lang="zh-CN" altLang="en-US" sz="3200" dirty="0">
                  <a:solidFill>
                    <a:schemeClr val="accent1"/>
                  </a:soli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优化用户人群不同深度的转化行为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13A3283-6043-E32C-CB07-0C4ECEC6E192}"/>
              </a:ext>
            </a:extLst>
          </p:cNvPr>
          <p:cNvGrpSpPr/>
          <p:nvPr/>
        </p:nvGrpSpPr>
        <p:grpSpPr>
          <a:xfrm>
            <a:off x="5718364" y="1910296"/>
            <a:ext cx="4863123" cy="4059657"/>
            <a:chOff x="5426771" y="1557082"/>
            <a:chExt cx="6028629" cy="5032603"/>
          </a:xfrm>
        </p:grpSpPr>
        <p:sp>
          <p:nvSpPr>
            <p:cNvPr id="37" name="Freeform 56">
              <a:extLst>
                <a:ext uri="{FF2B5EF4-FFF2-40B4-BE49-F238E27FC236}">
                  <a16:creationId xmlns:a16="http://schemas.microsoft.com/office/drawing/2014/main" id="{96A2332D-A2D0-358B-3F3B-0784CFD438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6771" y="1557082"/>
              <a:ext cx="5032338" cy="1338362"/>
            </a:xfrm>
            <a:prstGeom prst="ellipse">
              <a:avLst/>
            </a:prstGeom>
            <a:gradFill flip="none" rotWithShape="1">
              <a:gsLst>
                <a:gs pos="32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2430719-B818-52CE-A67B-F41E4A1971A7}"/>
                </a:ext>
              </a:extLst>
            </p:cNvPr>
            <p:cNvGrpSpPr/>
            <p:nvPr/>
          </p:nvGrpSpPr>
          <p:grpSpPr>
            <a:xfrm>
              <a:off x="5433067" y="1858493"/>
              <a:ext cx="6022333" cy="4731192"/>
              <a:chOff x="5433067" y="1858493"/>
              <a:chExt cx="6022333" cy="4731192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8A45860F-4025-D7C2-4B5A-60462E5053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13203" y="2222456"/>
                <a:ext cx="115847" cy="0"/>
              </a:xfrm>
              <a:prstGeom prst="line">
                <a:avLst/>
              </a:prstGeom>
              <a:ln w="127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EB4F892C-5DD5-FC30-BEFA-D9A779DBA6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13203" y="3958213"/>
                <a:ext cx="115847" cy="0"/>
              </a:xfrm>
              <a:prstGeom prst="line">
                <a:avLst/>
              </a:prstGeom>
              <a:ln w="127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7D8F7CA7-719A-BB80-E8A2-1BF347FE82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9050" y="2222351"/>
                <a:ext cx="0" cy="1735862"/>
              </a:xfrm>
              <a:prstGeom prst="line">
                <a:avLst/>
              </a:prstGeom>
              <a:ln w="127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BC036DD7-8629-0EAA-547D-BFF3F1D0602A}"/>
                  </a:ext>
                </a:extLst>
              </p:cNvPr>
              <p:cNvSpPr/>
              <p:nvPr/>
            </p:nvSpPr>
            <p:spPr>
              <a:xfrm>
                <a:off x="10921246" y="2778691"/>
                <a:ext cx="534154" cy="623181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accent1"/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广告</a:t>
                </a: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929C1DF5-7EC8-73AF-1503-D595B54510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13203" y="4034493"/>
                <a:ext cx="115847" cy="0"/>
              </a:xfrm>
              <a:prstGeom prst="line">
                <a:avLst/>
              </a:prstGeom>
              <a:ln w="127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95844229-3562-2656-2122-8379D3A006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13203" y="5572566"/>
                <a:ext cx="115847" cy="0"/>
              </a:xfrm>
              <a:prstGeom prst="line">
                <a:avLst/>
              </a:prstGeom>
              <a:ln w="127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14B3B7BA-9FF2-FD9A-3248-F533383F9D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9050" y="4034396"/>
                <a:ext cx="0" cy="1538170"/>
              </a:xfrm>
              <a:prstGeom prst="line">
                <a:avLst/>
              </a:prstGeom>
              <a:ln w="127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4C7087D-56E9-3B63-2E1A-E2792F710518}"/>
                  </a:ext>
                </a:extLst>
              </p:cNvPr>
              <p:cNvSpPr/>
              <p:nvPr/>
            </p:nvSpPr>
            <p:spPr>
              <a:xfrm>
                <a:off x="10921246" y="4525204"/>
                <a:ext cx="534154" cy="623181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accent1"/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转化</a:t>
                </a: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A18C117D-123E-62B5-C212-0BFA01C492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13203" y="5728886"/>
                <a:ext cx="115847" cy="0"/>
              </a:xfrm>
              <a:prstGeom prst="line">
                <a:avLst/>
              </a:prstGeom>
              <a:ln w="127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03FD6DFE-F095-5707-0F6D-E8C86E3DB6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13203" y="6589685"/>
                <a:ext cx="115847" cy="0"/>
              </a:xfrm>
              <a:prstGeom prst="line">
                <a:avLst/>
              </a:prstGeom>
              <a:ln w="127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03151288-744A-7623-A084-A1ACAF3C7D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9050" y="5728886"/>
                <a:ext cx="0" cy="860799"/>
              </a:xfrm>
              <a:prstGeom prst="line">
                <a:avLst/>
              </a:prstGeom>
              <a:ln w="12700" cap="sq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BF7E13AF-2CF4-09AB-231E-02EBEC166D37}"/>
                  </a:ext>
                </a:extLst>
              </p:cNvPr>
              <p:cNvSpPr/>
              <p:nvPr/>
            </p:nvSpPr>
            <p:spPr>
              <a:xfrm>
                <a:off x="10921246" y="5854744"/>
                <a:ext cx="534154" cy="623181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accent1"/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深层</a:t>
                </a: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2A220E20-F882-A78D-9F6A-D5B902AC04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54306" y="6589685"/>
                <a:ext cx="2928695" cy="0"/>
              </a:xfrm>
              <a:prstGeom prst="line">
                <a:avLst/>
              </a:prstGeom>
              <a:ln w="12700" cap="sq">
                <a:solidFill>
                  <a:schemeClr val="bg1">
                    <a:lumMod val="6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780F01F6-3645-9902-2031-FCEC81F1B6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3044" y="5728886"/>
                <a:ext cx="2429957" cy="0"/>
              </a:xfrm>
              <a:prstGeom prst="line">
                <a:avLst/>
              </a:prstGeom>
              <a:ln w="12700" cap="sq">
                <a:solidFill>
                  <a:schemeClr val="bg1">
                    <a:lumMod val="6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A4E54B57-F6C6-3501-8CD1-D52B1F0CC0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3044" y="5572566"/>
                <a:ext cx="2429957" cy="0"/>
              </a:xfrm>
              <a:prstGeom prst="line">
                <a:avLst/>
              </a:prstGeom>
              <a:ln w="12700" cap="sq">
                <a:solidFill>
                  <a:schemeClr val="bg1">
                    <a:lumMod val="6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73A1EA72-BA79-65CF-F72A-D7CC555F53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78741" y="4034493"/>
                <a:ext cx="1504260" cy="0"/>
              </a:xfrm>
              <a:prstGeom prst="line">
                <a:avLst/>
              </a:prstGeom>
              <a:ln w="12700" cap="sq">
                <a:solidFill>
                  <a:schemeClr val="bg1">
                    <a:lumMod val="6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ABE7CB58-3A39-69B6-AF50-27DE16324F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35973" y="3958213"/>
                <a:ext cx="1447028" cy="0"/>
              </a:xfrm>
              <a:prstGeom prst="line">
                <a:avLst/>
              </a:prstGeom>
              <a:ln w="12700" cap="sq">
                <a:solidFill>
                  <a:schemeClr val="bg1">
                    <a:lumMod val="6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619A21E1-7BE2-343D-DF2B-47D24B397D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67019" y="2222456"/>
                <a:ext cx="415982" cy="0"/>
              </a:xfrm>
              <a:prstGeom prst="line">
                <a:avLst/>
              </a:prstGeom>
              <a:ln w="12700" cap="sq">
                <a:solidFill>
                  <a:schemeClr val="bg1">
                    <a:lumMod val="6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40">
                <a:extLst>
                  <a:ext uri="{FF2B5EF4-FFF2-40B4-BE49-F238E27FC236}">
                    <a16:creationId xmlns:a16="http://schemas.microsoft.com/office/drawing/2014/main" id="{3F807C09-2B54-B6DB-F93A-A4326D07C426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7455836" y="5742986"/>
                <a:ext cx="981401" cy="846699"/>
              </a:xfrm>
              <a:prstGeom prst="triangle">
                <a:avLst/>
              </a:prstGeom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7" name="Freeform 41">
                <a:extLst>
                  <a:ext uri="{FF2B5EF4-FFF2-40B4-BE49-F238E27FC236}">
                    <a16:creationId xmlns:a16="http://schemas.microsoft.com/office/drawing/2014/main" id="{51628F54-C78F-CAA5-FF3C-FA24D5E774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47926" y="5603474"/>
                <a:ext cx="997209" cy="250824"/>
              </a:xfrm>
              <a:prstGeom prst="ellipse">
                <a:avLst/>
              </a:prstGeom>
              <a:gradFill flip="none" rotWithShape="1">
                <a:gsLst>
                  <a:gs pos="23000">
                    <a:schemeClr val="accent1"/>
                  </a:gs>
                  <a:gs pos="95000">
                    <a:schemeClr val="accent1">
                      <a:lumMod val="7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Freeform 41">
                <a:extLst>
                  <a:ext uri="{FF2B5EF4-FFF2-40B4-BE49-F238E27FC236}">
                    <a16:creationId xmlns:a16="http://schemas.microsoft.com/office/drawing/2014/main" id="{B76032A5-1818-1DEF-E359-9E14CAAFA6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56600" y="5639199"/>
                <a:ext cx="579861" cy="145850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9" name="Freeform 42">
                <a:extLst>
                  <a:ext uri="{FF2B5EF4-FFF2-40B4-BE49-F238E27FC236}">
                    <a16:creationId xmlns:a16="http://schemas.microsoft.com/office/drawing/2014/main" id="{E45A656B-3A1E-A9AC-B7B2-DD6F350A0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4793" y="4902327"/>
                <a:ext cx="1816295" cy="793692"/>
              </a:xfrm>
              <a:custGeom>
                <a:avLst/>
                <a:gdLst>
                  <a:gd name="T0" fmla="*/ 153 w 744"/>
                  <a:gd name="T1" fmla="*/ 269 h 325"/>
                  <a:gd name="T2" fmla="*/ 0 w 744"/>
                  <a:gd name="T3" fmla="*/ 0 h 325"/>
                  <a:gd name="T4" fmla="*/ 35 w 744"/>
                  <a:gd name="T5" fmla="*/ 28 h 325"/>
                  <a:gd name="T6" fmla="*/ 537 w 744"/>
                  <a:gd name="T7" fmla="*/ 72 h 325"/>
                  <a:gd name="T8" fmla="*/ 744 w 744"/>
                  <a:gd name="T9" fmla="*/ 1 h 325"/>
                  <a:gd name="T10" fmla="*/ 589 w 744"/>
                  <a:gd name="T11" fmla="*/ 270 h 325"/>
                  <a:gd name="T12" fmla="*/ 468 w 744"/>
                  <a:gd name="T13" fmla="*/ 311 h 325"/>
                  <a:gd name="T14" fmla="*/ 174 w 744"/>
                  <a:gd name="T15" fmla="*/ 286 h 325"/>
                  <a:gd name="T16" fmla="*/ 153 w 744"/>
                  <a:gd name="T17" fmla="*/ 269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4" h="325">
                    <a:moveTo>
                      <a:pt x="153" y="26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0"/>
                      <a:pt x="17" y="19"/>
                      <a:pt x="35" y="28"/>
                    </a:cubicBezTo>
                    <a:cubicBezTo>
                      <a:pt x="126" y="75"/>
                      <a:pt x="351" y="95"/>
                      <a:pt x="537" y="72"/>
                    </a:cubicBezTo>
                    <a:cubicBezTo>
                      <a:pt x="653" y="58"/>
                      <a:pt x="727" y="31"/>
                      <a:pt x="744" y="1"/>
                    </a:cubicBezTo>
                    <a:cubicBezTo>
                      <a:pt x="589" y="270"/>
                      <a:pt x="589" y="270"/>
                      <a:pt x="589" y="270"/>
                    </a:cubicBezTo>
                    <a:cubicBezTo>
                      <a:pt x="579" y="287"/>
                      <a:pt x="536" y="303"/>
                      <a:pt x="468" y="311"/>
                    </a:cubicBezTo>
                    <a:cubicBezTo>
                      <a:pt x="359" y="325"/>
                      <a:pt x="227" y="313"/>
                      <a:pt x="174" y="286"/>
                    </a:cubicBezTo>
                    <a:cubicBezTo>
                      <a:pt x="163" y="280"/>
                      <a:pt x="156" y="275"/>
                      <a:pt x="153" y="269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/>
                  </a:gs>
                  <a:gs pos="17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0" name="Freeform 43">
                <a:extLst>
                  <a:ext uri="{FF2B5EF4-FFF2-40B4-BE49-F238E27FC236}">
                    <a16:creationId xmlns:a16="http://schemas.microsoft.com/office/drawing/2014/main" id="{1D396548-62E2-46A0-C7C1-F70762155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3631" y="4642058"/>
                <a:ext cx="1838618" cy="4619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96BB4FAE-AF69-C30F-0040-6AAE3830AABE}"/>
                  </a:ext>
                </a:extLst>
              </p:cNvPr>
              <p:cNvGrpSpPr/>
              <p:nvPr/>
            </p:nvGrpSpPr>
            <p:grpSpPr>
              <a:xfrm>
                <a:off x="6495113" y="3689778"/>
                <a:ext cx="2886271" cy="1299934"/>
                <a:chOff x="5951488" y="3243173"/>
                <a:chExt cx="2779762" cy="1251964"/>
              </a:xfrm>
            </p:grpSpPr>
            <p:sp>
              <p:nvSpPr>
                <p:cNvPr id="32" name="Freeform 45">
                  <a:extLst>
                    <a:ext uri="{FF2B5EF4-FFF2-40B4-BE49-F238E27FC236}">
                      <a16:creationId xmlns:a16="http://schemas.microsoft.com/office/drawing/2014/main" id="{1C9D0556-7837-50BE-3239-BD77681DAC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1650" y="3602431"/>
                  <a:ext cx="2759438" cy="892706"/>
                </a:xfrm>
                <a:custGeom>
                  <a:avLst/>
                  <a:gdLst>
                    <a:gd name="T0" fmla="*/ 153 w 1173"/>
                    <a:gd name="T1" fmla="*/ 269 h 380"/>
                    <a:gd name="T2" fmla="*/ 0 w 1173"/>
                    <a:gd name="T3" fmla="*/ 0 h 380"/>
                    <a:gd name="T4" fmla="*/ 55 w 1173"/>
                    <a:gd name="T5" fmla="*/ 45 h 380"/>
                    <a:gd name="T6" fmla="*/ 848 w 1173"/>
                    <a:gd name="T7" fmla="*/ 114 h 380"/>
                    <a:gd name="T8" fmla="*/ 1173 w 1173"/>
                    <a:gd name="T9" fmla="*/ 2 h 380"/>
                    <a:gd name="T10" fmla="*/ 1019 w 1173"/>
                    <a:gd name="T11" fmla="*/ 271 h 380"/>
                    <a:gd name="T12" fmla="*/ 779 w 1173"/>
                    <a:gd name="T13" fmla="*/ 353 h 380"/>
                    <a:gd name="T14" fmla="*/ 194 w 1173"/>
                    <a:gd name="T15" fmla="*/ 302 h 380"/>
                    <a:gd name="T16" fmla="*/ 153 w 1173"/>
                    <a:gd name="T17" fmla="*/ 269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73" h="380">
                      <a:moveTo>
                        <a:pt x="153" y="269"/>
                      </a:moveTo>
                      <a:cubicBezTo>
                        <a:pt x="102" y="180"/>
                        <a:pt x="51" y="90"/>
                        <a:pt x="0" y="0"/>
                      </a:cubicBezTo>
                      <a:cubicBezTo>
                        <a:pt x="9" y="16"/>
                        <a:pt x="27" y="31"/>
                        <a:pt x="55" y="45"/>
                      </a:cubicBezTo>
                      <a:cubicBezTo>
                        <a:pt x="199" y="119"/>
                        <a:pt x="554" y="150"/>
                        <a:pt x="848" y="114"/>
                      </a:cubicBezTo>
                      <a:cubicBezTo>
                        <a:pt x="1030" y="92"/>
                        <a:pt x="1146" y="49"/>
                        <a:pt x="1173" y="2"/>
                      </a:cubicBezTo>
                      <a:cubicBezTo>
                        <a:pt x="1019" y="271"/>
                        <a:pt x="1019" y="271"/>
                        <a:pt x="1019" y="271"/>
                      </a:cubicBezTo>
                      <a:cubicBezTo>
                        <a:pt x="999" y="305"/>
                        <a:pt x="913" y="337"/>
                        <a:pt x="779" y="353"/>
                      </a:cubicBezTo>
                      <a:cubicBezTo>
                        <a:pt x="562" y="380"/>
                        <a:pt x="300" y="357"/>
                        <a:pt x="194" y="302"/>
                      </a:cubicBezTo>
                      <a:cubicBezTo>
                        <a:pt x="173" y="292"/>
                        <a:pt x="160" y="281"/>
                        <a:pt x="153" y="269"/>
                      </a:cubicBezTo>
                    </a:path>
                  </a:pathLst>
                </a:custGeom>
                <a:gradFill>
                  <a:gsLst>
                    <a:gs pos="33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48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3" name="Freeform 46">
                  <a:extLst>
                    <a:ext uri="{FF2B5EF4-FFF2-40B4-BE49-F238E27FC236}">
                      <a16:creationId xmlns:a16="http://schemas.microsoft.com/office/drawing/2014/main" id="{0E011496-CF63-909B-5166-08C159002C0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951488" y="3243173"/>
                  <a:ext cx="2779762" cy="664194"/>
                </a:xfrm>
                <a:prstGeom prst="ellipse">
                  <a:avLst/>
                </a:prstGeom>
                <a:gradFill flip="none" rotWithShape="1">
                  <a:gsLst>
                    <a:gs pos="33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34" name="Freeform 49">
                <a:extLst>
                  <a:ext uri="{FF2B5EF4-FFF2-40B4-BE49-F238E27FC236}">
                    <a16:creationId xmlns:a16="http://schemas.microsoft.com/office/drawing/2014/main" id="{364D0F57-14D3-0868-0257-9F84C50FB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1548" y="3232490"/>
                <a:ext cx="3891524" cy="998211"/>
              </a:xfrm>
              <a:custGeom>
                <a:avLst/>
                <a:gdLst>
                  <a:gd name="T0" fmla="*/ 1591 w 1594"/>
                  <a:gd name="T1" fmla="*/ 9 h 409"/>
                  <a:gd name="T2" fmla="*/ 1493 w 1594"/>
                  <a:gd name="T3" fmla="*/ 73 h 409"/>
                  <a:gd name="T4" fmla="*/ 1399 w 1594"/>
                  <a:gd name="T5" fmla="*/ 104 h 409"/>
                  <a:gd name="T6" fmla="*/ 1284 w 1594"/>
                  <a:gd name="T7" fmla="*/ 132 h 409"/>
                  <a:gd name="T8" fmla="*/ 1284 w 1594"/>
                  <a:gd name="T9" fmla="*/ 132 h 409"/>
                  <a:gd name="T10" fmla="*/ 1187 w 1594"/>
                  <a:gd name="T11" fmla="*/ 148 h 409"/>
                  <a:gd name="T12" fmla="*/ 687 w 1594"/>
                  <a:gd name="T13" fmla="*/ 170 h 409"/>
                  <a:gd name="T14" fmla="*/ 684 w 1594"/>
                  <a:gd name="T15" fmla="*/ 170 h 409"/>
                  <a:gd name="T16" fmla="*/ 635 w 1594"/>
                  <a:gd name="T17" fmla="*/ 168 h 409"/>
                  <a:gd name="T18" fmla="*/ 454 w 1594"/>
                  <a:gd name="T19" fmla="*/ 152 h 409"/>
                  <a:gd name="T20" fmla="*/ 380 w 1594"/>
                  <a:gd name="T21" fmla="*/ 142 h 409"/>
                  <a:gd name="T22" fmla="*/ 334 w 1594"/>
                  <a:gd name="T23" fmla="*/ 135 h 409"/>
                  <a:gd name="T24" fmla="*/ 313 w 1594"/>
                  <a:gd name="T25" fmla="*/ 131 h 409"/>
                  <a:gd name="T26" fmla="*/ 312 w 1594"/>
                  <a:gd name="T27" fmla="*/ 131 h 409"/>
                  <a:gd name="T28" fmla="*/ 311 w 1594"/>
                  <a:gd name="T29" fmla="*/ 130 h 409"/>
                  <a:gd name="T30" fmla="*/ 295 w 1594"/>
                  <a:gd name="T31" fmla="*/ 127 h 409"/>
                  <a:gd name="T32" fmla="*/ 150 w 1594"/>
                  <a:gd name="T33" fmla="*/ 88 h 409"/>
                  <a:gd name="T34" fmla="*/ 91 w 1594"/>
                  <a:gd name="T35" fmla="*/ 66 h 409"/>
                  <a:gd name="T36" fmla="*/ 37 w 1594"/>
                  <a:gd name="T37" fmla="*/ 34 h 409"/>
                  <a:gd name="T38" fmla="*/ 0 w 1594"/>
                  <a:gd name="T39" fmla="*/ 0 h 409"/>
                  <a:gd name="T40" fmla="*/ 55 w 1594"/>
                  <a:gd name="T41" fmla="*/ 100 h 409"/>
                  <a:gd name="T42" fmla="*/ 133 w 1594"/>
                  <a:gd name="T43" fmla="*/ 239 h 409"/>
                  <a:gd name="T44" fmla="*/ 218 w 1594"/>
                  <a:gd name="T45" fmla="*/ 317 h 409"/>
                  <a:gd name="T46" fmla="*/ 470 w 1594"/>
                  <a:gd name="T47" fmla="*/ 385 h 409"/>
                  <a:gd name="T48" fmla="*/ 615 w 1594"/>
                  <a:gd name="T49" fmla="*/ 399 h 409"/>
                  <a:gd name="T50" fmla="*/ 926 w 1594"/>
                  <a:gd name="T51" fmla="*/ 403 h 409"/>
                  <a:gd name="T52" fmla="*/ 1081 w 1594"/>
                  <a:gd name="T53" fmla="*/ 390 h 409"/>
                  <a:gd name="T54" fmla="*/ 1154 w 1594"/>
                  <a:gd name="T55" fmla="*/ 381 h 409"/>
                  <a:gd name="T56" fmla="*/ 1229 w 1594"/>
                  <a:gd name="T57" fmla="*/ 364 h 409"/>
                  <a:gd name="T58" fmla="*/ 1292 w 1594"/>
                  <a:gd name="T59" fmla="*/ 350 h 409"/>
                  <a:gd name="T60" fmla="*/ 1418 w 1594"/>
                  <a:gd name="T61" fmla="*/ 290 h 409"/>
                  <a:gd name="T62" fmla="*/ 1486 w 1594"/>
                  <a:gd name="T63" fmla="*/ 196 h 409"/>
                  <a:gd name="T64" fmla="*/ 1544 w 1594"/>
                  <a:gd name="T65" fmla="*/ 95 h 409"/>
                  <a:gd name="T66" fmla="*/ 1592 w 1594"/>
                  <a:gd name="T67" fmla="*/ 9 h 409"/>
                  <a:gd name="T68" fmla="*/ 1594 w 1594"/>
                  <a:gd name="T69" fmla="*/ 5 h 409"/>
                  <a:gd name="T70" fmla="*/ 1591 w 1594"/>
                  <a:gd name="T71" fmla="*/ 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94" h="409">
                    <a:moveTo>
                      <a:pt x="1591" y="9"/>
                    </a:moveTo>
                    <a:cubicBezTo>
                      <a:pt x="1566" y="37"/>
                      <a:pt x="1529" y="57"/>
                      <a:pt x="1493" y="73"/>
                    </a:cubicBezTo>
                    <a:cubicBezTo>
                      <a:pt x="1463" y="86"/>
                      <a:pt x="1431" y="95"/>
                      <a:pt x="1399" y="104"/>
                    </a:cubicBezTo>
                    <a:cubicBezTo>
                      <a:pt x="1383" y="109"/>
                      <a:pt x="1290" y="131"/>
                      <a:pt x="1284" y="132"/>
                    </a:cubicBezTo>
                    <a:cubicBezTo>
                      <a:pt x="1284" y="132"/>
                      <a:pt x="1284" y="132"/>
                      <a:pt x="1284" y="132"/>
                    </a:cubicBezTo>
                    <a:cubicBezTo>
                      <a:pt x="1252" y="138"/>
                      <a:pt x="1219" y="145"/>
                      <a:pt x="1187" y="148"/>
                    </a:cubicBezTo>
                    <a:cubicBezTo>
                      <a:pt x="1022" y="171"/>
                      <a:pt x="854" y="177"/>
                      <a:pt x="687" y="170"/>
                    </a:cubicBezTo>
                    <a:cubicBezTo>
                      <a:pt x="684" y="170"/>
                      <a:pt x="684" y="170"/>
                      <a:pt x="684" y="170"/>
                    </a:cubicBezTo>
                    <a:cubicBezTo>
                      <a:pt x="668" y="170"/>
                      <a:pt x="651" y="169"/>
                      <a:pt x="635" y="168"/>
                    </a:cubicBezTo>
                    <a:cubicBezTo>
                      <a:pt x="574" y="163"/>
                      <a:pt x="514" y="160"/>
                      <a:pt x="454" y="152"/>
                    </a:cubicBezTo>
                    <a:cubicBezTo>
                      <a:pt x="429" y="150"/>
                      <a:pt x="404" y="146"/>
                      <a:pt x="380" y="142"/>
                    </a:cubicBezTo>
                    <a:cubicBezTo>
                      <a:pt x="365" y="140"/>
                      <a:pt x="349" y="138"/>
                      <a:pt x="334" y="135"/>
                    </a:cubicBezTo>
                    <a:cubicBezTo>
                      <a:pt x="327" y="133"/>
                      <a:pt x="320" y="132"/>
                      <a:pt x="313" y="131"/>
                    </a:cubicBezTo>
                    <a:cubicBezTo>
                      <a:pt x="313" y="131"/>
                      <a:pt x="312" y="131"/>
                      <a:pt x="312" y="131"/>
                    </a:cubicBezTo>
                    <a:cubicBezTo>
                      <a:pt x="311" y="130"/>
                      <a:pt x="311" y="130"/>
                      <a:pt x="311" y="130"/>
                    </a:cubicBezTo>
                    <a:cubicBezTo>
                      <a:pt x="306" y="129"/>
                      <a:pt x="300" y="128"/>
                      <a:pt x="295" y="127"/>
                    </a:cubicBezTo>
                    <a:cubicBezTo>
                      <a:pt x="246" y="117"/>
                      <a:pt x="196" y="106"/>
                      <a:pt x="150" y="88"/>
                    </a:cubicBezTo>
                    <a:cubicBezTo>
                      <a:pt x="130" y="81"/>
                      <a:pt x="110" y="75"/>
                      <a:pt x="91" y="66"/>
                    </a:cubicBezTo>
                    <a:cubicBezTo>
                      <a:pt x="72" y="57"/>
                      <a:pt x="54" y="46"/>
                      <a:pt x="37" y="34"/>
                    </a:cubicBezTo>
                    <a:cubicBezTo>
                      <a:pt x="24" y="24"/>
                      <a:pt x="9" y="13"/>
                      <a:pt x="0" y="0"/>
                    </a:cubicBezTo>
                    <a:cubicBezTo>
                      <a:pt x="22" y="32"/>
                      <a:pt x="37" y="67"/>
                      <a:pt x="55" y="100"/>
                    </a:cubicBezTo>
                    <a:cubicBezTo>
                      <a:pt x="80" y="147"/>
                      <a:pt x="107" y="193"/>
                      <a:pt x="133" y="239"/>
                    </a:cubicBezTo>
                    <a:cubicBezTo>
                      <a:pt x="151" y="272"/>
                      <a:pt x="181" y="300"/>
                      <a:pt x="218" y="317"/>
                    </a:cubicBezTo>
                    <a:cubicBezTo>
                      <a:pt x="297" y="355"/>
                      <a:pt x="382" y="374"/>
                      <a:pt x="470" y="385"/>
                    </a:cubicBezTo>
                    <a:cubicBezTo>
                      <a:pt x="518" y="392"/>
                      <a:pt x="567" y="395"/>
                      <a:pt x="615" y="399"/>
                    </a:cubicBezTo>
                    <a:cubicBezTo>
                      <a:pt x="719" y="407"/>
                      <a:pt x="823" y="409"/>
                      <a:pt x="926" y="403"/>
                    </a:cubicBezTo>
                    <a:cubicBezTo>
                      <a:pt x="978" y="401"/>
                      <a:pt x="1030" y="396"/>
                      <a:pt x="1081" y="390"/>
                    </a:cubicBezTo>
                    <a:cubicBezTo>
                      <a:pt x="1106" y="387"/>
                      <a:pt x="1130" y="384"/>
                      <a:pt x="1154" y="381"/>
                    </a:cubicBezTo>
                    <a:cubicBezTo>
                      <a:pt x="1179" y="377"/>
                      <a:pt x="1205" y="369"/>
                      <a:pt x="1229" y="364"/>
                    </a:cubicBezTo>
                    <a:cubicBezTo>
                      <a:pt x="1250" y="360"/>
                      <a:pt x="1272" y="356"/>
                      <a:pt x="1292" y="350"/>
                    </a:cubicBezTo>
                    <a:cubicBezTo>
                      <a:pt x="1338" y="338"/>
                      <a:pt x="1384" y="320"/>
                      <a:pt x="1418" y="290"/>
                    </a:cubicBezTo>
                    <a:cubicBezTo>
                      <a:pt x="1449" y="264"/>
                      <a:pt x="1468" y="230"/>
                      <a:pt x="1486" y="196"/>
                    </a:cubicBezTo>
                    <a:cubicBezTo>
                      <a:pt x="1504" y="162"/>
                      <a:pt x="1524" y="129"/>
                      <a:pt x="1544" y="95"/>
                    </a:cubicBezTo>
                    <a:cubicBezTo>
                      <a:pt x="1560" y="67"/>
                      <a:pt x="1577" y="38"/>
                      <a:pt x="1592" y="9"/>
                    </a:cubicBezTo>
                    <a:cubicBezTo>
                      <a:pt x="1593" y="8"/>
                      <a:pt x="1593" y="6"/>
                      <a:pt x="1594" y="5"/>
                    </a:cubicBezTo>
                    <a:cubicBezTo>
                      <a:pt x="1593" y="6"/>
                      <a:pt x="1592" y="7"/>
                      <a:pt x="1591" y="9"/>
                    </a:cubicBezTo>
                  </a:path>
                </a:pathLst>
              </a:custGeom>
              <a:gradFill>
                <a:gsLst>
                  <a:gs pos="28000">
                    <a:schemeClr val="accent1">
                      <a:lumMod val="60000"/>
                      <a:lumOff val="40000"/>
                    </a:schemeClr>
                  </a:gs>
                  <a:gs pos="87000">
                    <a:schemeClr val="accent1">
                      <a:lumMod val="40000"/>
                      <a:lumOff val="60000"/>
                    </a:schemeClr>
                  </a:gs>
                </a:gsLst>
                <a:lin ang="4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5" name="Freeform 50">
                <a:extLst>
                  <a:ext uri="{FF2B5EF4-FFF2-40B4-BE49-F238E27FC236}">
                    <a16:creationId xmlns:a16="http://schemas.microsoft.com/office/drawing/2014/main" id="{E6E20B0B-0543-C452-5BFA-87EB044FA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6700" y="2882128"/>
                <a:ext cx="3936774" cy="779112"/>
              </a:xfrm>
              <a:custGeom>
                <a:avLst/>
                <a:gdLst>
                  <a:gd name="connsiteX0" fmla="*/ 0 w 3163706"/>
                  <a:gd name="connsiteY0" fmla="*/ 380173 h 760345"/>
                  <a:gd name="connsiteX1" fmla="*/ 1581853 w 3163706"/>
                  <a:gd name="connsiteY1" fmla="*/ 0 h 760345"/>
                  <a:gd name="connsiteX2" fmla="*/ 3163706 w 3163706"/>
                  <a:gd name="connsiteY2" fmla="*/ 380173 h 760345"/>
                  <a:gd name="connsiteX3" fmla="*/ 1581853 w 3163706"/>
                  <a:gd name="connsiteY3" fmla="*/ 760346 h 760345"/>
                  <a:gd name="connsiteX4" fmla="*/ 0 w 3163706"/>
                  <a:gd name="connsiteY4" fmla="*/ 380173 h 760345"/>
                  <a:gd name="connsiteX0" fmla="*/ 17 w 3163723"/>
                  <a:gd name="connsiteY0" fmla="*/ 295952 h 676125"/>
                  <a:gd name="connsiteX1" fmla="*/ 1557807 w 3163723"/>
                  <a:gd name="connsiteY1" fmla="*/ 0 h 676125"/>
                  <a:gd name="connsiteX2" fmla="*/ 3163723 w 3163723"/>
                  <a:gd name="connsiteY2" fmla="*/ 295952 h 676125"/>
                  <a:gd name="connsiteX3" fmla="*/ 1581870 w 3163723"/>
                  <a:gd name="connsiteY3" fmla="*/ 676125 h 676125"/>
                  <a:gd name="connsiteX4" fmla="*/ 17 w 3163723"/>
                  <a:gd name="connsiteY4" fmla="*/ 295952 h 676125"/>
                  <a:gd name="connsiteX0" fmla="*/ 270 w 3163976"/>
                  <a:gd name="connsiteY0" fmla="*/ 295952 h 676125"/>
                  <a:gd name="connsiteX1" fmla="*/ 1558060 w 3163976"/>
                  <a:gd name="connsiteY1" fmla="*/ 0 h 676125"/>
                  <a:gd name="connsiteX2" fmla="*/ 3163976 w 3163976"/>
                  <a:gd name="connsiteY2" fmla="*/ 295952 h 676125"/>
                  <a:gd name="connsiteX3" fmla="*/ 1582123 w 3163976"/>
                  <a:gd name="connsiteY3" fmla="*/ 676125 h 676125"/>
                  <a:gd name="connsiteX4" fmla="*/ 270 w 3163976"/>
                  <a:gd name="connsiteY4" fmla="*/ 295952 h 676125"/>
                  <a:gd name="connsiteX0" fmla="*/ 40 w 3163746"/>
                  <a:gd name="connsiteY0" fmla="*/ 247826 h 627999"/>
                  <a:gd name="connsiteX1" fmla="*/ 1545798 w 3163746"/>
                  <a:gd name="connsiteY1" fmla="*/ 0 h 627999"/>
                  <a:gd name="connsiteX2" fmla="*/ 3163746 w 3163746"/>
                  <a:gd name="connsiteY2" fmla="*/ 247826 h 627999"/>
                  <a:gd name="connsiteX3" fmla="*/ 1581893 w 3163746"/>
                  <a:gd name="connsiteY3" fmla="*/ 627999 h 627999"/>
                  <a:gd name="connsiteX4" fmla="*/ 40 w 3163746"/>
                  <a:gd name="connsiteY4" fmla="*/ 247826 h 627999"/>
                  <a:gd name="connsiteX0" fmla="*/ 12732 w 3176438"/>
                  <a:gd name="connsiteY0" fmla="*/ 247826 h 627999"/>
                  <a:gd name="connsiteX1" fmla="*/ 1558490 w 3176438"/>
                  <a:gd name="connsiteY1" fmla="*/ 0 h 627999"/>
                  <a:gd name="connsiteX2" fmla="*/ 3176438 w 3176438"/>
                  <a:gd name="connsiteY2" fmla="*/ 247826 h 627999"/>
                  <a:gd name="connsiteX3" fmla="*/ 1594585 w 3176438"/>
                  <a:gd name="connsiteY3" fmla="*/ 627999 h 627999"/>
                  <a:gd name="connsiteX4" fmla="*/ 12732 w 3176438"/>
                  <a:gd name="connsiteY4" fmla="*/ 247826 h 627999"/>
                  <a:gd name="connsiteX0" fmla="*/ 11977 w 3175683"/>
                  <a:gd name="connsiteY0" fmla="*/ 247826 h 627999"/>
                  <a:gd name="connsiteX1" fmla="*/ 1557735 w 3175683"/>
                  <a:gd name="connsiteY1" fmla="*/ 0 h 627999"/>
                  <a:gd name="connsiteX2" fmla="*/ 3175683 w 3175683"/>
                  <a:gd name="connsiteY2" fmla="*/ 247826 h 627999"/>
                  <a:gd name="connsiteX3" fmla="*/ 1593830 w 3175683"/>
                  <a:gd name="connsiteY3" fmla="*/ 627999 h 627999"/>
                  <a:gd name="connsiteX4" fmla="*/ 11977 w 3175683"/>
                  <a:gd name="connsiteY4" fmla="*/ 247826 h 627999"/>
                  <a:gd name="connsiteX0" fmla="*/ 11977 w 3175683"/>
                  <a:gd name="connsiteY0" fmla="*/ 247826 h 628487"/>
                  <a:gd name="connsiteX1" fmla="*/ 1557735 w 3175683"/>
                  <a:gd name="connsiteY1" fmla="*/ 0 h 628487"/>
                  <a:gd name="connsiteX2" fmla="*/ 3175683 w 3175683"/>
                  <a:gd name="connsiteY2" fmla="*/ 247826 h 628487"/>
                  <a:gd name="connsiteX3" fmla="*/ 1593830 w 3175683"/>
                  <a:gd name="connsiteY3" fmla="*/ 627999 h 628487"/>
                  <a:gd name="connsiteX4" fmla="*/ 11977 w 3175683"/>
                  <a:gd name="connsiteY4" fmla="*/ 247826 h 628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683" h="628487">
                    <a:moveTo>
                      <a:pt x="11977" y="247826"/>
                    </a:moveTo>
                    <a:cubicBezTo>
                      <a:pt x="133995" y="101844"/>
                      <a:pt x="684102" y="0"/>
                      <a:pt x="1557735" y="0"/>
                    </a:cubicBezTo>
                    <a:cubicBezTo>
                      <a:pt x="2431368" y="0"/>
                      <a:pt x="3175683" y="37862"/>
                      <a:pt x="3175683" y="247826"/>
                    </a:cubicBezTo>
                    <a:cubicBezTo>
                      <a:pt x="3175683" y="457790"/>
                      <a:pt x="2467463" y="615060"/>
                      <a:pt x="1593830" y="627999"/>
                    </a:cubicBezTo>
                    <a:cubicBezTo>
                      <a:pt x="720197" y="640938"/>
                      <a:pt x="-110041" y="393808"/>
                      <a:pt x="11977" y="247826"/>
                    </a:cubicBezTo>
                    <a:close/>
                  </a:path>
                </a:pathLst>
              </a:custGeom>
              <a:gradFill>
                <a:gsLst>
                  <a:gs pos="2800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6" name="Freeform 55">
                <a:extLst>
                  <a:ext uri="{FF2B5EF4-FFF2-40B4-BE49-F238E27FC236}">
                    <a16:creationId xmlns:a16="http://schemas.microsoft.com/office/drawing/2014/main" id="{EDABDA46-AE37-9587-0766-465FB8FAF2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3067" y="2312570"/>
                <a:ext cx="4961037" cy="1120174"/>
              </a:xfrm>
              <a:custGeom>
                <a:avLst/>
                <a:gdLst>
                  <a:gd name="T0" fmla="*/ 2025 w 2032"/>
                  <a:gd name="T1" fmla="*/ 14 h 459"/>
                  <a:gd name="T2" fmla="*/ 2014 w 2032"/>
                  <a:gd name="T3" fmla="*/ 27 h 459"/>
                  <a:gd name="T4" fmla="*/ 2001 w 2032"/>
                  <a:gd name="T5" fmla="*/ 39 h 459"/>
                  <a:gd name="T6" fmla="*/ 1986 w 2032"/>
                  <a:gd name="T7" fmla="*/ 51 h 459"/>
                  <a:gd name="T8" fmla="*/ 1970 w 2032"/>
                  <a:gd name="T9" fmla="*/ 62 h 459"/>
                  <a:gd name="T10" fmla="*/ 1951 w 2032"/>
                  <a:gd name="T11" fmla="*/ 73 h 459"/>
                  <a:gd name="T12" fmla="*/ 1928 w 2032"/>
                  <a:gd name="T13" fmla="*/ 85 h 459"/>
                  <a:gd name="T14" fmla="*/ 1922 w 2032"/>
                  <a:gd name="T15" fmla="*/ 88 h 459"/>
                  <a:gd name="T16" fmla="*/ 1902 w 2032"/>
                  <a:gd name="T17" fmla="*/ 97 h 459"/>
                  <a:gd name="T18" fmla="*/ 1874 w 2032"/>
                  <a:gd name="T19" fmla="*/ 109 h 459"/>
                  <a:gd name="T20" fmla="*/ 1847 w 2032"/>
                  <a:gd name="T21" fmla="*/ 119 h 459"/>
                  <a:gd name="T22" fmla="*/ 1818 w 2032"/>
                  <a:gd name="T23" fmla="*/ 128 h 459"/>
                  <a:gd name="T24" fmla="*/ 1799 w 2032"/>
                  <a:gd name="T25" fmla="*/ 134 h 459"/>
                  <a:gd name="T26" fmla="*/ 1771 w 2032"/>
                  <a:gd name="T27" fmla="*/ 142 h 459"/>
                  <a:gd name="T28" fmla="*/ 1736 w 2032"/>
                  <a:gd name="T29" fmla="*/ 151 h 459"/>
                  <a:gd name="T30" fmla="*/ 1700 w 2032"/>
                  <a:gd name="T31" fmla="*/ 160 h 459"/>
                  <a:gd name="T32" fmla="*/ 1663 w 2032"/>
                  <a:gd name="T33" fmla="*/ 168 h 459"/>
                  <a:gd name="T34" fmla="*/ 1623 w 2032"/>
                  <a:gd name="T35" fmla="*/ 176 h 459"/>
                  <a:gd name="T36" fmla="*/ 1579 w 2032"/>
                  <a:gd name="T37" fmla="*/ 183 h 459"/>
                  <a:gd name="T38" fmla="*/ 1535 w 2032"/>
                  <a:gd name="T39" fmla="*/ 190 h 459"/>
                  <a:gd name="T40" fmla="*/ 1511 w 2032"/>
                  <a:gd name="T41" fmla="*/ 193 h 459"/>
                  <a:gd name="T42" fmla="*/ 518 w 2032"/>
                  <a:gd name="T43" fmla="*/ 191 h 459"/>
                  <a:gd name="T44" fmla="*/ 110 w 2032"/>
                  <a:gd name="T45" fmla="*/ 85 h 459"/>
                  <a:gd name="T46" fmla="*/ 82 w 2032"/>
                  <a:gd name="T47" fmla="*/ 70 h 459"/>
                  <a:gd name="T48" fmla="*/ 62 w 2032"/>
                  <a:gd name="T49" fmla="*/ 59 h 459"/>
                  <a:gd name="T50" fmla="*/ 43 w 2032"/>
                  <a:gd name="T51" fmla="*/ 46 h 459"/>
                  <a:gd name="T52" fmla="*/ 29 w 2032"/>
                  <a:gd name="T53" fmla="*/ 34 h 459"/>
                  <a:gd name="T54" fmla="*/ 16 w 2032"/>
                  <a:gd name="T55" fmla="*/ 21 h 459"/>
                  <a:gd name="T56" fmla="*/ 6 w 2032"/>
                  <a:gd name="T57" fmla="*/ 9 h 459"/>
                  <a:gd name="T58" fmla="*/ 152 w 2032"/>
                  <a:gd name="T59" fmla="*/ 267 h 459"/>
                  <a:gd name="T60" fmla="*/ 156 w 2032"/>
                  <a:gd name="T61" fmla="*/ 273 h 459"/>
                  <a:gd name="T62" fmla="*/ 161 w 2032"/>
                  <a:gd name="T63" fmla="*/ 281 h 459"/>
                  <a:gd name="T64" fmla="*/ 168 w 2032"/>
                  <a:gd name="T65" fmla="*/ 289 h 459"/>
                  <a:gd name="T66" fmla="*/ 177 w 2032"/>
                  <a:gd name="T67" fmla="*/ 297 h 459"/>
                  <a:gd name="T68" fmla="*/ 188 w 2032"/>
                  <a:gd name="T69" fmla="*/ 306 h 459"/>
                  <a:gd name="T70" fmla="*/ 198 w 2032"/>
                  <a:gd name="T71" fmla="*/ 314 h 459"/>
                  <a:gd name="T72" fmla="*/ 210 w 2032"/>
                  <a:gd name="T73" fmla="*/ 322 h 459"/>
                  <a:gd name="T74" fmla="*/ 218 w 2032"/>
                  <a:gd name="T75" fmla="*/ 326 h 459"/>
                  <a:gd name="T76" fmla="*/ 234 w 2032"/>
                  <a:gd name="T77" fmla="*/ 335 h 459"/>
                  <a:gd name="T78" fmla="*/ 953 w 2032"/>
                  <a:gd name="T79" fmla="*/ 458 h 459"/>
                  <a:gd name="T80" fmla="*/ 1094 w 2032"/>
                  <a:gd name="T81" fmla="*/ 458 h 459"/>
                  <a:gd name="T82" fmla="*/ 1429 w 2032"/>
                  <a:gd name="T83" fmla="*/ 433 h 459"/>
                  <a:gd name="T84" fmla="*/ 1474 w 2032"/>
                  <a:gd name="T85" fmla="*/ 426 h 459"/>
                  <a:gd name="T86" fmla="*/ 1522 w 2032"/>
                  <a:gd name="T87" fmla="*/ 418 h 459"/>
                  <a:gd name="T88" fmla="*/ 1563 w 2032"/>
                  <a:gd name="T89" fmla="*/ 411 h 459"/>
                  <a:gd name="T90" fmla="*/ 1606 w 2032"/>
                  <a:gd name="T91" fmla="*/ 401 h 459"/>
                  <a:gd name="T92" fmla="*/ 1642 w 2032"/>
                  <a:gd name="T93" fmla="*/ 393 h 459"/>
                  <a:gd name="T94" fmla="*/ 1679 w 2032"/>
                  <a:gd name="T95" fmla="*/ 382 h 459"/>
                  <a:gd name="T96" fmla="*/ 1706 w 2032"/>
                  <a:gd name="T97" fmla="*/ 374 h 459"/>
                  <a:gd name="T98" fmla="*/ 1739 w 2032"/>
                  <a:gd name="T99" fmla="*/ 363 h 459"/>
                  <a:gd name="T100" fmla="*/ 1764 w 2032"/>
                  <a:gd name="T101" fmla="*/ 352 h 459"/>
                  <a:gd name="T102" fmla="*/ 1792 w 2032"/>
                  <a:gd name="T103" fmla="*/ 340 h 459"/>
                  <a:gd name="T104" fmla="*/ 1812 w 2032"/>
                  <a:gd name="T105" fmla="*/ 329 h 459"/>
                  <a:gd name="T106" fmla="*/ 1822 w 2032"/>
                  <a:gd name="T107" fmla="*/ 323 h 459"/>
                  <a:gd name="T108" fmla="*/ 1841 w 2032"/>
                  <a:gd name="T109" fmla="*/ 311 h 459"/>
                  <a:gd name="T110" fmla="*/ 1856 w 2032"/>
                  <a:gd name="T111" fmla="*/ 299 h 459"/>
                  <a:gd name="T112" fmla="*/ 1868 w 2032"/>
                  <a:gd name="T113" fmla="*/ 285 h 459"/>
                  <a:gd name="T114" fmla="*/ 1877 w 2032"/>
                  <a:gd name="T115" fmla="*/ 273 h 459"/>
                  <a:gd name="T116" fmla="*/ 2032 w 2032"/>
                  <a:gd name="T117" fmla="*/ 3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32" h="459">
                    <a:moveTo>
                      <a:pt x="2029" y="8"/>
                    </a:moveTo>
                    <a:cubicBezTo>
                      <a:pt x="2029" y="9"/>
                      <a:pt x="2029" y="9"/>
                      <a:pt x="2029" y="9"/>
                    </a:cubicBezTo>
                    <a:cubicBezTo>
                      <a:pt x="2028" y="11"/>
                      <a:pt x="2026" y="12"/>
                      <a:pt x="2025" y="14"/>
                    </a:cubicBezTo>
                    <a:cubicBezTo>
                      <a:pt x="2025" y="14"/>
                      <a:pt x="2025" y="14"/>
                      <a:pt x="2025" y="14"/>
                    </a:cubicBezTo>
                    <a:cubicBezTo>
                      <a:pt x="2023" y="16"/>
                      <a:pt x="2022" y="18"/>
                      <a:pt x="2021" y="20"/>
                    </a:cubicBezTo>
                    <a:cubicBezTo>
                      <a:pt x="2020" y="20"/>
                      <a:pt x="2020" y="21"/>
                      <a:pt x="2020" y="21"/>
                    </a:cubicBezTo>
                    <a:cubicBezTo>
                      <a:pt x="2018" y="23"/>
                      <a:pt x="2016" y="24"/>
                      <a:pt x="2015" y="26"/>
                    </a:cubicBezTo>
                    <a:cubicBezTo>
                      <a:pt x="2014" y="27"/>
                      <a:pt x="2014" y="27"/>
                      <a:pt x="2014" y="27"/>
                    </a:cubicBezTo>
                    <a:cubicBezTo>
                      <a:pt x="2013" y="28"/>
                      <a:pt x="2011" y="30"/>
                      <a:pt x="2009" y="32"/>
                    </a:cubicBezTo>
                    <a:cubicBezTo>
                      <a:pt x="2009" y="32"/>
                      <a:pt x="2009" y="32"/>
                      <a:pt x="2008" y="33"/>
                    </a:cubicBezTo>
                    <a:cubicBezTo>
                      <a:pt x="2006" y="34"/>
                      <a:pt x="2005" y="36"/>
                      <a:pt x="2003" y="38"/>
                    </a:cubicBezTo>
                    <a:cubicBezTo>
                      <a:pt x="2002" y="38"/>
                      <a:pt x="2002" y="39"/>
                      <a:pt x="2001" y="39"/>
                    </a:cubicBezTo>
                    <a:cubicBezTo>
                      <a:pt x="1999" y="41"/>
                      <a:pt x="1997" y="42"/>
                      <a:pt x="1995" y="44"/>
                    </a:cubicBezTo>
                    <a:cubicBezTo>
                      <a:pt x="1995" y="44"/>
                      <a:pt x="1995" y="44"/>
                      <a:pt x="1995" y="44"/>
                    </a:cubicBezTo>
                    <a:cubicBezTo>
                      <a:pt x="1993" y="46"/>
                      <a:pt x="1990" y="48"/>
                      <a:pt x="1988" y="50"/>
                    </a:cubicBezTo>
                    <a:cubicBezTo>
                      <a:pt x="1988" y="50"/>
                      <a:pt x="1987" y="50"/>
                      <a:pt x="1986" y="51"/>
                    </a:cubicBezTo>
                    <a:cubicBezTo>
                      <a:pt x="1984" y="52"/>
                      <a:pt x="1982" y="54"/>
                      <a:pt x="1979" y="56"/>
                    </a:cubicBezTo>
                    <a:cubicBezTo>
                      <a:pt x="1978" y="56"/>
                      <a:pt x="1978" y="56"/>
                      <a:pt x="1978" y="56"/>
                    </a:cubicBezTo>
                    <a:cubicBezTo>
                      <a:pt x="1976" y="58"/>
                      <a:pt x="1974" y="60"/>
                      <a:pt x="1971" y="61"/>
                    </a:cubicBezTo>
                    <a:cubicBezTo>
                      <a:pt x="1971" y="61"/>
                      <a:pt x="1970" y="62"/>
                      <a:pt x="1970" y="62"/>
                    </a:cubicBezTo>
                    <a:cubicBezTo>
                      <a:pt x="1967" y="64"/>
                      <a:pt x="1964" y="65"/>
                      <a:pt x="1962" y="67"/>
                    </a:cubicBezTo>
                    <a:cubicBezTo>
                      <a:pt x="1961" y="67"/>
                      <a:pt x="1960" y="68"/>
                      <a:pt x="1960" y="68"/>
                    </a:cubicBezTo>
                    <a:cubicBezTo>
                      <a:pt x="1957" y="70"/>
                      <a:pt x="1954" y="71"/>
                      <a:pt x="1951" y="73"/>
                    </a:cubicBezTo>
                    <a:cubicBezTo>
                      <a:pt x="1951" y="73"/>
                      <a:pt x="1951" y="73"/>
                      <a:pt x="1951" y="73"/>
                    </a:cubicBezTo>
                    <a:cubicBezTo>
                      <a:pt x="1948" y="75"/>
                      <a:pt x="1945" y="76"/>
                      <a:pt x="1942" y="78"/>
                    </a:cubicBezTo>
                    <a:cubicBezTo>
                      <a:pt x="1941" y="78"/>
                      <a:pt x="1940" y="79"/>
                      <a:pt x="1940" y="79"/>
                    </a:cubicBezTo>
                    <a:cubicBezTo>
                      <a:pt x="1936" y="81"/>
                      <a:pt x="1933" y="82"/>
                      <a:pt x="1930" y="84"/>
                    </a:cubicBezTo>
                    <a:cubicBezTo>
                      <a:pt x="1930" y="84"/>
                      <a:pt x="1929" y="84"/>
                      <a:pt x="1928" y="85"/>
                    </a:cubicBezTo>
                    <a:cubicBezTo>
                      <a:pt x="1927" y="85"/>
                      <a:pt x="1926" y="86"/>
                      <a:pt x="1925" y="86"/>
                    </a:cubicBezTo>
                    <a:cubicBezTo>
                      <a:pt x="1925" y="87"/>
                      <a:pt x="1924" y="87"/>
                      <a:pt x="1924" y="87"/>
                    </a:cubicBezTo>
                    <a:cubicBezTo>
                      <a:pt x="1923" y="87"/>
                      <a:pt x="1923" y="87"/>
                      <a:pt x="1923" y="87"/>
                    </a:cubicBezTo>
                    <a:cubicBezTo>
                      <a:pt x="1923" y="88"/>
                      <a:pt x="1922" y="88"/>
                      <a:pt x="1922" y="88"/>
                    </a:cubicBezTo>
                    <a:cubicBezTo>
                      <a:pt x="1921" y="88"/>
                      <a:pt x="1920" y="89"/>
                      <a:pt x="1919" y="89"/>
                    </a:cubicBezTo>
                    <a:cubicBezTo>
                      <a:pt x="1917" y="90"/>
                      <a:pt x="1916" y="91"/>
                      <a:pt x="1914" y="92"/>
                    </a:cubicBezTo>
                    <a:cubicBezTo>
                      <a:pt x="1913" y="92"/>
                      <a:pt x="1913" y="92"/>
                      <a:pt x="1912" y="93"/>
                    </a:cubicBezTo>
                    <a:cubicBezTo>
                      <a:pt x="1909" y="94"/>
                      <a:pt x="1905" y="96"/>
                      <a:pt x="1902" y="97"/>
                    </a:cubicBezTo>
                    <a:cubicBezTo>
                      <a:pt x="1901" y="98"/>
                      <a:pt x="1900" y="98"/>
                      <a:pt x="1899" y="98"/>
                    </a:cubicBezTo>
                    <a:cubicBezTo>
                      <a:pt x="1896" y="100"/>
                      <a:pt x="1892" y="101"/>
                      <a:pt x="1888" y="103"/>
                    </a:cubicBezTo>
                    <a:cubicBezTo>
                      <a:pt x="1884" y="105"/>
                      <a:pt x="1881" y="106"/>
                      <a:pt x="1877" y="108"/>
                    </a:cubicBezTo>
                    <a:cubicBezTo>
                      <a:pt x="1876" y="108"/>
                      <a:pt x="1875" y="108"/>
                      <a:pt x="1874" y="109"/>
                    </a:cubicBezTo>
                    <a:cubicBezTo>
                      <a:pt x="1870" y="110"/>
                      <a:pt x="1866" y="112"/>
                      <a:pt x="1862" y="113"/>
                    </a:cubicBezTo>
                    <a:cubicBezTo>
                      <a:pt x="1862" y="113"/>
                      <a:pt x="1861" y="114"/>
                      <a:pt x="1860" y="114"/>
                    </a:cubicBezTo>
                    <a:cubicBezTo>
                      <a:pt x="1857" y="115"/>
                      <a:pt x="1853" y="117"/>
                      <a:pt x="1849" y="118"/>
                    </a:cubicBezTo>
                    <a:cubicBezTo>
                      <a:pt x="1848" y="118"/>
                      <a:pt x="1848" y="118"/>
                      <a:pt x="1847" y="119"/>
                    </a:cubicBezTo>
                    <a:cubicBezTo>
                      <a:pt x="1843" y="120"/>
                      <a:pt x="1839" y="122"/>
                      <a:pt x="1834" y="123"/>
                    </a:cubicBezTo>
                    <a:cubicBezTo>
                      <a:pt x="1834" y="123"/>
                      <a:pt x="1833" y="124"/>
                      <a:pt x="1832" y="124"/>
                    </a:cubicBezTo>
                    <a:cubicBezTo>
                      <a:pt x="1827" y="125"/>
                      <a:pt x="1823" y="127"/>
                      <a:pt x="1818" y="128"/>
                    </a:cubicBezTo>
                    <a:cubicBezTo>
                      <a:pt x="1818" y="128"/>
                      <a:pt x="1818" y="128"/>
                      <a:pt x="1818" y="128"/>
                    </a:cubicBezTo>
                    <a:cubicBezTo>
                      <a:pt x="1813" y="130"/>
                      <a:pt x="1809" y="131"/>
                      <a:pt x="1804" y="133"/>
                    </a:cubicBezTo>
                    <a:cubicBezTo>
                      <a:pt x="1803" y="133"/>
                      <a:pt x="1803" y="133"/>
                      <a:pt x="1803" y="133"/>
                    </a:cubicBezTo>
                    <a:cubicBezTo>
                      <a:pt x="1803" y="133"/>
                      <a:pt x="1802" y="133"/>
                      <a:pt x="1801" y="133"/>
                    </a:cubicBezTo>
                    <a:cubicBezTo>
                      <a:pt x="1801" y="134"/>
                      <a:pt x="1800" y="134"/>
                      <a:pt x="1799" y="134"/>
                    </a:cubicBezTo>
                    <a:cubicBezTo>
                      <a:pt x="1795" y="135"/>
                      <a:pt x="1791" y="136"/>
                      <a:pt x="1787" y="138"/>
                    </a:cubicBezTo>
                    <a:cubicBezTo>
                      <a:pt x="1787" y="138"/>
                      <a:pt x="1786" y="138"/>
                      <a:pt x="1785" y="138"/>
                    </a:cubicBezTo>
                    <a:cubicBezTo>
                      <a:pt x="1785" y="138"/>
                      <a:pt x="1785" y="138"/>
                      <a:pt x="1785" y="138"/>
                    </a:cubicBezTo>
                    <a:cubicBezTo>
                      <a:pt x="1780" y="140"/>
                      <a:pt x="1776" y="141"/>
                      <a:pt x="1771" y="142"/>
                    </a:cubicBezTo>
                    <a:cubicBezTo>
                      <a:pt x="1771" y="142"/>
                      <a:pt x="1770" y="142"/>
                      <a:pt x="1770" y="143"/>
                    </a:cubicBezTo>
                    <a:cubicBezTo>
                      <a:pt x="1765" y="144"/>
                      <a:pt x="1760" y="145"/>
                      <a:pt x="1755" y="147"/>
                    </a:cubicBezTo>
                    <a:cubicBezTo>
                      <a:pt x="1754" y="147"/>
                      <a:pt x="1752" y="147"/>
                      <a:pt x="1751" y="147"/>
                    </a:cubicBezTo>
                    <a:cubicBezTo>
                      <a:pt x="1746" y="149"/>
                      <a:pt x="1741" y="150"/>
                      <a:pt x="1736" y="151"/>
                    </a:cubicBezTo>
                    <a:cubicBezTo>
                      <a:pt x="1735" y="152"/>
                      <a:pt x="1735" y="152"/>
                      <a:pt x="1734" y="152"/>
                    </a:cubicBezTo>
                    <a:cubicBezTo>
                      <a:pt x="1729" y="153"/>
                      <a:pt x="1724" y="154"/>
                      <a:pt x="1719" y="155"/>
                    </a:cubicBezTo>
                    <a:cubicBezTo>
                      <a:pt x="1718" y="156"/>
                      <a:pt x="1717" y="156"/>
                      <a:pt x="1716" y="156"/>
                    </a:cubicBezTo>
                    <a:cubicBezTo>
                      <a:pt x="1711" y="157"/>
                      <a:pt x="1706" y="159"/>
                      <a:pt x="1700" y="160"/>
                    </a:cubicBezTo>
                    <a:cubicBezTo>
                      <a:pt x="1699" y="160"/>
                      <a:pt x="1698" y="160"/>
                      <a:pt x="1697" y="161"/>
                    </a:cubicBezTo>
                    <a:cubicBezTo>
                      <a:pt x="1692" y="162"/>
                      <a:pt x="1687" y="163"/>
                      <a:pt x="1681" y="164"/>
                    </a:cubicBezTo>
                    <a:cubicBezTo>
                      <a:pt x="1681" y="164"/>
                      <a:pt x="1680" y="164"/>
                      <a:pt x="1680" y="164"/>
                    </a:cubicBezTo>
                    <a:cubicBezTo>
                      <a:pt x="1674" y="166"/>
                      <a:pt x="1668" y="167"/>
                      <a:pt x="1663" y="168"/>
                    </a:cubicBezTo>
                    <a:cubicBezTo>
                      <a:pt x="1661" y="168"/>
                      <a:pt x="1660" y="168"/>
                      <a:pt x="1659" y="169"/>
                    </a:cubicBezTo>
                    <a:cubicBezTo>
                      <a:pt x="1653" y="170"/>
                      <a:pt x="1647" y="171"/>
                      <a:pt x="1641" y="172"/>
                    </a:cubicBezTo>
                    <a:cubicBezTo>
                      <a:pt x="1641" y="172"/>
                      <a:pt x="1640" y="172"/>
                      <a:pt x="1639" y="173"/>
                    </a:cubicBezTo>
                    <a:cubicBezTo>
                      <a:pt x="1634" y="174"/>
                      <a:pt x="1628" y="175"/>
                      <a:pt x="1623" y="176"/>
                    </a:cubicBezTo>
                    <a:cubicBezTo>
                      <a:pt x="1622" y="176"/>
                      <a:pt x="1620" y="176"/>
                      <a:pt x="1619" y="176"/>
                    </a:cubicBezTo>
                    <a:cubicBezTo>
                      <a:pt x="1613" y="177"/>
                      <a:pt x="1607" y="178"/>
                      <a:pt x="1601" y="179"/>
                    </a:cubicBezTo>
                    <a:cubicBezTo>
                      <a:pt x="1600" y="180"/>
                      <a:pt x="1599" y="180"/>
                      <a:pt x="1597" y="180"/>
                    </a:cubicBezTo>
                    <a:cubicBezTo>
                      <a:pt x="1591" y="181"/>
                      <a:pt x="1585" y="182"/>
                      <a:pt x="1579" y="183"/>
                    </a:cubicBezTo>
                    <a:cubicBezTo>
                      <a:pt x="1578" y="183"/>
                      <a:pt x="1578" y="183"/>
                      <a:pt x="1578" y="183"/>
                    </a:cubicBezTo>
                    <a:cubicBezTo>
                      <a:pt x="1572" y="184"/>
                      <a:pt x="1565" y="185"/>
                      <a:pt x="1559" y="186"/>
                    </a:cubicBezTo>
                    <a:cubicBezTo>
                      <a:pt x="1558" y="187"/>
                      <a:pt x="1556" y="187"/>
                      <a:pt x="1555" y="187"/>
                    </a:cubicBezTo>
                    <a:cubicBezTo>
                      <a:pt x="1548" y="188"/>
                      <a:pt x="1542" y="189"/>
                      <a:pt x="1535" y="190"/>
                    </a:cubicBezTo>
                    <a:cubicBezTo>
                      <a:pt x="1534" y="190"/>
                      <a:pt x="1533" y="190"/>
                      <a:pt x="1532" y="190"/>
                    </a:cubicBezTo>
                    <a:cubicBezTo>
                      <a:pt x="1531" y="191"/>
                      <a:pt x="1530" y="191"/>
                      <a:pt x="1529" y="191"/>
                    </a:cubicBezTo>
                    <a:cubicBezTo>
                      <a:pt x="1524" y="192"/>
                      <a:pt x="1519" y="192"/>
                      <a:pt x="1514" y="193"/>
                    </a:cubicBezTo>
                    <a:cubicBezTo>
                      <a:pt x="1513" y="193"/>
                      <a:pt x="1512" y="193"/>
                      <a:pt x="1511" y="193"/>
                    </a:cubicBezTo>
                    <a:cubicBezTo>
                      <a:pt x="1504" y="194"/>
                      <a:pt x="1497" y="195"/>
                      <a:pt x="1491" y="196"/>
                    </a:cubicBezTo>
                    <a:cubicBezTo>
                      <a:pt x="1489" y="196"/>
                      <a:pt x="1488" y="197"/>
                      <a:pt x="1486" y="197"/>
                    </a:cubicBezTo>
                    <a:cubicBezTo>
                      <a:pt x="1479" y="198"/>
                      <a:pt x="1472" y="199"/>
                      <a:pt x="1465" y="199"/>
                    </a:cubicBezTo>
                    <a:cubicBezTo>
                      <a:pt x="1153" y="237"/>
                      <a:pt x="800" y="232"/>
                      <a:pt x="518" y="191"/>
                    </a:cubicBezTo>
                    <a:cubicBezTo>
                      <a:pt x="513" y="191"/>
                      <a:pt x="507" y="190"/>
                      <a:pt x="502" y="189"/>
                    </a:cubicBezTo>
                    <a:cubicBezTo>
                      <a:pt x="407" y="175"/>
                      <a:pt x="321" y="157"/>
                      <a:pt x="247" y="136"/>
                    </a:cubicBezTo>
                    <a:cubicBezTo>
                      <a:pt x="246" y="136"/>
                      <a:pt x="246" y="136"/>
                      <a:pt x="246" y="136"/>
                    </a:cubicBezTo>
                    <a:cubicBezTo>
                      <a:pt x="194" y="120"/>
                      <a:pt x="148" y="103"/>
                      <a:pt x="110" y="85"/>
                    </a:cubicBezTo>
                    <a:cubicBezTo>
                      <a:pt x="108" y="84"/>
                      <a:pt x="107" y="83"/>
                      <a:pt x="105" y="82"/>
                    </a:cubicBezTo>
                    <a:cubicBezTo>
                      <a:pt x="102" y="81"/>
                      <a:pt x="98" y="79"/>
                      <a:pt x="95" y="77"/>
                    </a:cubicBezTo>
                    <a:cubicBezTo>
                      <a:pt x="91" y="75"/>
                      <a:pt x="88" y="74"/>
                      <a:pt x="85" y="72"/>
                    </a:cubicBezTo>
                    <a:cubicBezTo>
                      <a:pt x="84" y="71"/>
                      <a:pt x="83" y="71"/>
                      <a:pt x="82" y="70"/>
                    </a:cubicBezTo>
                    <a:cubicBezTo>
                      <a:pt x="79" y="69"/>
                      <a:pt x="77" y="67"/>
                      <a:pt x="75" y="66"/>
                    </a:cubicBezTo>
                    <a:cubicBezTo>
                      <a:pt x="74" y="66"/>
                      <a:pt x="73" y="65"/>
                      <a:pt x="71" y="64"/>
                    </a:cubicBezTo>
                    <a:cubicBezTo>
                      <a:pt x="69" y="63"/>
                      <a:pt x="67" y="62"/>
                      <a:pt x="65" y="60"/>
                    </a:cubicBezTo>
                    <a:cubicBezTo>
                      <a:pt x="64" y="60"/>
                      <a:pt x="63" y="59"/>
                      <a:pt x="62" y="59"/>
                    </a:cubicBezTo>
                    <a:cubicBezTo>
                      <a:pt x="59" y="57"/>
                      <a:pt x="57" y="55"/>
                      <a:pt x="54" y="53"/>
                    </a:cubicBezTo>
                    <a:cubicBezTo>
                      <a:pt x="53" y="53"/>
                      <a:pt x="53" y="52"/>
                      <a:pt x="52" y="52"/>
                    </a:cubicBezTo>
                    <a:cubicBezTo>
                      <a:pt x="50" y="51"/>
                      <a:pt x="48" y="49"/>
                      <a:pt x="46" y="48"/>
                    </a:cubicBezTo>
                    <a:cubicBezTo>
                      <a:pt x="45" y="47"/>
                      <a:pt x="44" y="46"/>
                      <a:pt x="43" y="46"/>
                    </a:cubicBezTo>
                    <a:cubicBezTo>
                      <a:pt x="42" y="44"/>
                      <a:pt x="40" y="43"/>
                      <a:pt x="38" y="42"/>
                    </a:cubicBezTo>
                    <a:cubicBezTo>
                      <a:pt x="37" y="41"/>
                      <a:pt x="37" y="41"/>
                      <a:pt x="36" y="40"/>
                    </a:cubicBezTo>
                    <a:cubicBezTo>
                      <a:pt x="34" y="38"/>
                      <a:pt x="32" y="37"/>
                      <a:pt x="30" y="35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2"/>
                      <a:pt x="25" y="31"/>
                      <a:pt x="23" y="29"/>
                    </a:cubicBezTo>
                    <a:cubicBezTo>
                      <a:pt x="23" y="28"/>
                      <a:pt x="22" y="28"/>
                      <a:pt x="21" y="27"/>
                    </a:cubicBezTo>
                    <a:cubicBezTo>
                      <a:pt x="20" y="26"/>
                      <a:pt x="19" y="24"/>
                      <a:pt x="18" y="23"/>
                    </a:cubicBezTo>
                    <a:cubicBezTo>
                      <a:pt x="17" y="22"/>
                      <a:pt x="16" y="22"/>
                      <a:pt x="16" y="21"/>
                    </a:cubicBezTo>
                    <a:cubicBezTo>
                      <a:pt x="14" y="20"/>
                      <a:pt x="13" y="18"/>
                      <a:pt x="12" y="17"/>
                    </a:cubicBezTo>
                    <a:cubicBezTo>
                      <a:pt x="12" y="16"/>
                      <a:pt x="11" y="16"/>
                      <a:pt x="11" y="15"/>
                    </a:cubicBezTo>
                    <a:cubicBezTo>
                      <a:pt x="9" y="13"/>
                      <a:pt x="8" y="12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7"/>
                      <a:pt x="3" y="5"/>
                      <a:pt x="2" y="4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51" y="89"/>
                      <a:pt x="101" y="178"/>
                      <a:pt x="152" y="267"/>
                    </a:cubicBezTo>
                    <a:cubicBezTo>
                      <a:pt x="153" y="268"/>
                      <a:pt x="153" y="268"/>
                      <a:pt x="153" y="268"/>
                    </a:cubicBezTo>
                    <a:cubicBezTo>
                      <a:pt x="153" y="269"/>
                      <a:pt x="153" y="269"/>
                      <a:pt x="153" y="269"/>
                    </a:cubicBezTo>
                    <a:cubicBezTo>
                      <a:pt x="153" y="269"/>
                      <a:pt x="154" y="270"/>
                      <a:pt x="154" y="270"/>
                    </a:cubicBezTo>
                    <a:cubicBezTo>
                      <a:pt x="154" y="271"/>
                      <a:pt x="155" y="272"/>
                      <a:pt x="156" y="273"/>
                    </a:cubicBezTo>
                    <a:cubicBezTo>
                      <a:pt x="156" y="273"/>
                      <a:pt x="156" y="274"/>
                      <a:pt x="157" y="274"/>
                    </a:cubicBezTo>
                    <a:cubicBezTo>
                      <a:pt x="157" y="275"/>
                      <a:pt x="158" y="276"/>
                      <a:pt x="158" y="277"/>
                    </a:cubicBezTo>
                    <a:cubicBezTo>
                      <a:pt x="159" y="277"/>
                      <a:pt x="159" y="278"/>
                      <a:pt x="159" y="278"/>
                    </a:cubicBezTo>
                    <a:cubicBezTo>
                      <a:pt x="160" y="279"/>
                      <a:pt x="161" y="280"/>
                      <a:pt x="161" y="281"/>
                    </a:cubicBezTo>
                    <a:cubicBezTo>
                      <a:pt x="162" y="281"/>
                      <a:pt x="162" y="282"/>
                      <a:pt x="163" y="282"/>
                    </a:cubicBezTo>
                    <a:cubicBezTo>
                      <a:pt x="163" y="283"/>
                      <a:pt x="164" y="284"/>
                      <a:pt x="165" y="285"/>
                    </a:cubicBezTo>
                    <a:cubicBezTo>
                      <a:pt x="165" y="285"/>
                      <a:pt x="165" y="286"/>
                      <a:pt x="166" y="286"/>
                    </a:cubicBezTo>
                    <a:cubicBezTo>
                      <a:pt x="167" y="287"/>
                      <a:pt x="167" y="288"/>
                      <a:pt x="168" y="289"/>
                    </a:cubicBezTo>
                    <a:cubicBezTo>
                      <a:pt x="169" y="289"/>
                      <a:pt x="169" y="290"/>
                      <a:pt x="170" y="290"/>
                    </a:cubicBezTo>
                    <a:cubicBezTo>
                      <a:pt x="171" y="291"/>
                      <a:pt x="171" y="292"/>
                      <a:pt x="172" y="293"/>
                    </a:cubicBezTo>
                    <a:cubicBezTo>
                      <a:pt x="173" y="293"/>
                      <a:pt x="173" y="294"/>
                      <a:pt x="174" y="294"/>
                    </a:cubicBezTo>
                    <a:cubicBezTo>
                      <a:pt x="175" y="295"/>
                      <a:pt x="176" y="296"/>
                      <a:pt x="177" y="297"/>
                    </a:cubicBezTo>
                    <a:cubicBezTo>
                      <a:pt x="177" y="297"/>
                      <a:pt x="178" y="298"/>
                      <a:pt x="178" y="298"/>
                    </a:cubicBezTo>
                    <a:cubicBezTo>
                      <a:pt x="179" y="299"/>
                      <a:pt x="181" y="301"/>
                      <a:pt x="183" y="302"/>
                    </a:cubicBezTo>
                    <a:cubicBezTo>
                      <a:pt x="183" y="303"/>
                      <a:pt x="183" y="303"/>
                      <a:pt x="183" y="303"/>
                    </a:cubicBezTo>
                    <a:cubicBezTo>
                      <a:pt x="185" y="304"/>
                      <a:pt x="186" y="305"/>
                      <a:pt x="188" y="306"/>
                    </a:cubicBezTo>
                    <a:cubicBezTo>
                      <a:pt x="188" y="306"/>
                      <a:pt x="189" y="307"/>
                      <a:pt x="189" y="307"/>
                    </a:cubicBezTo>
                    <a:cubicBezTo>
                      <a:pt x="190" y="308"/>
                      <a:pt x="192" y="309"/>
                      <a:pt x="193" y="310"/>
                    </a:cubicBezTo>
                    <a:cubicBezTo>
                      <a:pt x="193" y="310"/>
                      <a:pt x="194" y="311"/>
                      <a:pt x="195" y="311"/>
                    </a:cubicBezTo>
                    <a:cubicBezTo>
                      <a:pt x="196" y="312"/>
                      <a:pt x="197" y="313"/>
                      <a:pt x="198" y="314"/>
                    </a:cubicBezTo>
                    <a:cubicBezTo>
                      <a:pt x="199" y="314"/>
                      <a:pt x="200" y="315"/>
                      <a:pt x="201" y="315"/>
                    </a:cubicBezTo>
                    <a:cubicBezTo>
                      <a:pt x="202" y="316"/>
                      <a:pt x="203" y="317"/>
                      <a:pt x="204" y="318"/>
                    </a:cubicBezTo>
                    <a:cubicBezTo>
                      <a:pt x="205" y="318"/>
                      <a:pt x="206" y="319"/>
                      <a:pt x="207" y="319"/>
                    </a:cubicBezTo>
                    <a:cubicBezTo>
                      <a:pt x="208" y="320"/>
                      <a:pt x="209" y="321"/>
                      <a:pt x="210" y="322"/>
                    </a:cubicBezTo>
                    <a:cubicBezTo>
                      <a:pt x="211" y="322"/>
                      <a:pt x="211" y="322"/>
                      <a:pt x="212" y="322"/>
                    </a:cubicBezTo>
                    <a:cubicBezTo>
                      <a:pt x="212" y="323"/>
                      <a:pt x="213" y="323"/>
                      <a:pt x="213" y="323"/>
                    </a:cubicBezTo>
                    <a:cubicBezTo>
                      <a:pt x="214" y="324"/>
                      <a:pt x="216" y="325"/>
                      <a:pt x="217" y="325"/>
                    </a:cubicBezTo>
                    <a:cubicBezTo>
                      <a:pt x="218" y="326"/>
                      <a:pt x="218" y="326"/>
                      <a:pt x="218" y="326"/>
                    </a:cubicBezTo>
                    <a:cubicBezTo>
                      <a:pt x="218" y="326"/>
                      <a:pt x="219" y="327"/>
                      <a:pt x="220" y="327"/>
                    </a:cubicBezTo>
                    <a:cubicBezTo>
                      <a:pt x="221" y="328"/>
                      <a:pt x="223" y="329"/>
                      <a:pt x="224" y="330"/>
                    </a:cubicBezTo>
                    <a:cubicBezTo>
                      <a:pt x="225" y="330"/>
                      <a:pt x="226" y="330"/>
                      <a:pt x="226" y="331"/>
                    </a:cubicBezTo>
                    <a:cubicBezTo>
                      <a:pt x="229" y="332"/>
                      <a:pt x="231" y="333"/>
                      <a:pt x="234" y="335"/>
                    </a:cubicBezTo>
                    <a:cubicBezTo>
                      <a:pt x="326" y="382"/>
                      <a:pt x="478" y="418"/>
                      <a:pt x="655" y="438"/>
                    </a:cubicBezTo>
                    <a:cubicBezTo>
                      <a:pt x="744" y="448"/>
                      <a:pt x="839" y="455"/>
                      <a:pt x="937" y="457"/>
                    </a:cubicBezTo>
                    <a:cubicBezTo>
                      <a:pt x="938" y="457"/>
                      <a:pt x="940" y="457"/>
                      <a:pt x="941" y="457"/>
                    </a:cubicBezTo>
                    <a:cubicBezTo>
                      <a:pt x="945" y="458"/>
                      <a:pt x="949" y="458"/>
                      <a:pt x="953" y="458"/>
                    </a:cubicBezTo>
                    <a:cubicBezTo>
                      <a:pt x="994" y="458"/>
                      <a:pt x="1036" y="459"/>
                      <a:pt x="1077" y="458"/>
                    </a:cubicBezTo>
                    <a:cubicBezTo>
                      <a:pt x="1081" y="458"/>
                      <a:pt x="1086" y="458"/>
                      <a:pt x="1090" y="458"/>
                    </a:cubicBezTo>
                    <a:cubicBezTo>
                      <a:pt x="1091" y="458"/>
                      <a:pt x="1092" y="458"/>
                      <a:pt x="1093" y="458"/>
                    </a:cubicBezTo>
                    <a:cubicBezTo>
                      <a:pt x="1094" y="458"/>
                      <a:pt x="1094" y="458"/>
                      <a:pt x="1094" y="458"/>
                    </a:cubicBezTo>
                    <a:cubicBezTo>
                      <a:pt x="1189" y="456"/>
                      <a:pt x="1284" y="450"/>
                      <a:pt x="1375" y="439"/>
                    </a:cubicBezTo>
                    <a:cubicBezTo>
                      <a:pt x="1383" y="438"/>
                      <a:pt x="1391" y="438"/>
                      <a:pt x="1399" y="437"/>
                    </a:cubicBezTo>
                    <a:cubicBezTo>
                      <a:pt x="1407" y="436"/>
                      <a:pt x="1414" y="435"/>
                      <a:pt x="1422" y="434"/>
                    </a:cubicBezTo>
                    <a:cubicBezTo>
                      <a:pt x="1424" y="433"/>
                      <a:pt x="1427" y="433"/>
                      <a:pt x="1429" y="433"/>
                    </a:cubicBezTo>
                    <a:cubicBezTo>
                      <a:pt x="1434" y="432"/>
                      <a:pt x="1439" y="431"/>
                      <a:pt x="1445" y="431"/>
                    </a:cubicBezTo>
                    <a:cubicBezTo>
                      <a:pt x="1447" y="430"/>
                      <a:pt x="1450" y="430"/>
                      <a:pt x="1452" y="429"/>
                    </a:cubicBezTo>
                    <a:cubicBezTo>
                      <a:pt x="1457" y="429"/>
                      <a:pt x="1462" y="428"/>
                      <a:pt x="1467" y="427"/>
                    </a:cubicBezTo>
                    <a:cubicBezTo>
                      <a:pt x="1470" y="427"/>
                      <a:pt x="1472" y="427"/>
                      <a:pt x="1474" y="426"/>
                    </a:cubicBezTo>
                    <a:cubicBezTo>
                      <a:pt x="1481" y="425"/>
                      <a:pt x="1487" y="424"/>
                      <a:pt x="1494" y="423"/>
                    </a:cubicBezTo>
                    <a:cubicBezTo>
                      <a:pt x="1494" y="423"/>
                      <a:pt x="1495" y="423"/>
                      <a:pt x="1495" y="423"/>
                    </a:cubicBezTo>
                    <a:cubicBezTo>
                      <a:pt x="1502" y="422"/>
                      <a:pt x="1509" y="421"/>
                      <a:pt x="1516" y="419"/>
                    </a:cubicBezTo>
                    <a:cubicBezTo>
                      <a:pt x="1518" y="419"/>
                      <a:pt x="1520" y="419"/>
                      <a:pt x="1522" y="418"/>
                    </a:cubicBezTo>
                    <a:cubicBezTo>
                      <a:pt x="1527" y="417"/>
                      <a:pt x="1532" y="417"/>
                      <a:pt x="1536" y="416"/>
                    </a:cubicBezTo>
                    <a:cubicBezTo>
                      <a:pt x="1539" y="415"/>
                      <a:pt x="1541" y="415"/>
                      <a:pt x="1543" y="414"/>
                    </a:cubicBezTo>
                    <a:cubicBezTo>
                      <a:pt x="1548" y="414"/>
                      <a:pt x="1552" y="413"/>
                      <a:pt x="1557" y="412"/>
                    </a:cubicBezTo>
                    <a:cubicBezTo>
                      <a:pt x="1559" y="411"/>
                      <a:pt x="1561" y="411"/>
                      <a:pt x="1563" y="411"/>
                    </a:cubicBezTo>
                    <a:cubicBezTo>
                      <a:pt x="1569" y="409"/>
                      <a:pt x="1574" y="408"/>
                      <a:pt x="1579" y="407"/>
                    </a:cubicBezTo>
                    <a:cubicBezTo>
                      <a:pt x="1580" y="407"/>
                      <a:pt x="1581" y="407"/>
                      <a:pt x="1582" y="407"/>
                    </a:cubicBezTo>
                    <a:cubicBezTo>
                      <a:pt x="1588" y="405"/>
                      <a:pt x="1594" y="404"/>
                      <a:pt x="1600" y="403"/>
                    </a:cubicBezTo>
                    <a:cubicBezTo>
                      <a:pt x="1602" y="402"/>
                      <a:pt x="1604" y="402"/>
                      <a:pt x="1606" y="401"/>
                    </a:cubicBezTo>
                    <a:cubicBezTo>
                      <a:pt x="1610" y="400"/>
                      <a:pt x="1614" y="399"/>
                      <a:pt x="1618" y="398"/>
                    </a:cubicBezTo>
                    <a:cubicBezTo>
                      <a:pt x="1621" y="398"/>
                      <a:pt x="1623" y="397"/>
                      <a:pt x="1625" y="397"/>
                    </a:cubicBezTo>
                    <a:cubicBezTo>
                      <a:pt x="1629" y="396"/>
                      <a:pt x="1632" y="395"/>
                      <a:pt x="1636" y="394"/>
                    </a:cubicBezTo>
                    <a:cubicBezTo>
                      <a:pt x="1638" y="394"/>
                      <a:pt x="1640" y="393"/>
                      <a:pt x="1642" y="393"/>
                    </a:cubicBezTo>
                    <a:cubicBezTo>
                      <a:pt x="1647" y="391"/>
                      <a:pt x="1651" y="390"/>
                      <a:pt x="1656" y="389"/>
                    </a:cubicBezTo>
                    <a:cubicBezTo>
                      <a:pt x="1657" y="389"/>
                      <a:pt x="1658" y="388"/>
                      <a:pt x="1659" y="388"/>
                    </a:cubicBezTo>
                    <a:cubicBezTo>
                      <a:pt x="1664" y="387"/>
                      <a:pt x="1669" y="385"/>
                      <a:pt x="1675" y="384"/>
                    </a:cubicBezTo>
                    <a:cubicBezTo>
                      <a:pt x="1676" y="383"/>
                      <a:pt x="1678" y="383"/>
                      <a:pt x="1679" y="382"/>
                    </a:cubicBezTo>
                    <a:cubicBezTo>
                      <a:pt x="1681" y="382"/>
                      <a:pt x="1682" y="382"/>
                      <a:pt x="1683" y="381"/>
                    </a:cubicBezTo>
                    <a:cubicBezTo>
                      <a:pt x="1686" y="380"/>
                      <a:pt x="1688" y="380"/>
                      <a:pt x="1690" y="379"/>
                    </a:cubicBezTo>
                    <a:cubicBezTo>
                      <a:pt x="1692" y="378"/>
                      <a:pt x="1694" y="378"/>
                      <a:pt x="1696" y="377"/>
                    </a:cubicBezTo>
                    <a:cubicBezTo>
                      <a:pt x="1699" y="376"/>
                      <a:pt x="1702" y="375"/>
                      <a:pt x="1706" y="374"/>
                    </a:cubicBezTo>
                    <a:cubicBezTo>
                      <a:pt x="1707" y="374"/>
                      <a:pt x="1709" y="373"/>
                      <a:pt x="1711" y="372"/>
                    </a:cubicBezTo>
                    <a:cubicBezTo>
                      <a:pt x="1714" y="371"/>
                      <a:pt x="1718" y="370"/>
                      <a:pt x="1722" y="369"/>
                    </a:cubicBezTo>
                    <a:cubicBezTo>
                      <a:pt x="1723" y="368"/>
                      <a:pt x="1724" y="368"/>
                      <a:pt x="1725" y="368"/>
                    </a:cubicBezTo>
                    <a:cubicBezTo>
                      <a:pt x="1730" y="366"/>
                      <a:pt x="1734" y="364"/>
                      <a:pt x="1739" y="363"/>
                    </a:cubicBezTo>
                    <a:cubicBezTo>
                      <a:pt x="1740" y="362"/>
                      <a:pt x="1741" y="362"/>
                      <a:pt x="1742" y="361"/>
                    </a:cubicBezTo>
                    <a:cubicBezTo>
                      <a:pt x="1745" y="360"/>
                      <a:pt x="1748" y="359"/>
                      <a:pt x="1752" y="358"/>
                    </a:cubicBezTo>
                    <a:cubicBezTo>
                      <a:pt x="1753" y="357"/>
                      <a:pt x="1755" y="356"/>
                      <a:pt x="1756" y="356"/>
                    </a:cubicBezTo>
                    <a:cubicBezTo>
                      <a:pt x="1759" y="355"/>
                      <a:pt x="1762" y="354"/>
                      <a:pt x="1764" y="352"/>
                    </a:cubicBezTo>
                    <a:cubicBezTo>
                      <a:pt x="1766" y="352"/>
                      <a:pt x="1767" y="351"/>
                      <a:pt x="1769" y="351"/>
                    </a:cubicBezTo>
                    <a:cubicBezTo>
                      <a:pt x="1772" y="349"/>
                      <a:pt x="1775" y="348"/>
                      <a:pt x="1778" y="347"/>
                    </a:cubicBezTo>
                    <a:cubicBezTo>
                      <a:pt x="1779" y="346"/>
                      <a:pt x="1780" y="346"/>
                      <a:pt x="1780" y="345"/>
                    </a:cubicBezTo>
                    <a:cubicBezTo>
                      <a:pt x="1784" y="344"/>
                      <a:pt x="1788" y="342"/>
                      <a:pt x="1792" y="340"/>
                    </a:cubicBezTo>
                    <a:cubicBezTo>
                      <a:pt x="1792" y="340"/>
                      <a:pt x="1793" y="339"/>
                      <a:pt x="1794" y="339"/>
                    </a:cubicBezTo>
                    <a:cubicBezTo>
                      <a:pt x="1797" y="338"/>
                      <a:pt x="1799" y="336"/>
                      <a:pt x="1802" y="335"/>
                    </a:cubicBezTo>
                    <a:cubicBezTo>
                      <a:pt x="1803" y="334"/>
                      <a:pt x="1804" y="334"/>
                      <a:pt x="1806" y="333"/>
                    </a:cubicBezTo>
                    <a:cubicBezTo>
                      <a:pt x="1808" y="332"/>
                      <a:pt x="1810" y="330"/>
                      <a:pt x="1812" y="329"/>
                    </a:cubicBezTo>
                    <a:cubicBezTo>
                      <a:pt x="1813" y="329"/>
                      <a:pt x="1813" y="329"/>
                      <a:pt x="1813" y="329"/>
                    </a:cubicBezTo>
                    <a:cubicBezTo>
                      <a:pt x="1814" y="328"/>
                      <a:pt x="1815" y="328"/>
                      <a:pt x="1816" y="327"/>
                    </a:cubicBezTo>
                    <a:cubicBezTo>
                      <a:pt x="1817" y="327"/>
                      <a:pt x="1818" y="326"/>
                      <a:pt x="1820" y="325"/>
                    </a:cubicBezTo>
                    <a:cubicBezTo>
                      <a:pt x="1820" y="324"/>
                      <a:pt x="1821" y="324"/>
                      <a:pt x="1822" y="323"/>
                    </a:cubicBezTo>
                    <a:cubicBezTo>
                      <a:pt x="1823" y="323"/>
                      <a:pt x="1824" y="322"/>
                      <a:pt x="1825" y="322"/>
                    </a:cubicBezTo>
                    <a:cubicBezTo>
                      <a:pt x="1828" y="320"/>
                      <a:pt x="1830" y="318"/>
                      <a:pt x="1833" y="316"/>
                    </a:cubicBezTo>
                    <a:cubicBezTo>
                      <a:pt x="1834" y="316"/>
                      <a:pt x="1834" y="315"/>
                      <a:pt x="1835" y="315"/>
                    </a:cubicBezTo>
                    <a:cubicBezTo>
                      <a:pt x="1837" y="314"/>
                      <a:pt x="1839" y="312"/>
                      <a:pt x="1841" y="311"/>
                    </a:cubicBezTo>
                    <a:cubicBezTo>
                      <a:pt x="1842" y="310"/>
                      <a:pt x="1843" y="309"/>
                      <a:pt x="1844" y="309"/>
                    </a:cubicBezTo>
                    <a:cubicBezTo>
                      <a:pt x="1845" y="307"/>
                      <a:pt x="1847" y="306"/>
                      <a:pt x="1849" y="305"/>
                    </a:cubicBezTo>
                    <a:cubicBezTo>
                      <a:pt x="1849" y="304"/>
                      <a:pt x="1850" y="303"/>
                      <a:pt x="1851" y="303"/>
                    </a:cubicBezTo>
                    <a:cubicBezTo>
                      <a:pt x="1853" y="301"/>
                      <a:pt x="1854" y="300"/>
                      <a:pt x="1856" y="299"/>
                    </a:cubicBezTo>
                    <a:cubicBezTo>
                      <a:pt x="1856" y="298"/>
                      <a:pt x="1857" y="298"/>
                      <a:pt x="1857" y="297"/>
                    </a:cubicBezTo>
                    <a:cubicBezTo>
                      <a:pt x="1860" y="295"/>
                      <a:pt x="1861" y="293"/>
                      <a:pt x="1863" y="291"/>
                    </a:cubicBezTo>
                    <a:cubicBezTo>
                      <a:pt x="1864" y="290"/>
                      <a:pt x="1864" y="290"/>
                      <a:pt x="1864" y="290"/>
                    </a:cubicBezTo>
                    <a:cubicBezTo>
                      <a:pt x="1866" y="289"/>
                      <a:pt x="1867" y="287"/>
                      <a:pt x="1868" y="285"/>
                    </a:cubicBezTo>
                    <a:cubicBezTo>
                      <a:pt x="1869" y="285"/>
                      <a:pt x="1869" y="284"/>
                      <a:pt x="1870" y="283"/>
                    </a:cubicBezTo>
                    <a:cubicBezTo>
                      <a:pt x="1871" y="282"/>
                      <a:pt x="1872" y="281"/>
                      <a:pt x="1873" y="279"/>
                    </a:cubicBezTo>
                    <a:cubicBezTo>
                      <a:pt x="1874" y="279"/>
                      <a:pt x="1874" y="278"/>
                      <a:pt x="1875" y="277"/>
                    </a:cubicBezTo>
                    <a:cubicBezTo>
                      <a:pt x="1875" y="276"/>
                      <a:pt x="1876" y="274"/>
                      <a:pt x="1877" y="273"/>
                    </a:cubicBezTo>
                    <a:cubicBezTo>
                      <a:pt x="1878" y="272"/>
                      <a:pt x="1878" y="272"/>
                      <a:pt x="1878" y="272"/>
                    </a:cubicBezTo>
                    <a:cubicBezTo>
                      <a:pt x="1878" y="272"/>
                      <a:pt x="1878" y="272"/>
                      <a:pt x="1878" y="271"/>
                    </a:cubicBezTo>
                    <a:cubicBezTo>
                      <a:pt x="1879" y="271"/>
                      <a:pt x="1879" y="270"/>
                      <a:pt x="1879" y="270"/>
                    </a:cubicBezTo>
                    <a:cubicBezTo>
                      <a:pt x="1930" y="181"/>
                      <a:pt x="1981" y="92"/>
                      <a:pt x="2032" y="3"/>
                    </a:cubicBezTo>
                    <a:cubicBezTo>
                      <a:pt x="2031" y="5"/>
                      <a:pt x="2030" y="6"/>
                      <a:pt x="2029" y="8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4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5DFCACD1-9178-50BA-8E16-1D8A554A5DBC}"/>
                  </a:ext>
                </a:extLst>
              </p:cNvPr>
              <p:cNvSpPr/>
              <p:nvPr/>
            </p:nvSpPr>
            <p:spPr>
              <a:xfrm>
                <a:off x="7545914" y="5876885"/>
                <a:ext cx="801233" cy="4578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付费</a:t>
                </a: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D11B8C38-A48F-BE10-C547-404A86487509}"/>
                  </a:ext>
                </a:extLst>
              </p:cNvPr>
              <p:cNvSpPr/>
              <p:nvPr/>
            </p:nvSpPr>
            <p:spPr>
              <a:xfrm>
                <a:off x="7545914" y="2993781"/>
                <a:ext cx="801233" cy="4578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曝光</a:t>
                </a: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B2DEC2F8-169D-6E82-E74B-2A11665250BA}"/>
                  </a:ext>
                </a:extLst>
              </p:cNvPr>
              <p:cNvSpPr/>
              <p:nvPr/>
            </p:nvSpPr>
            <p:spPr>
              <a:xfrm>
                <a:off x="7545914" y="3788109"/>
                <a:ext cx="801233" cy="4578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点击</a:t>
                </a: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9C640F94-E10C-862D-FD09-E992FFADEA4C}"/>
                  </a:ext>
                </a:extLst>
              </p:cNvPr>
              <p:cNvSpPr/>
              <p:nvPr/>
            </p:nvSpPr>
            <p:spPr>
              <a:xfrm>
                <a:off x="7545914" y="4462880"/>
                <a:ext cx="801233" cy="4578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激活</a:t>
                </a: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B8B07F71-1E18-EE7E-C5BB-E09F8C9E9FCE}"/>
                  </a:ext>
                </a:extLst>
              </p:cNvPr>
              <p:cNvSpPr/>
              <p:nvPr/>
            </p:nvSpPr>
            <p:spPr>
              <a:xfrm>
                <a:off x="7545914" y="5177955"/>
                <a:ext cx="801233" cy="4578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留存</a:t>
                </a:r>
              </a:p>
            </p:txBody>
          </p:sp>
          <p:sp>
            <p:nvSpPr>
              <p:cNvPr id="43" name="Freeform 56">
                <a:extLst>
                  <a:ext uri="{FF2B5EF4-FFF2-40B4-BE49-F238E27FC236}">
                    <a16:creationId xmlns:a16="http://schemas.microsoft.com/office/drawing/2014/main" id="{502D8119-DE91-6508-3D4E-926758BF53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69937" y="1858493"/>
                <a:ext cx="2546006" cy="677117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0599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BFC17020-4249-DB90-A88E-998100EB6235}"/>
              </a:ext>
            </a:extLst>
          </p:cNvPr>
          <p:cNvSpPr/>
          <p:nvPr/>
        </p:nvSpPr>
        <p:spPr>
          <a:xfrm rot="6553616">
            <a:off x="-330373" y="-469650"/>
            <a:ext cx="3010536" cy="2846922"/>
          </a:xfrm>
          <a:custGeom>
            <a:avLst/>
            <a:gdLst>
              <a:gd name="connsiteX0" fmla="*/ 991565 w 3010536"/>
              <a:gd name="connsiteY0" fmla="*/ 2846922 h 2846922"/>
              <a:gd name="connsiteX1" fmla="*/ 0 w 3010536"/>
              <a:gd name="connsiteY1" fmla="*/ 3839 h 2846922"/>
              <a:gd name="connsiteX2" fmla="*/ 133696 w 3010536"/>
              <a:gd name="connsiteY2" fmla="*/ 30 h 2846922"/>
              <a:gd name="connsiteX3" fmla="*/ 1123227 w 3010536"/>
              <a:gd name="connsiteY3" fmla="*/ 216187 h 2846922"/>
              <a:gd name="connsiteX4" fmla="*/ 1634980 w 3010536"/>
              <a:gd name="connsiteY4" fmla="*/ 1090382 h 2846922"/>
              <a:gd name="connsiteX5" fmla="*/ 2531458 w 3010536"/>
              <a:gd name="connsiteY5" fmla="*/ 1543948 h 2846922"/>
              <a:gd name="connsiteX6" fmla="*/ 2876824 w 3010536"/>
              <a:gd name="connsiteY6" fmla="*/ 1889138 h 2846922"/>
              <a:gd name="connsiteX7" fmla="*/ 3004001 w 3010536"/>
              <a:gd name="connsiteY7" fmla="*/ 2124488 h 2846922"/>
              <a:gd name="connsiteX8" fmla="*/ 3010536 w 3010536"/>
              <a:gd name="connsiteY8" fmla="*/ 2142777 h 284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0536" h="2846922">
                <a:moveTo>
                  <a:pt x="991565" y="2846922"/>
                </a:moveTo>
                <a:lnTo>
                  <a:pt x="0" y="3839"/>
                </a:lnTo>
                <a:lnTo>
                  <a:pt x="133696" y="30"/>
                </a:lnTo>
                <a:cubicBezTo>
                  <a:pt x="482791" y="-1290"/>
                  <a:pt x="852851" y="40357"/>
                  <a:pt x="1123227" y="216187"/>
                </a:cubicBezTo>
                <a:cubicBezTo>
                  <a:pt x="1480609" y="447986"/>
                  <a:pt x="1489972" y="773837"/>
                  <a:pt x="1634980" y="1090382"/>
                </a:cubicBezTo>
                <a:cubicBezTo>
                  <a:pt x="1771950" y="1388843"/>
                  <a:pt x="2236719" y="1379273"/>
                  <a:pt x="2531458" y="1543948"/>
                </a:cubicBezTo>
                <a:cubicBezTo>
                  <a:pt x="2684088" y="1629421"/>
                  <a:pt x="2790482" y="1757465"/>
                  <a:pt x="2876824" y="1889138"/>
                </a:cubicBezTo>
                <a:cubicBezTo>
                  <a:pt x="2926293" y="1964133"/>
                  <a:pt x="2970762" y="2043230"/>
                  <a:pt x="3004001" y="2124488"/>
                </a:cubicBezTo>
                <a:lnTo>
                  <a:pt x="3010536" y="2142777"/>
                </a:ln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9ADF5E4-3C84-3C0E-2108-B43ED62F73A8}"/>
              </a:ext>
            </a:extLst>
          </p:cNvPr>
          <p:cNvSpPr txBox="1"/>
          <p:nvPr/>
        </p:nvSpPr>
        <p:spPr>
          <a:xfrm>
            <a:off x="1037372" y="3292147"/>
            <a:ext cx="3129062" cy="1015663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8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感谢观看</a:t>
            </a:r>
          </a:p>
        </p:txBody>
      </p:sp>
      <p:sp>
        <p:nvSpPr>
          <p:cNvPr id="290" name="文本框 289">
            <a:extLst>
              <a:ext uri="{FF2B5EF4-FFF2-40B4-BE49-F238E27FC236}">
                <a16:creationId xmlns:a16="http://schemas.microsoft.com/office/drawing/2014/main" id="{7FFF6E69-BB1F-3822-2632-FBBCABC63F7E}"/>
              </a:ext>
            </a:extLst>
          </p:cNvPr>
          <p:cNvSpPr txBox="1"/>
          <p:nvPr/>
        </p:nvSpPr>
        <p:spPr>
          <a:xfrm>
            <a:off x="704537" y="5027191"/>
            <a:ext cx="4703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>
                    <a:alpha val="1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Thank You</a:t>
            </a:r>
          </a:p>
          <a:p>
            <a:r>
              <a:rPr lang="en-US" altLang="zh-CN" sz="3600" dirty="0">
                <a:solidFill>
                  <a:schemeClr val="accent1">
                    <a:alpha val="1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Watching</a:t>
            </a:r>
          </a:p>
        </p:txBody>
      </p:sp>
      <p:grpSp>
        <p:nvGrpSpPr>
          <p:cNvPr id="295" name="组合 294">
            <a:extLst>
              <a:ext uri="{FF2B5EF4-FFF2-40B4-BE49-F238E27FC236}">
                <a16:creationId xmlns:a16="http://schemas.microsoft.com/office/drawing/2014/main" id="{A3BC3516-A382-CAE1-DA75-7D4079F7AC15}"/>
              </a:ext>
            </a:extLst>
          </p:cNvPr>
          <p:cNvGrpSpPr/>
          <p:nvPr/>
        </p:nvGrpSpPr>
        <p:grpSpPr>
          <a:xfrm>
            <a:off x="1047770" y="2552086"/>
            <a:ext cx="3108266" cy="754071"/>
            <a:chOff x="723900" y="1936691"/>
            <a:chExt cx="3108266" cy="754071"/>
          </a:xfrm>
        </p:grpSpPr>
        <p:grpSp>
          <p:nvGrpSpPr>
            <p:cNvPr id="294" name="组合 293">
              <a:extLst>
                <a:ext uri="{FF2B5EF4-FFF2-40B4-BE49-F238E27FC236}">
                  <a16:creationId xmlns:a16="http://schemas.microsoft.com/office/drawing/2014/main" id="{D93573A9-E72E-D362-0121-DDEDD5B36E11}"/>
                </a:ext>
              </a:extLst>
            </p:cNvPr>
            <p:cNvGrpSpPr/>
            <p:nvPr/>
          </p:nvGrpSpPr>
          <p:grpSpPr>
            <a:xfrm>
              <a:off x="723900" y="1936691"/>
              <a:ext cx="3108266" cy="602782"/>
              <a:chOff x="723900" y="1936691"/>
              <a:chExt cx="3108266" cy="602782"/>
            </a:xfrm>
          </p:grpSpPr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9FAFEB8A-E3E0-22E9-B6C4-4165E14A5C0D}"/>
                  </a:ext>
                </a:extLst>
              </p:cNvPr>
              <p:cNvSpPr/>
              <p:nvPr/>
            </p:nvSpPr>
            <p:spPr>
              <a:xfrm>
                <a:off x="723900" y="1936691"/>
                <a:ext cx="3108266" cy="602782"/>
              </a:xfrm>
              <a:prstGeom prst="roundRect">
                <a:avLst>
                  <a:gd name="adj" fmla="val 15046"/>
                </a:avLst>
              </a:prstGeom>
              <a:gradFill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100000">
                    <a:schemeClr val="accent3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FEA59FD0-F7DA-5792-55CA-5B7B95DAFAD0}"/>
                  </a:ext>
                </a:extLst>
              </p:cNvPr>
              <p:cNvSpPr txBox="1"/>
              <p:nvPr/>
            </p:nvSpPr>
            <p:spPr>
              <a:xfrm>
                <a:off x="842708" y="2049544"/>
                <a:ext cx="283410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zh-CN"/>
                </a:defPPr>
                <a:lvl1pPr>
                  <a:defRPr kumimoji="0" sz="3200" b="1" i="0" u="none" strike="noStrike" cap="none" spc="0" normalizeH="0" baseline="0">
                    <a:ln w="12700">
                      <a:gradFill flip="none" rotWithShape="1"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2700000" scaled="1"/>
                        <a:tileRect/>
                      </a:gradFill>
                    </a:ln>
                    <a:noFill/>
                    <a:effectLst/>
                    <a:uLnTx/>
                    <a:uFillTx/>
                    <a:latin typeface="字制区喜脉体"/>
                    <a:ea typeface="字制区喜脉体"/>
                  </a:defRPr>
                </a:lvl1pPr>
              </a:lstStyle>
              <a:p>
                <a:r>
                  <a:rPr lang="zh-CN" altLang="en-US" sz="2800" dirty="0">
                    <a:ln w="12700">
                      <a:solidFill>
                        <a:schemeClr val="accent3"/>
                      </a:solidFill>
                    </a:ln>
                    <a:solidFill>
                      <a:schemeClr val="bg1"/>
                    </a:solidFill>
                    <a:latin typeface="阿里巴巴普惠体 2.0 65 Medium" panose="00020600040101010101" pitchFamily="18" charset="-122"/>
                    <a:ea typeface="阿里巴巴普惠体 2.0 65 Medium" panose="00020600040101010101" pitchFamily="18" charset="-122"/>
                    <a:cs typeface="阿里巴巴普惠体 2.0 65 Medium" panose="00020600040101010101" pitchFamily="18" charset="-122"/>
                  </a:rPr>
                  <a:t>与光同行共建未来</a:t>
                </a:r>
              </a:p>
            </p:txBody>
          </p:sp>
        </p:grpSp>
        <p:pic>
          <p:nvPicPr>
            <p:cNvPr id="291" name="图片 290" descr="图片包含 前, 水, 夜空, 日落&#10;&#10;描述已自动生成">
              <a:extLst>
                <a:ext uri="{FF2B5EF4-FFF2-40B4-BE49-F238E27FC236}">
                  <a16:creationId xmlns:a16="http://schemas.microsoft.com/office/drawing/2014/main" id="{57DFBB1F-5663-B6CC-BA4F-79A8298B9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599" y="2391914"/>
              <a:ext cx="2098311" cy="298848"/>
            </a:xfrm>
            <a:prstGeom prst="rect">
              <a:avLst/>
            </a:prstGeom>
          </p:spPr>
        </p:pic>
      </p:grpSp>
      <p:sp>
        <p:nvSpPr>
          <p:cNvPr id="292" name="任意多边形: 形状 291">
            <a:extLst>
              <a:ext uri="{FF2B5EF4-FFF2-40B4-BE49-F238E27FC236}">
                <a16:creationId xmlns:a16="http://schemas.microsoft.com/office/drawing/2014/main" id="{99769683-C935-6414-80E6-2D80339F2AC5}"/>
              </a:ext>
            </a:extLst>
          </p:cNvPr>
          <p:cNvSpPr/>
          <p:nvPr/>
        </p:nvSpPr>
        <p:spPr>
          <a:xfrm rot="628860" flipH="1">
            <a:off x="9856609" y="5100062"/>
            <a:ext cx="2454974" cy="1997896"/>
          </a:xfrm>
          <a:custGeom>
            <a:avLst/>
            <a:gdLst>
              <a:gd name="connsiteX0" fmla="*/ 285585 w 2454974"/>
              <a:gd name="connsiteY0" fmla="*/ 0 h 1997896"/>
              <a:gd name="connsiteX1" fmla="*/ 0 w 2454974"/>
              <a:gd name="connsiteY1" fmla="*/ 1543736 h 1997896"/>
              <a:gd name="connsiteX2" fmla="*/ 2454974 w 2454974"/>
              <a:gd name="connsiteY2" fmla="*/ 1997896 h 1997896"/>
              <a:gd name="connsiteX3" fmla="*/ 2406587 w 2454974"/>
              <a:gd name="connsiteY3" fmla="*/ 1968075 h 1997896"/>
              <a:gd name="connsiteX4" fmla="*/ 754972 w 2454974"/>
              <a:gd name="connsiteY4" fmla="*/ 1132454 h 1997896"/>
              <a:gd name="connsiteX5" fmla="*/ 329369 w 2454974"/>
              <a:gd name="connsiteY5" fmla="*/ 65384 h 1997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4974" h="1997896">
                <a:moveTo>
                  <a:pt x="285585" y="0"/>
                </a:moveTo>
                <a:lnTo>
                  <a:pt x="0" y="1543736"/>
                </a:lnTo>
                <a:lnTo>
                  <a:pt x="2454974" y="1997896"/>
                </a:lnTo>
                <a:lnTo>
                  <a:pt x="2406587" y="1968075"/>
                </a:lnTo>
                <a:cubicBezTo>
                  <a:pt x="1863579" y="1664688"/>
                  <a:pt x="1007317" y="1682319"/>
                  <a:pt x="754972" y="1132454"/>
                </a:cubicBezTo>
                <a:cubicBezTo>
                  <a:pt x="588001" y="767965"/>
                  <a:pt x="518649" y="396778"/>
                  <a:pt x="329369" y="65384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7F4685D-0011-755A-B477-ED6150E5243B}"/>
              </a:ext>
            </a:extLst>
          </p:cNvPr>
          <p:cNvGrpSpPr/>
          <p:nvPr/>
        </p:nvGrpSpPr>
        <p:grpSpPr>
          <a:xfrm>
            <a:off x="5130836" y="1304878"/>
            <a:ext cx="7180747" cy="5793080"/>
            <a:chOff x="5130836" y="1304878"/>
            <a:chExt cx="7180747" cy="579308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6D47399-0667-F237-C00B-92E824B83979}"/>
                </a:ext>
              </a:extLst>
            </p:cNvPr>
            <p:cNvSpPr/>
            <p:nvPr/>
          </p:nvSpPr>
          <p:spPr>
            <a:xfrm rot="628860" flipH="1">
              <a:off x="9856609" y="5100062"/>
              <a:ext cx="2454974" cy="1997896"/>
            </a:xfrm>
            <a:custGeom>
              <a:avLst/>
              <a:gdLst>
                <a:gd name="connsiteX0" fmla="*/ 285585 w 2454974"/>
                <a:gd name="connsiteY0" fmla="*/ 0 h 1997896"/>
                <a:gd name="connsiteX1" fmla="*/ 0 w 2454974"/>
                <a:gd name="connsiteY1" fmla="*/ 1543736 h 1997896"/>
                <a:gd name="connsiteX2" fmla="*/ 2454974 w 2454974"/>
                <a:gd name="connsiteY2" fmla="*/ 1997896 h 1997896"/>
                <a:gd name="connsiteX3" fmla="*/ 2406587 w 2454974"/>
                <a:gd name="connsiteY3" fmla="*/ 1968075 h 1997896"/>
                <a:gd name="connsiteX4" fmla="*/ 754972 w 2454974"/>
                <a:gd name="connsiteY4" fmla="*/ 1132454 h 1997896"/>
                <a:gd name="connsiteX5" fmla="*/ 329369 w 2454974"/>
                <a:gd name="connsiteY5" fmla="*/ 65384 h 199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4974" h="1997896">
                  <a:moveTo>
                    <a:pt x="285585" y="0"/>
                  </a:moveTo>
                  <a:lnTo>
                    <a:pt x="0" y="1543736"/>
                  </a:lnTo>
                  <a:lnTo>
                    <a:pt x="2454974" y="1997896"/>
                  </a:lnTo>
                  <a:lnTo>
                    <a:pt x="2406587" y="1968075"/>
                  </a:lnTo>
                  <a:cubicBezTo>
                    <a:pt x="1863579" y="1664688"/>
                    <a:pt x="1007317" y="1682319"/>
                    <a:pt x="754972" y="1132454"/>
                  </a:cubicBezTo>
                  <a:cubicBezTo>
                    <a:pt x="588001" y="767965"/>
                    <a:pt x="518649" y="396778"/>
                    <a:pt x="329369" y="65384"/>
                  </a:cubicBezTo>
                  <a:close/>
                </a:path>
              </a:pathLst>
            </a:custGeom>
            <a:solidFill>
              <a:srgbClr val="68E1FD">
                <a:alpha val="24000"/>
              </a:srgbClr>
            </a:solidFill>
            <a:ln w="1090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D496660-676A-8BF6-7495-5077BFE58421}"/>
                </a:ext>
              </a:extLst>
            </p:cNvPr>
            <p:cNvGrpSpPr/>
            <p:nvPr/>
          </p:nvGrpSpPr>
          <p:grpSpPr>
            <a:xfrm rot="20735473">
              <a:off x="10649161" y="5300672"/>
              <a:ext cx="674756" cy="758725"/>
              <a:chOff x="6922078" y="3992342"/>
              <a:chExt cx="902133" cy="1014398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147375BC-7CBC-7CD1-4BB8-FB45FF1F0793}"/>
                  </a:ext>
                </a:extLst>
              </p:cNvPr>
              <p:cNvSpPr/>
              <p:nvPr/>
            </p:nvSpPr>
            <p:spPr>
              <a:xfrm>
                <a:off x="6922078" y="3992342"/>
                <a:ext cx="902133" cy="1014398"/>
              </a:xfrm>
              <a:custGeom>
                <a:avLst/>
                <a:gdLst>
                  <a:gd name="connsiteX0" fmla="*/ 254233 w 902133"/>
                  <a:gd name="connsiteY0" fmla="*/ 975906 h 1014398"/>
                  <a:gd name="connsiteX1" fmla="*/ 3093 w 902133"/>
                  <a:gd name="connsiteY1" fmla="*/ 266124 h 1014398"/>
                  <a:gd name="connsiteX2" fmla="*/ 38106 w 902133"/>
                  <a:gd name="connsiteY2" fmla="*/ 192766 h 1014398"/>
                  <a:gd name="connsiteX3" fmla="*/ 574149 w 902133"/>
                  <a:gd name="connsiteY3" fmla="*/ 3100 h 1014398"/>
                  <a:gd name="connsiteX4" fmla="*/ 647507 w 902133"/>
                  <a:gd name="connsiteY4" fmla="*/ 38114 h 1014398"/>
                  <a:gd name="connsiteX5" fmla="*/ 898647 w 902133"/>
                  <a:gd name="connsiteY5" fmla="*/ 747896 h 1014398"/>
                  <a:gd name="connsiteX6" fmla="*/ 863634 w 902133"/>
                  <a:gd name="connsiteY6" fmla="*/ 821254 h 1014398"/>
                  <a:gd name="connsiteX7" fmla="*/ 327591 w 902133"/>
                  <a:gd name="connsiteY7" fmla="*/ 1010920 h 1014398"/>
                  <a:gd name="connsiteX8" fmla="*/ 254233 w 902133"/>
                  <a:gd name="connsiteY8" fmla="*/ 975906 h 1014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2133" h="1014398">
                    <a:moveTo>
                      <a:pt x="254233" y="975906"/>
                    </a:moveTo>
                    <a:cubicBezTo>
                      <a:pt x="96968" y="766725"/>
                      <a:pt x="6072" y="532809"/>
                      <a:pt x="3093" y="266124"/>
                    </a:cubicBezTo>
                    <a:cubicBezTo>
                      <a:pt x="-7457" y="236200"/>
                      <a:pt x="8206" y="203384"/>
                      <a:pt x="38106" y="192766"/>
                    </a:cubicBezTo>
                    <a:lnTo>
                      <a:pt x="574149" y="3100"/>
                    </a:lnTo>
                    <a:cubicBezTo>
                      <a:pt x="604073" y="-7450"/>
                      <a:pt x="636889" y="8214"/>
                      <a:pt x="647507" y="38114"/>
                    </a:cubicBezTo>
                    <a:lnTo>
                      <a:pt x="898647" y="747896"/>
                    </a:lnTo>
                    <a:cubicBezTo>
                      <a:pt x="909197" y="777819"/>
                      <a:pt x="893534" y="810636"/>
                      <a:pt x="863634" y="821254"/>
                    </a:cubicBezTo>
                    <a:lnTo>
                      <a:pt x="327591" y="1010920"/>
                    </a:lnTo>
                    <a:cubicBezTo>
                      <a:pt x="297667" y="1021470"/>
                      <a:pt x="264850" y="1005806"/>
                      <a:pt x="254233" y="975906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97D2A31-034F-BE62-C876-0F1B84EFE027}"/>
                  </a:ext>
                </a:extLst>
              </p:cNvPr>
              <p:cNvSpPr/>
              <p:nvPr/>
            </p:nvSpPr>
            <p:spPr>
              <a:xfrm>
                <a:off x="6977235" y="4048407"/>
                <a:ext cx="791820" cy="850883"/>
              </a:xfrm>
              <a:custGeom>
                <a:avLst/>
                <a:gdLst>
                  <a:gd name="connsiteX0" fmla="*/ 164339 w 791820"/>
                  <a:gd name="connsiteY0" fmla="*/ 690909 h 850883"/>
                  <a:gd name="connsiteX1" fmla="*/ 2884 w 791820"/>
                  <a:gd name="connsiteY1" fmla="*/ 234597 h 850883"/>
                  <a:gd name="connsiteX2" fmla="*/ 35675 w 791820"/>
                  <a:gd name="connsiteY2" fmla="*/ 165895 h 850883"/>
                  <a:gd name="connsiteX3" fmla="*/ 496359 w 791820"/>
                  <a:gd name="connsiteY3" fmla="*/ 2892 h 850883"/>
                  <a:gd name="connsiteX4" fmla="*/ 565063 w 791820"/>
                  <a:gd name="connsiteY4" fmla="*/ 35682 h 850883"/>
                  <a:gd name="connsiteX5" fmla="*/ 788544 w 791820"/>
                  <a:gd name="connsiteY5" fmla="*/ 667291 h 850883"/>
                  <a:gd name="connsiteX6" fmla="*/ 755750 w 791820"/>
                  <a:gd name="connsiteY6" fmla="*/ 735994 h 850883"/>
                  <a:gd name="connsiteX7" fmla="*/ 470367 w 791820"/>
                  <a:gd name="connsiteY7" fmla="*/ 836971 h 850883"/>
                  <a:gd name="connsiteX8" fmla="*/ 164340 w 791820"/>
                  <a:gd name="connsiteY8" fmla="*/ 690909 h 850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820" h="850883">
                    <a:moveTo>
                      <a:pt x="164339" y="690909"/>
                    </a:moveTo>
                    <a:cubicBezTo>
                      <a:pt x="69754" y="595274"/>
                      <a:pt x="29266" y="424705"/>
                      <a:pt x="2884" y="234597"/>
                    </a:cubicBezTo>
                    <a:cubicBezTo>
                      <a:pt x="-6997" y="206572"/>
                      <a:pt x="7673" y="175838"/>
                      <a:pt x="35675" y="165895"/>
                    </a:cubicBezTo>
                    <a:lnTo>
                      <a:pt x="496359" y="2892"/>
                    </a:lnTo>
                    <a:cubicBezTo>
                      <a:pt x="524384" y="-6990"/>
                      <a:pt x="555119" y="7679"/>
                      <a:pt x="565063" y="35682"/>
                    </a:cubicBezTo>
                    <a:lnTo>
                      <a:pt x="788544" y="667291"/>
                    </a:lnTo>
                    <a:cubicBezTo>
                      <a:pt x="798423" y="695317"/>
                      <a:pt x="783753" y="726051"/>
                      <a:pt x="755750" y="735994"/>
                    </a:cubicBezTo>
                    <a:lnTo>
                      <a:pt x="470367" y="836971"/>
                    </a:lnTo>
                    <a:cubicBezTo>
                      <a:pt x="345534" y="880982"/>
                      <a:pt x="208633" y="815642"/>
                      <a:pt x="164340" y="6909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6B63DDF-9619-B29B-C776-4D294F44BFB3}"/>
                  </a:ext>
                </a:extLst>
              </p:cNvPr>
              <p:cNvSpPr/>
              <p:nvPr/>
            </p:nvSpPr>
            <p:spPr>
              <a:xfrm>
                <a:off x="7159226" y="4380137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3 h 173831"/>
                  <a:gd name="connsiteX1" fmla="*/ 30379 w 404596"/>
                  <a:gd name="connsiteY1" fmla="*/ 172298 h 173831"/>
                  <a:gd name="connsiteX2" fmla="*/ 1148 w 404596"/>
                  <a:gd name="connsiteY2" fmla="*/ 158482 h 173831"/>
                  <a:gd name="connsiteX3" fmla="*/ 14964 w 404596"/>
                  <a:gd name="connsiteY3" fmla="*/ 129250 h 173831"/>
                  <a:gd name="connsiteX4" fmla="*/ 15008 w 404596"/>
                  <a:gd name="connsiteY4" fmla="*/ 129235 h 173831"/>
                  <a:gd name="connsiteX5" fmla="*/ 373868 w 404596"/>
                  <a:gd name="connsiteY5" fmla="*/ 1139 h 173831"/>
                  <a:gd name="connsiteX6" fmla="*/ 403070 w 404596"/>
                  <a:gd name="connsiteY6" fmla="*/ 15015 h 173831"/>
                  <a:gd name="connsiteX7" fmla="*/ 389239 w 404596"/>
                  <a:gd name="connsiteY7" fmla="*/ 44203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3"/>
                    </a:moveTo>
                    <a:lnTo>
                      <a:pt x="30379" y="172298"/>
                    </a:lnTo>
                    <a:cubicBezTo>
                      <a:pt x="18492" y="176554"/>
                      <a:pt x="5405" y="170369"/>
                      <a:pt x="1148" y="158482"/>
                    </a:cubicBezTo>
                    <a:cubicBezTo>
                      <a:pt x="-3109" y="146595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5"/>
                    </a:cubicBezTo>
                    <a:lnTo>
                      <a:pt x="373868" y="1139"/>
                    </a:lnTo>
                    <a:cubicBezTo>
                      <a:pt x="385763" y="-3093"/>
                      <a:pt x="398838" y="3119"/>
                      <a:pt x="403070" y="15015"/>
                    </a:cubicBezTo>
                    <a:cubicBezTo>
                      <a:pt x="407297" y="26894"/>
                      <a:pt x="401109" y="39952"/>
                      <a:pt x="389239" y="44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B7DC680-3E86-5A90-95F2-F22002B590E3}"/>
                  </a:ext>
                </a:extLst>
              </p:cNvPr>
              <p:cNvSpPr/>
              <p:nvPr/>
            </p:nvSpPr>
            <p:spPr>
              <a:xfrm>
                <a:off x="7117098" y="4361955"/>
                <a:ext cx="124708" cy="73925"/>
              </a:xfrm>
              <a:custGeom>
                <a:avLst/>
                <a:gdLst>
                  <a:gd name="connsiteX0" fmla="*/ 109307 w 124708"/>
                  <a:gd name="connsiteY0" fmla="*/ 44218 h 73925"/>
                  <a:gd name="connsiteX1" fmla="*/ 30357 w 124708"/>
                  <a:gd name="connsiteY1" fmla="*/ 72400 h 73925"/>
                  <a:gd name="connsiteX2" fmla="*/ 1140 w 124708"/>
                  <a:gd name="connsiteY2" fmla="*/ 58554 h 73925"/>
                  <a:gd name="connsiteX3" fmla="*/ 14986 w 124708"/>
                  <a:gd name="connsiteY3" fmla="*/ 29337 h 73925"/>
                  <a:gd name="connsiteX4" fmla="*/ 93935 w 124708"/>
                  <a:gd name="connsiteY4" fmla="*/ 1155 h 73925"/>
                  <a:gd name="connsiteX5" fmla="*/ 123167 w 124708"/>
                  <a:gd name="connsiteY5" fmla="*/ 14971 h 73925"/>
                  <a:gd name="connsiteX6" fmla="*/ 109351 w 124708"/>
                  <a:gd name="connsiteY6" fmla="*/ 44202 h 73925"/>
                  <a:gd name="connsiteX7" fmla="*/ 109307 w 124708"/>
                  <a:gd name="connsiteY7" fmla="*/ 44218 h 7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708" h="73925">
                    <a:moveTo>
                      <a:pt x="109307" y="44218"/>
                    </a:moveTo>
                    <a:lnTo>
                      <a:pt x="30357" y="72400"/>
                    </a:lnTo>
                    <a:cubicBezTo>
                      <a:pt x="18466" y="76644"/>
                      <a:pt x="5384" y="70445"/>
                      <a:pt x="1140" y="58554"/>
                    </a:cubicBezTo>
                    <a:cubicBezTo>
                      <a:pt x="-3105" y="46662"/>
                      <a:pt x="3094" y="33581"/>
                      <a:pt x="14986" y="29337"/>
                    </a:cubicBezTo>
                    <a:lnTo>
                      <a:pt x="93935" y="1155"/>
                    </a:lnTo>
                    <a:cubicBezTo>
                      <a:pt x="105822" y="-3102"/>
                      <a:pt x="118910" y="3084"/>
                      <a:pt x="123167" y="14971"/>
                    </a:cubicBezTo>
                    <a:cubicBezTo>
                      <a:pt x="127423" y="26858"/>
                      <a:pt x="121238" y="39946"/>
                      <a:pt x="109351" y="44202"/>
                    </a:cubicBezTo>
                    <a:cubicBezTo>
                      <a:pt x="109336" y="44208"/>
                      <a:pt x="109322" y="44213"/>
                      <a:pt x="109307" y="44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D405B8F-04B8-916A-0005-4DC943CBBEA8}"/>
                  </a:ext>
                </a:extLst>
              </p:cNvPr>
              <p:cNvSpPr/>
              <p:nvPr/>
            </p:nvSpPr>
            <p:spPr>
              <a:xfrm>
                <a:off x="7226802" y="4569447"/>
                <a:ext cx="404619" cy="173839"/>
              </a:xfrm>
              <a:custGeom>
                <a:avLst/>
                <a:gdLst>
                  <a:gd name="connsiteX0" fmla="*/ 389239 w 404619"/>
                  <a:gd name="connsiteY0" fmla="*/ 44211 h 173839"/>
                  <a:gd name="connsiteX1" fmla="*/ 30379 w 404619"/>
                  <a:gd name="connsiteY1" fmla="*/ 172305 h 173839"/>
                  <a:gd name="connsiteX2" fmla="*/ 1148 w 404619"/>
                  <a:gd name="connsiteY2" fmla="*/ 158489 h 173839"/>
                  <a:gd name="connsiteX3" fmla="*/ 14964 w 404619"/>
                  <a:gd name="connsiteY3" fmla="*/ 129258 h 173839"/>
                  <a:gd name="connsiteX4" fmla="*/ 15008 w 404619"/>
                  <a:gd name="connsiteY4" fmla="*/ 129242 h 173839"/>
                  <a:gd name="connsiteX5" fmla="*/ 373868 w 404619"/>
                  <a:gd name="connsiteY5" fmla="*/ 1147 h 173839"/>
                  <a:gd name="connsiteX6" fmla="*/ 403085 w 404619"/>
                  <a:gd name="connsiteY6" fmla="*/ 14993 h 173839"/>
                  <a:gd name="connsiteX7" fmla="*/ 389240 w 404619"/>
                  <a:gd name="connsiteY7" fmla="*/ 44210 h 17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19" h="173839">
                    <a:moveTo>
                      <a:pt x="389239" y="44211"/>
                    </a:moveTo>
                    <a:lnTo>
                      <a:pt x="30379" y="172305"/>
                    </a:lnTo>
                    <a:cubicBezTo>
                      <a:pt x="18492" y="176562"/>
                      <a:pt x="5405" y="170376"/>
                      <a:pt x="1148" y="158489"/>
                    </a:cubicBezTo>
                    <a:cubicBezTo>
                      <a:pt x="-3109" y="146602"/>
                      <a:pt x="3077" y="133515"/>
                      <a:pt x="14964" y="129258"/>
                    </a:cubicBezTo>
                    <a:cubicBezTo>
                      <a:pt x="14978" y="129253"/>
                      <a:pt x="14993" y="129248"/>
                      <a:pt x="15008" y="129242"/>
                    </a:cubicBezTo>
                    <a:lnTo>
                      <a:pt x="373868" y="1147"/>
                    </a:lnTo>
                    <a:cubicBezTo>
                      <a:pt x="385760" y="-3097"/>
                      <a:pt x="398841" y="3102"/>
                      <a:pt x="403085" y="14993"/>
                    </a:cubicBezTo>
                    <a:cubicBezTo>
                      <a:pt x="407330" y="26885"/>
                      <a:pt x="401131" y="39966"/>
                      <a:pt x="389240" y="44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45CB3CB-3B72-3CB3-BA4B-825C120CC017}"/>
                  </a:ext>
                </a:extLst>
              </p:cNvPr>
              <p:cNvSpPr/>
              <p:nvPr/>
            </p:nvSpPr>
            <p:spPr>
              <a:xfrm>
                <a:off x="7193014" y="4474796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2 h 173831"/>
                  <a:gd name="connsiteX1" fmla="*/ 30379 w 404596"/>
                  <a:gd name="connsiteY1" fmla="*/ 172297 h 173831"/>
                  <a:gd name="connsiteX2" fmla="*/ 1148 w 404596"/>
                  <a:gd name="connsiteY2" fmla="*/ 158481 h 173831"/>
                  <a:gd name="connsiteX3" fmla="*/ 14964 w 404596"/>
                  <a:gd name="connsiteY3" fmla="*/ 129250 h 173831"/>
                  <a:gd name="connsiteX4" fmla="*/ 15008 w 404596"/>
                  <a:gd name="connsiteY4" fmla="*/ 129234 h 173831"/>
                  <a:gd name="connsiteX5" fmla="*/ 373868 w 404596"/>
                  <a:gd name="connsiteY5" fmla="*/ 1139 h 173831"/>
                  <a:gd name="connsiteX6" fmla="*/ 403071 w 404596"/>
                  <a:gd name="connsiteY6" fmla="*/ 15015 h 173831"/>
                  <a:gd name="connsiteX7" fmla="*/ 389239 w 404596"/>
                  <a:gd name="connsiteY7" fmla="*/ 44202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2"/>
                    </a:moveTo>
                    <a:lnTo>
                      <a:pt x="30379" y="172297"/>
                    </a:lnTo>
                    <a:cubicBezTo>
                      <a:pt x="18492" y="176554"/>
                      <a:pt x="5405" y="170369"/>
                      <a:pt x="1148" y="158481"/>
                    </a:cubicBezTo>
                    <a:cubicBezTo>
                      <a:pt x="-3109" y="146594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4"/>
                    </a:cubicBezTo>
                    <a:lnTo>
                      <a:pt x="373868" y="1139"/>
                    </a:lnTo>
                    <a:cubicBezTo>
                      <a:pt x="385764" y="-3093"/>
                      <a:pt x="398839" y="3119"/>
                      <a:pt x="403071" y="15015"/>
                    </a:cubicBezTo>
                    <a:cubicBezTo>
                      <a:pt x="407297" y="26894"/>
                      <a:pt x="401109" y="39952"/>
                      <a:pt x="389239" y="44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99ECE10-DB3E-D03F-F3FF-11E368045445}"/>
                </a:ext>
              </a:extLst>
            </p:cNvPr>
            <p:cNvGrpSpPr/>
            <p:nvPr/>
          </p:nvGrpSpPr>
          <p:grpSpPr>
            <a:xfrm>
              <a:off x="7543464" y="1304878"/>
              <a:ext cx="744675" cy="779546"/>
              <a:chOff x="4465220" y="1487404"/>
              <a:chExt cx="995613" cy="1042235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AABD02CF-F77B-7143-CF2B-4AD98B258E33}"/>
                  </a:ext>
                </a:extLst>
              </p:cNvPr>
              <p:cNvSpPr/>
              <p:nvPr/>
            </p:nvSpPr>
            <p:spPr>
              <a:xfrm>
                <a:off x="4465220" y="1487404"/>
                <a:ext cx="995613" cy="1042235"/>
              </a:xfrm>
              <a:custGeom>
                <a:avLst/>
                <a:gdLst>
                  <a:gd name="connsiteX0" fmla="*/ 8716 w 998248"/>
                  <a:gd name="connsiteY0" fmla="*/ 662425 h 1055248"/>
                  <a:gd name="connsiteX1" fmla="*/ 411780 w 998248"/>
                  <a:gd name="connsiteY1" fmla="*/ 26500 h 1055248"/>
                  <a:gd name="connsiteX2" fmla="*/ 491098 w 998248"/>
                  <a:gd name="connsiteY2" fmla="*/ 8723 h 1055248"/>
                  <a:gd name="connsiteX3" fmla="*/ 971362 w 998248"/>
                  <a:gd name="connsiteY3" fmla="*/ 313126 h 1055248"/>
                  <a:gd name="connsiteX4" fmla="*/ 989139 w 998248"/>
                  <a:gd name="connsiteY4" fmla="*/ 392444 h 1055248"/>
                  <a:gd name="connsiteX5" fmla="*/ 586075 w 998248"/>
                  <a:gd name="connsiteY5" fmla="*/ 1028369 h 1055248"/>
                  <a:gd name="connsiteX6" fmla="*/ 506758 w 998248"/>
                  <a:gd name="connsiteY6" fmla="*/ 1046146 h 1055248"/>
                  <a:gd name="connsiteX7" fmla="*/ 26493 w 998248"/>
                  <a:gd name="connsiteY7" fmla="*/ 741743 h 1055248"/>
                  <a:gd name="connsiteX8" fmla="*/ 8716 w 998248"/>
                  <a:gd name="connsiteY8" fmla="*/ 662425 h 105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8248" h="1055248">
                    <a:moveTo>
                      <a:pt x="8716" y="662425"/>
                    </a:moveTo>
                    <a:cubicBezTo>
                      <a:pt x="76080" y="409540"/>
                      <a:pt x="203893" y="193570"/>
                      <a:pt x="411780" y="26500"/>
                    </a:cubicBezTo>
                    <a:cubicBezTo>
                      <a:pt x="428797" y="-280"/>
                      <a:pt x="464279" y="-8232"/>
                      <a:pt x="491098" y="8723"/>
                    </a:cubicBezTo>
                    <a:lnTo>
                      <a:pt x="971362" y="313126"/>
                    </a:lnTo>
                    <a:cubicBezTo>
                      <a:pt x="998143" y="330142"/>
                      <a:pt x="1006095" y="365625"/>
                      <a:pt x="989139" y="392444"/>
                    </a:cubicBezTo>
                    <a:lnTo>
                      <a:pt x="586075" y="1028369"/>
                    </a:lnTo>
                    <a:cubicBezTo>
                      <a:pt x="569059" y="1055149"/>
                      <a:pt x="533576" y="1063102"/>
                      <a:pt x="506758" y="1046146"/>
                    </a:cubicBezTo>
                    <a:lnTo>
                      <a:pt x="26493" y="741743"/>
                    </a:lnTo>
                    <a:cubicBezTo>
                      <a:pt x="-287" y="724727"/>
                      <a:pt x="-8240" y="689244"/>
                      <a:pt x="8716" y="662425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46B6166-72DC-594D-20B6-B194A8DD411A}"/>
                  </a:ext>
                </a:extLst>
              </p:cNvPr>
              <p:cNvSpPr/>
              <p:nvPr/>
            </p:nvSpPr>
            <p:spPr>
              <a:xfrm>
                <a:off x="4584032" y="1525003"/>
                <a:ext cx="843714" cy="977565"/>
              </a:xfrm>
              <a:custGeom>
                <a:avLst/>
                <a:gdLst>
                  <a:gd name="connsiteX0" fmla="*/ 36983 w 808334"/>
                  <a:gd name="connsiteY0" fmla="*/ 433637 h 935123"/>
                  <a:gd name="connsiteX1" fmla="*/ 296109 w 808334"/>
                  <a:gd name="connsiteY1" fmla="*/ 24807 h 935123"/>
                  <a:gd name="connsiteX2" fmla="*/ 370393 w 808334"/>
                  <a:gd name="connsiteY2" fmla="*/ 8158 h 935123"/>
                  <a:gd name="connsiteX3" fmla="*/ 783140 w 808334"/>
                  <a:gd name="connsiteY3" fmla="*/ 269767 h 935123"/>
                  <a:gd name="connsiteX4" fmla="*/ 799791 w 808334"/>
                  <a:gd name="connsiteY4" fmla="*/ 344052 h 935123"/>
                  <a:gd name="connsiteX5" fmla="*/ 441119 w 808334"/>
                  <a:gd name="connsiteY5" fmla="*/ 909939 h 935123"/>
                  <a:gd name="connsiteX6" fmla="*/ 366833 w 808334"/>
                  <a:gd name="connsiteY6" fmla="*/ 926586 h 935123"/>
                  <a:gd name="connsiteX7" fmla="*/ 111145 w 808334"/>
                  <a:gd name="connsiteY7" fmla="*/ 764525 h 935123"/>
                  <a:gd name="connsiteX8" fmla="*/ 36984 w 808334"/>
                  <a:gd name="connsiteY8" fmla="*/ 433637 h 935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8334" h="935123">
                    <a:moveTo>
                      <a:pt x="36983" y="433637"/>
                    </a:moveTo>
                    <a:cubicBezTo>
                      <a:pt x="53768" y="300181"/>
                      <a:pt x="162899" y="162982"/>
                      <a:pt x="296109" y="24807"/>
                    </a:cubicBezTo>
                    <a:cubicBezTo>
                      <a:pt x="312046" y="-274"/>
                      <a:pt x="345277" y="-7722"/>
                      <a:pt x="370393" y="8158"/>
                    </a:cubicBezTo>
                    <a:lnTo>
                      <a:pt x="783140" y="269767"/>
                    </a:lnTo>
                    <a:cubicBezTo>
                      <a:pt x="808222" y="285703"/>
                      <a:pt x="815671" y="318934"/>
                      <a:pt x="799791" y="344052"/>
                    </a:cubicBezTo>
                    <a:lnTo>
                      <a:pt x="441119" y="909939"/>
                    </a:lnTo>
                    <a:cubicBezTo>
                      <a:pt x="425181" y="935019"/>
                      <a:pt x="391949" y="942466"/>
                      <a:pt x="366833" y="926586"/>
                    </a:cubicBezTo>
                    <a:lnTo>
                      <a:pt x="111145" y="764525"/>
                    </a:lnTo>
                    <a:cubicBezTo>
                      <a:pt x="-574" y="693539"/>
                      <a:pt x="-33750" y="545516"/>
                      <a:pt x="36984" y="4336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809C3C40-2A61-51ED-3F06-D85B2F792EDD}"/>
                  </a:ext>
                </a:extLst>
              </p:cNvPr>
              <p:cNvSpPr/>
              <p:nvPr/>
            </p:nvSpPr>
            <p:spPr>
              <a:xfrm>
                <a:off x="4807151" y="1859897"/>
                <a:ext cx="368150" cy="248836"/>
              </a:xfrm>
              <a:custGeom>
                <a:avLst/>
                <a:gdLst>
                  <a:gd name="connsiteX0" fmla="*/ 332903 w 368150"/>
                  <a:gd name="connsiteY0" fmla="*/ 245126 h 248836"/>
                  <a:gd name="connsiteX1" fmla="*/ 10503 w 368150"/>
                  <a:gd name="connsiteY1" fmla="*/ 42032 h 248836"/>
                  <a:gd name="connsiteX2" fmla="*/ 3312 w 368150"/>
                  <a:gd name="connsiteY2" fmla="*/ 10510 h 248836"/>
                  <a:gd name="connsiteX3" fmla="*/ 34834 w 368150"/>
                  <a:gd name="connsiteY3" fmla="*/ 3319 h 248836"/>
                  <a:gd name="connsiteX4" fmla="*/ 34874 w 368150"/>
                  <a:gd name="connsiteY4" fmla="*/ 3344 h 248836"/>
                  <a:gd name="connsiteX5" fmla="*/ 357274 w 368150"/>
                  <a:gd name="connsiteY5" fmla="*/ 206438 h 248836"/>
                  <a:gd name="connsiteX6" fmla="*/ 364432 w 368150"/>
                  <a:gd name="connsiteY6" fmla="*/ 237968 h 248836"/>
                  <a:gd name="connsiteX7" fmla="*/ 332903 w 368150"/>
                  <a:gd name="connsiteY7" fmla="*/ 245126 h 2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50" h="248836">
                    <a:moveTo>
                      <a:pt x="332903" y="245126"/>
                    </a:moveTo>
                    <a:lnTo>
                      <a:pt x="10503" y="42032"/>
                    </a:lnTo>
                    <a:cubicBezTo>
                      <a:pt x="-188" y="35313"/>
                      <a:pt x="-3407" y="21200"/>
                      <a:pt x="3312" y="10510"/>
                    </a:cubicBezTo>
                    <a:cubicBezTo>
                      <a:pt x="10031" y="-180"/>
                      <a:pt x="24144" y="-3400"/>
                      <a:pt x="34834" y="3319"/>
                    </a:cubicBezTo>
                    <a:cubicBezTo>
                      <a:pt x="34848" y="3328"/>
                      <a:pt x="34861" y="3336"/>
                      <a:pt x="34874" y="3344"/>
                    </a:cubicBezTo>
                    <a:lnTo>
                      <a:pt x="357274" y="206438"/>
                    </a:lnTo>
                    <a:cubicBezTo>
                      <a:pt x="367958" y="213168"/>
                      <a:pt x="371162" y="227284"/>
                      <a:pt x="364432" y="237968"/>
                    </a:cubicBezTo>
                    <a:cubicBezTo>
                      <a:pt x="357702" y="248651"/>
                      <a:pt x="343586" y="251856"/>
                      <a:pt x="332903" y="2451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9437C49-2EED-0F62-214F-1ACE7609EC33}"/>
                  </a:ext>
                </a:extLst>
              </p:cNvPr>
              <p:cNvSpPr/>
              <p:nvPr/>
            </p:nvSpPr>
            <p:spPr>
              <a:xfrm>
                <a:off x="4874017" y="1753839"/>
                <a:ext cx="116638" cy="90398"/>
              </a:xfrm>
              <a:custGeom>
                <a:avLst/>
                <a:gdLst>
                  <a:gd name="connsiteX0" fmla="*/ 81391 w 116638"/>
                  <a:gd name="connsiteY0" fmla="*/ 86688 h 90398"/>
                  <a:gd name="connsiteX1" fmla="*/ 10463 w 116638"/>
                  <a:gd name="connsiteY1" fmla="*/ 42007 h 90398"/>
                  <a:gd name="connsiteX2" fmla="*/ 3337 w 116638"/>
                  <a:gd name="connsiteY2" fmla="*/ 10470 h 90398"/>
                  <a:gd name="connsiteX3" fmla="*/ 34834 w 116638"/>
                  <a:gd name="connsiteY3" fmla="*/ 3319 h 90398"/>
                  <a:gd name="connsiteX4" fmla="*/ 105762 w 116638"/>
                  <a:gd name="connsiteY4" fmla="*/ 48000 h 90398"/>
                  <a:gd name="connsiteX5" fmla="*/ 112920 w 116638"/>
                  <a:gd name="connsiteY5" fmla="*/ 79529 h 90398"/>
                  <a:gd name="connsiteX6" fmla="*/ 81391 w 116638"/>
                  <a:gd name="connsiteY6" fmla="*/ 86688 h 9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638" h="90398">
                    <a:moveTo>
                      <a:pt x="81391" y="86688"/>
                    </a:moveTo>
                    <a:lnTo>
                      <a:pt x="10463" y="42007"/>
                    </a:lnTo>
                    <a:cubicBezTo>
                      <a:pt x="-214" y="35266"/>
                      <a:pt x="-3404" y="21146"/>
                      <a:pt x="3337" y="10470"/>
                    </a:cubicBezTo>
                    <a:cubicBezTo>
                      <a:pt x="10068" y="-191"/>
                      <a:pt x="24160" y="-3390"/>
                      <a:pt x="34834" y="3319"/>
                    </a:cubicBezTo>
                    <a:lnTo>
                      <a:pt x="105762" y="48000"/>
                    </a:lnTo>
                    <a:cubicBezTo>
                      <a:pt x="116446" y="54730"/>
                      <a:pt x="119650" y="68846"/>
                      <a:pt x="112920" y="79529"/>
                    </a:cubicBezTo>
                    <a:cubicBezTo>
                      <a:pt x="106191" y="90213"/>
                      <a:pt x="92074" y="93418"/>
                      <a:pt x="81391" y="866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A1BA06E-7708-ABA8-5AE4-EEBC87473521}"/>
                  </a:ext>
                </a:extLst>
              </p:cNvPr>
              <p:cNvSpPr/>
              <p:nvPr/>
            </p:nvSpPr>
            <p:spPr>
              <a:xfrm>
                <a:off x="4700048" y="2030005"/>
                <a:ext cx="368130" cy="248823"/>
              </a:xfrm>
              <a:custGeom>
                <a:avLst/>
                <a:gdLst>
                  <a:gd name="connsiteX0" fmla="*/ 332863 w 368130"/>
                  <a:gd name="connsiteY0" fmla="*/ 245101 h 248823"/>
                  <a:gd name="connsiteX1" fmla="*/ 10463 w 368130"/>
                  <a:gd name="connsiteY1" fmla="*/ 42007 h 248823"/>
                  <a:gd name="connsiteX2" fmla="*/ 3337 w 368130"/>
                  <a:gd name="connsiteY2" fmla="*/ 10470 h 248823"/>
                  <a:gd name="connsiteX3" fmla="*/ 34834 w 368130"/>
                  <a:gd name="connsiteY3" fmla="*/ 3319 h 248823"/>
                  <a:gd name="connsiteX4" fmla="*/ 357234 w 368130"/>
                  <a:gd name="connsiteY4" fmla="*/ 206413 h 248823"/>
                  <a:gd name="connsiteX5" fmla="*/ 364425 w 368130"/>
                  <a:gd name="connsiteY5" fmla="*/ 237935 h 248823"/>
                  <a:gd name="connsiteX6" fmla="*/ 332902 w 368130"/>
                  <a:gd name="connsiteY6" fmla="*/ 245126 h 248823"/>
                  <a:gd name="connsiteX7" fmla="*/ 332862 w 368130"/>
                  <a:gd name="connsiteY7" fmla="*/ 245100 h 248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30" h="248823">
                    <a:moveTo>
                      <a:pt x="332863" y="245101"/>
                    </a:moveTo>
                    <a:lnTo>
                      <a:pt x="10463" y="42007"/>
                    </a:lnTo>
                    <a:cubicBezTo>
                      <a:pt x="-214" y="35266"/>
                      <a:pt x="-3404" y="21146"/>
                      <a:pt x="3337" y="10470"/>
                    </a:cubicBezTo>
                    <a:cubicBezTo>
                      <a:pt x="10068" y="-191"/>
                      <a:pt x="24160" y="-3390"/>
                      <a:pt x="34834" y="3319"/>
                    </a:cubicBezTo>
                    <a:lnTo>
                      <a:pt x="357234" y="206413"/>
                    </a:lnTo>
                    <a:cubicBezTo>
                      <a:pt x="367925" y="213131"/>
                      <a:pt x="371144" y="227245"/>
                      <a:pt x="364425" y="237935"/>
                    </a:cubicBezTo>
                    <a:cubicBezTo>
                      <a:pt x="357706" y="248625"/>
                      <a:pt x="343593" y="251845"/>
                      <a:pt x="332902" y="245126"/>
                    </a:cubicBezTo>
                    <a:cubicBezTo>
                      <a:pt x="332889" y="245117"/>
                      <a:pt x="332876" y="245109"/>
                      <a:pt x="332862" y="2451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28BE9D92-AEA0-5696-7F1C-D9358D04088F}"/>
                  </a:ext>
                </a:extLst>
              </p:cNvPr>
              <p:cNvSpPr/>
              <p:nvPr/>
            </p:nvSpPr>
            <p:spPr>
              <a:xfrm>
                <a:off x="4753599" y="1944951"/>
                <a:ext cx="368150" cy="248836"/>
              </a:xfrm>
              <a:custGeom>
                <a:avLst/>
                <a:gdLst>
                  <a:gd name="connsiteX0" fmla="*/ 332883 w 368150"/>
                  <a:gd name="connsiteY0" fmla="*/ 245113 h 248836"/>
                  <a:gd name="connsiteX1" fmla="*/ 10483 w 368150"/>
                  <a:gd name="connsiteY1" fmla="*/ 42020 h 248836"/>
                  <a:gd name="connsiteX2" fmla="*/ 3324 w 368150"/>
                  <a:gd name="connsiteY2" fmla="*/ 10490 h 248836"/>
                  <a:gd name="connsiteX3" fmla="*/ 34854 w 368150"/>
                  <a:gd name="connsiteY3" fmla="*/ 3332 h 248836"/>
                  <a:gd name="connsiteX4" fmla="*/ 357254 w 368150"/>
                  <a:gd name="connsiteY4" fmla="*/ 206425 h 248836"/>
                  <a:gd name="connsiteX5" fmla="*/ 364445 w 368150"/>
                  <a:gd name="connsiteY5" fmla="*/ 237948 h 248836"/>
                  <a:gd name="connsiteX6" fmla="*/ 332922 w 368150"/>
                  <a:gd name="connsiteY6" fmla="*/ 245138 h 248836"/>
                  <a:gd name="connsiteX7" fmla="*/ 332882 w 368150"/>
                  <a:gd name="connsiteY7" fmla="*/ 245113 h 2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50" h="248836">
                    <a:moveTo>
                      <a:pt x="332883" y="245113"/>
                    </a:moveTo>
                    <a:lnTo>
                      <a:pt x="10483" y="42020"/>
                    </a:lnTo>
                    <a:cubicBezTo>
                      <a:pt x="-201" y="35290"/>
                      <a:pt x="-3405" y="21173"/>
                      <a:pt x="3324" y="10490"/>
                    </a:cubicBezTo>
                    <a:cubicBezTo>
                      <a:pt x="10054" y="-193"/>
                      <a:pt x="24171" y="-3398"/>
                      <a:pt x="34854" y="3332"/>
                    </a:cubicBezTo>
                    <a:lnTo>
                      <a:pt x="357254" y="206425"/>
                    </a:lnTo>
                    <a:cubicBezTo>
                      <a:pt x="367945" y="213144"/>
                      <a:pt x="371164" y="227257"/>
                      <a:pt x="364445" y="237948"/>
                    </a:cubicBezTo>
                    <a:cubicBezTo>
                      <a:pt x="357726" y="248638"/>
                      <a:pt x="343613" y="251857"/>
                      <a:pt x="332922" y="245138"/>
                    </a:cubicBezTo>
                    <a:cubicBezTo>
                      <a:pt x="332909" y="245130"/>
                      <a:pt x="332896" y="245122"/>
                      <a:pt x="332882" y="2451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DDEB6BE-BDB5-2C85-5EA7-AC7623E1FF86}"/>
                </a:ext>
              </a:extLst>
            </p:cNvPr>
            <p:cNvGrpSpPr/>
            <p:nvPr/>
          </p:nvGrpSpPr>
          <p:grpSpPr>
            <a:xfrm>
              <a:off x="9551791" y="1309040"/>
              <a:ext cx="354378" cy="398478"/>
              <a:chOff x="6922078" y="3992342"/>
              <a:chExt cx="902133" cy="1014398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7D2E9100-5004-356B-568A-E7623DC40FD8}"/>
                  </a:ext>
                </a:extLst>
              </p:cNvPr>
              <p:cNvSpPr/>
              <p:nvPr/>
            </p:nvSpPr>
            <p:spPr>
              <a:xfrm>
                <a:off x="6922078" y="3992342"/>
                <a:ext cx="902133" cy="1014398"/>
              </a:xfrm>
              <a:custGeom>
                <a:avLst/>
                <a:gdLst>
                  <a:gd name="connsiteX0" fmla="*/ 254233 w 902133"/>
                  <a:gd name="connsiteY0" fmla="*/ 975906 h 1014398"/>
                  <a:gd name="connsiteX1" fmla="*/ 3093 w 902133"/>
                  <a:gd name="connsiteY1" fmla="*/ 266124 h 1014398"/>
                  <a:gd name="connsiteX2" fmla="*/ 38106 w 902133"/>
                  <a:gd name="connsiteY2" fmla="*/ 192766 h 1014398"/>
                  <a:gd name="connsiteX3" fmla="*/ 574149 w 902133"/>
                  <a:gd name="connsiteY3" fmla="*/ 3100 h 1014398"/>
                  <a:gd name="connsiteX4" fmla="*/ 647507 w 902133"/>
                  <a:gd name="connsiteY4" fmla="*/ 38114 h 1014398"/>
                  <a:gd name="connsiteX5" fmla="*/ 898647 w 902133"/>
                  <a:gd name="connsiteY5" fmla="*/ 747896 h 1014398"/>
                  <a:gd name="connsiteX6" fmla="*/ 863634 w 902133"/>
                  <a:gd name="connsiteY6" fmla="*/ 821254 h 1014398"/>
                  <a:gd name="connsiteX7" fmla="*/ 327591 w 902133"/>
                  <a:gd name="connsiteY7" fmla="*/ 1010920 h 1014398"/>
                  <a:gd name="connsiteX8" fmla="*/ 254233 w 902133"/>
                  <a:gd name="connsiteY8" fmla="*/ 975906 h 1014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2133" h="1014398">
                    <a:moveTo>
                      <a:pt x="254233" y="975906"/>
                    </a:moveTo>
                    <a:cubicBezTo>
                      <a:pt x="96968" y="766725"/>
                      <a:pt x="6072" y="532809"/>
                      <a:pt x="3093" y="266124"/>
                    </a:cubicBezTo>
                    <a:cubicBezTo>
                      <a:pt x="-7457" y="236200"/>
                      <a:pt x="8206" y="203384"/>
                      <a:pt x="38106" y="192766"/>
                    </a:cubicBezTo>
                    <a:lnTo>
                      <a:pt x="574149" y="3100"/>
                    </a:lnTo>
                    <a:cubicBezTo>
                      <a:pt x="604073" y="-7450"/>
                      <a:pt x="636889" y="8214"/>
                      <a:pt x="647507" y="38114"/>
                    </a:cubicBezTo>
                    <a:lnTo>
                      <a:pt x="898647" y="747896"/>
                    </a:lnTo>
                    <a:cubicBezTo>
                      <a:pt x="909197" y="777819"/>
                      <a:pt x="893534" y="810636"/>
                      <a:pt x="863634" y="821254"/>
                    </a:cubicBezTo>
                    <a:lnTo>
                      <a:pt x="327591" y="1010920"/>
                    </a:lnTo>
                    <a:cubicBezTo>
                      <a:pt x="297667" y="1021470"/>
                      <a:pt x="264850" y="1005806"/>
                      <a:pt x="254233" y="975906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E1EAB30B-E856-5EEC-4A11-9ACE0C3BBBEC}"/>
                  </a:ext>
                </a:extLst>
              </p:cNvPr>
              <p:cNvSpPr/>
              <p:nvPr/>
            </p:nvSpPr>
            <p:spPr>
              <a:xfrm>
                <a:off x="6977235" y="4048407"/>
                <a:ext cx="791820" cy="850883"/>
              </a:xfrm>
              <a:custGeom>
                <a:avLst/>
                <a:gdLst>
                  <a:gd name="connsiteX0" fmla="*/ 164339 w 791820"/>
                  <a:gd name="connsiteY0" fmla="*/ 690909 h 850883"/>
                  <a:gd name="connsiteX1" fmla="*/ 2884 w 791820"/>
                  <a:gd name="connsiteY1" fmla="*/ 234597 h 850883"/>
                  <a:gd name="connsiteX2" fmla="*/ 35675 w 791820"/>
                  <a:gd name="connsiteY2" fmla="*/ 165895 h 850883"/>
                  <a:gd name="connsiteX3" fmla="*/ 496359 w 791820"/>
                  <a:gd name="connsiteY3" fmla="*/ 2892 h 850883"/>
                  <a:gd name="connsiteX4" fmla="*/ 565063 w 791820"/>
                  <a:gd name="connsiteY4" fmla="*/ 35682 h 850883"/>
                  <a:gd name="connsiteX5" fmla="*/ 788544 w 791820"/>
                  <a:gd name="connsiteY5" fmla="*/ 667291 h 850883"/>
                  <a:gd name="connsiteX6" fmla="*/ 755750 w 791820"/>
                  <a:gd name="connsiteY6" fmla="*/ 735994 h 850883"/>
                  <a:gd name="connsiteX7" fmla="*/ 470367 w 791820"/>
                  <a:gd name="connsiteY7" fmla="*/ 836971 h 850883"/>
                  <a:gd name="connsiteX8" fmla="*/ 164340 w 791820"/>
                  <a:gd name="connsiteY8" fmla="*/ 690909 h 850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820" h="850883">
                    <a:moveTo>
                      <a:pt x="164339" y="690909"/>
                    </a:moveTo>
                    <a:cubicBezTo>
                      <a:pt x="69754" y="595274"/>
                      <a:pt x="29266" y="424705"/>
                      <a:pt x="2884" y="234597"/>
                    </a:cubicBezTo>
                    <a:cubicBezTo>
                      <a:pt x="-6997" y="206572"/>
                      <a:pt x="7673" y="175838"/>
                      <a:pt x="35675" y="165895"/>
                    </a:cubicBezTo>
                    <a:lnTo>
                      <a:pt x="496359" y="2892"/>
                    </a:lnTo>
                    <a:cubicBezTo>
                      <a:pt x="524384" y="-6990"/>
                      <a:pt x="555119" y="7679"/>
                      <a:pt x="565063" y="35682"/>
                    </a:cubicBezTo>
                    <a:lnTo>
                      <a:pt x="788544" y="667291"/>
                    </a:lnTo>
                    <a:cubicBezTo>
                      <a:pt x="798423" y="695317"/>
                      <a:pt x="783753" y="726051"/>
                      <a:pt x="755750" y="735994"/>
                    </a:cubicBezTo>
                    <a:lnTo>
                      <a:pt x="470367" y="836971"/>
                    </a:lnTo>
                    <a:cubicBezTo>
                      <a:pt x="345534" y="880982"/>
                      <a:pt x="208633" y="815642"/>
                      <a:pt x="164340" y="6909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94085F1-6B10-EB9D-03BF-A0F306789749}"/>
                  </a:ext>
                </a:extLst>
              </p:cNvPr>
              <p:cNvSpPr/>
              <p:nvPr/>
            </p:nvSpPr>
            <p:spPr>
              <a:xfrm>
                <a:off x="7159226" y="4380137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3 h 173831"/>
                  <a:gd name="connsiteX1" fmla="*/ 30379 w 404596"/>
                  <a:gd name="connsiteY1" fmla="*/ 172298 h 173831"/>
                  <a:gd name="connsiteX2" fmla="*/ 1148 w 404596"/>
                  <a:gd name="connsiteY2" fmla="*/ 158482 h 173831"/>
                  <a:gd name="connsiteX3" fmla="*/ 14964 w 404596"/>
                  <a:gd name="connsiteY3" fmla="*/ 129250 h 173831"/>
                  <a:gd name="connsiteX4" fmla="*/ 15008 w 404596"/>
                  <a:gd name="connsiteY4" fmla="*/ 129235 h 173831"/>
                  <a:gd name="connsiteX5" fmla="*/ 373868 w 404596"/>
                  <a:gd name="connsiteY5" fmla="*/ 1139 h 173831"/>
                  <a:gd name="connsiteX6" fmla="*/ 403070 w 404596"/>
                  <a:gd name="connsiteY6" fmla="*/ 15015 h 173831"/>
                  <a:gd name="connsiteX7" fmla="*/ 389239 w 404596"/>
                  <a:gd name="connsiteY7" fmla="*/ 44203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3"/>
                    </a:moveTo>
                    <a:lnTo>
                      <a:pt x="30379" y="172298"/>
                    </a:lnTo>
                    <a:cubicBezTo>
                      <a:pt x="18492" y="176554"/>
                      <a:pt x="5405" y="170369"/>
                      <a:pt x="1148" y="158482"/>
                    </a:cubicBezTo>
                    <a:cubicBezTo>
                      <a:pt x="-3109" y="146595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5"/>
                    </a:cubicBezTo>
                    <a:lnTo>
                      <a:pt x="373868" y="1139"/>
                    </a:lnTo>
                    <a:cubicBezTo>
                      <a:pt x="385763" y="-3093"/>
                      <a:pt x="398838" y="3119"/>
                      <a:pt x="403070" y="15015"/>
                    </a:cubicBezTo>
                    <a:cubicBezTo>
                      <a:pt x="407297" y="26894"/>
                      <a:pt x="401109" y="39952"/>
                      <a:pt x="389239" y="44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444E292-B8EB-CF31-49FB-F061DE209C0F}"/>
                  </a:ext>
                </a:extLst>
              </p:cNvPr>
              <p:cNvSpPr/>
              <p:nvPr/>
            </p:nvSpPr>
            <p:spPr>
              <a:xfrm>
                <a:off x="7117098" y="4361955"/>
                <a:ext cx="124708" cy="73925"/>
              </a:xfrm>
              <a:custGeom>
                <a:avLst/>
                <a:gdLst>
                  <a:gd name="connsiteX0" fmla="*/ 109307 w 124708"/>
                  <a:gd name="connsiteY0" fmla="*/ 44218 h 73925"/>
                  <a:gd name="connsiteX1" fmla="*/ 30357 w 124708"/>
                  <a:gd name="connsiteY1" fmla="*/ 72400 h 73925"/>
                  <a:gd name="connsiteX2" fmla="*/ 1140 w 124708"/>
                  <a:gd name="connsiteY2" fmla="*/ 58554 h 73925"/>
                  <a:gd name="connsiteX3" fmla="*/ 14986 w 124708"/>
                  <a:gd name="connsiteY3" fmla="*/ 29337 h 73925"/>
                  <a:gd name="connsiteX4" fmla="*/ 93935 w 124708"/>
                  <a:gd name="connsiteY4" fmla="*/ 1155 h 73925"/>
                  <a:gd name="connsiteX5" fmla="*/ 123167 w 124708"/>
                  <a:gd name="connsiteY5" fmla="*/ 14971 h 73925"/>
                  <a:gd name="connsiteX6" fmla="*/ 109351 w 124708"/>
                  <a:gd name="connsiteY6" fmla="*/ 44202 h 73925"/>
                  <a:gd name="connsiteX7" fmla="*/ 109307 w 124708"/>
                  <a:gd name="connsiteY7" fmla="*/ 44218 h 7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708" h="73925">
                    <a:moveTo>
                      <a:pt x="109307" y="44218"/>
                    </a:moveTo>
                    <a:lnTo>
                      <a:pt x="30357" y="72400"/>
                    </a:lnTo>
                    <a:cubicBezTo>
                      <a:pt x="18466" y="76644"/>
                      <a:pt x="5384" y="70445"/>
                      <a:pt x="1140" y="58554"/>
                    </a:cubicBezTo>
                    <a:cubicBezTo>
                      <a:pt x="-3105" y="46662"/>
                      <a:pt x="3094" y="33581"/>
                      <a:pt x="14986" y="29337"/>
                    </a:cubicBezTo>
                    <a:lnTo>
                      <a:pt x="93935" y="1155"/>
                    </a:lnTo>
                    <a:cubicBezTo>
                      <a:pt x="105822" y="-3102"/>
                      <a:pt x="118910" y="3084"/>
                      <a:pt x="123167" y="14971"/>
                    </a:cubicBezTo>
                    <a:cubicBezTo>
                      <a:pt x="127423" y="26858"/>
                      <a:pt x="121238" y="39946"/>
                      <a:pt x="109351" y="44202"/>
                    </a:cubicBezTo>
                    <a:cubicBezTo>
                      <a:pt x="109336" y="44208"/>
                      <a:pt x="109322" y="44213"/>
                      <a:pt x="109307" y="44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4E377BF-C681-7C62-F1DE-6B41E1A329B6}"/>
                  </a:ext>
                </a:extLst>
              </p:cNvPr>
              <p:cNvSpPr/>
              <p:nvPr/>
            </p:nvSpPr>
            <p:spPr>
              <a:xfrm>
                <a:off x="7226802" y="4569447"/>
                <a:ext cx="404619" cy="173839"/>
              </a:xfrm>
              <a:custGeom>
                <a:avLst/>
                <a:gdLst>
                  <a:gd name="connsiteX0" fmla="*/ 389239 w 404619"/>
                  <a:gd name="connsiteY0" fmla="*/ 44211 h 173839"/>
                  <a:gd name="connsiteX1" fmla="*/ 30379 w 404619"/>
                  <a:gd name="connsiteY1" fmla="*/ 172305 h 173839"/>
                  <a:gd name="connsiteX2" fmla="*/ 1148 w 404619"/>
                  <a:gd name="connsiteY2" fmla="*/ 158489 h 173839"/>
                  <a:gd name="connsiteX3" fmla="*/ 14964 w 404619"/>
                  <a:gd name="connsiteY3" fmla="*/ 129258 h 173839"/>
                  <a:gd name="connsiteX4" fmla="*/ 15008 w 404619"/>
                  <a:gd name="connsiteY4" fmla="*/ 129242 h 173839"/>
                  <a:gd name="connsiteX5" fmla="*/ 373868 w 404619"/>
                  <a:gd name="connsiteY5" fmla="*/ 1147 h 173839"/>
                  <a:gd name="connsiteX6" fmla="*/ 403085 w 404619"/>
                  <a:gd name="connsiteY6" fmla="*/ 14993 h 173839"/>
                  <a:gd name="connsiteX7" fmla="*/ 389240 w 404619"/>
                  <a:gd name="connsiteY7" fmla="*/ 44210 h 17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19" h="173839">
                    <a:moveTo>
                      <a:pt x="389239" y="44211"/>
                    </a:moveTo>
                    <a:lnTo>
                      <a:pt x="30379" y="172305"/>
                    </a:lnTo>
                    <a:cubicBezTo>
                      <a:pt x="18492" y="176562"/>
                      <a:pt x="5405" y="170376"/>
                      <a:pt x="1148" y="158489"/>
                    </a:cubicBezTo>
                    <a:cubicBezTo>
                      <a:pt x="-3109" y="146602"/>
                      <a:pt x="3077" y="133515"/>
                      <a:pt x="14964" y="129258"/>
                    </a:cubicBezTo>
                    <a:cubicBezTo>
                      <a:pt x="14978" y="129253"/>
                      <a:pt x="14993" y="129248"/>
                      <a:pt x="15008" y="129242"/>
                    </a:cubicBezTo>
                    <a:lnTo>
                      <a:pt x="373868" y="1147"/>
                    </a:lnTo>
                    <a:cubicBezTo>
                      <a:pt x="385760" y="-3097"/>
                      <a:pt x="398841" y="3102"/>
                      <a:pt x="403085" y="14993"/>
                    </a:cubicBezTo>
                    <a:cubicBezTo>
                      <a:pt x="407330" y="26885"/>
                      <a:pt x="401131" y="39966"/>
                      <a:pt x="389240" y="44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B84A6F8-24E1-B15F-3784-25498709AC88}"/>
                  </a:ext>
                </a:extLst>
              </p:cNvPr>
              <p:cNvSpPr/>
              <p:nvPr/>
            </p:nvSpPr>
            <p:spPr>
              <a:xfrm>
                <a:off x="7193014" y="4474796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2 h 173831"/>
                  <a:gd name="connsiteX1" fmla="*/ 30379 w 404596"/>
                  <a:gd name="connsiteY1" fmla="*/ 172297 h 173831"/>
                  <a:gd name="connsiteX2" fmla="*/ 1148 w 404596"/>
                  <a:gd name="connsiteY2" fmla="*/ 158481 h 173831"/>
                  <a:gd name="connsiteX3" fmla="*/ 14964 w 404596"/>
                  <a:gd name="connsiteY3" fmla="*/ 129250 h 173831"/>
                  <a:gd name="connsiteX4" fmla="*/ 15008 w 404596"/>
                  <a:gd name="connsiteY4" fmla="*/ 129234 h 173831"/>
                  <a:gd name="connsiteX5" fmla="*/ 373868 w 404596"/>
                  <a:gd name="connsiteY5" fmla="*/ 1139 h 173831"/>
                  <a:gd name="connsiteX6" fmla="*/ 403071 w 404596"/>
                  <a:gd name="connsiteY6" fmla="*/ 15015 h 173831"/>
                  <a:gd name="connsiteX7" fmla="*/ 389239 w 404596"/>
                  <a:gd name="connsiteY7" fmla="*/ 44202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2"/>
                    </a:moveTo>
                    <a:lnTo>
                      <a:pt x="30379" y="172297"/>
                    </a:lnTo>
                    <a:cubicBezTo>
                      <a:pt x="18492" y="176554"/>
                      <a:pt x="5405" y="170369"/>
                      <a:pt x="1148" y="158481"/>
                    </a:cubicBezTo>
                    <a:cubicBezTo>
                      <a:pt x="-3109" y="146594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4"/>
                    </a:cubicBezTo>
                    <a:lnTo>
                      <a:pt x="373868" y="1139"/>
                    </a:lnTo>
                    <a:cubicBezTo>
                      <a:pt x="385764" y="-3093"/>
                      <a:pt x="398839" y="3119"/>
                      <a:pt x="403071" y="15015"/>
                    </a:cubicBezTo>
                    <a:cubicBezTo>
                      <a:pt x="407297" y="26894"/>
                      <a:pt x="401109" y="39952"/>
                      <a:pt x="389239" y="44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388BA5A-B83F-EA06-D26F-8EDEFEFA8307}"/>
                </a:ext>
              </a:extLst>
            </p:cNvPr>
            <p:cNvGrpSpPr/>
            <p:nvPr/>
          </p:nvGrpSpPr>
          <p:grpSpPr>
            <a:xfrm rot="4333595" flipH="1">
              <a:off x="5821118" y="3580044"/>
              <a:ext cx="624621" cy="653871"/>
              <a:chOff x="4465220" y="1487404"/>
              <a:chExt cx="995613" cy="1042235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6BEBF197-D145-0C28-68C9-50CCE2404C30}"/>
                  </a:ext>
                </a:extLst>
              </p:cNvPr>
              <p:cNvSpPr/>
              <p:nvPr/>
            </p:nvSpPr>
            <p:spPr>
              <a:xfrm>
                <a:off x="4465220" y="1487404"/>
                <a:ext cx="995613" cy="1042235"/>
              </a:xfrm>
              <a:custGeom>
                <a:avLst/>
                <a:gdLst>
                  <a:gd name="connsiteX0" fmla="*/ 8716 w 998248"/>
                  <a:gd name="connsiteY0" fmla="*/ 662425 h 1055248"/>
                  <a:gd name="connsiteX1" fmla="*/ 411780 w 998248"/>
                  <a:gd name="connsiteY1" fmla="*/ 26500 h 1055248"/>
                  <a:gd name="connsiteX2" fmla="*/ 491098 w 998248"/>
                  <a:gd name="connsiteY2" fmla="*/ 8723 h 1055248"/>
                  <a:gd name="connsiteX3" fmla="*/ 971362 w 998248"/>
                  <a:gd name="connsiteY3" fmla="*/ 313126 h 1055248"/>
                  <a:gd name="connsiteX4" fmla="*/ 989139 w 998248"/>
                  <a:gd name="connsiteY4" fmla="*/ 392444 h 1055248"/>
                  <a:gd name="connsiteX5" fmla="*/ 586075 w 998248"/>
                  <a:gd name="connsiteY5" fmla="*/ 1028369 h 1055248"/>
                  <a:gd name="connsiteX6" fmla="*/ 506758 w 998248"/>
                  <a:gd name="connsiteY6" fmla="*/ 1046146 h 1055248"/>
                  <a:gd name="connsiteX7" fmla="*/ 26493 w 998248"/>
                  <a:gd name="connsiteY7" fmla="*/ 741743 h 1055248"/>
                  <a:gd name="connsiteX8" fmla="*/ 8716 w 998248"/>
                  <a:gd name="connsiteY8" fmla="*/ 662425 h 105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8248" h="1055248">
                    <a:moveTo>
                      <a:pt x="8716" y="662425"/>
                    </a:moveTo>
                    <a:cubicBezTo>
                      <a:pt x="76080" y="409540"/>
                      <a:pt x="203893" y="193570"/>
                      <a:pt x="411780" y="26500"/>
                    </a:cubicBezTo>
                    <a:cubicBezTo>
                      <a:pt x="428797" y="-280"/>
                      <a:pt x="464279" y="-8232"/>
                      <a:pt x="491098" y="8723"/>
                    </a:cubicBezTo>
                    <a:lnTo>
                      <a:pt x="971362" y="313126"/>
                    </a:lnTo>
                    <a:cubicBezTo>
                      <a:pt x="998143" y="330142"/>
                      <a:pt x="1006095" y="365625"/>
                      <a:pt x="989139" y="392444"/>
                    </a:cubicBezTo>
                    <a:lnTo>
                      <a:pt x="586075" y="1028369"/>
                    </a:lnTo>
                    <a:cubicBezTo>
                      <a:pt x="569059" y="1055149"/>
                      <a:pt x="533576" y="1063102"/>
                      <a:pt x="506758" y="1046146"/>
                    </a:cubicBezTo>
                    <a:lnTo>
                      <a:pt x="26493" y="741743"/>
                    </a:lnTo>
                    <a:cubicBezTo>
                      <a:pt x="-287" y="724727"/>
                      <a:pt x="-8240" y="689244"/>
                      <a:pt x="8716" y="662425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9917C3E9-86C5-8E76-C243-5A93A385EC1E}"/>
                  </a:ext>
                </a:extLst>
              </p:cNvPr>
              <p:cNvSpPr/>
              <p:nvPr/>
            </p:nvSpPr>
            <p:spPr>
              <a:xfrm>
                <a:off x="4584032" y="1525003"/>
                <a:ext cx="843714" cy="977565"/>
              </a:xfrm>
              <a:custGeom>
                <a:avLst/>
                <a:gdLst>
                  <a:gd name="connsiteX0" fmla="*/ 36983 w 808334"/>
                  <a:gd name="connsiteY0" fmla="*/ 433637 h 935123"/>
                  <a:gd name="connsiteX1" fmla="*/ 296109 w 808334"/>
                  <a:gd name="connsiteY1" fmla="*/ 24807 h 935123"/>
                  <a:gd name="connsiteX2" fmla="*/ 370393 w 808334"/>
                  <a:gd name="connsiteY2" fmla="*/ 8158 h 935123"/>
                  <a:gd name="connsiteX3" fmla="*/ 783140 w 808334"/>
                  <a:gd name="connsiteY3" fmla="*/ 269767 h 935123"/>
                  <a:gd name="connsiteX4" fmla="*/ 799791 w 808334"/>
                  <a:gd name="connsiteY4" fmla="*/ 344052 h 935123"/>
                  <a:gd name="connsiteX5" fmla="*/ 441119 w 808334"/>
                  <a:gd name="connsiteY5" fmla="*/ 909939 h 935123"/>
                  <a:gd name="connsiteX6" fmla="*/ 366833 w 808334"/>
                  <a:gd name="connsiteY6" fmla="*/ 926586 h 935123"/>
                  <a:gd name="connsiteX7" fmla="*/ 111145 w 808334"/>
                  <a:gd name="connsiteY7" fmla="*/ 764525 h 935123"/>
                  <a:gd name="connsiteX8" fmla="*/ 36984 w 808334"/>
                  <a:gd name="connsiteY8" fmla="*/ 433637 h 935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8334" h="935123">
                    <a:moveTo>
                      <a:pt x="36983" y="433637"/>
                    </a:moveTo>
                    <a:cubicBezTo>
                      <a:pt x="53768" y="300181"/>
                      <a:pt x="162899" y="162982"/>
                      <a:pt x="296109" y="24807"/>
                    </a:cubicBezTo>
                    <a:cubicBezTo>
                      <a:pt x="312046" y="-274"/>
                      <a:pt x="345277" y="-7722"/>
                      <a:pt x="370393" y="8158"/>
                    </a:cubicBezTo>
                    <a:lnTo>
                      <a:pt x="783140" y="269767"/>
                    </a:lnTo>
                    <a:cubicBezTo>
                      <a:pt x="808222" y="285703"/>
                      <a:pt x="815671" y="318934"/>
                      <a:pt x="799791" y="344052"/>
                    </a:cubicBezTo>
                    <a:lnTo>
                      <a:pt x="441119" y="909939"/>
                    </a:lnTo>
                    <a:cubicBezTo>
                      <a:pt x="425181" y="935019"/>
                      <a:pt x="391949" y="942466"/>
                      <a:pt x="366833" y="926586"/>
                    </a:cubicBezTo>
                    <a:lnTo>
                      <a:pt x="111145" y="764525"/>
                    </a:lnTo>
                    <a:cubicBezTo>
                      <a:pt x="-574" y="693539"/>
                      <a:pt x="-33750" y="545516"/>
                      <a:pt x="36984" y="4336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B29F43A3-F190-3045-0DDC-8CEBE2CCB57B}"/>
                  </a:ext>
                </a:extLst>
              </p:cNvPr>
              <p:cNvSpPr/>
              <p:nvPr/>
            </p:nvSpPr>
            <p:spPr>
              <a:xfrm>
                <a:off x="4807151" y="1859897"/>
                <a:ext cx="368150" cy="248836"/>
              </a:xfrm>
              <a:custGeom>
                <a:avLst/>
                <a:gdLst>
                  <a:gd name="connsiteX0" fmla="*/ 332903 w 368150"/>
                  <a:gd name="connsiteY0" fmla="*/ 245126 h 248836"/>
                  <a:gd name="connsiteX1" fmla="*/ 10503 w 368150"/>
                  <a:gd name="connsiteY1" fmla="*/ 42032 h 248836"/>
                  <a:gd name="connsiteX2" fmla="*/ 3312 w 368150"/>
                  <a:gd name="connsiteY2" fmla="*/ 10510 h 248836"/>
                  <a:gd name="connsiteX3" fmla="*/ 34834 w 368150"/>
                  <a:gd name="connsiteY3" fmla="*/ 3319 h 248836"/>
                  <a:gd name="connsiteX4" fmla="*/ 34874 w 368150"/>
                  <a:gd name="connsiteY4" fmla="*/ 3344 h 248836"/>
                  <a:gd name="connsiteX5" fmla="*/ 357274 w 368150"/>
                  <a:gd name="connsiteY5" fmla="*/ 206438 h 248836"/>
                  <a:gd name="connsiteX6" fmla="*/ 364432 w 368150"/>
                  <a:gd name="connsiteY6" fmla="*/ 237968 h 248836"/>
                  <a:gd name="connsiteX7" fmla="*/ 332903 w 368150"/>
                  <a:gd name="connsiteY7" fmla="*/ 245126 h 2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50" h="248836">
                    <a:moveTo>
                      <a:pt x="332903" y="245126"/>
                    </a:moveTo>
                    <a:lnTo>
                      <a:pt x="10503" y="42032"/>
                    </a:lnTo>
                    <a:cubicBezTo>
                      <a:pt x="-188" y="35313"/>
                      <a:pt x="-3407" y="21200"/>
                      <a:pt x="3312" y="10510"/>
                    </a:cubicBezTo>
                    <a:cubicBezTo>
                      <a:pt x="10031" y="-180"/>
                      <a:pt x="24144" y="-3400"/>
                      <a:pt x="34834" y="3319"/>
                    </a:cubicBezTo>
                    <a:cubicBezTo>
                      <a:pt x="34848" y="3328"/>
                      <a:pt x="34861" y="3336"/>
                      <a:pt x="34874" y="3344"/>
                    </a:cubicBezTo>
                    <a:lnTo>
                      <a:pt x="357274" y="206438"/>
                    </a:lnTo>
                    <a:cubicBezTo>
                      <a:pt x="367958" y="213168"/>
                      <a:pt x="371162" y="227284"/>
                      <a:pt x="364432" y="237968"/>
                    </a:cubicBezTo>
                    <a:cubicBezTo>
                      <a:pt x="357702" y="248651"/>
                      <a:pt x="343586" y="251856"/>
                      <a:pt x="332903" y="2451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F9A6481-699E-65EA-3552-70A700DF8E48}"/>
                  </a:ext>
                </a:extLst>
              </p:cNvPr>
              <p:cNvSpPr/>
              <p:nvPr/>
            </p:nvSpPr>
            <p:spPr>
              <a:xfrm>
                <a:off x="5123417" y="1913608"/>
                <a:ext cx="116638" cy="90397"/>
              </a:xfrm>
              <a:custGeom>
                <a:avLst/>
                <a:gdLst>
                  <a:gd name="connsiteX0" fmla="*/ 81391 w 116638"/>
                  <a:gd name="connsiteY0" fmla="*/ 86688 h 90398"/>
                  <a:gd name="connsiteX1" fmla="*/ 10463 w 116638"/>
                  <a:gd name="connsiteY1" fmla="*/ 42007 h 90398"/>
                  <a:gd name="connsiteX2" fmla="*/ 3337 w 116638"/>
                  <a:gd name="connsiteY2" fmla="*/ 10470 h 90398"/>
                  <a:gd name="connsiteX3" fmla="*/ 34834 w 116638"/>
                  <a:gd name="connsiteY3" fmla="*/ 3319 h 90398"/>
                  <a:gd name="connsiteX4" fmla="*/ 105762 w 116638"/>
                  <a:gd name="connsiteY4" fmla="*/ 48000 h 90398"/>
                  <a:gd name="connsiteX5" fmla="*/ 112920 w 116638"/>
                  <a:gd name="connsiteY5" fmla="*/ 79529 h 90398"/>
                  <a:gd name="connsiteX6" fmla="*/ 81391 w 116638"/>
                  <a:gd name="connsiteY6" fmla="*/ 86688 h 9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638" h="90398">
                    <a:moveTo>
                      <a:pt x="81391" y="86688"/>
                    </a:moveTo>
                    <a:lnTo>
                      <a:pt x="10463" y="42007"/>
                    </a:lnTo>
                    <a:cubicBezTo>
                      <a:pt x="-214" y="35266"/>
                      <a:pt x="-3404" y="21146"/>
                      <a:pt x="3337" y="10470"/>
                    </a:cubicBezTo>
                    <a:cubicBezTo>
                      <a:pt x="10068" y="-191"/>
                      <a:pt x="24160" y="-3390"/>
                      <a:pt x="34834" y="3319"/>
                    </a:cubicBezTo>
                    <a:lnTo>
                      <a:pt x="105762" y="48000"/>
                    </a:lnTo>
                    <a:cubicBezTo>
                      <a:pt x="116446" y="54730"/>
                      <a:pt x="119650" y="68846"/>
                      <a:pt x="112920" y="79529"/>
                    </a:cubicBezTo>
                    <a:cubicBezTo>
                      <a:pt x="106191" y="90213"/>
                      <a:pt x="92074" y="93418"/>
                      <a:pt x="81391" y="866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1DBDA7ED-5CC9-B0AA-ED4D-D94BC7FB2F93}"/>
                  </a:ext>
                </a:extLst>
              </p:cNvPr>
              <p:cNvSpPr/>
              <p:nvPr/>
            </p:nvSpPr>
            <p:spPr>
              <a:xfrm>
                <a:off x="4700048" y="2030005"/>
                <a:ext cx="368130" cy="248823"/>
              </a:xfrm>
              <a:custGeom>
                <a:avLst/>
                <a:gdLst>
                  <a:gd name="connsiteX0" fmla="*/ 332863 w 368130"/>
                  <a:gd name="connsiteY0" fmla="*/ 245101 h 248823"/>
                  <a:gd name="connsiteX1" fmla="*/ 10463 w 368130"/>
                  <a:gd name="connsiteY1" fmla="*/ 42007 h 248823"/>
                  <a:gd name="connsiteX2" fmla="*/ 3337 w 368130"/>
                  <a:gd name="connsiteY2" fmla="*/ 10470 h 248823"/>
                  <a:gd name="connsiteX3" fmla="*/ 34834 w 368130"/>
                  <a:gd name="connsiteY3" fmla="*/ 3319 h 248823"/>
                  <a:gd name="connsiteX4" fmla="*/ 357234 w 368130"/>
                  <a:gd name="connsiteY4" fmla="*/ 206413 h 248823"/>
                  <a:gd name="connsiteX5" fmla="*/ 364425 w 368130"/>
                  <a:gd name="connsiteY5" fmla="*/ 237935 h 248823"/>
                  <a:gd name="connsiteX6" fmla="*/ 332902 w 368130"/>
                  <a:gd name="connsiteY6" fmla="*/ 245126 h 248823"/>
                  <a:gd name="connsiteX7" fmla="*/ 332862 w 368130"/>
                  <a:gd name="connsiteY7" fmla="*/ 245100 h 248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30" h="248823">
                    <a:moveTo>
                      <a:pt x="332863" y="245101"/>
                    </a:moveTo>
                    <a:lnTo>
                      <a:pt x="10463" y="42007"/>
                    </a:lnTo>
                    <a:cubicBezTo>
                      <a:pt x="-214" y="35266"/>
                      <a:pt x="-3404" y="21146"/>
                      <a:pt x="3337" y="10470"/>
                    </a:cubicBezTo>
                    <a:cubicBezTo>
                      <a:pt x="10068" y="-191"/>
                      <a:pt x="24160" y="-3390"/>
                      <a:pt x="34834" y="3319"/>
                    </a:cubicBezTo>
                    <a:lnTo>
                      <a:pt x="357234" y="206413"/>
                    </a:lnTo>
                    <a:cubicBezTo>
                      <a:pt x="367925" y="213131"/>
                      <a:pt x="371144" y="227245"/>
                      <a:pt x="364425" y="237935"/>
                    </a:cubicBezTo>
                    <a:cubicBezTo>
                      <a:pt x="357706" y="248625"/>
                      <a:pt x="343593" y="251845"/>
                      <a:pt x="332902" y="245126"/>
                    </a:cubicBezTo>
                    <a:cubicBezTo>
                      <a:pt x="332889" y="245117"/>
                      <a:pt x="332876" y="245109"/>
                      <a:pt x="332862" y="2451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EA12B150-9257-DA38-B85A-AE946A5F2405}"/>
                  </a:ext>
                </a:extLst>
              </p:cNvPr>
              <p:cNvSpPr/>
              <p:nvPr/>
            </p:nvSpPr>
            <p:spPr>
              <a:xfrm>
                <a:off x="4753599" y="1944951"/>
                <a:ext cx="368150" cy="248836"/>
              </a:xfrm>
              <a:custGeom>
                <a:avLst/>
                <a:gdLst>
                  <a:gd name="connsiteX0" fmla="*/ 332883 w 368150"/>
                  <a:gd name="connsiteY0" fmla="*/ 245113 h 248836"/>
                  <a:gd name="connsiteX1" fmla="*/ 10483 w 368150"/>
                  <a:gd name="connsiteY1" fmla="*/ 42020 h 248836"/>
                  <a:gd name="connsiteX2" fmla="*/ 3324 w 368150"/>
                  <a:gd name="connsiteY2" fmla="*/ 10490 h 248836"/>
                  <a:gd name="connsiteX3" fmla="*/ 34854 w 368150"/>
                  <a:gd name="connsiteY3" fmla="*/ 3332 h 248836"/>
                  <a:gd name="connsiteX4" fmla="*/ 357254 w 368150"/>
                  <a:gd name="connsiteY4" fmla="*/ 206425 h 248836"/>
                  <a:gd name="connsiteX5" fmla="*/ 364445 w 368150"/>
                  <a:gd name="connsiteY5" fmla="*/ 237948 h 248836"/>
                  <a:gd name="connsiteX6" fmla="*/ 332922 w 368150"/>
                  <a:gd name="connsiteY6" fmla="*/ 245138 h 248836"/>
                  <a:gd name="connsiteX7" fmla="*/ 332882 w 368150"/>
                  <a:gd name="connsiteY7" fmla="*/ 245113 h 2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50" h="248836">
                    <a:moveTo>
                      <a:pt x="332883" y="245113"/>
                    </a:moveTo>
                    <a:lnTo>
                      <a:pt x="10483" y="42020"/>
                    </a:lnTo>
                    <a:cubicBezTo>
                      <a:pt x="-201" y="35290"/>
                      <a:pt x="-3405" y="21173"/>
                      <a:pt x="3324" y="10490"/>
                    </a:cubicBezTo>
                    <a:cubicBezTo>
                      <a:pt x="10054" y="-193"/>
                      <a:pt x="24171" y="-3398"/>
                      <a:pt x="34854" y="3332"/>
                    </a:cubicBezTo>
                    <a:lnTo>
                      <a:pt x="357254" y="206425"/>
                    </a:lnTo>
                    <a:cubicBezTo>
                      <a:pt x="367945" y="213144"/>
                      <a:pt x="371164" y="227257"/>
                      <a:pt x="364445" y="237948"/>
                    </a:cubicBezTo>
                    <a:cubicBezTo>
                      <a:pt x="357726" y="248638"/>
                      <a:pt x="343613" y="251857"/>
                      <a:pt x="332922" y="245138"/>
                    </a:cubicBezTo>
                    <a:cubicBezTo>
                      <a:pt x="332909" y="245130"/>
                      <a:pt x="332896" y="245122"/>
                      <a:pt x="332882" y="2451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A93253C-DF56-0DEA-6AD6-C3095328E823}"/>
                </a:ext>
              </a:extLst>
            </p:cNvPr>
            <p:cNvGrpSpPr/>
            <p:nvPr/>
          </p:nvGrpSpPr>
          <p:grpSpPr>
            <a:xfrm rot="19893750" flipH="1">
              <a:off x="10826345" y="1846223"/>
              <a:ext cx="651411" cy="732475"/>
              <a:chOff x="6922078" y="3992342"/>
              <a:chExt cx="902133" cy="101439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064C0F8-5E9E-ED38-1BEF-88D1151583AE}"/>
                  </a:ext>
                </a:extLst>
              </p:cNvPr>
              <p:cNvSpPr/>
              <p:nvPr/>
            </p:nvSpPr>
            <p:spPr>
              <a:xfrm>
                <a:off x="6922078" y="3992342"/>
                <a:ext cx="902133" cy="1014398"/>
              </a:xfrm>
              <a:custGeom>
                <a:avLst/>
                <a:gdLst>
                  <a:gd name="connsiteX0" fmla="*/ 254233 w 902133"/>
                  <a:gd name="connsiteY0" fmla="*/ 975906 h 1014398"/>
                  <a:gd name="connsiteX1" fmla="*/ 3093 w 902133"/>
                  <a:gd name="connsiteY1" fmla="*/ 266124 h 1014398"/>
                  <a:gd name="connsiteX2" fmla="*/ 38106 w 902133"/>
                  <a:gd name="connsiteY2" fmla="*/ 192766 h 1014398"/>
                  <a:gd name="connsiteX3" fmla="*/ 574149 w 902133"/>
                  <a:gd name="connsiteY3" fmla="*/ 3100 h 1014398"/>
                  <a:gd name="connsiteX4" fmla="*/ 647507 w 902133"/>
                  <a:gd name="connsiteY4" fmla="*/ 38114 h 1014398"/>
                  <a:gd name="connsiteX5" fmla="*/ 898647 w 902133"/>
                  <a:gd name="connsiteY5" fmla="*/ 747896 h 1014398"/>
                  <a:gd name="connsiteX6" fmla="*/ 863634 w 902133"/>
                  <a:gd name="connsiteY6" fmla="*/ 821254 h 1014398"/>
                  <a:gd name="connsiteX7" fmla="*/ 327591 w 902133"/>
                  <a:gd name="connsiteY7" fmla="*/ 1010920 h 1014398"/>
                  <a:gd name="connsiteX8" fmla="*/ 254233 w 902133"/>
                  <a:gd name="connsiteY8" fmla="*/ 975906 h 1014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2133" h="1014398">
                    <a:moveTo>
                      <a:pt x="254233" y="975906"/>
                    </a:moveTo>
                    <a:cubicBezTo>
                      <a:pt x="96968" y="766725"/>
                      <a:pt x="6072" y="532809"/>
                      <a:pt x="3093" y="266124"/>
                    </a:cubicBezTo>
                    <a:cubicBezTo>
                      <a:pt x="-7457" y="236200"/>
                      <a:pt x="8206" y="203384"/>
                      <a:pt x="38106" y="192766"/>
                    </a:cubicBezTo>
                    <a:lnTo>
                      <a:pt x="574149" y="3100"/>
                    </a:lnTo>
                    <a:cubicBezTo>
                      <a:pt x="604073" y="-7450"/>
                      <a:pt x="636889" y="8214"/>
                      <a:pt x="647507" y="38114"/>
                    </a:cubicBezTo>
                    <a:lnTo>
                      <a:pt x="898647" y="747896"/>
                    </a:lnTo>
                    <a:cubicBezTo>
                      <a:pt x="909197" y="777819"/>
                      <a:pt x="893534" y="810636"/>
                      <a:pt x="863634" y="821254"/>
                    </a:cubicBezTo>
                    <a:lnTo>
                      <a:pt x="327591" y="1010920"/>
                    </a:lnTo>
                    <a:cubicBezTo>
                      <a:pt x="297667" y="1021470"/>
                      <a:pt x="264850" y="1005806"/>
                      <a:pt x="254233" y="975906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42A4248-F57E-26C2-A751-8E210446AE61}"/>
                  </a:ext>
                </a:extLst>
              </p:cNvPr>
              <p:cNvSpPr/>
              <p:nvPr/>
            </p:nvSpPr>
            <p:spPr>
              <a:xfrm>
                <a:off x="6977235" y="4048407"/>
                <a:ext cx="791820" cy="850883"/>
              </a:xfrm>
              <a:custGeom>
                <a:avLst/>
                <a:gdLst>
                  <a:gd name="connsiteX0" fmla="*/ 164339 w 791820"/>
                  <a:gd name="connsiteY0" fmla="*/ 690909 h 850883"/>
                  <a:gd name="connsiteX1" fmla="*/ 2884 w 791820"/>
                  <a:gd name="connsiteY1" fmla="*/ 234597 h 850883"/>
                  <a:gd name="connsiteX2" fmla="*/ 35675 w 791820"/>
                  <a:gd name="connsiteY2" fmla="*/ 165895 h 850883"/>
                  <a:gd name="connsiteX3" fmla="*/ 496359 w 791820"/>
                  <a:gd name="connsiteY3" fmla="*/ 2892 h 850883"/>
                  <a:gd name="connsiteX4" fmla="*/ 565063 w 791820"/>
                  <a:gd name="connsiteY4" fmla="*/ 35682 h 850883"/>
                  <a:gd name="connsiteX5" fmla="*/ 788544 w 791820"/>
                  <a:gd name="connsiteY5" fmla="*/ 667291 h 850883"/>
                  <a:gd name="connsiteX6" fmla="*/ 755750 w 791820"/>
                  <a:gd name="connsiteY6" fmla="*/ 735994 h 850883"/>
                  <a:gd name="connsiteX7" fmla="*/ 470367 w 791820"/>
                  <a:gd name="connsiteY7" fmla="*/ 836971 h 850883"/>
                  <a:gd name="connsiteX8" fmla="*/ 164340 w 791820"/>
                  <a:gd name="connsiteY8" fmla="*/ 690909 h 850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820" h="850883">
                    <a:moveTo>
                      <a:pt x="164339" y="690909"/>
                    </a:moveTo>
                    <a:cubicBezTo>
                      <a:pt x="69754" y="595274"/>
                      <a:pt x="29266" y="424705"/>
                      <a:pt x="2884" y="234597"/>
                    </a:cubicBezTo>
                    <a:cubicBezTo>
                      <a:pt x="-6997" y="206572"/>
                      <a:pt x="7673" y="175838"/>
                      <a:pt x="35675" y="165895"/>
                    </a:cubicBezTo>
                    <a:lnTo>
                      <a:pt x="496359" y="2892"/>
                    </a:lnTo>
                    <a:cubicBezTo>
                      <a:pt x="524384" y="-6990"/>
                      <a:pt x="555119" y="7679"/>
                      <a:pt x="565063" y="35682"/>
                    </a:cubicBezTo>
                    <a:lnTo>
                      <a:pt x="788544" y="667291"/>
                    </a:lnTo>
                    <a:cubicBezTo>
                      <a:pt x="798423" y="695317"/>
                      <a:pt x="783753" y="726051"/>
                      <a:pt x="755750" y="735994"/>
                    </a:cubicBezTo>
                    <a:lnTo>
                      <a:pt x="470367" y="836971"/>
                    </a:lnTo>
                    <a:cubicBezTo>
                      <a:pt x="345534" y="880982"/>
                      <a:pt x="208633" y="815642"/>
                      <a:pt x="164340" y="6909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27F78DD-CE0D-C3A2-4619-46DB94279D5E}"/>
                  </a:ext>
                </a:extLst>
              </p:cNvPr>
              <p:cNvSpPr/>
              <p:nvPr/>
            </p:nvSpPr>
            <p:spPr>
              <a:xfrm>
                <a:off x="7159226" y="4380137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3 h 173831"/>
                  <a:gd name="connsiteX1" fmla="*/ 30379 w 404596"/>
                  <a:gd name="connsiteY1" fmla="*/ 172298 h 173831"/>
                  <a:gd name="connsiteX2" fmla="*/ 1148 w 404596"/>
                  <a:gd name="connsiteY2" fmla="*/ 158482 h 173831"/>
                  <a:gd name="connsiteX3" fmla="*/ 14964 w 404596"/>
                  <a:gd name="connsiteY3" fmla="*/ 129250 h 173831"/>
                  <a:gd name="connsiteX4" fmla="*/ 15008 w 404596"/>
                  <a:gd name="connsiteY4" fmla="*/ 129235 h 173831"/>
                  <a:gd name="connsiteX5" fmla="*/ 373868 w 404596"/>
                  <a:gd name="connsiteY5" fmla="*/ 1139 h 173831"/>
                  <a:gd name="connsiteX6" fmla="*/ 403070 w 404596"/>
                  <a:gd name="connsiteY6" fmla="*/ 15015 h 173831"/>
                  <a:gd name="connsiteX7" fmla="*/ 389239 w 404596"/>
                  <a:gd name="connsiteY7" fmla="*/ 44203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3"/>
                    </a:moveTo>
                    <a:lnTo>
                      <a:pt x="30379" y="172298"/>
                    </a:lnTo>
                    <a:cubicBezTo>
                      <a:pt x="18492" y="176554"/>
                      <a:pt x="5405" y="170369"/>
                      <a:pt x="1148" y="158482"/>
                    </a:cubicBezTo>
                    <a:cubicBezTo>
                      <a:pt x="-3109" y="146595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5"/>
                    </a:cubicBezTo>
                    <a:lnTo>
                      <a:pt x="373868" y="1139"/>
                    </a:lnTo>
                    <a:cubicBezTo>
                      <a:pt x="385763" y="-3093"/>
                      <a:pt x="398838" y="3119"/>
                      <a:pt x="403070" y="15015"/>
                    </a:cubicBezTo>
                    <a:cubicBezTo>
                      <a:pt x="407297" y="26894"/>
                      <a:pt x="401109" y="39952"/>
                      <a:pt x="389239" y="44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6329D0B4-0CAD-A9D0-F71D-2A987A28CA75}"/>
                  </a:ext>
                </a:extLst>
              </p:cNvPr>
              <p:cNvSpPr/>
              <p:nvPr/>
            </p:nvSpPr>
            <p:spPr>
              <a:xfrm>
                <a:off x="7396172" y="4267409"/>
                <a:ext cx="124707" cy="73925"/>
              </a:xfrm>
              <a:custGeom>
                <a:avLst/>
                <a:gdLst>
                  <a:gd name="connsiteX0" fmla="*/ 109307 w 124708"/>
                  <a:gd name="connsiteY0" fmla="*/ 44218 h 73925"/>
                  <a:gd name="connsiteX1" fmla="*/ 30357 w 124708"/>
                  <a:gd name="connsiteY1" fmla="*/ 72400 h 73925"/>
                  <a:gd name="connsiteX2" fmla="*/ 1140 w 124708"/>
                  <a:gd name="connsiteY2" fmla="*/ 58554 h 73925"/>
                  <a:gd name="connsiteX3" fmla="*/ 14986 w 124708"/>
                  <a:gd name="connsiteY3" fmla="*/ 29337 h 73925"/>
                  <a:gd name="connsiteX4" fmla="*/ 93935 w 124708"/>
                  <a:gd name="connsiteY4" fmla="*/ 1155 h 73925"/>
                  <a:gd name="connsiteX5" fmla="*/ 123167 w 124708"/>
                  <a:gd name="connsiteY5" fmla="*/ 14971 h 73925"/>
                  <a:gd name="connsiteX6" fmla="*/ 109351 w 124708"/>
                  <a:gd name="connsiteY6" fmla="*/ 44202 h 73925"/>
                  <a:gd name="connsiteX7" fmla="*/ 109307 w 124708"/>
                  <a:gd name="connsiteY7" fmla="*/ 44218 h 7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708" h="73925">
                    <a:moveTo>
                      <a:pt x="109307" y="44218"/>
                    </a:moveTo>
                    <a:lnTo>
                      <a:pt x="30357" y="72400"/>
                    </a:lnTo>
                    <a:cubicBezTo>
                      <a:pt x="18466" y="76644"/>
                      <a:pt x="5384" y="70445"/>
                      <a:pt x="1140" y="58554"/>
                    </a:cubicBezTo>
                    <a:cubicBezTo>
                      <a:pt x="-3105" y="46662"/>
                      <a:pt x="3094" y="33581"/>
                      <a:pt x="14986" y="29337"/>
                    </a:cubicBezTo>
                    <a:lnTo>
                      <a:pt x="93935" y="1155"/>
                    </a:lnTo>
                    <a:cubicBezTo>
                      <a:pt x="105822" y="-3102"/>
                      <a:pt x="118910" y="3084"/>
                      <a:pt x="123167" y="14971"/>
                    </a:cubicBezTo>
                    <a:cubicBezTo>
                      <a:pt x="127423" y="26858"/>
                      <a:pt x="121238" y="39946"/>
                      <a:pt x="109351" y="44202"/>
                    </a:cubicBezTo>
                    <a:cubicBezTo>
                      <a:pt x="109336" y="44208"/>
                      <a:pt x="109322" y="44213"/>
                      <a:pt x="109307" y="44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6851986-8E63-3F12-C51A-271E335237FD}"/>
                  </a:ext>
                </a:extLst>
              </p:cNvPr>
              <p:cNvSpPr/>
              <p:nvPr/>
            </p:nvSpPr>
            <p:spPr>
              <a:xfrm>
                <a:off x="7226802" y="4569447"/>
                <a:ext cx="404619" cy="173839"/>
              </a:xfrm>
              <a:custGeom>
                <a:avLst/>
                <a:gdLst>
                  <a:gd name="connsiteX0" fmla="*/ 389239 w 404619"/>
                  <a:gd name="connsiteY0" fmla="*/ 44211 h 173839"/>
                  <a:gd name="connsiteX1" fmla="*/ 30379 w 404619"/>
                  <a:gd name="connsiteY1" fmla="*/ 172305 h 173839"/>
                  <a:gd name="connsiteX2" fmla="*/ 1148 w 404619"/>
                  <a:gd name="connsiteY2" fmla="*/ 158489 h 173839"/>
                  <a:gd name="connsiteX3" fmla="*/ 14964 w 404619"/>
                  <a:gd name="connsiteY3" fmla="*/ 129258 h 173839"/>
                  <a:gd name="connsiteX4" fmla="*/ 15008 w 404619"/>
                  <a:gd name="connsiteY4" fmla="*/ 129242 h 173839"/>
                  <a:gd name="connsiteX5" fmla="*/ 373868 w 404619"/>
                  <a:gd name="connsiteY5" fmla="*/ 1147 h 173839"/>
                  <a:gd name="connsiteX6" fmla="*/ 403085 w 404619"/>
                  <a:gd name="connsiteY6" fmla="*/ 14993 h 173839"/>
                  <a:gd name="connsiteX7" fmla="*/ 389240 w 404619"/>
                  <a:gd name="connsiteY7" fmla="*/ 44210 h 17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19" h="173839">
                    <a:moveTo>
                      <a:pt x="389239" y="44211"/>
                    </a:moveTo>
                    <a:lnTo>
                      <a:pt x="30379" y="172305"/>
                    </a:lnTo>
                    <a:cubicBezTo>
                      <a:pt x="18492" y="176562"/>
                      <a:pt x="5405" y="170376"/>
                      <a:pt x="1148" y="158489"/>
                    </a:cubicBezTo>
                    <a:cubicBezTo>
                      <a:pt x="-3109" y="146602"/>
                      <a:pt x="3077" y="133515"/>
                      <a:pt x="14964" y="129258"/>
                    </a:cubicBezTo>
                    <a:cubicBezTo>
                      <a:pt x="14978" y="129253"/>
                      <a:pt x="14993" y="129248"/>
                      <a:pt x="15008" y="129242"/>
                    </a:cubicBezTo>
                    <a:lnTo>
                      <a:pt x="373868" y="1147"/>
                    </a:lnTo>
                    <a:cubicBezTo>
                      <a:pt x="385760" y="-3097"/>
                      <a:pt x="398841" y="3102"/>
                      <a:pt x="403085" y="14993"/>
                    </a:cubicBezTo>
                    <a:cubicBezTo>
                      <a:pt x="407330" y="26885"/>
                      <a:pt x="401131" y="39966"/>
                      <a:pt x="389240" y="44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90FAD6C-F521-86A3-8B4C-980784194660}"/>
                  </a:ext>
                </a:extLst>
              </p:cNvPr>
              <p:cNvSpPr/>
              <p:nvPr/>
            </p:nvSpPr>
            <p:spPr>
              <a:xfrm>
                <a:off x="7193014" y="4474796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2 h 173831"/>
                  <a:gd name="connsiteX1" fmla="*/ 30379 w 404596"/>
                  <a:gd name="connsiteY1" fmla="*/ 172297 h 173831"/>
                  <a:gd name="connsiteX2" fmla="*/ 1148 w 404596"/>
                  <a:gd name="connsiteY2" fmla="*/ 158481 h 173831"/>
                  <a:gd name="connsiteX3" fmla="*/ 14964 w 404596"/>
                  <a:gd name="connsiteY3" fmla="*/ 129250 h 173831"/>
                  <a:gd name="connsiteX4" fmla="*/ 15008 w 404596"/>
                  <a:gd name="connsiteY4" fmla="*/ 129234 h 173831"/>
                  <a:gd name="connsiteX5" fmla="*/ 373868 w 404596"/>
                  <a:gd name="connsiteY5" fmla="*/ 1139 h 173831"/>
                  <a:gd name="connsiteX6" fmla="*/ 403071 w 404596"/>
                  <a:gd name="connsiteY6" fmla="*/ 15015 h 173831"/>
                  <a:gd name="connsiteX7" fmla="*/ 389239 w 404596"/>
                  <a:gd name="connsiteY7" fmla="*/ 44202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2"/>
                    </a:moveTo>
                    <a:lnTo>
                      <a:pt x="30379" y="172297"/>
                    </a:lnTo>
                    <a:cubicBezTo>
                      <a:pt x="18492" y="176554"/>
                      <a:pt x="5405" y="170369"/>
                      <a:pt x="1148" y="158481"/>
                    </a:cubicBezTo>
                    <a:cubicBezTo>
                      <a:pt x="-3109" y="146594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4"/>
                    </a:cubicBezTo>
                    <a:lnTo>
                      <a:pt x="373868" y="1139"/>
                    </a:lnTo>
                    <a:cubicBezTo>
                      <a:pt x="385764" y="-3093"/>
                      <a:pt x="398839" y="3119"/>
                      <a:pt x="403071" y="15015"/>
                    </a:cubicBezTo>
                    <a:cubicBezTo>
                      <a:pt x="407297" y="26894"/>
                      <a:pt x="401109" y="39952"/>
                      <a:pt x="389239" y="44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F0C90D0A-AF3B-C34D-2E0F-75C603F41C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30836" y="1501299"/>
              <a:ext cx="6910304" cy="41838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5668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素材集市酷方体" panose="02010600010101010101" pitchFamily="2" charset="-122"/>
                <a:ea typeface="素材集市酷方体" panose="02010600010101010101" pitchFamily="2" charset="-122"/>
                <a:cs typeface="阿里巴巴普惠体 2.0 55 Regular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971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素材集市酷方体" panose="02010600010101010101" pitchFamily="2" charset="-122"/>
                <a:ea typeface="素材集市酷方体" panose="02010600010101010101" pitchFamily="2" charset="-122"/>
              </a:rPr>
              <a:t>Choas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素材集市酷方体" panose="02010600010101010101" pitchFamily="2" charset="-122"/>
                <a:ea typeface="素材集市酷方体" panose="02010600010101010101" pitchFamily="2" charset="-122"/>
              </a:rPr>
              <a:t>’</a:t>
            </a:r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素材集市酷方体" panose="02010600010101010101" pitchFamily="2" charset="-122"/>
                <a:ea typeface="素材集市酷方体" panose="02010600010101010101" pitchFamily="2" charset="-122"/>
              </a:rPr>
              <a:t>超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478833" y="866316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chao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2870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一名有梦想的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商业定制欢迎加微信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pc="100" dirty="0">
                <a:solidFill>
                  <a:srgbClr val="00FFFF"/>
                </a:solidFill>
                <a:latin typeface="素材集市酷方体" panose="02010600010101010101" pitchFamily="2" charset="-122"/>
                <a:ea typeface="素材集市酷方体" panose="02010600010101010101" pitchFamily="2" charset="-122"/>
              </a:rPr>
              <a:t>微信：</a:t>
            </a:r>
            <a:r>
              <a:rPr lang="en-US" altLang="zh-CN" sz="1400" b="1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 Ycgyc815821</a:t>
            </a:r>
            <a:endParaRPr lang="zh-CN" altLang="en-US" sz="1400" b="1" spc="100" dirty="0">
              <a:solidFill>
                <a:srgbClr val="00FFFF"/>
              </a:solidFill>
              <a:latin typeface="素材集市酷方体" panose="02010600010101010101" pitchFamily="2" charset="-122"/>
              <a:ea typeface="素材集市酷方体" panose="02010600010101010101" pitchFamily="2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素材集市酷方体" panose="02010600010101010101" pitchFamily="2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F01A0C1-71FD-F707-3129-869F94D82047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762C8B0-4E29-B7D9-4B6C-27C5E03C5C88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C533C69-F0C8-D015-C6DD-1F4B9D2F55B7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C674702-F84A-8ED4-769A-BACB43678993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4" name="Rectangle 151">
                <a:extLst>
                  <a:ext uri="{FF2B5EF4-FFF2-40B4-BE49-F238E27FC236}">
                    <a16:creationId xmlns:a16="http://schemas.microsoft.com/office/drawing/2014/main" id="{DAA9C5CB-6596-CF34-9C1D-022A233536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5" name="Rectangle 152">
                <a:extLst>
                  <a:ext uri="{FF2B5EF4-FFF2-40B4-BE49-F238E27FC236}">
                    <a16:creationId xmlns:a16="http://schemas.microsoft.com/office/drawing/2014/main" id="{6C05CB07-8396-5106-44A3-990494839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19" name="Rectangle 153">
                <a:extLst>
                  <a:ext uri="{FF2B5EF4-FFF2-40B4-BE49-F238E27FC236}">
                    <a16:creationId xmlns:a16="http://schemas.microsoft.com/office/drawing/2014/main" id="{FC46EDAC-4002-830E-F5F1-56F2FDB56C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22" name="Rectangle 154">
                <a:extLst>
                  <a:ext uri="{FF2B5EF4-FFF2-40B4-BE49-F238E27FC236}">
                    <a16:creationId xmlns:a16="http://schemas.microsoft.com/office/drawing/2014/main" id="{E09C159B-6956-F55E-8E39-E6469AE116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25" name="Rectangle 155">
                <a:extLst>
                  <a:ext uri="{FF2B5EF4-FFF2-40B4-BE49-F238E27FC236}">
                    <a16:creationId xmlns:a16="http://schemas.microsoft.com/office/drawing/2014/main" id="{9D304A63-2411-6A79-697C-A0757FC100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40" name="Rectangle 156">
                <a:extLst>
                  <a:ext uri="{FF2B5EF4-FFF2-40B4-BE49-F238E27FC236}">
                    <a16:creationId xmlns:a16="http://schemas.microsoft.com/office/drawing/2014/main" id="{0AAA7632-1AA9-B298-F55D-AB579EA224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41" name="Rectangle 157">
                <a:extLst>
                  <a:ext uri="{FF2B5EF4-FFF2-40B4-BE49-F238E27FC236}">
                    <a16:creationId xmlns:a16="http://schemas.microsoft.com/office/drawing/2014/main" id="{5E8C1D82-F9FF-E9C8-8FDC-3B846BD499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42" name="Rectangle 158">
                <a:extLst>
                  <a:ext uri="{FF2B5EF4-FFF2-40B4-BE49-F238E27FC236}">
                    <a16:creationId xmlns:a16="http://schemas.microsoft.com/office/drawing/2014/main" id="{94488D19-0631-EBA4-BFE8-4C615809AD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43" name="Rectangle 159">
                <a:extLst>
                  <a:ext uri="{FF2B5EF4-FFF2-40B4-BE49-F238E27FC236}">
                    <a16:creationId xmlns:a16="http://schemas.microsoft.com/office/drawing/2014/main" id="{A98C0A7A-9A0E-39B4-9415-7526EE8CA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44" name="Rectangle 160">
                <a:extLst>
                  <a:ext uri="{FF2B5EF4-FFF2-40B4-BE49-F238E27FC236}">
                    <a16:creationId xmlns:a16="http://schemas.microsoft.com/office/drawing/2014/main" id="{73FBE3CC-1B74-3102-6FC7-0FB16FB504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45" name="Rectangle 161">
                <a:extLst>
                  <a:ext uri="{FF2B5EF4-FFF2-40B4-BE49-F238E27FC236}">
                    <a16:creationId xmlns:a16="http://schemas.microsoft.com/office/drawing/2014/main" id="{A4EEE54B-63D5-D743-D92F-FE24127C6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46" name="Rectangle 162">
                <a:extLst>
                  <a:ext uri="{FF2B5EF4-FFF2-40B4-BE49-F238E27FC236}">
                    <a16:creationId xmlns:a16="http://schemas.microsoft.com/office/drawing/2014/main" id="{7161D2F7-CED9-44B9-4DF3-78661EB9A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47" name="Rectangle 163">
                <a:extLst>
                  <a:ext uri="{FF2B5EF4-FFF2-40B4-BE49-F238E27FC236}">
                    <a16:creationId xmlns:a16="http://schemas.microsoft.com/office/drawing/2014/main" id="{AC6A806F-4D65-C75A-35DD-B95789DB2B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48" name="Rectangle 164">
                <a:extLst>
                  <a:ext uri="{FF2B5EF4-FFF2-40B4-BE49-F238E27FC236}">
                    <a16:creationId xmlns:a16="http://schemas.microsoft.com/office/drawing/2014/main" id="{4B36E5B6-D984-BB31-F763-CC913BA52D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49" name="Rectangle 165">
                <a:extLst>
                  <a:ext uri="{FF2B5EF4-FFF2-40B4-BE49-F238E27FC236}">
                    <a16:creationId xmlns:a16="http://schemas.microsoft.com/office/drawing/2014/main" id="{406A8AB5-6090-76B4-1AB4-18AB2AFF13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50" name="Rectangle 166">
                <a:extLst>
                  <a:ext uri="{FF2B5EF4-FFF2-40B4-BE49-F238E27FC236}">
                    <a16:creationId xmlns:a16="http://schemas.microsoft.com/office/drawing/2014/main" id="{FF1F2741-66A0-1550-1868-191146FBB3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51" name="Rectangle 167">
                <a:extLst>
                  <a:ext uri="{FF2B5EF4-FFF2-40B4-BE49-F238E27FC236}">
                    <a16:creationId xmlns:a16="http://schemas.microsoft.com/office/drawing/2014/main" id="{AC7CC25E-54CB-7F6C-AA1B-DB993849A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52" name="Rectangle 168">
                <a:extLst>
                  <a:ext uri="{FF2B5EF4-FFF2-40B4-BE49-F238E27FC236}">
                    <a16:creationId xmlns:a16="http://schemas.microsoft.com/office/drawing/2014/main" id="{20B9F20C-9E38-4D9F-F585-B22963B40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53" name="Rectangle 169">
                <a:extLst>
                  <a:ext uri="{FF2B5EF4-FFF2-40B4-BE49-F238E27FC236}">
                    <a16:creationId xmlns:a16="http://schemas.microsoft.com/office/drawing/2014/main" id="{4E88B0B4-559A-AD47-635E-CEC8B4B18E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54" name="Rectangle 170">
                <a:extLst>
                  <a:ext uri="{FF2B5EF4-FFF2-40B4-BE49-F238E27FC236}">
                    <a16:creationId xmlns:a16="http://schemas.microsoft.com/office/drawing/2014/main" id="{F5DFB9ED-82EE-1053-C5B9-269FFB24F3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55" name="Rectangle 171">
                <a:extLst>
                  <a:ext uri="{FF2B5EF4-FFF2-40B4-BE49-F238E27FC236}">
                    <a16:creationId xmlns:a16="http://schemas.microsoft.com/office/drawing/2014/main" id="{CD57D23A-3BF1-B7F4-AE88-4F335841ED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56" name="Rectangle 172">
                <a:extLst>
                  <a:ext uri="{FF2B5EF4-FFF2-40B4-BE49-F238E27FC236}">
                    <a16:creationId xmlns:a16="http://schemas.microsoft.com/office/drawing/2014/main" id="{7C60250B-3198-8B1D-5DD3-6807DC0B6C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57" name="Rectangle 173">
                <a:extLst>
                  <a:ext uri="{FF2B5EF4-FFF2-40B4-BE49-F238E27FC236}">
                    <a16:creationId xmlns:a16="http://schemas.microsoft.com/office/drawing/2014/main" id="{48BA8DF8-44D0-14C0-8939-AF70ECDF9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58" name="Rectangle 174">
                <a:extLst>
                  <a:ext uri="{FF2B5EF4-FFF2-40B4-BE49-F238E27FC236}">
                    <a16:creationId xmlns:a16="http://schemas.microsoft.com/office/drawing/2014/main" id="{FB0E8B41-29BA-4F22-6B7E-A2A6111244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59" name="Rectangle 175">
                <a:extLst>
                  <a:ext uri="{FF2B5EF4-FFF2-40B4-BE49-F238E27FC236}">
                    <a16:creationId xmlns:a16="http://schemas.microsoft.com/office/drawing/2014/main" id="{E10B70B9-F93C-8B0A-39CA-1301546E2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60" name="Rectangle 176">
                <a:extLst>
                  <a:ext uri="{FF2B5EF4-FFF2-40B4-BE49-F238E27FC236}">
                    <a16:creationId xmlns:a16="http://schemas.microsoft.com/office/drawing/2014/main" id="{E86E7EB9-3768-6A9B-4247-3F54AC4D3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61" name="Rectangle 177">
                <a:extLst>
                  <a:ext uri="{FF2B5EF4-FFF2-40B4-BE49-F238E27FC236}">
                    <a16:creationId xmlns:a16="http://schemas.microsoft.com/office/drawing/2014/main" id="{DDF32A4E-0B32-DC8C-B4B1-D8D5E5A196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62" name="Rectangle 178">
                <a:extLst>
                  <a:ext uri="{FF2B5EF4-FFF2-40B4-BE49-F238E27FC236}">
                    <a16:creationId xmlns:a16="http://schemas.microsoft.com/office/drawing/2014/main" id="{F7F37668-171A-3B6A-0E56-C087E04A8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63" name="Rectangle 179">
                <a:extLst>
                  <a:ext uri="{FF2B5EF4-FFF2-40B4-BE49-F238E27FC236}">
                    <a16:creationId xmlns:a16="http://schemas.microsoft.com/office/drawing/2014/main" id="{58A4B5BC-D926-5FA6-A032-687C0CAF77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64" name="Rectangle 180">
                <a:extLst>
                  <a:ext uri="{FF2B5EF4-FFF2-40B4-BE49-F238E27FC236}">
                    <a16:creationId xmlns:a16="http://schemas.microsoft.com/office/drawing/2014/main" id="{4E492045-0512-1A1D-DFEB-FE70A24C3E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78" name="Rectangle 181">
                <a:extLst>
                  <a:ext uri="{FF2B5EF4-FFF2-40B4-BE49-F238E27FC236}">
                    <a16:creationId xmlns:a16="http://schemas.microsoft.com/office/drawing/2014/main" id="{566FE0CB-73C2-8B78-D6A3-8D5136F033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79" name="Rectangle 182">
                <a:extLst>
                  <a:ext uri="{FF2B5EF4-FFF2-40B4-BE49-F238E27FC236}">
                    <a16:creationId xmlns:a16="http://schemas.microsoft.com/office/drawing/2014/main" id="{EB6A312E-B63E-8385-A673-08F30E7C16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80" name="Rectangle 183">
                <a:extLst>
                  <a:ext uri="{FF2B5EF4-FFF2-40B4-BE49-F238E27FC236}">
                    <a16:creationId xmlns:a16="http://schemas.microsoft.com/office/drawing/2014/main" id="{16B47ED2-423C-09BD-70AF-FA8E41ED6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81" name="Rectangle 184">
                <a:extLst>
                  <a:ext uri="{FF2B5EF4-FFF2-40B4-BE49-F238E27FC236}">
                    <a16:creationId xmlns:a16="http://schemas.microsoft.com/office/drawing/2014/main" id="{4623BDA8-3AFA-15AD-1404-C6D482DE06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87" name="Rectangle 185">
                <a:extLst>
                  <a:ext uri="{FF2B5EF4-FFF2-40B4-BE49-F238E27FC236}">
                    <a16:creationId xmlns:a16="http://schemas.microsoft.com/office/drawing/2014/main" id="{1DF828EE-50B7-8B06-AF75-9B2BEC382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88" name="Rectangle 186">
                <a:extLst>
                  <a:ext uri="{FF2B5EF4-FFF2-40B4-BE49-F238E27FC236}">
                    <a16:creationId xmlns:a16="http://schemas.microsoft.com/office/drawing/2014/main" id="{05D9EBAC-6911-8728-A24B-A19DA35F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89" name="Rectangle 187">
                <a:extLst>
                  <a:ext uri="{FF2B5EF4-FFF2-40B4-BE49-F238E27FC236}">
                    <a16:creationId xmlns:a16="http://schemas.microsoft.com/office/drawing/2014/main" id="{CEC57C45-A97D-458C-0687-FA8D7F5F8B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90" name="Rectangle 188">
                <a:extLst>
                  <a:ext uri="{FF2B5EF4-FFF2-40B4-BE49-F238E27FC236}">
                    <a16:creationId xmlns:a16="http://schemas.microsoft.com/office/drawing/2014/main" id="{97E5E644-5C71-7D07-709F-7148E6B22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91" name="Rectangle 189">
                <a:extLst>
                  <a:ext uri="{FF2B5EF4-FFF2-40B4-BE49-F238E27FC236}">
                    <a16:creationId xmlns:a16="http://schemas.microsoft.com/office/drawing/2014/main" id="{04FF8F6F-DCCA-587A-5D2F-7E5E99D35E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92" name="Rectangle 190">
                <a:extLst>
                  <a:ext uri="{FF2B5EF4-FFF2-40B4-BE49-F238E27FC236}">
                    <a16:creationId xmlns:a16="http://schemas.microsoft.com/office/drawing/2014/main" id="{58CE563D-41C7-E295-3ABB-F373B742E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93" name="Rectangle 191">
                <a:extLst>
                  <a:ext uri="{FF2B5EF4-FFF2-40B4-BE49-F238E27FC236}">
                    <a16:creationId xmlns:a16="http://schemas.microsoft.com/office/drawing/2014/main" id="{9C17E284-4CA4-918A-86A8-085D3BF375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94" name="Rectangle 192">
                <a:extLst>
                  <a:ext uri="{FF2B5EF4-FFF2-40B4-BE49-F238E27FC236}">
                    <a16:creationId xmlns:a16="http://schemas.microsoft.com/office/drawing/2014/main" id="{FBEAE566-ED01-3023-68B9-AC1F7BD20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95" name="Rectangle 193">
                <a:extLst>
                  <a:ext uri="{FF2B5EF4-FFF2-40B4-BE49-F238E27FC236}">
                    <a16:creationId xmlns:a16="http://schemas.microsoft.com/office/drawing/2014/main" id="{08CE4173-0D8B-1EDD-B6C3-FE0ACABAA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96" name="Rectangle 194">
                <a:extLst>
                  <a:ext uri="{FF2B5EF4-FFF2-40B4-BE49-F238E27FC236}">
                    <a16:creationId xmlns:a16="http://schemas.microsoft.com/office/drawing/2014/main" id="{6C4FF350-2D34-2B23-192C-3426D4CD77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97" name="Rectangle 195">
                <a:extLst>
                  <a:ext uri="{FF2B5EF4-FFF2-40B4-BE49-F238E27FC236}">
                    <a16:creationId xmlns:a16="http://schemas.microsoft.com/office/drawing/2014/main" id="{EA69FAD3-14D9-5599-C63F-345A9B7F6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98" name="Rectangle 196">
                <a:extLst>
                  <a:ext uri="{FF2B5EF4-FFF2-40B4-BE49-F238E27FC236}">
                    <a16:creationId xmlns:a16="http://schemas.microsoft.com/office/drawing/2014/main" id="{87E9542D-2957-965F-4C74-CA02AB159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199" name="Rectangle 197">
                <a:extLst>
                  <a:ext uri="{FF2B5EF4-FFF2-40B4-BE49-F238E27FC236}">
                    <a16:creationId xmlns:a16="http://schemas.microsoft.com/office/drawing/2014/main" id="{E40D0ADC-ABFB-8088-38A8-8F7C0D265C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00" name="Rectangle 198">
                <a:extLst>
                  <a:ext uri="{FF2B5EF4-FFF2-40B4-BE49-F238E27FC236}">
                    <a16:creationId xmlns:a16="http://schemas.microsoft.com/office/drawing/2014/main" id="{B731A1B4-46E0-1CBD-328F-222BA5AF9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01" name="Rectangle 199">
                <a:extLst>
                  <a:ext uri="{FF2B5EF4-FFF2-40B4-BE49-F238E27FC236}">
                    <a16:creationId xmlns:a16="http://schemas.microsoft.com/office/drawing/2014/main" id="{CBF2EE23-92B6-5A2C-49BE-9015A4E0D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02" name="Rectangle 200">
                <a:extLst>
                  <a:ext uri="{FF2B5EF4-FFF2-40B4-BE49-F238E27FC236}">
                    <a16:creationId xmlns:a16="http://schemas.microsoft.com/office/drawing/2014/main" id="{EF0A19FE-2E34-ACD4-8AC3-CB8E3DBE51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03" name="Rectangle 201">
                <a:extLst>
                  <a:ext uri="{FF2B5EF4-FFF2-40B4-BE49-F238E27FC236}">
                    <a16:creationId xmlns:a16="http://schemas.microsoft.com/office/drawing/2014/main" id="{EA17CE82-7BB0-7749-E313-29AD34E0FA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04" name="Rectangle 202">
                <a:extLst>
                  <a:ext uri="{FF2B5EF4-FFF2-40B4-BE49-F238E27FC236}">
                    <a16:creationId xmlns:a16="http://schemas.microsoft.com/office/drawing/2014/main" id="{7BE8809F-BFD3-1A68-1714-D38A1B179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05" name="Rectangle 203">
                <a:extLst>
                  <a:ext uri="{FF2B5EF4-FFF2-40B4-BE49-F238E27FC236}">
                    <a16:creationId xmlns:a16="http://schemas.microsoft.com/office/drawing/2014/main" id="{28540261-1986-F494-FC2E-BD92224036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06" name="Rectangle 204">
                <a:extLst>
                  <a:ext uri="{FF2B5EF4-FFF2-40B4-BE49-F238E27FC236}">
                    <a16:creationId xmlns:a16="http://schemas.microsoft.com/office/drawing/2014/main" id="{2AC8A21D-382C-209C-AA19-EF3A423A59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07" name="Rectangle 205">
                <a:extLst>
                  <a:ext uri="{FF2B5EF4-FFF2-40B4-BE49-F238E27FC236}">
                    <a16:creationId xmlns:a16="http://schemas.microsoft.com/office/drawing/2014/main" id="{4AC83707-085B-78BA-409A-080D6C422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08" name="Rectangle 206">
                <a:extLst>
                  <a:ext uri="{FF2B5EF4-FFF2-40B4-BE49-F238E27FC236}">
                    <a16:creationId xmlns:a16="http://schemas.microsoft.com/office/drawing/2014/main" id="{52D4847B-8EBE-ABEC-2145-1D15D5BCC1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09" name="Rectangle 207">
                <a:extLst>
                  <a:ext uri="{FF2B5EF4-FFF2-40B4-BE49-F238E27FC236}">
                    <a16:creationId xmlns:a16="http://schemas.microsoft.com/office/drawing/2014/main" id="{B31482F9-937E-9203-8914-CDEB1A0971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10" name="Rectangle 208">
                <a:extLst>
                  <a:ext uri="{FF2B5EF4-FFF2-40B4-BE49-F238E27FC236}">
                    <a16:creationId xmlns:a16="http://schemas.microsoft.com/office/drawing/2014/main" id="{33D77C12-0B8E-EDBD-16E1-8DF055B04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11" name="Rectangle 209">
                <a:extLst>
                  <a:ext uri="{FF2B5EF4-FFF2-40B4-BE49-F238E27FC236}">
                    <a16:creationId xmlns:a16="http://schemas.microsoft.com/office/drawing/2014/main" id="{478BC9FA-7CD0-9262-CFA5-7803A1452E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12" name="Rectangle 210">
                <a:extLst>
                  <a:ext uri="{FF2B5EF4-FFF2-40B4-BE49-F238E27FC236}">
                    <a16:creationId xmlns:a16="http://schemas.microsoft.com/office/drawing/2014/main" id="{0F79DED3-549C-2BAF-9174-6F57E6C11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13" name="Rectangle 211">
                <a:extLst>
                  <a:ext uri="{FF2B5EF4-FFF2-40B4-BE49-F238E27FC236}">
                    <a16:creationId xmlns:a16="http://schemas.microsoft.com/office/drawing/2014/main" id="{AFBFC7F8-B2DC-6693-26E9-4280BBC1A2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14" name="Rectangle 212">
                <a:extLst>
                  <a:ext uri="{FF2B5EF4-FFF2-40B4-BE49-F238E27FC236}">
                    <a16:creationId xmlns:a16="http://schemas.microsoft.com/office/drawing/2014/main" id="{B6E8F014-670A-27A4-796A-A08931C215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15" name="Rectangle 213">
                <a:extLst>
                  <a:ext uri="{FF2B5EF4-FFF2-40B4-BE49-F238E27FC236}">
                    <a16:creationId xmlns:a16="http://schemas.microsoft.com/office/drawing/2014/main" id="{DB67E4E4-C9F4-C03A-9F38-19E5892B79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16" name="Rectangle 214">
                <a:extLst>
                  <a:ext uri="{FF2B5EF4-FFF2-40B4-BE49-F238E27FC236}">
                    <a16:creationId xmlns:a16="http://schemas.microsoft.com/office/drawing/2014/main" id="{D215B05A-D096-ACA2-7736-15E418FA27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17" name="Rectangle 215">
                <a:extLst>
                  <a:ext uri="{FF2B5EF4-FFF2-40B4-BE49-F238E27FC236}">
                    <a16:creationId xmlns:a16="http://schemas.microsoft.com/office/drawing/2014/main" id="{D638F860-188D-B27C-41F2-1C262549C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18" name="Rectangle 216">
                <a:extLst>
                  <a:ext uri="{FF2B5EF4-FFF2-40B4-BE49-F238E27FC236}">
                    <a16:creationId xmlns:a16="http://schemas.microsoft.com/office/drawing/2014/main" id="{6A93E32C-8F51-EB87-8C48-C42FF62086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19" name="Rectangle 217">
                <a:extLst>
                  <a:ext uri="{FF2B5EF4-FFF2-40B4-BE49-F238E27FC236}">
                    <a16:creationId xmlns:a16="http://schemas.microsoft.com/office/drawing/2014/main" id="{0763683D-E0B8-DC69-0A35-9A32C7F6C4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20" name="Rectangle 218">
                <a:extLst>
                  <a:ext uri="{FF2B5EF4-FFF2-40B4-BE49-F238E27FC236}">
                    <a16:creationId xmlns:a16="http://schemas.microsoft.com/office/drawing/2014/main" id="{7F4BB813-186F-74CA-5A06-8442068F3C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21" name="Rectangle 219">
                <a:extLst>
                  <a:ext uri="{FF2B5EF4-FFF2-40B4-BE49-F238E27FC236}">
                    <a16:creationId xmlns:a16="http://schemas.microsoft.com/office/drawing/2014/main" id="{CCE59EE9-E72A-85FE-0CF4-99A80FB81F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22" name="Rectangle 220">
                <a:extLst>
                  <a:ext uri="{FF2B5EF4-FFF2-40B4-BE49-F238E27FC236}">
                    <a16:creationId xmlns:a16="http://schemas.microsoft.com/office/drawing/2014/main" id="{14316271-EA7D-7C59-AEFE-11AD91A50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23" name="Rectangle 221">
                <a:extLst>
                  <a:ext uri="{FF2B5EF4-FFF2-40B4-BE49-F238E27FC236}">
                    <a16:creationId xmlns:a16="http://schemas.microsoft.com/office/drawing/2014/main" id="{BDF29127-1DB5-007B-173D-6DF5D683C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24" name="Rectangle 222">
                <a:extLst>
                  <a:ext uri="{FF2B5EF4-FFF2-40B4-BE49-F238E27FC236}">
                    <a16:creationId xmlns:a16="http://schemas.microsoft.com/office/drawing/2014/main" id="{8E183D11-5B85-BEA0-54F0-B257059E1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25" name="Rectangle 223">
                <a:extLst>
                  <a:ext uri="{FF2B5EF4-FFF2-40B4-BE49-F238E27FC236}">
                    <a16:creationId xmlns:a16="http://schemas.microsoft.com/office/drawing/2014/main" id="{C0E819A9-AD2D-D4C3-7437-FD8DF0FCBC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26" name="Rectangle 224">
                <a:extLst>
                  <a:ext uri="{FF2B5EF4-FFF2-40B4-BE49-F238E27FC236}">
                    <a16:creationId xmlns:a16="http://schemas.microsoft.com/office/drawing/2014/main" id="{34015C17-3681-5600-E78A-B9B48F3BC6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27" name="Rectangle 225">
                <a:extLst>
                  <a:ext uri="{FF2B5EF4-FFF2-40B4-BE49-F238E27FC236}">
                    <a16:creationId xmlns:a16="http://schemas.microsoft.com/office/drawing/2014/main" id="{8C761BA8-A632-4254-1BD0-F331CADC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28" name="Rectangle 226">
                <a:extLst>
                  <a:ext uri="{FF2B5EF4-FFF2-40B4-BE49-F238E27FC236}">
                    <a16:creationId xmlns:a16="http://schemas.microsoft.com/office/drawing/2014/main" id="{A46A77F0-ED80-DEF2-22F4-3593C4EBEF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29" name="Rectangle 227">
                <a:extLst>
                  <a:ext uri="{FF2B5EF4-FFF2-40B4-BE49-F238E27FC236}">
                    <a16:creationId xmlns:a16="http://schemas.microsoft.com/office/drawing/2014/main" id="{1E41875E-A15B-C582-459C-F80847D85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230" name="Rectangle 228">
                <a:extLst>
                  <a:ext uri="{FF2B5EF4-FFF2-40B4-BE49-F238E27FC236}">
                    <a16:creationId xmlns:a16="http://schemas.microsoft.com/office/drawing/2014/main" id="{FBC02848-87C0-1401-D681-F7C789B217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9F56518C-B6FC-E728-1E79-BC0A53D4EE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id="{06E7624A-C6C6-C5D7-285E-3D8EB05224F0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32" name="任意多边形: 形状 231">
            <a:extLst>
              <a:ext uri="{FF2B5EF4-FFF2-40B4-BE49-F238E27FC236}">
                <a16:creationId xmlns:a16="http://schemas.microsoft.com/office/drawing/2014/main" id="{B49264D8-EBD2-4213-FC11-DB5A4A160550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2DF5332B-D312-7D7A-514D-CDBBECE358C1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素材集市酷方体" panose="02010600010101010101" pitchFamily="2" charset="-122"/>
              <a:ea typeface="素材集市酷方体" panose="02010600010101010101" pitchFamily="2" charset="-122"/>
              <a:cs typeface="阿里巴巴普惠体 2.0 115 Black" panose="00020600040101010101" pitchFamily="18" charset="-122"/>
            </a:endParaRPr>
          </a:p>
        </p:txBody>
      </p:sp>
      <p:pic>
        <p:nvPicPr>
          <p:cNvPr id="236" name="图片 235" descr="QR 代码&#10;&#10;描述已自动生成">
            <a:extLst>
              <a:ext uri="{FF2B5EF4-FFF2-40B4-BE49-F238E27FC236}">
                <a16:creationId xmlns:a16="http://schemas.microsoft.com/office/drawing/2014/main" id="{3913DFAE-DB38-5BB4-252E-CA12230DE67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758" y="675414"/>
            <a:ext cx="1821910" cy="182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DCAAED-8EB5-7497-8AB2-6F4E93E0B1ED}"/>
              </a:ext>
            </a:extLst>
          </p:cNvPr>
          <p:cNvSpPr/>
          <p:nvPr/>
        </p:nvSpPr>
        <p:spPr>
          <a:xfrm>
            <a:off x="723900" y="4817094"/>
            <a:ext cx="39805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choas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‘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超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24FDCD7-A81C-C199-9E60-295EB2D322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082" y="4317592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046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537FA066-FA7B-A92A-4BAB-EBB07E128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6164" y="1525978"/>
            <a:ext cx="5559672" cy="4169753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13A7125-CF8B-F900-E1DE-FA1E6A9FC21B}"/>
              </a:ext>
            </a:extLst>
          </p:cNvPr>
          <p:cNvSpPr/>
          <p:nvPr/>
        </p:nvSpPr>
        <p:spPr>
          <a:xfrm rot="628860" flipH="1">
            <a:off x="9195940" y="4554757"/>
            <a:ext cx="3153800" cy="2611885"/>
          </a:xfrm>
          <a:custGeom>
            <a:avLst/>
            <a:gdLst>
              <a:gd name="connsiteX0" fmla="*/ 375254 w 3153800"/>
              <a:gd name="connsiteY0" fmla="*/ 0 h 2611885"/>
              <a:gd name="connsiteX1" fmla="*/ 0 w 3153800"/>
              <a:gd name="connsiteY1" fmla="*/ 2028445 h 2611885"/>
              <a:gd name="connsiteX2" fmla="*/ 3153800 w 3153800"/>
              <a:gd name="connsiteY2" fmla="*/ 2611885 h 2611885"/>
              <a:gd name="connsiteX3" fmla="*/ 3092790 w 3153800"/>
              <a:gd name="connsiteY3" fmla="*/ 2540394 h 2611885"/>
              <a:gd name="connsiteX4" fmla="*/ 2728853 w 3153800"/>
              <a:gd name="connsiteY4" fmla="*/ 2254335 h 2611885"/>
              <a:gd name="connsiteX5" fmla="*/ 1077238 w 3153800"/>
              <a:gd name="connsiteY5" fmla="*/ 1418714 h 2611885"/>
              <a:gd name="connsiteX6" fmla="*/ 521935 w 3153800"/>
              <a:gd name="connsiteY6" fmla="*/ 157954 h 261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3800" h="2611885">
                <a:moveTo>
                  <a:pt x="375254" y="0"/>
                </a:moveTo>
                <a:lnTo>
                  <a:pt x="0" y="2028445"/>
                </a:lnTo>
                <a:lnTo>
                  <a:pt x="3153800" y="2611885"/>
                </a:lnTo>
                <a:lnTo>
                  <a:pt x="3092790" y="2540394"/>
                </a:lnTo>
                <a:cubicBezTo>
                  <a:pt x="2988754" y="2431412"/>
                  <a:pt x="2869452" y="2333069"/>
                  <a:pt x="2728853" y="2254335"/>
                </a:cubicBezTo>
                <a:cubicBezTo>
                  <a:pt x="2185845" y="1950948"/>
                  <a:pt x="1329583" y="1968579"/>
                  <a:pt x="1077238" y="1418714"/>
                </a:cubicBezTo>
                <a:cubicBezTo>
                  <a:pt x="876873" y="981327"/>
                  <a:pt x="817079" y="534296"/>
                  <a:pt x="521935" y="157954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79" name="组合 标题组">
            <a:extLst>
              <a:ext uri="{FF2B5EF4-FFF2-40B4-BE49-F238E27FC236}">
                <a16:creationId xmlns:a16="http://schemas.microsoft.com/office/drawing/2014/main" id="{7ED2A306-C447-4CDA-8675-6AEAA1F4A6C1}"/>
              </a:ext>
            </a:extLst>
          </p:cNvPr>
          <p:cNvGrpSpPr/>
          <p:nvPr/>
        </p:nvGrpSpPr>
        <p:grpSpPr>
          <a:xfrm>
            <a:off x="3523544" y="469854"/>
            <a:ext cx="5156200" cy="1174101"/>
            <a:chOff x="3517900" y="350849"/>
            <a:chExt cx="5156200" cy="1174101"/>
          </a:xfrm>
        </p:grpSpPr>
        <p:sp>
          <p:nvSpPr>
            <p:cNvPr id="82" name="梯形 81">
              <a:extLst>
                <a:ext uri="{FF2B5EF4-FFF2-40B4-BE49-F238E27FC236}">
                  <a16:creationId xmlns:a16="http://schemas.microsoft.com/office/drawing/2014/main" id="{8E835ADF-17E3-43F1-824D-AD5C395FAC05}"/>
                </a:ext>
              </a:extLst>
            </p:cNvPr>
            <p:cNvSpPr/>
            <p:nvPr/>
          </p:nvSpPr>
          <p:spPr>
            <a:xfrm rot="10800000">
              <a:off x="3517900" y="350849"/>
              <a:ext cx="5156200" cy="1174101"/>
            </a:xfrm>
            <a:prstGeom prst="trapezoid">
              <a:avLst>
                <a:gd name="adj" fmla="val 6107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7A7D06B-5DF9-4B72-856C-4AAAF7EF00B5}"/>
                </a:ext>
              </a:extLst>
            </p:cNvPr>
            <p:cNvSpPr txBox="1"/>
            <p:nvPr/>
          </p:nvSpPr>
          <p:spPr>
            <a:xfrm>
              <a:off x="5669601" y="535916"/>
              <a:ext cx="852798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阿里巴巴普惠体 2.0 55 Regular" panose="00020600040101010101" pitchFamily="18" charset="-122"/>
                  <a:sym typeface="+mn-lt"/>
                </a:rPr>
                <a:t>目录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190500" dist="76200" sx="102000" sy="102000" algn="ctr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E63B60E-DF4A-3830-6FF5-A71766224AC5}"/>
                </a:ext>
              </a:extLst>
            </p:cNvPr>
            <p:cNvSpPr txBox="1"/>
            <p:nvPr/>
          </p:nvSpPr>
          <p:spPr>
            <a:xfrm>
              <a:off x="5196715" y="1043263"/>
              <a:ext cx="1798570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素材集市酷方体" panose="02010600010101010101" pitchFamily="2" charset="-122"/>
                  <a:ea typeface="素材集市酷方体" panose="02010600010101010101" pitchFamily="2" charset="-122"/>
                  <a:cs typeface="阿里巴巴普惠体 2.0 55 Regular" panose="00020600040101010101" pitchFamily="18" charset="-122"/>
                  <a:sym typeface="+mn-lt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190500" dist="76200" sx="102000" sy="102000" algn="ctr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素材集市酷方体" panose="02010600010101010101" pitchFamily="2" charset="-122"/>
                <a:ea typeface="素材集市酷方体" panose="02010600010101010101" pitchFamily="2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A07019A-DF3B-4466-9BAC-FBC812F0A4D5}"/>
              </a:ext>
            </a:extLst>
          </p:cNvPr>
          <p:cNvGrpSpPr/>
          <p:nvPr/>
        </p:nvGrpSpPr>
        <p:grpSpPr>
          <a:xfrm>
            <a:off x="1488846" y="2082581"/>
            <a:ext cx="3637253" cy="1357122"/>
            <a:chOff x="785473" y="1713683"/>
            <a:chExt cx="4957485" cy="135712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C629660-ADBC-4BA7-AA9D-ADAA297CD015}"/>
                </a:ext>
              </a:extLst>
            </p:cNvPr>
            <p:cNvGrpSpPr/>
            <p:nvPr/>
          </p:nvGrpSpPr>
          <p:grpSpPr>
            <a:xfrm>
              <a:off x="785473" y="1713683"/>
              <a:ext cx="4957485" cy="1357122"/>
              <a:chOff x="785473" y="1713683"/>
              <a:chExt cx="4957485" cy="1357122"/>
            </a:xfrm>
            <a:solidFill>
              <a:schemeClr val="bg1"/>
            </a:solidFill>
            <a:effectLst>
              <a:outerShdw blurRad="190500" dist="76200" dir="5400000" sx="102000" sy="102000" algn="ctr" rotWithShape="0">
                <a:schemeClr val="accent1">
                  <a:alpha val="25000"/>
                </a:schemeClr>
              </a:outerShdw>
            </a:effectLst>
          </p:grpSpPr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9DC0686C-1980-4947-9B67-2C6E6646A0A8}"/>
                  </a:ext>
                </a:extLst>
              </p:cNvPr>
              <p:cNvSpPr/>
              <p:nvPr/>
            </p:nvSpPr>
            <p:spPr>
              <a:xfrm>
                <a:off x="785473" y="1713683"/>
                <a:ext cx="4957485" cy="1174101"/>
              </a:xfrm>
              <a:prstGeom prst="roundRect">
                <a:avLst>
                  <a:gd name="adj" fmla="val 433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9pPr>
              </a:lstStyle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BF8C0D87-B691-4810-9D8D-F6061E74A22C}"/>
                  </a:ext>
                </a:extLst>
              </p:cNvPr>
              <p:cNvSpPr/>
              <p:nvPr/>
            </p:nvSpPr>
            <p:spPr>
              <a:xfrm flipV="1">
                <a:off x="4593059" y="2781660"/>
                <a:ext cx="358605" cy="289145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A500E62-44DF-4A59-8A91-C93C98119E69}"/>
                </a:ext>
              </a:extLst>
            </p:cNvPr>
            <p:cNvSpPr txBox="1"/>
            <p:nvPr/>
          </p:nvSpPr>
          <p:spPr>
            <a:xfrm>
              <a:off x="1729782" y="2030306"/>
              <a:ext cx="1054932" cy="55765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rPr>
                <a:t>01</a:t>
              </a:r>
              <a:endParaRPr lang="zh-CN" altLang="zh-CN" sz="32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7EEEF72-5275-4CF7-B672-64964D8DF4D9}"/>
                </a:ext>
              </a:extLst>
            </p:cNvPr>
            <p:cNvSpPr txBox="1"/>
            <p:nvPr/>
          </p:nvSpPr>
          <p:spPr>
            <a:xfrm>
              <a:off x="2612886" y="2064098"/>
              <a:ext cx="215285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zh-CN" altLang="en-US" sz="28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标题文本</a:t>
              </a: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01F5016-6351-25EF-EEE3-E46080D0472F}"/>
              </a:ext>
            </a:extLst>
          </p:cNvPr>
          <p:cNvSpPr/>
          <p:nvPr/>
        </p:nvSpPr>
        <p:spPr>
          <a:xfrm rot="6553616">
            <a:off x="-268937" y="-318426"/>
            <a:ext cx="2220731" cy="2056490"/>
          </a:xfrm>
          <a:custGeom>
            <a:avLst/>
            <a:gdLst>
              <a:gd name="connsiteX0" fmla="*/ 717230 w 2220731"/>
              <a:gd name="connsiteY0" fmla="*/ 2056490 h 2056490"/>
              <a:gd name="connsiteX1" fmla="*/ 0 w 2220731"/>
              <a:gd name="connsiteY1" fmla="*/ 0 h 2056490"/>
              <a:gd name="connsiteX2" fmla="*/ 100958 w 2220731"/>
              <a:gd name="connsiteY2" fmla="*/ 3249 h 2056490"/>
              <a:gd name="connsiteX3" fmla="*/ 826622 w 2220731"/>
              <a:gd name="connsiteY3" fmla="*/ 210914 h 2056490"/>
              <a:gd name="connsiteX4" fmla="*/ 1338375 w 2220731"/>
              <a:gd name="connsiteY4" fmla="*/ 1085109 h 2056490"/>
              <a:gd name="connsiteX5" fmla="*/ 2117328 w 2220731"/>
              <a:gd name="connsiteY5" fmla="*/ 1484148 h 2056490"/>
              <a:gd name="connsiteX6" fmla="*/ 2220731 w 2220731"/>
              <a:gd name="connsiteY6" fmla="*/ 1532123 h 2056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0731" h="2056490">
                <a:moveTo>
                  <a:pt x="717230" y="2056490"/>
                </a:moveTo>
                <a:lnTo>
                  <a:pt x="0" y="0"/>
                </a:lnTo>
                <a:lnTo>
                  <a:pt x="100958" y="3249"/>
                </a:lnTo>
                <a:cubicBezTo>
                  <a:pt x="364986" y="22647"/>
                  <a:pt x="623840" y="79042"/>
                  <a:pt x="826622" y="210914"/>
                </a:cubicBezTo>
                <a:cubicBezTo>
                  <a:pt x="1184004" y="442712"/>
                  <a:pt x="1193367" y="768564"/>
                  <a:pt x="1338375" y="1085109"/>
                </a:cubicBezTo>
                <a:cubicBezTo>
                  <a:pt x="1458223" y="1346263"/>
                  <a:pt x="1829044" y="1371580"/>
                  <a:pt x="2117328" y="1484148"/>
                </a:cubicBezTo>
                <a:lnTo>
                  <a:pt x="2220731" y="1532123"/>
                </a:ln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54CCBAA8-D368-64DB-460B-EFB42F08B5B0}"/>
              </a:ext>
            </a:extLst>
          </p:cNvPr>
          <p:cNvGrpSpPr/>
          <p:nvPr/>
        </p:nvGrpSpPr>
        <p:grpSpPr>
          <a:xfrm>
            <a:off x="7370811" y="2046032"/>
            <a:ext cx="3637253" cy="1430221"/>
            <a:chOff x="785473" y="1713683"/>
            <a:chExt cx="4957485" cy="1430221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350CD35A-1613-6672-685E-5143951ECAF2}"/>
                </a:ext>
              </a:extLst>
            </p:cNvPr>
            <p:cNvGrpSpPr/>
            <p:nvPr/>
          </p:nvGrpSpPr>
          <p:grpSpPr>
            <a:xfrm>
              <a:off x="785473" y="1713683"/>
              <a:ext cx="4957485" cy="1430221"/>
              <a:chOff x="785473" y="1713683"/>
              <a:chExt cx="4957485" cy="1430221"/>
            </a:xfrm>
            <a:solidFill>
              <a:schemeClr val="bg1"/>
            </a:solidFill>
            <a:effectLst>
              <a:outerShdw blurRad="190500" dist="76200" dir="5400000" sx="102000" sy="102000" algn="ctr" rotWithShape="0">
                <a:schemeClr val="accent1">
                  <a:alpha val="25000"/>
                </a:schemeClr>
              </a:outerShdw>
            </a:effectLst>
          </p:grpSpPr>
          <p:sp>
            <p:nvSpPr>
              <p:cNvPr id="141" name="矩形: 圆角 140">
                <a:extLst>
                  <a:ext uri="{FF2B5EF4-FFF2-40B4-BE49-F238E27FC236}">
                    <a16:creationId xmlns:a16="http://schemas.microsoft.com/office/drawing/2014/main" id="{F89FED2B-B80A-78DC-C0C7-FDC56FC96DCE}"/>
                  </a:ext>
                </a:extLst>
              </p:cNvPr>
              <p:cNvSpPr/>
              <p:nvPr/>
            </p:nvSpPr>
            <p:spPr>
              <a:xfrm>
                <a:off x="785473" y="1713683"/>
                <a:ext cx="4957485" cy="1174101"/>
              </a:xfrm>
              <a:prstGeom prst="roundRect">
                <a:avLst>
                  <a:gd name="adj" fmla="val 433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9pPr>
              </a:lstStyle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142" name="等腰三角形 141">
                <a:extLst>
                  <a:ext uri="{FF2B5EF4-FFF2-40B4-BE49-F238E27FC236}">
                    <a16:creationId xmlns:a16="http://schemas.microsoft.com/office/drawing/2014/main" id="{307218F1-59C6-C62F-25C9-F86A591F8D26}"/>
                  </a:ext>
                </a:extLst>
              </p:cNvPr>
              <p:cNvSpPr/>
              <p:nvPr/>
            </p:nvSpPr>
            <p:spPr>
              <a:xfrm flipH="1" flipV="1">
                <a:off x="1670138" y="2854759"/>
                <a:ext cx="358606" cy="289145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408B91EF-92B8-22FD-D499-D84925FC9EFF}"/>
                </a:ext>
              </a:extLst>
            </p:cNvPr>
            <p:cNvSpPr txBox="1"/>
            <p:nvPr/>
          </p:nvSpPr>
          <p:spPr>
            <a:xfrm>
              <a:off x="1729782" y="2030306"/>
              <a:ext cx="1054932" cy="55765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rPr>
                <a:t>02</a:t>
              </a:r>
              <a:endParaRPr lang="zh-CN" altLang="zh-CN" sz="32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1A20FB61-2405-307C-6CA9-C2C638B75DA9}"/>
                </a:ext>
              </a:extLst>
            </p:cNvPr>
            <p:cNvSpPr txBox="1"/>
            <p:nvPr/>
          </p:nvSpPr>
          <p:spPr>
            <a:xfrm>
              <a:off x="2612886" y="2064098"/>
              <a:ext cx="2152854" cy="48795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zh-CN" altLang="en-US" sz="28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标题文本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90758AA1-B8D6-0090-47C0-418FC44B6ED6}"/>
              </a:ext>
            </a:extLst>
          </p:cNvPr>
          <p:cNvGrpSpPr/>
          <p:nvPr/>
        </p:nvGrpSpPr>
        <p:grpSpPr>
          <a:xfrm>
            <a:off x="1488846" y="4504193"/>
            <a:ext cx="3637253" cy="1353366"/>
            <a:chOff x="785473" y="1534418"/>
            <a:chExt cx="4957485" cy="1353366"/>
          </a:xfrm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CA89E60F-8B8F-B47C-2298-3DF32271125D}"/>
                </a:ext>
              </a:extLst>
            </p:cNvPr>
            <p:cNvGrpSpPr/>
            <p:nvPr/>
          </p:nvGrpSpPr>
          <p:grpSpPr>
            <a:xfrm>
              <a:off x="785473" y="1534418"/>
              <a:ext cx="4957485" cy="1353366"/>
              <a:chOff x="785473" y="1534418"/>
              <a:chExt cx="4957485" cy="1353366"/>
            </a:xfrm>
            <a:solidFill>
              <a:schemeClr val="bg1"/>
            </a:solidFill>
            <a:effectLst>
              <a:outerShdw blurRad="190500" dist="76200" dir="5400000" sx="102000" sy="102000" algn="ctr" rotWithShape="0">
                <a:schemeClr val="accent1">
                  <a:alpha val="25000"/>
                </a:schemeClr>
              </a:outerShdw>
            </a:effectLst>
          </p:grpSpPr>
          <p:sp>
            <p:nvSpPr>
              <p:cNvPr id="168" name="矩形: 圆角 167">
                <a:extLst>
                  <a:ext uri="{FF2B5EF4-FFF2-40B4-BE49-F238E27FC236}">
                    <a16:creationId xmlns:a16="http://schemas.microsoft.com/office/drawing/2014/main" id="{2231DA0F-BB0E-B57E-A10A-16050FC13819}"/>
                  </a:ext>
                </a:extLst>
              </p:cNvPr>
              <p:cNvSpPr/>
              <p:nvPr/>
            </p:nvSpPr>
            <p:spPr>
              <a:xfrm>
                <a:off x="785473" y="1713683"/>
                <a:ext cx="4957485" cy="1174101"/>
              </a:xfrm>
              <a:prstGeom prst="roundRect">
                <a:avLst>
                  <a:gd name="adj" fmla="val 433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9pPr>
              </a:lstStyle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170" name="等腰三角形 169">
                <a:extLst>
                  <a:ext uri="{FF2B5EF4-FFF2-40B4-BE49-F238E27FC236}">
                    <a16:creationId xmlns:a16="http://schemas.microsoft.com/office/drawing/2014/main" id="{468EAFB6-494E-4B31-5CC1-647EE3C6FD17}"/>
                  </a:ext>
                </a:extLst>
              </p:cNvPr>
              <p:cNvSpPr/>
              <p:nvPr/>
            </p:nvSpPr>
            <p:spPr>
              <a:xfrm>
                <a:off x="4760415" y="1534418"/>
                <a:ext cx="331277" cy="289145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2DD32FBD-516B-345C-FF73-E2581856BA19}"/>
                </a:ext>
              </a:extLst>
            </p:cNvPr>
            <p:cNvSpPr txBox="1"/>
            <p:nvPr/>
          </p:nvSpPr>
          <p:spPr>
            <a:xfrm>
              <a:off x="1729782" y="2030306"/>
              <a:ext cx="1054932" cy="55765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rPr>
                <a:t>03</a:t>
              </a:r>
              <a:endParaRPr lang="zh-CN" altLang="zh-CN" sz="32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B5CDF9AE-2A15-8C02-EF0E-80625F15B4AB}"/>
                </a:ext>
              </a:extLst>
            </p:cNvPr>
            <p:cNvSpPr txBox="1"/>
            <p:nvPr/>
          </p:nvSpPr>
          <p:spPr>
            <a:xfrm>
              <a:off x="2612886" y="2064098"/>
              <a:ext cx="2152854" cy="48795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zh-CN" altLang="en-US" sz="28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标题文本</a:t>
              </a:r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E3B94E90-91DA-7C10-4A09-97D0DE6B409F}"/>
              </a:ext>
            </a:extLst>
          </p:cNvPr>
          <p:cNvGrpSpPr/>
          <p:nvPr/>
        </p:nvGrpSpPr>
        <p:grpSpPr>
          <a:xfrm>
            <a:off x="7370811" y="4474545"/>
            <a:ext cx="3637253" cy="1412662"/>
            <a:chOff x="785473" y="1475122"/>
            <a:chExt cx="4957485" cy="1412662"/>
          </a:xfrm>
        </p:grpSpPr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778AD6CD-1875-E471-823B-DB0C38AC4232}"/>
                </a:ext>
              </a:extLst>
            </p:cNvPr>
            <p:cNvGrpSpPr/>
            <p:nvPr/>
          </p:nvGrpSpPr>
          <p:grpSpPr>
            <a:xfrm>
              <a:off x="785473" y="1475122"/>
              <a:ext cx="4957485" cy="1412662"/>
              <a:chOff x="785473" y="1475122"/>
              <a:chExt cx="4957485" cy="1412662"/>
            </a:xfrm>
            <a:solidFill>
              <a:schemeClr val="bg1"/>
            </a:solidFill>
            <a:effectLst>
              <a:outerShdw blurRad="190500" dist="76200" dir="5400000" sx="102000" sy="102000" algn="ctr" rotWithShape="0">
                <a:schemeClr val="accent1">
                  <a:alpha val="25000"/>
                </a:schemeClr>
              </a:outerShdw>
            </a:effectLst>
          </p:grpSpPr>
          <p:sp>
            <p:nvSpPr>
              <p:cNvPr id="181" name="矩形: 圆角 180">
                <a:extLst>
                  <a:ext uri="{FF2B5EF4-FFF2-40B4-BE49-F238E27FC236}">
                    <a16:creationId xmlns:a16="http://schemas.microsoft.com/office/drawing/2014/main" id="{9D228AF5-C89B-13E3-24F2-4B10A2166CC0}"/>
                  </a:ext>
                </a:extLst>
              </p:cNvPr>
              <p:cNvSpPr/>
              <p:nvPr/>
            </p:nvSpPr>
            <p:spPr>
              <a:xfrm>
                <a:off x="785473" y="1713683"/>
                <a:ext cx="4957485" cy="1174101"/>
              </a:xfrm>
              <a:prstGeom prst="roundRect">
                <a:avLst>
                  <a:gd name="adj" fmla="val 433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1pPr>
                <a:lvl2pPr marL="457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2pPr>
                <a:lvl3pPr marL="914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3pPr>
                <a:lvl4pPr marL="1371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4pPr>
                <a:lvl5pPr marL="18288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5pPr>
                <a:lvl6pPr marL="22860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6pPr>
                <a:lvl7pPr marL="27432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7pPr>
                <a:lvl8pPr marL="32004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8pPr>
                <a:lvl9pPr marL="3657600" marR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sz="1800" b="0" i="0" u="none" strike="noStrike" kern="1200" cap="none" spc="0" normalizeH="0" baseline="0" noProof="0">
                    <a:solidFill>
                      <a:schemeClr val="lt1"/>
                    </a:solidFill>
                    <a:uLnTx/>
                    <a:uFillTx/>
                    <a:latin typeface="等线" panose="020F0502020204030204"/>
                    <a:ea typeface="Arial" pitchFamily="34" charset="0"/>
                    <a:cs typeface="Arial" pitchFamily="34" charset="0"/>
                    <a:sym typeface="Wingdings"/>
                  </a:defRPr>
                </a:lvl9pPr>
              </a:lstStyle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182" name="等腰三角形 181">
                <a:extLst>
                  <a:ext uri="{FF2B5EF4-FFF2-40B4-BE49-F238E27FC236}">
                    <a16:creationId xmlns:a16="http://schemas.microsoft.com/office/drawing/2014/main" id="{BA6E3F5C-F0ED-2263-58E3-01C112564022}"/>
                  </a:ext>
                </a:extLst>
              </p:cNvPr>
              <p:cNvSpPr/>
              <p:nvPr/>
            </p:nvSpPr>
            <p:spPr>
              <a:xfrm flipH="1">
                <a:off x="1689015" y="1475122"/>
                <a:ext cx="358606" cy="289145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F1C24945-B960-45DE-2DBF-E94D9B4EA263}"/>
                </a:ext>
              </a:extLst>
            </p:cNvPr>
            <p:cNvSpPr txBox="1"/>
            <p:nvPr/>
          </p:nvSpPr>
          <p:spPr>
            <a:xfrm>
              <a:off x="1729782" y="2030306"/>
              <a:ext cx="1054932" cy="55765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E86E1">
                          <a:lumMod val="60000"/>
                          <a:lumOff val="40000"/>
                        </a:srgbClr>
                      </a:gs>
                      <a:gs pos="100000">
                        <a:srgbClr val="0E86E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rPr>
                <a:t>04</a:t>
              </a:r>
              <a:endParaRPr lang="zh-CN" altLang="zh-CN" sz="32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A82B2F0F-2F7D-DB16-2068-61730FA85030}"/>
                </a:ext>
              </a:extLst>
            </p:cNvPr>
            <p:cNvSpPr txBox="1"/>
            <p:nvPr/>
          </p:nvSpPr>
          <p:spPr>
            <a:xfrm>
              <a:off x="2612886" y="2064098"/>
              <a:ext cx="2152854" cy="48795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zh-CN" altLang="en-US" sz="28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8882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01FFEE3-424B-83C0-15DD-42DDA27FCCA8}"/>
              </a:ext>
            </a:extLst>
          </p:cNvPr>
          <p:cNvSpPr/>
          <p:nvPr/>
        </p:nvSpPr>
        <p:spPr>
          <a:xfrm rot="15046384" flipH="1">
            <a:off x="9689322" y="-500148"/>
            <a:ext cx="3010536" cy="2846922"/>
          </a:xfrm>
          <a:custGeom>
            <a:avLst/>
            <a:gdLst>
              <a:gd name="connsiteX0" fmla="*/ 991565 w 3010536"/>
              <a:gd name="connsiteY0" fmla="*/ 2846922 h 2846922"/>
              <a:gd name="connsiteX1" fmla="*/ 0 w 3010536"/>
              <a:gd name="connsiteY1" fmla="*/ 3839 h 2846922"/>
              <a:gd name="connsiteX2" fmla="*/ 133696 w 3010536"/>
              <a:gd name="connsiteY2" fmla="*/ 30 h 2846922"/>
              <a:gd name="connsiteX3" fmla="*/ 1123227 w 3010536"/>
              <a:gd name="connsiteY3" fmla="*/ 216187 h 2846922"/>
              <a:gd name="connsiteX4" fmla="*/ 1634980 w 3010536"/>
              <a:gd name="connsiteY4" fmla="*/ 1090382 h 2846922"/>
              <a:gd name="connsiteX5" fmla="*/ 2531458 w 3010536"/>
              <a:gd name="connsiteY5" fmla="*/ 1543948 h 2846922"/>
              <a:gd name="connsiteX6" fmla="*/ 2876824 w 3010536"/>
              <a:gd name="connsiteY6" fmla="*/ 1889138 h 2846922"/>
              <a:gd name="connsiteX7" fmla="*/ 3004001 w 3010536"/>
              <a:gd name="connsiteY7" fmla="*/ 2124488 h 2846922"/>
              <a:gd name="connsiteX8" fmla="*/ 3010536 w 3010536"/>
              <a:gd name="connsiteY8" fmla="*/ 2142777 h 284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0536" h="2846922">
                <a:moveTo>
                  <a:pt x="991565" y="2846922"/>
                </a:moveTo>
                <a:lnTo>
                  <a:pt x="0" y="3839"/>
                </a:lnTo>
                <a:lnTo>
                  <a:pt x="133696" y="30"/>
                </a:lnTo>
                <a:cubicBezTo>
                  <a:pt x="482791" y="-1290"/>
                  <a:pt x="852851" y="40357"/>
                  <a:pt x="1123227" y="216187"/>
                </a:cubicBezTo>
                <a:cubicBezTo>
                  <a:pt x="1480609" y="447986"/>
                  <a:pt x="1489972" y="773837"/>
                  <a:pt x="1634980" y="1090382"/>
                </a:cubicBezTo>
                <a:cubicBezTo>
                  <a:pt x="1771950" y="1388843"/>
                  <a:pt x="2236719" y="1379273"/>
                  <a:pt x="2531458" y="1543948"/>
                </a:cubicBezTo>
                <a:cubicBezTo>
                  <a:pt x="2684088" y="1629421"/>
                  <a:pt x="2790482" y="1757465"/>
                  <a:pt x="2876824" y="1889138"/>
                </a:cubicBezTo>
                <a:cubicBezTo>
                  <a:pt x="2926293" y="1964133"/>
                  <a:pt x="2970762" y="2043230"/>
                  <a:pt x="3004001" y="2124488"/>
                </a:cubicBezTo>
                <a:lnTo>
                  <a:pt x="3010536" y="2142777"/>
                </a:ln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681" name="组合 680">
            <a:extLst>
              <a:ext uri="{FF2B5EF4-FFF2-40B4-BE49-F238E27FC236}">
                <a16:creationId xmlns:a16="http://schemas.microsoft.com/office/drawing/2014/main" id="{78EC8D1A-FB3D-CC4E-4697-8B17DDCE07E3}"/>
              </a:ext>
            </a:extLst>
          </p:cNvPr>
          <p:cNvGrpSpPr/>
          <p:nvPr/>
        </p:nvGrpSpPr>
        <p:grpSpPr>
          <a:xfrm>
            <a:off x="6341484" y="2368434"/>
            <a:ext cx="4693593" cy="1771597"/>
            <a:chOff x="6440334" y="2604963"/>
            <a:chExt cx="4693593" cy="1771597"/>
          </a:xfrm>
        </p:grpSpPr>
        <p:sp>
          <p:nvSpPr>
            <p:cNvPr id="675" name="文本框 674">
              <a:extLst>
                <a:ext uri="{FF2B5EF4-FFF2-40B4-BE49-F238E27FC236}">
                  <a16:creationId xmlns:a16="http://schemas.microsoft.com/office/drawing/2014/main" id="{3AA71221-07ED-48CE-4EAC-DD623831E933}"/>
                </a:ext>
              </a:extLst>
            </p:cNvPr>
            <p:cNvSpPr txBox="1"/>
            <p:nvPr/>
          </p:nvSpPr>
          <p:spPr>
            <a:xfrm>
              <a:off x="6440334" y="3360897"/>
              <a:ext cx="4693593" cy="101566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r>
                <a:rPr lang="zh-CN" altLang="en-US" sz="6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lumMod val="8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请在输入标题</a:t>
              </a:r>
            </a:p>
          </p:txBody>
        </p:sp>
        <p:grpSp>
          <p:nvGrpSpPr>
            <p:cNvPr id="676" name="组合 675">
              <a:extLst>
                <a:ext uri="{FF2B5EF4-FFF2-40B4-BE49-F238E27FC236}">
                  <a16:creationId xmlns:a16="http://schemas.microsoft.com/office/drawing/2014/main" id="{72EE5DD9-4D3E-2811-E7E3-1E00124B0AF7}"/>
                </a:ext>
              </a:extLst>
            </p:cNvPr>
            <p:cNvGrpSpPr/>
            <p:nvPr/>
          </p:nvGrpSpPr>
          <p:grpSpPr>
            <a:xfrm>
              <a:off x="8381648" y="2604963"/>
              <a:ext cx="1195684" cy="756461"/>
              <a:chOff x="3248438" y="2570476"/>
              <a:chExt cx="1195684" cy="756461"/>
            </a:xfrm>
          </p:grpSpPr>
          <p:grpSp>
            <p:nvGrpSpPr>
              <p:cNvPr id="677" name="组合 676">
                <a:extLst>
                  <a:ext uri="{FF2B5EF4-FFF2-40B4-BE49-F238E27FC236}">
                    <a16:creationId xmlns:a16="http://schemas.microsoft.com/office/drawing/2014/main" id="{E5B90FAA-E5CF-D88D-8DBC-75C40C57B4EB}"/>
                  </a:ext>
                </a:extLst>
              </p:cNvPr>
              <p:cNvGrpSpPr/>
              <p:nvPr/>
            </p:nvGrpSpPr>
            <p:grpSpPr>
              <a:xfrm>
                <a:off x="3248438" y="2570476"/>
                <a:ext cx="1195684" cy="756461"/>
                <a:chOff x="3248438" y="2570476"/>
                <a:chExt cx="1195684" cy="756461"/>
              </a:xfrm>
            </p:grpSpPr>
            <p:sp>
              <p:nvSpPr>
                <p:cNvPr id="679" name="矩形: 圆角 678">
                  <a:extLst>
                    <a:ext uri="{FF2B5EF4-FFF2-40B4-BE49-F238E27FC236}">
                      <a16:creationId xmlns:a16="http://schemas.microsoft.com/office/drawing/2014/main" id="{1BA4D7A0-935B-7D6B-7FB1-C5C359814E9C}"/>
                    </a:ext>
                  </a:extLst>
                </p:cNvPr>
                <p:cNvSpPr/>
                <p:nvPr/>
              </p:nvSpPr>
              <p:spPr>
                <a:xfrm>
                  <a:off x="3248438" y="2570476"/>
                  <a:ext cx="1195684" cy="602782"/>
                </a:xfrm>
                <a:prstGeom prst="roundRect">
                  <a:avLst>
                    <a:gd name="adj" fmla="val 15046"/>
                  </a:avLst>
                </a:prstGeom>
                <a:gradFill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100000">
                      <a:schemeClr val="accent3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pic>
              <p:nvPicPr>
                <p:cNvPr id="680" name="图片 679" descr="图片包含 前, 水, 夜空, 日落&#10;&#10;描述已自动生成">
                  <a:extLst>
                    <a:ext uri="{FF2B5EF4-FFF2-40B4-BE49-F238E27FC236}">
                      <a16:creationId xmlns:a16="http://schemas.microsoft.com/office/drawing/2014/main" id="{B4E8D678-E009-7A5E-04A4-B3475A9B14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alphaModFix amt="7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50249" y="3028089"/>
                  <a:ext cx="1192062" cy="298848"/>
                </a:xfrm>
                <a:prstGeom prst="rect">
                  <a:avLst/>
                </a:prstGeom>
              </p:spPr>
            </p:pic>
          </p:grpSp>
          <p:sp>
            <p:nvSpPr>
              <p:cNvPr id="678" name="文本框 677">
                <a:extLst>
                  <a:ext uri="{FF2B5EF4-FFF2-40B4-BE49-F238E27FC236}">
                    <a16:creationId xmlns:a16="http://schemas.microsoft.com/office/drawing/2014/main" id="{863C0C06-CF65-F2A6-6FC5-01CCC6018715}"/>
                  </a:ext>
                </a:extLst>
              </p:cNvPr>
              <p:cNvSpPr txBox="1"/>
              <p:nvPr/>
            </p:nvSpPr>
            <p:spPr>
              <a:xfrm>
                <a:off x="3572167" y="2640960"/>
                <a:ext cx="54822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zh-CN"/>
                </a:defPPr>
                <a:lvl1pPr>
                  <a:defRPr kumimoji="0" sz="3200" b="1" i="0" u="none" strike="noStrike" cap="none" spc="0" normalizeH="0" baseline="0">
                    <a:ln w="12700">
                      <a:gradFill flip="none" rotWithShape="1"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2700000" scaled="1"/>
                        <a:tileRect/>
                      </a:gradFill>
                    </a:ln>
                    <a:noFill/>
                    <a:effectLst/>
                    <a:uLnTx/>
                    <a:uFillTx/>
                    <a:latin typeface="字制区喜脉体"/>
                    <a:ea typeface="字制区喜脉体"/>
                  </a:defRPr>
                </a:lvl1pPr>
              </a:lstStyle>
              <a:p>
                <a:r>
                  <a:rPr lang="en-US" altLang="zh-CN" dirty="0">
                    <a:ln w="12700">
                      <a:solidFill>
                        <a:schemeClr val="accent3"/>
                      </a:solidFill>
                    </a:ln>
                    <a:solidFill>
                      <a:schemeClr val="bg1"/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01</a:t>
                </a:r>
                <a:endParaRPr lang="zh-CN" altLang="en-US" dirty="0">
                  <a:ln w="12700">
                    <a:solidFill>
                      <a:schemeClr val="accent3"/>
                    </a:solidFill>
                  </a:ln>
                  <a:solidFill>
                    <a:schemeClr val="bg1"/>
                  </a:solidFill>
                  <a:latin typeface="素材集市酷方体" panose="02010600010101010101" pitchFamily="2" charset="-122"/>
                  <a:ea typeface="素材集市酷方体" panose="02010600010101010101" pitchFamily="2" charset="-122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E668F2E-CEF6-75E0-5B7B-06735CCFE7F3}"/>
              </a:ext>
            </a:extLst>
          </p:cNvPr>
          <p:cNvGrpSpPr/>
          <p:nvPr/>
        </p:nvGrpSpPr>
        <p:grpSpPr>
          <a:xfrm>
            <a:off x="-107712" y="877474"/>
            <a:ext cx="5984768" cy="6563708"/>
            <a:chOff x="-107712" y="877474"/>
            <a:chExt cx="5984768" cy="6563708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C00F61A-E533-4E0E-98DC-436EC14C6138}"/>
                </a:ext>
              </a:extLst>
            </p:cNvPr>
            <p:cNvSpPr/>
            <p:nvPr/>
          </p:nvSpPr>
          <p:spPr>
            <a:xfrm>
              <a:off x="598045" y="877474"/>
              <a:ext cx="5252473" cy="5340403"/>
            </a:xfrm>
            <a:custGeom>
              <a:avLst/>
              <a:gdLst>
                <a:gd name="connsiteX0" fmla="*/ 452275 w 5204286"/>
                <a:gd name="connsiteY0" fmla="*/ 4125036 h 4913619"/>
                <a:gd name="connsiteX1" fmla="*/ 489915 w 5204286"/>
                <a:gd name="connsiteY1" fmla="*/ 4208082 h 4913619"/>
                <a:gd name="connsiteX2" fmla="*/ 1550998 w 5204286"/>
                <a:gd name="connsiteY2" fmla="*/ 4907106 h 4913619"/>
                <a:gd name="connsiteX3" fmla="*/ 2544569 w 5204286"/>
                <a:gd name="connsiteY3" fmla="*/ 4639446 h 4913619"/>
                <a:gd name="connsiteX4" fmla="*/ 3404309 w 5204286"/>
                <a:gd name="connsiteY4" fmla="*/ 4050354 h 4913619"/>
                <a:gd name="connsiteX5" fmla="*/ 4745002 w 5204286"/>
                <a:gd name="connsiteY5" fmla="*/ 3296363 h 4913619"/>
                <a:gd name="connsiteX6" fmla="*/ 5121997 w 5204286"/>
                <a:gd name="connsiteY6" fmla="*/ 1534463 h 4913619"/>
                <a:gd name="connsiteX7" fmla="*/ 3819541 w 5204286"/>
                <a:gd name="connsiteY7" fmla="*/ 512214 h 4913619"/>
                <a:gd name="connsiteX8" fmla="*/ 820906 w 5204286"/>
                <a:gd name="connsiteY8" fmla="*/ 286973 h 4913619"/>
                <a:gd name="connsiteX9" fmla="*/ 273636 w 5204286"/>
                <a:gd name="connsiteY9" fmla="*/ 3416452 h 4913619"/>
                <a:gd name="connsiteX10" fmla="*/ 452275 w 5204286"/>
                <a:gd name="connsiteY10" fmla="*/ 4125036 h 4913619"/>
                <a:gd name="connsiteX0" fmla="*/ 452275 w 5204286"/>
                <a:gd name="connsiteY0" fmla="*/ 4125036 h 4640773"/>
                <a:gd name="connsiteX1" fmla="*/ 489915 w 5204286"/>
                <a:gd name="connsiteY1" fmla="*/ 4208082 h 4640773"/>
                <a:gd name="connsiteX2" fmla="*/ 2544569 w 5204286"/>
                <a:gd name="connsiteY2" fmla="*/ 4639446 h 4640773"/>
                <a:gd name="connsiteX3" fmla="*/ 3404309 w 5204286"/>
                <a:gd name="connsiteY3" fmla="*/ 4050354 h 4640773"/>
                <a:gd name="connsiteX4" fmla="*/ 4745002 w 5204286"/>
                <a:gd name="connsiteY4" fmla="*/ 3296363 h 4640773"/>
                <a:gd name="connsiteX5" fmla="*/ 5121997 w 5204286"/>
                <a:gd name="connsiteY5" fmla="*/ 1534463 h 4640773"/>
                <a:gd name="connsiteX6" fmla="*/ 3819541 w 5204286"/>
                <a:gd name="connsiteY6" fmla="*/ 512214 h 4640773"/>
                <a:gd name="connsiteX7" fmla="*/ 820906 w 5204286"/>
                <a:gd name="connsiteY7" fmla="*/ 286973 h 4640773"/>
                <a:gd name="connsiteX8" fmla="*/ 273636 w 5204286"/>
                <a:gd name="connsiteY8" fmla="*/ 3416452 h 4640773"/>
                <a:gd name="connsiteX9" fmla="*/ 452275 w 5204286"/>
                <a:gd name="connsiteY9" fmla="*/ 4125036 h 4640773"/>
                <a:gd name="connsiteX0" fmla="*/ 452275 w 5204286"/>
                <a:gd name="connsiteY0" fmla="*/ 4125036 h 4728940"/>
                <a:gd name="connsiteX1" fmla="*/ 489915 w 5204286"/>
                <a:gd name="connsiteY1" fmla="*/ 4208082 h 4728940"/>
                <a:gd name="connsiteX2" fmla="*/ 1807686 w 5204286"/>
                <a:gd name="connsiteY2" fmla="*/ 4727824 h 4728940"/>
                <a:gd name="connsiteX3" fmla="*/ 3404309 w 5204286"/>
                <a:gd name="connsiteY3" fmla="*/ 4050354 h 4728940"/>
                <a:gd name="connsiteX4" fmla="*/ 4745002 w 5204286"/>
                <a:gd name="connsiteY4" fmla="*/ 3296363 h 4728940"/>
                <a:gd name="connsiteX5" fmla="*/ 5121997 w 5204286"/>
                <a:gd name="connsiteY5" fmla="*/ 1534463 h 4728940"/>
                <a:gd name="connsiteX6" fmla="*/ 3819541 w 5204286"/>
                <a:gd name="connsiteY6" fmla="*/ 512214 h 4728940"/>
                <a:gd name="connsiteX7" fmla="*/ 820906 w 5204286"/>
                <a:gd name="connsiteY7" fmla="*/ 286973 h 4728940"/>
                <a:gd name="connsiteX8" fmla="*/ 273636 w 5204286"/>
                <a:gd name="connsiteY8" fmla="*/ 3416452 h 4728940"/>
                <a:gd name="connsiteX9" fmla="*/ 452275 w 5204286"/>
                <a:gd name="connsiteY9" fmla="*/ 4125036 h 4728940"/>
                <a:gd name="connsiteX0" fmla="*/ 452275 w 5204286"/>
                <a:gd name="connsiteY0" fmla="*/ 4125036 h 4749296"/>
                <a:gd name="connsiteX1" fmla="*/ 489915 w 5204286"/>
                <a:gd name="connsiteY1" fmla="*/ 4208082 h 4749296"/>
                <a:gd name="connsiteX2" fmla="*/ 1807686 w 5204286"/>
                <a:gd name="connsiteY2" fmla="*/ 4727824 h 4749296"/>
                <a:gd name="connsiteX3" fmla="*/ 3404309 w 5204286"/>
                <a:gd name="connsiteY3" fmla="*/ 4050354 h 4749296"/>
                <a:gd name="connsiteX4" fmla="*/ 4745002 w 5204286"/>
                <a:gd name="connsiteY4" fmla="*/ 3296363 h 4749296"/>
                <a:gd name="connsiteX5" fmla="*/ 5121997 w 5204286"/>
                <a:gd name="connsiteY5" fmla="*/ 1534463 h 4749296"/>
                <a:gd name="connsiteX6" fmla="*/ 3819541 w 5204286"/>
                <a:gd name="connsiteY6" fmla="*/ 512214 h 4749296"/>
                <a:gd name="connsiteX7" fmla="*/ 820906 w 5204286"/>
                <a:gd name="connsiteY7" fmla="*/ 286973 h 4749296"/>
                <a:gd name="connsiteX8" fmla="*/ 273636 w 5204286"/>
                <a:gd name="connsiteY8" fmla="*/ 3416452 h 4749296"/>
                <a:gd name="connsiteX9" fmla="*/ 452275 w 5204286"/>
                <a:gd name="connsiteY9" fmla="*/ 4125036 h 4749296"/>
                <a:gd name="connsiteX0" fmla="*/ 452275 w 5204286"/>
                <a:gd name="connsiteY0" fmla="*/ 4125036 h 4728110"/>
                <a:gd name="connsiteX1" fmla="*/ 1807686 w 5204286"/>
                <a:gd name="connsiteY1" fmla="*/ 4727824 h 4728110"/>
                <a:gd name="connsiteX2" fmla="*/ 3404309 w 5204286"/>
                <a:gd name="connsiteY2" fmla="*/ 4050354 h 4728110"/>
                <a:gd name="connsiteX3" fmla="*/ 4745002 w 5204286"/>
                <a:gd name="connsiteY3" fmla="*/ 3296363 h 4728110"/>
                <a:gd name="connsiteX4" fmla="*/ 5121997 w 5204286"/>
                <a:gd name="connsiteY4" fmla="*/ 1534463 h 4728110"/>
                <a:gd name="connsiteX5" fmla="*/ 3819541 w 5204286"/>
                <a:gd name="connsiteY5" fmla="*/ 512214 h 4728110"/>
                <a:gd name="connsiteX6" fmla="*/ 820906 w 5204286"/>
                <a:gd name="connsiteY6" fmla="*/ 286973 h 4728110"/>
                <a:gd name="connsiteX7" fmla="*/ 273636 w 5204286"/>
                <a:gd name="connsiteY7" fmla="*/ 3416452 h 4728110"/>
                <a:gd name="connsiteX8" fmla="*/ 452275 w 5204286"/>
                <a:gd name="connsiteY8" fmla="*/ 4125036 h 4728110"/>
                <a:gd name="connsiteX0" fmla="*/ 452275 w 5204286"/>
                <a:gd name="connsiteY0" fmla="*/ 4125036 h 4728110"/>
                <a:gd name="connsiteX1" fmla="*/ 1807686 w 5204286"/>
                <a:gd name="connsiteY1" fmla="*/ 4727824 h 4728110"/>
                <a:gd name="connsiteX2" fmla="*/ 3404309 w 5204286"/>
                <a:gd name="connsiteY2" fmla="*/ 4050354 h 4728110"/>
                <a:gd name="connsiteX3" fmla="*/ 4745002 w 5204286"/>
                <a:gd name="connsiteY3" fmla="*/ 3296363 h 4728110"/>
                <a:gd name="connsiteX4" fmla="*/ 5121997 w 5204286"/>
                <a:gd name="connsiteY4" fmla="*/ 1534463 h 4728110"/>
                <a:gd name="connsiteX5" fmla="*/ 3819541 w 5204286"/>
                <a:gd name="connsiteY5" fmla="*/ 512214 h 4728110"/>
                <a:gd name="connsiteX6" fmla="*/ 820906 w 5204286"/>
                <a:gd name="connsiteY6" fmla="*/ 286973 h 4728110"/>
                <a:gd name="connsiteX7" fmla="*/ 273636 w 5204286"/>
                <a:gd name="connsiteY7" fmla="*/ 3416452 h 4728110"/>
                <a:gd name="connsiteX8" fmla="*/ 452275 w 5204286"/>
                <a:gd name="connsiteY8" fmla="*/ 4125036 h 4728110"/>
                <a:gd name="connsiteX0" fmla="*/ 322067 w 5074078"/>
                <a:gd name="connsiteY0" fmla="*/ 3882579 h 4485653"/>
                <a:gd name="connsiteX1" fmla="*/ 1677478 w 5074078"/>
                <a:gd name="connsiteY1" fmla="*/ 4485367 h 4485653"/>
                <a:gd name="connsiteX2" fmla="*/ 3274101 w 5074078"/>
                <a:gd name="connsiteY2" fmla="*/ 3807897 h 4485653"/>
                <a:gd name="connsiteX3" fmla="*/ 4614794 w 5074078"/>
                <a:gd name="connsiteY3" fmla="*/ 3053906 h 4485653"/>
                <a:gd name="connsiteX4" fmla="*/ 4991789 w 5074078"/>
                <a:gd name="connsiteY4" fmla="*/ 1292006 h 4485653"/>
                <a:gd name="connsiteX5" fmla="*/ 3689333 w 5074078"/>
                <a:gd name="connsiteY5" fmla="*/ 269757 h 4485653"/>
                <a:gd name="connsiteX6" fmla="*/ 1148074 w 5074078"/>
                <a:gd name="connsiteY6" fmla="*/ 287556 h 4485653"/>
                <a:gd name="connsiteX7" fmla="*/ 143428 w 5074078"/>
                <a:gd name="connsiteY7" fmla="*/ 3173995 h 4485653"/>
                <a:gd name="connsiteX8" fmla="*/ 322067 w 5074078"/>
                <a:gd name="connsiteY8" fmla="*/ 3882579 h 4485653"/>
                <a:gd name="connsiteX0" fmla="*/ 322067 w 5074078"/>
                <a:gd name="connsiteY0" fmla="*/ 3835073 h 4438147"/>
                <a:gd name="connsiteX1" fmla="*/ 1677478 w 5074078"/>
                <a:gd name="connsiteY1" fmla="*/ 4437861 h 4438147"/>
                <a:gd name="connsiteX2" fmla="*/ 3274101 w 5074078"/>
                <a:gd name="connsiteY2" fmla="*/ 3760391 h 4438147"/>
                <a:gd name="connsiteX3" fmla="*/ 4614794 w 5074078"/>
                <a:gd name="connsiteY3" fmla="*/ 3006400 h 4438147"/>
                <a:gd name="connsiteX4" fmla="*/ 4991789 w 5074078"/>
                <a:gd name="connsiteY4" fmla="*/ 1244500 h 4438147"/>
                <a:gd name="connsiteX5" fmla="*/ 3689333 w 5074078"/>
                <a:gd name="connsiteY5" fmla="*/ 222251 h 4438147"/>
                <a:gd name="connsiteX6" fmla="*/ 1148074 w 5074078"/>
                <a:gd name="connsiteY6" fmla="*/ 240050 h 4438147"/>
                <a:gd name="connsiteX7" fmla="*/ 143428 w 5074078"/>
                <a:gd name="connsiteY7" fmla="*/ 3126489 h 4438147"/>
                <a:gd name="connsiteX8" fmla="*/ 322067 w 5074078"/>
                <a:gd name="connsiteY8" fmla="*/ 3835073 h 4438147"/>
                <a:gd name="connsiteX0" fmla="*/ 322067 w 5035560"/>
                <a:gd name="connsiteY0" fmla="*/ 3835073 h 4438147"/>
                <a:gd name="connsiteX1" fmla="*/ 1677478 w 5035560"/>
                <a:gd name="connsiteY1" fmla="*/ 4437861 h 4438147"/>
                <a:gd name="connsiteX2" fmla="*/ 3274101 w 5035560"/>
                <a:gd name="connsiteY2" fmla="*/ 3760391 h 4438147"/>
                <a:gd name="connsiteX3" fmla="*/ 4614794 w 5035560"/>
                <a:gd name="connsiteY3" fmla="*/ 3006400 h 4438147"/>
                <a:gd name="connsiteX4" fmla="*/ 4991789 w 5035560"/>
                <a:gd name="connsiteY4" fmla="*/ 1244500 h 4438147"/>
                <a:gd name="connsiteX5" fmla="*/ 3981546 w 5035560"/>
                <a:gd name="connsiteY5" fmla="*/ 222251 h 4438147"/>
                <a:gd name="connsiteX6" fmla="*/ 1148074 w 5035560"/>
                <a:gd name="connsiteY6" fmla="*/ 240050 h 4438147"/>
                <a:gd name="connsiteX7" fmla="*/ 143428 w 5035560"/>
                <a:gd name="connsiteY7" fmla="*/ 3126489 h 4438147"/>
                <a:gd name="connsiteX8" fmla="*/ 322067 w 5035560"/>
                <a:gd name="connsiteY8" fmla="*/ 3835073 h 4438147"/>
                <a:gd name="connsiteX0" fmla="*/ 322067 w 5035560"/>
                <a:gd name="connsiteY0" fmla="*/ 3835073 h 4438147"/>
                <a:gd name="connsiteX1" fmla="*/ 1677478 w 5035560"/>
                <a:gd name="connsiteY1" fmla="*/ 4437861 h 4438147"/>
                <a:gd name="connsiteX2" fmla="*/ 3274101 w 5035560"/>
                <a:gd name="connsiteY2" fmla="*/ 3760391 h 4438147"/>
                <a:gd name="connsiteX3" fmla="*/ 4614794 w 5035560"/>
                <a:gd name="connsiteY3" fmla="*/ 3006400 h 4438147"/>
                <a:gd name="connsiteX4" fmla="*/ 4991789 w 5035560"/>
                <a:gd name="connsiteY4" fmla="*/ 1244500 h 4438147"/>
                <a:gd name="connsiteX5" fmla="*/ 3981546 w 5035560"/>
                <a:gd name="connsiteY5" fmla="*/ 222251 h 4438147"/>
                <a:gd name="connsiteX6" fmla="*/ 1148074 w 5035560"/>
                <a:gd name="connsiteY6" fmla="*/ 240050 h 4438147"/>
                <a:gd name="connsiteX7" fmla="*/ 143428 w 5035560"/>
                <a:gd name="connsiteY7" fmla="*/ 3126489 h 4438147"/>
                <a:gd name="connsiteX8" fmla="*/ 322067 w 5035560"/>
                <a:gd name="connsiteY8" fmla="*/ 3835073 h 4438147"/>
                <a:gd name="connsiteX0" fmla="*/ 322067 w 5035560"/>
                <a:gd name="connsiteY0" fmla="*/ 3848796 h 4451870"/>
                <a:gd name="connsiteX1" fmla="*/ 1677478 w 5035560"/>
                <a:gd name="connsiteY1" fmla="*/ 4451584 h 4451870"/>
                <a:gd name="connsiteX2" fmla="*/ 3274101 w 5035560"/>
                <a:gd name="connsiteY2" fmla="*/ 3774114 h 4451870"/>
                <a:gd name="connsiteX3" fmla="*/ 4614794 w 5035560"/>
                <a:gd name="connsiteY3" fmla="*/ 3020123 h 4451870"/>
                <a:gd name="connsiteX4" fmla="*/ 4991789 w 5035560"/>
                <a:gd name="connsiteY4" fmla="*/ 1258223 h 4451870"/>
                <a:gd name="connsiteX5" fmla="*/ 3981546 w 5035560"/>
                <a:gd name="connsiteY5" fmla="*/ 235974 h 4451870"/>
                <a:gd name="connsiteX6" fmla="*/ 1148074 w 5035560"/>
                <a:gd name="connsiteY6" fmla="*/ 253773 h 4451870"/>
                <a:gd name="connsiteX7" fmla="*/ 143428 w 5035560"/>
                <a:gd name="connsiteY7" fmla="*/ 3140212 h 4451870"/>
                <a:gd name="connsiteX8" fmla="*/ 322067 w 5035560"/>
                <a:gd name="connsiteY8" fmla="*/ 3848796 h 445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35560" h="4451870">
                  <a:moveTo>
                    <a:pt x="322067" y="3848796"/>
                  </a:moveTo>
                  <a:cubicBezTo>
                    <a:pt x="577742" y="4067358"/>
                    <a:pt x="1185472" y="4464031"/>
                    <a:pt x="1677478" y="4451584"/>
                  </a:cubicBezTo>
                  <a:cubicBezTo>
                    <a:pt x="2169484" y="4439137"/>
                    <a:pt x="2784548" y="4012691"/>
                    <a:pt x="3274101" y="3774114"/>
                  </a:cubicBezTo>
                  <a:cubicBezTo>
                    <a:pt x="3763654" y="3535537"/>
                    <a:pt x="4252138" y="3428784"/>
                    <a:pt x="4614794" y="3020123"/>
                  </a:cubicBezTo>
                  <a:cubicBezTo>
                    <a:pt x="5027039" y="2555899"/>
                    <a:pt x="5097330" y="1722248"/>
                    <a:pt x="4991789" y="1258223"/>
                  </a:cubicBezTo>
                  <a:cubicBezTo>
                    <a:pt x="4886248" y="794198"/>
                    <a:pt x="4596755" y="447572"/>
                    <a:pt x="3981546" y="235974"/>
                  </a:cubicBezTo>
                  <a:cubicBezTo>
                    <a:pt x="3366337" y="24376"/>
                    <a:pt x="2630916" y="-175257"/>
                    <a:pt x="1148074" y="253773"/>
                  </a:cubicBezTo>
                  <a:cubicBezTo>
                    <a:pt x="56521" y="899624"/>
                    <a:pt x="-202500" y="2122743"/>
                    <a:pt x="143428" y="3140212"/>
                  </a:cubicBezTo>
                  <a:cubicBezTo>
                    <a:pt x="222292" y="3372025"/>
                    <a:pt x="66392" y="3630234"/>
                    <a:pt x="322067" y="3848796"/>
                  </a:cubicBezTo>
                  <a:close/>
                </a:path>
              </a:pathLst>
            </a:custGeom>
            <a:solidFill>
              <a:srgbClr val="68E1FD">
                <a:alpha val="24000"/>
              </a:srgbClr>
            </a:solidFill>
            <a:ln w="10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195" name="组合 194">
              <a:extLst>
                <a:ext uri="{FF2B5EF4-FFF2-40B4-BE49-F238E27FC236}">
                  <a16:creationId xmlns:a16="http://schemas.microsoft.com/office/drawing/2014/main" id="{7AF7B11C-314E-49A5-99B5-341EE20B87BE}"/>
                </a:ext>
              </a:extLst>
            </p:cNvPr>
            <p:cNvGrpSpPr/>
            <p:nvPr/>
          </p:nvGrpSpPr>
          <p:grpSpPr>
            <a:xfrm rot="20735473">
              <a:off x="457074" y="3022331"/>
              <a:ext cx="674756" cy="758725"/>
              <a:chOff x="6922078" y="3992342"/>
              <a:chExt cx="902133" cy="1014398"/>
            </a:xfrm>
          </p:grpSpPr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039BD0B8-429B-4945-8EC6-B3BF69B5CDB8}"/>
                  </a:ext>
                </a:extLst>
              </p:cNvPr>
              <p:cNvSpPr/>
              <p:nvPr/>
            </p:nvSpPr>
            <p:spPr>
              <a:xfrm>
                <a:off x="6922078" y="3992342"/>
                <a:ext cx="902133" cy="1014398"/>
              </a:xfrm>
              <a:custGeom>
                <a:avLst/>
                <a:gdLst>
                  <a:gd name="connsiteX0" fmla="*/ 254233 w 902133"/>
                  <a:gd name="connsiteY0" fmla="*/ 975906 h 1014398"/>
                  <a:gd name="connsiteX1" fmla="*/ 3093 w 902133"/>
                  <a:gd name="connsiteY1" fmla="*/ 266124 h 1014398"/>
                  <a:gd name="connsiteX2" fmla="*/ 38106 w 902133"/>
                  <a:gd name="connsiteY2" fmla="*/ 192766 h 1014398"/>
                  <a:gd name="connsiteX3" fmla="*/ 574149 w 902133"/>
                  <a:gd name="connsiteY3" fmla="*/ 3100 h 1014398"/>
                  <a:gd name="connsiteX4" fmla="*/ 647507 w 902133"/>
                  <a:gd name="connsiteY4" fmla="*/ 38114 h 1014398"/>
                  <a:gd name="connsiteX5" fmla="*/ 898647 w 902133"/>
                  <a:gd name="connsiteY5" fmla="*/ 747896 h 1014398"/>
                  <a:gd name="connsiteX6" fmla="*/ 863634 w 902133"/>
                  <a:gd name="connsiteY6" fmla="*/ 821254 h 1014398"/>
                  <a:gd name="connsiteX7" fmla="*/ 327591 w 902133"/>
                  <a:gd name="connsiteY7" fmla="*/ 1010920 h 1014398"/>
                  <a:gd name="connsiteX8" fmla="*/ 254233 w 902133"/>
                  <a:gd name="connsiteY8" fmla="*/ 975906 h 1014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2133" h="1014398">
                    <a:moveTo>
                      <a:pt x="254233" y="975906"/>
                    </a:moveTo>
                    <a:cubicBezTo>
                      <a:pt x="96968" y="766725"/>
                      <a:pt x="6072" y="532809"/>
                      <a:pt x="3093" y="266124"/>
                    </a:cubicBezTo>
                    <a:cubicBezTo>
                      <a:pt x="-7457" y="236200"/>
                      <a:pt x="8206" y="203384"/>
                      <a:pt x="38106" y="192766"/>
                    </a:cubicBezTo>
                    <a:lnTo>
                      <a:pt x="574149" y="3100"/>
                    </a:lnTo>
                    <a:cubicBezTo>
                      <a:pt x="604073" y="-7450"/>
                      <a:pt x="636889" y="8214"/>
                      <a:pt x="647507" y="38114"/>
                    </a:cubicBezTo>
                    <a:lnTo>
                      <a:pt x="898647" y="747896"/>
                    </a:lnTo>
                    <a:cubicBezTo>
                      <a:pt x="909197" y="777819"/>
                      <a:pt x="893534" y="810636"/>
                      <a:pt x="863634" y="821254"/>
                    </a:cubicBezTo>
                    <a:lnTo>
                      <a:pt x="327591" y="1010920"/>
                    </a:lnTo>
                    <a:cubicBezTo>
                      <a:pt x="297667" y="1021470"/>
                      <a:pt x="264850" y="1005806"/>
                      <a:pt x="254233" y="975906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302771EF-DFBF-403B-8C12-8599AFF56B21}"/>
                  </a:ext>
                </a:extLst>
              </p:cNvPr>
              <p:cNvSpPr/>
              <p:nvPr/>
            </p:nvSpPr>
            <p:spPr>
              <a:xfrm>
                <a:off x="6977235" y="4048407"/>
                <a:ext cx="791820" cy="850883"/>
              </a:xfrm>
              <a:custGeom>
                <a:avLst/>
                <a:gdLst>
                  <a:gd name="connsiteX0" fmla="*/ 164339 w 791820"/>
                  <a:gd name="connsiteY0" fmla="*/ 690909 h 850883"/>
                  <a:gd name="connsiteX1" fmla="*/ 2884 w 791820"/>
                  <a:gd name="connsiteY1" fmla="*/ 234597 h 850883"/>
                  <a:gd name="connsiteX2" fmla="*/ 35675 w 791820"/>
                  <a:gd name="connsiteY2" fmla="*/ 165895 h 850883"/>
                  <a:gd name="connsiteX3" fmla="*/ 496359 w 791820"/>
                  <a:gd name="connsiteY3" fmla="*/ 2892 h 850883"/>
                  <a:gd name="connsiteX4" fmla="*/ 565063 w 791820"/>
                  <a:gd name="connsiteY4" fmla="*/ 35682 h 850883"/>
                  <a:gd name="connsiteX5" fmla="*/ 788544 w 791820"/>
                  <a:gd name="connsiteY5" fmla="*/ 667291 h 850883"/>
                  <a:gd name="connsiteX6" fmla="*/ 755750 w 791820"/>
                  <a:gd name="connsiteY6" fmla="*/ 735994 h 850883"/>
                  <a:gd name="connsiteX7" fmla="*/ 470367 w 791820"/>
                  <a:gd name="connsiteY7" fmla="*/ 836971 h 850883"/>
                  <a:gd name="connsiteX8" fmla="*/ 164340 w 791820"/>
                  <a:gd name="connsiteY8" fmla="*/ 690909 h 850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820" h="850883">
                    <a:moveTo>
                      <a:pt x="164339" y="690909"/>
                    </a:moveTo>
                    <a:cubicBezTo>
                      <a:pt x="69754" y="595274"/>
                      <a:pt x="29266" y="424705"/>
                      <a:pt x="2884" y="234597"/>
                    </a:cubicBezTo>
                    <a:cubicBezTo>
                      <a:pt x="-6997" y="206572"/>
                      <a:pt x="7673" y="175838"/>
                      <a:pt x="35675" y="165895"/>
                    </a:cubicBezTo>
                    <a:lnTo>
                      <a:pt x="496359" y="2892"/>
                    </a:lnTo>
                    <a:cubicBezTo>
                      <a:pt x="524384" y="-6990"/>
                      <a:pt x="555119" y="7679"/>
                      <a:pt x="565063" y="35682"/>
                    </a:cubicBezTo>
                    <a:lnTo>
                      <a:pt x="788544" y="667291"/>
                    </a:lnTo>
                    <a:cubicBezTo>
                      <a:pt x="798423" y="695317"/>
                      <a:pt x="783753" y="726051"/>
                      <a:pt x="755750" y="735994"/>
                    </a:cubicBezTo>
                    <a:lnTo>
                      <a:pt x="470367" y="836971"/>
                    </a:lnTo>
                    <a:cubicBezTo>
                      <a:pt x="345534" y="880982"/>
                      <a:pt x="208633" y="815642"/>
                      <a:pt x="164340" y="6909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89B132D5-BA53-436F-8E9C-ECB3C097FCA2}"/>
                  </a:ext>
                </a:extLst>
              </p:cNvPr>
              <p:cNvSpPr/>
              <p:nvPr/>
            </p:nvSpPr>
            <p:spPr>
              <a:xfrm>
                <a:off x="7159226" y="4380137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3 h 173831"/>
                  <a:gd name="connsiteX1" fmla="*/ 30379 w 404596"/>
                  <a:gd name="connsiteY1" fmla="*/ 172298 h 173831"/>
                  <a:gd name="connsiteX2" fmla="*/ 1148 w 404596"/>
                  <a:gd name="connsiteY2" fmla="*/ 158482 h 173831"/>
                  <a:gd name="connsiteX3" fmla="*/ 14964 w 404596"/>
                  <a:gd name="connsiteY3" fmla="*/ 129250 h 173831"/>
                  <a:gd name="connsiteX4" fmla="*/ 15008 w 404596"/>
                  <a:gd name="connsiteY4" fmla="*/ 129235 h 173831"/>
                  <a:gd name="connsiteX5" fmla="*/ 373868 w 404596"/>
                  <a:gd name="connsiteY5" fmla="*/ 1139 h 173831"/>
                  <a:gd name="connsiteX6" fmla="*/ 403070 w 404596"/>
                  <a:gd name="connsiteY6" fmla="*/ 15015 h 173831"/>
                  <a:gd name="connsiteX7" fmla="*/ 389239 w 404596"/>
                  <a:gd name="connsiteY7" fmla="*/ 44203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3"/>
                    </a:moveTo>
                    <a:lnTo>
                      <a:pt x="30379" y="172298"/>
                    </a:lnTo>
                    <a:cubicBezTo>
                      <a:pt x="18492" y="176554"/>
                      <a:pt x="5405" y="170369"/>
                      <a:pt x="1148" y="158482"/>
                    </a:cubicBezTo>
                    <a:cubicBezTo>
                      <a:pt x="-3109" y="146595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5"/>
                    </a:cubicBezTo>
                    <a:lnTo>
                      <a:pt x="373868" y="1139"/>
                    </a:lnTo>
                    <a:cubicBezTo>
                      <a:pt x="385763" y="-3093"/>
                      <a:pt x="398838" y="3119"/>
                      <a:pt x="403070" y="15015"/>
                    </a:cubicBezTo>
                    <a:cubicBezTo>
                      <a:pt x="407297" y="26894"/>
                      <a:pt x="401109" y="39952"/>
                      <a:pt x="389239" y="44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B4B564DF-36E0-46A1-86B4-FB5FEBC9D5A5}"/>
                  </a:ext>
                </a:extLst>
              </p:cNvPr>
              <p:cNvSpPr/>
              <p:nvPr/>
            </p:nvSpPr>
            <p:spPr>
              <a:xfrm>
                <a:off x="7117098" y="4361955"/>
                <a:ext cx="124708" cy="73925"/>
              </a:xfrm>
              <a:custGeom>
                <a:avLst/>
                <a:gdLst>
                  <a:gd name="connsiteX0" fmla="*/ 109307 w 124708"/>
                  <a:gd name="connsiteY0" fmla="*/ 44218 h 73925"/>
                  <a:gd name="connsiteX1" fmla="*/ 30357 w 124708"/>
                  <a:gd name="connsiteY1" fmla="*/ 72400 h 73925"/>
                  <a:gd name="connsiteX2" fmla="*/ 1140 w 124708"/>
                  <a:gd name="connsiteY2" fmla="*/ 58554 h 73925"/>
                  <a:gd name="connsiteX3" fmla="*/ 14986 w 124708"/>
                  <a:gd name="connsiteY3" fmla="*/ 29337 h 73925"/>
                  <a:gd name="connsiteX4" fmla="*/ 93935 w 124708"/>
                  <a:gd name="connsiteY4" fmla="*/ 1155 h 73925"/>
                  <a:gd name="connsiteX5" fmla="*/ 123167 w 124708"/>
                  <a:gd name="connsiteY5" fmla="*/ 14971 h 73925"/>
                  <a:gd name="connsiteX6" fmla="*/ 109351 w 124708"/>
                  <a:gd name="connsiteY6" fmla="*/ 44202 h 73925"/>
                  <a:gd name="connsiteX7" fmla="*/ 109307 w 124708"/>
                  <a:gd name="connsiteY7" fmla="*/ 44218 h 7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708" h="73925">
                    <a:moveTo>
                      <a:pt x="109307" y="44218"/>
                    </a:moveTo>
                    <a:lnTo>
                      <a:pt x="30357" y="72400"/>
                    </a:lnTo>
                    <a:cubicBezTo>
                      <a:pt x="18466" y="76644"/>
                      <a:pt x="5384" y="70445"/>
                      <a:pt x="1140" y="58554"/>
                    </a:cubicBezTo>
                    <a:cubicBezTo>
                      <a:pt x="-3105" y="46662"/>
                      <a:pt x="3094" y="33581"/>
                      <a:pt x="14986" y="29337"/>
                    </a:cubicBezTo>
                    <a:lnTo>
                      <a:pt x="93935" y="1155"/>
                    </a:lnTo>
                    <a:cubicBezTo>
                      <a:pt x="105822" y="-3102"/>
                      <a:pt x="118910" y="3084"/>
                      <a:pt x="123167" y="14971"/>
                    </a:cubicBezTo>
                    <a:cubicBezTo>
                      <a:pt x="127423" y="26858"/>
                      <a:pt x="121238" y="39946"/>
                      <a:pt x="109351" y="44202"/>
                    </a:cubicBezTo>
                    <a:cubicBezTo>
                      <a:pt x="109336" y="44208"/>
                      <a:pt x="109322" y="44213"/>
                      <a:pt x="109307" y="44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6CA2E91E-EF8E-429A-927E-61FFBDCFE5E3}"/>
                  </a:ext>
                </a:extLst>
              </p:cNvPr>
              <p:cNvSpPr/>
              <p:nvPr/>
            </p:nvSpPr>
            <p:spPr>
              <a:xfrm>
                <a:off x="7226802" y="4569447"/>
                <a:ext cx="404619" cy="173839"/>
              </a:xfrm>
              <a:custGeom>
                <a:avLst/>
                <a:gdLst>
                  <a:gd name="connsiteX0" fmla="*/ 389239 w 404619"/>
                  <a:gd name="connsiteY0" fmla="*/ 44211 h 173839"/>
                  <a:gd name="connsiteX1" fmla="*/ 30379 w 404619"/>
                  <a:gd name="connsiteY1" fmla="*/ 172305 h 173839"/>
                  <a:gd name="connsiteX2" fmla="*/ 1148 w 404619"/>
                  <a:gd name="connsiteY2" fmla="*/ 158489 h 173839"/>
                  <a:gd name="connsiteX3" fmla="*/ 14964 w 404619"/>
                  <a:gd name="connsiteY3" fmla="*/ 129258 h 173839"/>
                  <a:gd name="connsiteX4" fmla="*/ 15008 w 404619"/>
                  <a:gd name="connsiteY4" fmla="*/ 129242 h 173839"/>
                  <a:gd name="connsiteX5" fmla="*/ 373868 w 404619"/>
                  <a:gd name="connsiteY5" fmla="*/ 1147 h 173839"/>
                  <a:gd name="connsiteX6" fmla="*/ 403085 w 404619"/>
                  <a:gd name="connsiteY6" fmla="*/ 14993 h 173839"/>
                  <a:gd name="connsiteX7" fmla="*/ 389240 w 404619"/>
                  <a:gd name="connsiteY7" fmla="*/ 44210 h 17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19" h="173839">
                    <a:moveTo>
                      <a:pt x="389239" y="44211"/>
                    </a:moveTo>
                    <a:lnTo>
                      <a:pt x="30379" y="172305"/>
                    </a:lnTo>
                    <a:cubicBezTo>
                      <a:pt x="18492" y="176562"/>
                      <a:pt x="5405" y="170376"/>
                      <a:pt x="1148" y="158489"/>
                    </a:cubicBezTo>
                    <a:cubicBezTo>
                      <a:pt x="-3109" y="146602"/>
                      <a:pt x="3077" y="133515"/>
                      <a:pt x="14964" y="129258"/>
                    </a:cubicBezTo>
                    <a:cubicBezTo>
                      <a:pt x="14978" y="129253"/>
                      <a:pt x="14993" y="129248"/>
                      <a:pt x="15008" y="129242"/>
                    </a:cubicBezTo>
                    <a:lnTo>
                      <a:pt x="373868" y="1147"/>
                    </a:lnTo>
                    <a:cubicBezTo>
                      <a:pt x="385760" y="-3097"/>
                      <a:pt x="398841" y="3102"/>
                      <a:pt x="403085" y="14993"/>
                    </a:cubicBezTo>
                    <a:cubicBezTo>
                      <a:pt x="407330" y="26885"/>
                      <a:pt x="401131" y="39966"/>
                      <a:pt x="389240" y="44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C7C25A63-54C9-4FB7-8CFB-C4470D816062}"/>
                  </a:ext>
                </a:extLst>
              </p:cNvPr>
              <p:cNvSpPr/>
              <p:nvPr/>
            </p:nvSpPr>
            <p:spPr>
              <a:xfrm>
                <a:off x="7193014" y="4474796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2 h 173831"/>
                  <a:gd name="connsiteX1" fmla="*/ 30379 w 404596"/>
                  <a:gd name="connsiteY1" fmla="*/ 172297 h 173831"/>
                  <a:gd name="connsiteX2" fmla="*/ 1148 w 404596"/>
                  <a:gd name="connsiteY2" fmla="*/ 158481 h 173831"/>
                  <a:gd name="connsiteX3" fmla="*/ 14964 w 404596"/>
                  <a:gd name="connsiteY3" fmla="*/ 129250 h 173831"/>
                  <a:gd name="connsiteX4" fmla="*/ 15008 w 404596"/>
                  <a:gd name="connsiteY4" fmla="*/ 129234 h 173831"/>
                  <a:gd name="connsiteX5" fmla="*/ 373868 w 404596"/>
                  <a:gd name="connsiteY5" fmla="*/ 1139 h 173831"/>
                  <a:gd name="connsiteX6" fmla="*/ 403071 w 404596"/>
                  <a:gd name="connsiteY6" fmla="*/ 15015 h 173831"/>
                  <a:gd name="connsiteX7" fmla="*/ 389239 w 404596"/>
                  <a:gd name="connsiteY7" fmla="*/ 44202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2"/>
                    </a:moveTo>
                    <a:lnTo>
                      <a:pt x="30379" y="172297"/>
                    </a:lnTo>
                    <a:cubicBezTo>
                      <a:pt x="18492" y="176554"/>
                      <a:pt x="5405" y="170369"/>
                      <a:pt x="1148" y="158481"/>
                    </a:cubicBezTo>
                    <a:cubicBezTo>
                      <a:pt x="-3109" y="146594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4"/>
                    </a:cubicBezTo>
                    <a:lnTo>
                      <a:pt x="373868" y="1139"/>
                    </a:lnTo>
                    <a:cubicBezTo>
                      <a:pt x="385764" y="-3093"/>
                      <a:pt x="398839" y="3119"/>
                      <a:pt x="403071" y="15015"/>
                    </a:cubicBezTo>
                    <a:cubicBezTo>
                      <a:pt x="407297" y="26894"/>
                      <a:pt x="401109" y="39952"/>
                      <a:pt x="389239" y="44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8E9B5D53-92C2-4E8A-AC9C-6784DE231326}"/>
                </a:ext>
              </a:extLst>
            </p:cNvPr>
            <p:cNvGrpSpPr/>
            <p:nvPr/>
          </p:nvGrpSpPr>
          <p:grpSpPr>
            <a:xfrm>
              <a:off x="1685153" y="1492637"/>
              <a:ext cx="744675" cy="779546"/>
              <a:chOff x="4465220" y="1487404"/>
              <a:chExt cx="995613" cy="1042235"/>
            </a:xfrm>
          </p:grpSpPr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C30E11DD-93BB-4B4A-BADC-03A4E2969063}"/>
                  </a:ext>
                </a:extLst>
              </p:cNvPr>
              <p:cNvSpPr/>
              <p:nvPr/>
            </p:nvSpPr>
            <p:spPr>
              <a:xfrm>
                <a:off x="4465220" y="1487404"/>
                <a:ext cx="995613" cy="1042235"/>
              </a:xfrm>
              <a:custGeom>
                <a:avLst/>
                <a:gdLst>
                  <a:gd name="connsiteX0" fmla="*/ 8716 w 998248"/>
                  <a:gd name="connsiteY0" fmla="*/ 662425 h 1055248"/>
                  <a:gd name="connsiteX1" fmla="*/ 411780 w 998248"/>
                  <a:gd name="connsiteY1" fmla="*/ 26500 h 1055248"/>
                  <a:gd name="connsiteX2" fmla="*/ 491098 w 998248"/>
                  <a:gd name="connsiteY2" fmla="*/ 8723 h 1055248"/>
                  <a:gd name="connsiteX3" fmla="*/ 971362 w 998248"/>
                  <a:gd name="connsiteY3" fmla="*/ 313126 h 1055248"/>
                  <a:gd name="connsiteX4" fmla="*/ 989139 w 998248"/>
                  <a:gd name="connsiteY4" fmla="*/ 392444 h 1055248"/>
                  <a:gd name="connsiteX5" fmla="*/ 586075 w 998248"/>
                  <a:gd name="connsiteY5" fmla="*/ 1028369 h 1055248"/>
                  <a:gd name="connsiteX6" fmla="*/ 506758 w 998248"/>
                  <a:gd name="connsiteY6" fmla="*/ 1046146 h 1055248"/>
                  <a:gd name="connsiteX7" fmla="*/ 26493 w 998248"/>
                  <a:gd name="connsiteY7" fmla="*/ 741743 h 1055248"/>
                  <a:gd name="connsiteX8" fmla="*/ 8716 w 998248"/>
                  <a:gd name="connsiteY8" fmla="*/ 662425 h 105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8248" h="1055248">
                    <a:moveTo>
                      <a:pt x="8716" y="662425"/>
                    </a:moveTo>
                    <a:cubicBezTo>
                      <a:pt x="76080" y="409540"/>
                      <a:pt x="203893" y="193570"/>
                      <a:pt x="411780" y="26500"/>
                    </a:cubicBezTo>
                    <a:cubicBezTo>
                      <a:pt x="428797" y="-280"/>
                      <a:pt x="464279" y="-8232"/>
                      <a:pt x="491098" y="8723"/>
                    </a:cubicBezTo>
                    <a:lnTo>
                      <a:pt x="971362" y="313126"/>
                    </a:lnTo>
                    <a:cubicBezTo>
                      <a:pt x="998143" y="330142"/>
                      <a:pt x="1006095" y="365625"/>
                      <a:pt x="989139" y="392444"/>
                    </a:cubicBezTo>
                    <a:lnTo>
                      <a:pt x="586075" y="1028369"/>
                    </a:lnTo>
                    <a:cubicBezTo>
                      <a:pt x="569059" y="1055149"/>
                      <a:pt x="533576" y="1063102"/>
                      <a:pt x="506758" y="1046146"/>
                    </a:cubicBezTo>
                    <a:lnTo>
                      <a:pt x="26493" y="741743"/>
                    </a:lnTo>
                    <a:cubicBezTo>
                      <a:pt x="-287" y="724727"/>
                      <a:pt x="-8240" y="689244"/>
                      <a:pt x="8716" y="662425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6F9E594D-C345-4C8B-A670-156BC287A298}"/>
                  </a:ext>
                </a:extLst>
              </p:cNvPr>
              <p:cNvSpPr/>
              <p:nvPr/>
            </p:nvSpPr>
            <p:spPr>
              <a:xfrm>
                <a:off x="4584032" y="1525003"/>
                <a:ext cx="843714" cy="977565"/>
              </a:xfrm>
              <a:custGeom>
                <a:avLst/>
                <a:gdLst>
                  <a:gd name="connsiteX0" fmla="*/ 36983 w 808334"/>
                  <a:gd name="connsiteY0" fmla="*/ 433637 h 935123"/>
                  <a:gd name="connsiteX1" fmla="*/ 296109 w 808334"/>
                  <a:gd name="connsiteY1" fmla="*/ 24807 h 935123"/>
                  <a:gd name="connsiteX2" fmla="*/ 370393 w 808334"/>
                  <a:gd name="connsiteY2" fmla="*/ 8158 h 935123"/>
                  <a:gd name="connsiteX3" fmla="*/ 783140 w 808334"/>
                  <a:gd name="connsiteY3" fmla="*/ 269767 h 935123"/>
                  <a:gd name="connsiteX4" fmla="*/ 799791 w 808334"/>
                  <a:gd name="connsiteY4" fmla="*/ 344052 h 935123"/>
                  <a:gd name="connsiteX5" fmla="*/ 441119 w 808334"/>
                  <a:gd name="connsiteY5" fmla="*/ 909939 h 935123"/>
                  <a:gd name="connsiteX6" fmla="*/ 366833 w 808334"/>
                  <a:gd name="connsiteY6" fmla="*/ 926586 h 935123"/>
                  <a:gd name="connsiteX7" fmla="*/ 111145 w 808334"/>
                  <a:gd name="connsiteY7" fmla="*/ 764525 h 935123"/>
                  <a:gd name="connsiteX8" fmla="*/ 36984 w 808334"/>
                  <a:gd name="connsiteY8" fmla="*/ 433637 h 935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8334" h="935123">
                    <a:moveTo>
                      <a:pt x="36983" y="433637"/>
                    </a:moveTo>
                    <a:cubicBezTo>
                      <a:pt x="53768" y="300181"/>
                      <a:pt x="162899" y="162982"/>
                      <a:pt x="296109" y="24807"/>
                    </a:cubicBezTo>
                    <a:cubicBezTo>
                      <a:pt x="312046" y="-274"/>
                      <a:pt x="345277" y="-7722"/>
                      <a:pt x="370393" y="8158"/>
                    </a:cubicBezTo>
                    <a:lnTo>
                      <a:pt x="783140" y="269767"/>
                    </a:lnTo>
                    <a:cubicBezTo>
                      <a:pt x="808222" y="285703"/>
                      <a:pt x="815671" y="318934"/>
                      <a:pt x="799791" y="344052"/>
                    </a:cubicBezTo>
                    <a:lnTo>
                      <a:pt x="441119" y="909939"/>
                    </a:lnTo>
                    <a:cubicBezTo>
                      <a:pt x="425181" y="935019"/>
                      <a:pt x="391949" y="942466"/>
                      <a:pt x="366833" y="926586"/>
                    </a:cubicBezTo>
                    <a:lnTo>
                      <a:pt x="111145" y="764525"/>
                    </a:lnTo>
                    <a:cubicBezTo>
                      <a:pt x="-574" y="693539"/>
                      <a:pt x="-33750" y="545516"/>
                      <a:pt x="36984" y="4336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A90B63D8-0729-440F-B930-0A4D4784A65F}"/>
                  </a:ext>
                </a:extLst>
              </p:cNvPr>
              <p:cNvSpPr/>
              <p:nvPr/>
            </p:nvSpPr>
            <p:spPr>
              <a:xfrm>
                <a:off x="4807151" y="1859897"/>
                <a:ext cx="368150" cy="248836"/>
              </a:xfrm>
              <a:custGeom>
                <a:avLst/>
                <a:gdLst>
                  <a:gd name="connsiteX0" fmla="*/ 332903 w 368150"/>
                  <a:gd name="connsiteY0" fmla="*/ 245126 h 248836"/>
                  <a:gd name="connsiteX1" fmla="*/ 10503 w 368150"/>
                  <a:gd name="connsiteY1" fmla="*/ 42032 h 248836"/>
                  <a:gd name="connsiteX2" fmla="*/ 3312 w 368150"/>
                  <a:gd name="connsiteY2" fmla="*/ 10510 h 248836"/>
                  <a:gd name="connsiteX3" fmla="*/ 34834 w 368150"/>
                  <a:gd name="connsiteY3" fmla="*/ 3319 h 248836"/>
                  <a:gd name="connsiteX4" fmla="*/ 34874 w 368150"/>
                  <a:gd name="connsiteY4" fmla="*/ 3344 h 248836"/>
                  <a:gd name="connsiteX5" fmla="*/ 357274 w 368150"/>
                  <a:gd name="connsiteY5" fmla="*/ 206438 h 248836"/>
                  <a:gd name="connsiteX6" fmla="*/ 364432 w 368150"/>
                  <a:gd name="connsiteY6" fmla="*/ 237968 h 248836"/>
                  <a:gd name="connsiteX7" fmla="*/ 332903 w 368150"/>
                  <a:gd name="connsiteY7" fmla="*/ 245126 h 2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50" h="248836">
                    <a:moveTo>
                      <a:pt x="332903" y="245126"/>
                    </a:moveTo>
                    <a:lnTo>
                      <a:pt x="10503" y="42032"/>
                    </a:lnTo>
                    <a:cubicBezTo>
                      <a:pt x="-188" y="35313"/>
                      <a:pt x="-3407" y="21200"/>
                      <a:pt x="3312" y="10510"/>
                    </a:cubicBezTo>
                    <a:cubicBezTo>
                      <a:pt x="10031" y="-180"/>
                      <a:pt x="24144" y="-3400"/>
                      <a:pt x="34834" y="3319"/>
                    </a:cubicBezTo>
                    <a:cubicBezTo>
                      <a:pt x="34848" y="3328"/>
                      <a:pt x="34861" y="3336"/>
                      <a:pt x="34874" y="3344"/>
                    </a:cubicBezTo>
                    <a:lnTo>
                      <a:pt x="357274" y="206438"/>
                    </a:lnTo>
                    <a:cubicBezTo>
                      <a:pt x="367958" y="213168"/>
                      <a:pt x="371162" y="227284"/>
                      <a:pt x="364432" y="237968"/>
                    </a:cubicBezTo>
                    <a:cubicBezTo>
                      <a:pt x="357702" y="248651"/>
                      <a:pt x="343586" y="251856"/>
                      <a:pt x="332903" y="2451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FF69E0A0-8418-4F24-B800-EFE3D0883A1D}"/>
                  </a:ext>
                </a:extLst>
              </p:cNvPr>
              <p:cNvSpPr/>
              <p:nvPr/>
            </p:nvSpPr>
            <p:spPr>
              <a:xfrm>
                <a:off x="4874017" y="1753839"/>
                <a:ext cx="116638" cy="90398"/>
              </a:xfrm>
              <a:custGeom>
                <a:avLst/>
                <a:gdLst>
                  <a:gd name="connsiteX0" fmla="*/ 81391 w 116638"/>
                  <a:gd name="connsiteY0" fmla="*/ 86688 h 90398"/>
                  <a:gd name="connsiteX1" fmla="*/ 10463 w 116638"/>
                  <a:gd name="connsiteY1" fmla="*/ 42007 h 90398"/>
                  <a:gd name="connsiteX2" fmla="*/ 3337 w 116638"/>
                  <a:gd name="connsiteY2" fmla="*/ 10470 h 90398"/>
                  <a:gd name="connsiteX3" fmla="*/ 34834 w 116638"/>
                  <a:gd name="connsiteY3" fmla="*/ 3319 h 90398"/>
                  <a:gd name="connsiteX4" fmla="*/ 105762 w 116638"/>
                  <a:gd name="connsiteY4" fmla="*/ 48000 h 90398"/>
                  <a:gd name="connsiteX5" fmla="*/ 112920 w 116638"/>
                  <a:gd name="connsiteY5" fmla="*/ 79529 h 90398"/>
                  <a:gd name="connsiteX6" fmla="*/ 81391 w 116638"/>
                  <a:gd name="connsiteY6" fmla="*/ 86688 h 9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638" h="90398">
                    <a:moveTo>
                      <a:pt x="81391" y="86688"/>
                    </a:moveTo>
                    <a:lnTo>
                      <a:pt x="10463" y="42007"/>
                    </a:lnTo>
                    <a:cubicBezTo>
                      <a:pt x="-214" y="35266"/>
                      <a:pt x="-3404" y="21146"/>
                      <a:pt x="3337" y="10470"/>
                    </a:cubicBezTo>
                    <a:cubicBezTo>
                      <a:pt x="10068" y="-191"/>
                      <a:pt x="24160" y="-3390"/>
                      <a:pt x="34834" y="3319"/>
                    </a:cubicBezTo>
                    <a:lnTo>
                      <a:pt x="105762" y="48000"/>
                    </a:lnTo>
                    <a:cubicBezTo>
                      <a:pt x="116446" y="54730"/>
                      <a:pt x="119650" y="68846"/>
                      <a:pt x="112920" y="79529"/>
                    </a:cubicBezTo>
                    <a:cubicBezTo>
                      <a:pt x="106191" y="90213"/>
                      <a:pt x="92074" y="93418"/>
                      <a:pt x="81391" y="866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7EC19C39-0211-499B-A155-D404BD1D0D5B}"/>
                  </a:ext>
                </a:extLst>
              </p:cNvPr>
              <p:cNvSpPr/>
              <p:nvPr/>
            </p:nvSpPr>
            <p:spPr>
              <a:xfrm>
                <a:off x="4700048" y="2030005"/>
                <a:ext cx="368130" cy="248823"/>
              </a:xfrm>
              <a:custGeom>
                <a:avLst/>
                <a:gdLst>
                  <a:gd name="connsiteX0" fmla="*/ 332863 w 368130"/>
                  <a:gd name="connsiteY0" fmla="*/ 245101 h 248823"/>
                  <a:gd name="connsiteX1" fmla="*/ 10463 w 368130"/>
                  <a:gd name="connsiteY1" fmla="*/ 42007 h 248823"/>
                  <a:gd name="connsiteX2" fmla="*/ 3337 w 368130"/>
                  <a:gd name="connsiteY2" fmla="*/ 10470 h 248823"/>
                  <a:gd name="connsiteX3" fmla="*/ 34834 w 368130"/>
                  <a:gd name="connsiteY3" fmla="*/ 3319 h 248823"/>
                  <a:gd name="connsiteX4" fmla="*/ 357234 w 368130"/>
                  <a:gd name="connsiteY4" fmla="*/ 206413 h 248823"/>
                  <a:gd name="connsiteX5" fmla="*/ 364425 w 368130"/>
                  <a:gd name="connsiteY5" fmla="*/ 237935 h 248823"/>
                  <a:gd name="connsiteX6" fmla="*/ 332902 w 368130"/>
                  <a:gd name="connsiteY6" fmla="*/ 245126 h 248823"/>
                  <a:gd name="connsiteX7" fmla="*/ 332862 w 368130"/>
                  <a:gd name="connsiteY7" fmla="*/ 245100 h 248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30" h="248823">
                    <a:moveTo>
                      <a:pt x="332863" y="245101"/>
                    </a:moveTo>
                    <a:lnTo>
                      <a:pt x="10463" y="42007"/>
                    </a:lnTo>
                    <a:cubicBezTo>
                      <a:pt x="-214" y="35266"/>
                      <a:pt x="-3404" y="21146"/>
                      <a:pt x="3337" y="10470"/>
                    </a:cubicBezTo>
                    <a:cubicBezTo>
                      <a:pt x="10068" y="-191"/>
                      <a:pt x="24160" y="-3390"/>
                      <a:pt x="34834" y="3319"/>
                    </a:cubicBezTo>
                    <a:lnTo>
                      <a:pt x="357234" y="206413"/>
                    </a:lnTo>
                    <a:cubicBezTo>
                      <a:pt x="367925" y="213131"/>
                      <a:pt x="371144" y="227245"/>
                      <a:pt x="364425" y="237935"/>
                    </a:cubicBezTo>
                    <a:cubicBezTo>
                      <a:pt x="357706" y="248625"/>
                      <a:pt x="343593" y="251845"/>
                      <a:pt x="332902" y="245126"/>
                    </a:cubicBezTo>
                    <a:cubicBezTo>
                      <a:pt x="332889" y="245117"/>
                      <a:pt x="332876" y="245109"/>
                      <a:pt x="332862" y="2451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C7EEDEA0-C4E3-4877-B9AB-86E35D8C6326}"/>
                  </a:ext>
                </a:extLst>
              </p:cNvPr>
              <p:cNvSpPr/>
              <p:nvPr/>
            </p:nvSpPr>
            <p:spPr>
              <a:xfrm>
                <a:off x="4753599" y="1944951"/>
                <a:ext cx="368150" cy="248836"/>
              </a:xfrm>
              <a:custGeom>
                <a:avLst/>
                <a:gdLst>
                  <a:gd name="connsiteX0" fmla="*/ 332883 w 368150"/>
                  <a:gd name="connsiteY0" fmla="*/ 245113 h 248836"/>
                  <a:gd name="connsiteX1" fmla="*/ 10483 w 368150"/>
                  <a:gd name="connsiteY1" fmla="*/ 42020 h 248836"/>
                  <a:gd name="connsiteX2" fmla="*/ 3324 w 368150"/>
                  <a:gd name="connsiteY2" fmla="*/ 10490 h 248836"/>
                  <a:gd name="connsiteX3" fmla="*/ 34854 w 368150"/>
                  <a:gd name="connsiteY3" fmla="*/ 3332 h 248836"/>
                  <a:gd name="connsiteX4" fmla="*/ 357254 w 368150"/>
                  <a:gd name="connsiteY4" fmla="*/ 206425 h 248836"/>
                  <a:gd name="connsiteX5" fmla="*/ 364445 w 368150"/>
                  <a:gd name="connsiteY5" fmla="*/ 237948 h 248836"/>
                  <a:gd name="connsiteX6" fmla="*/ 332922 w 368150"/>
                  <a:gd name="connsiteY6" fmla="*/ 245138 h 248836"/>
                  <a:gd name="connsiteX7" fmla="*/ 332882 w 368150"/>
                  <a:gd name="connsiteY7" fmla="*/ 245113 h 2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50" h="248836">
                    <a:moveTo>
                      <a:pt x="332883" y="245113"/>
                    </a:moveTo>
                    <a:lnTo>
                      <a:pt x="10483" y="42020"/>
                    </a:lnTo>
                    <a:cubicBezTo>
                      <a:pt x="-201" y="35290"/>
                      <a:pt x="-3405" y="21173"/>
                      <a:pt x="3324" y="10490"/>
                    </a:cubicBezTo>
                    <a:cubicBezTo>
                      <a:pt x="10054" y="-193"/>
                      <a:pt x="24171" y="-3398"/>
                      <a:pt x="34854" y="3332"/>
                    </a:cubicBezTo>
                    <a:lnTo>
                      <a:pt x="357254" y="206425"/>
                    </a:lnTo>
                    <a:cubicBezTo>
                      <a:pt x="367945" y="213144"/>
                      <a:pt x="371164" y="227257"/>
                      <a:pt x="364445" y="237948"/>
                    </a:cubicBezTo>
                    <a:cubicBezTo>
                      <a:pt x="357726" y="248638"/>
                      <a:pt x="343613" y="251857"/>
                      <a:pt x="332922" y="245138"/>
                    </a:cubicBezTo>
                    <a:cubicBezTo>
                      <a:pt x="332909" y="245130"/>
                      <a:pt x="332896" y="245122"/>
                      <a:pt x="332882" y="2451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6774395E-CD93-4283-9DC8-13BDC638E541}"/>
                </a:ext>
              </a:extLst>
            </p:cNvPr>
            <p:cNvGrpSpPr/>
            <p:nvPr/>
          </p:nvGrpSpPr>
          <p:grpSpPr>
            <a:xfrm rot="19893750" flipH="1">
              <a:off x="5225645" y="1846223"/>
              <a:ext cx="651411" cy="732475"/>
              <a:chOff x="6922078" y="3992342"/>
              <a:chExt cx="902133" cy="1014398"/>
            </a:xfrm>
          </p:grpSpPr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353D0DF-AD42-42E3-970D-ECD4CF0B811C}"/>
                  </a:ext>
                </a:extLst>
              </p:cNvPr>
              <p:cNvSpPr/>
              <p:nvPr/>
            </p:nvSpPr>
            <p:spPr>
              <a:xfrm>
                <a:off x="6922078" y="3992342"/>
                <a:ext cx="902133" cy="1014398"/>
              </a:xfrm>
              <a:custGeom>
                <a:avLst/>
                <a:gdLst>
                  <a:gd name="connsiteX0" fmla="*/ 254233 w 902133"/>
                  <a:gd name="connsiteY0" fmla="*/ 975906 h 1014398"/>
                  <a:gd name="connsiteX1" fmla="*/ 3093 w 902133"/>
                  <a:gd name="connsiteY1" fmla="*/ 266124 h 1014398"/>
                  <a:gd name="connsiteX2" fmla="*/ 38106 w 902133"/>
                  <a:gd name="connsiteY2" fmla="*/ 192766 h 1014398"/>
                  <a:gd name="connsiteX3" fmla="*/ 574149 w 902133"/>
                  <a:gd name="connsiteY3" fmla="*/ 3100 h 1014398"/>
                  <a:gd name="connsiteX4" fmla="*/ 647507 w 902133"/>
                  <a:gd name="connsiteY4" fmla="*/ 38114 h 1014398"/>
                  <a:gd name="connsiteX5" fmla="*/ 898647 w 902133"/>
                  <a:gd name="connsiteY5" fmla="*/ 747896 h 1014398"/>
                  <a:gd name="connsiteX6" fmla="*/ 863634 w 902133"/>
                  <a:gd name="connsiteY6" fmla="*/ 821254 h 1014398"/>
                  <a:gd name="connsiteX7" fmla="*/ 327591 w 902133"/>
                  <a:gd name="connsiteY7" fmla="*/ 1010920 h 1014398"/>
                  <a:gd name="connsiteX8" fmla="*/ 254233 w 902133"/>
                  <a:gd name="connsiteY8" fmla="*/ 975906 h 1014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2133" h="1014398">
                    <a:moveTo>
                      <a:pt x="254233" y="975906"/>
                    </a:moveTo>
                    <a:cubicBezTo>
                      <a:pt x="96968" y="766725"/>
                      <a:pt x="6072" y="532809"/>
                      <a:pt x="3093" y="266124"/>
                    </a:cubicBezTo>
                    <a:cubicBezTo>
                      <a:pt x="-7457" y="236200"/>
                      <a:pt x="8206" y="203384"/>
                      <a:pt x="38106" y="192766"/>
                    </a:cubicBezTo>
                    <a:lnTo>
                      <a:pt x="574149" y="3100"/>
                    </a:lnTo>
                    <a:cubicBezTo>
                      <a:pt x="604073" y="-7450"/>
                      <a:pt x="636889" y="8214"/>
                      <a:pt x="647507" y="38114"/>
                    </a:cubicBezTo>
                    <a:lnTo>
                      <a:pt x="898647" y="747896"/>
                    </a:lnTo>
                    <a:cubicBezTo>
                      <a:pt x="909197" y="777819"/>
                      <a:pt x="893534" y="810636"/>
                      <a:pt x="863634" y="821254"/>
                    </a:cubicBezTo>
                    <a:lnTo>
                      <a:pt x="327591" y="1010920"/>
                    </a:lnTo>
                    <a:cubicBezTo>
                      <a:pt x="297667" y="1021470"/>
                      <a:pt x="264850" y="1005806"/>
                      <a:pt x="254233" y="975906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BECB736-958D-4944-84D7-AAE336326423}"/>
                  </a:ext>
                </a:extLst>
              </p:cNvPr>
              <p:cNvSpPr/>
              <p:nvPr/>
            </p:nvSpPr>
            <p:spPr>
              <a:xfrm>
                <a:off x="6977235" y="4048407"/>
                <a:ext cx="791820" cy="850883"/>
              </a:xfrm>
              <a:custGeom>
                <a:avLst/>
                <a:gdLst>
                  <a:gd name="connsiteX0" fmla="*/ 164339 w 791820"/>
                  <a:gd name="connsiteY0" fmla="*/ 690909 h 850883"/>
                  <a:gd name="connsiteX1" fmla="*/ 2884 w 791820"/>
                  <a:gd name="connsiteY1" fmla="*/ 234597 h 850883"/>
                  <a:gd name="connsiteX2" fmla="*/ 35675 w 791820"/>
                  <a:gd name="connsiteY2" fmla="*/ 165895 h 850883"/>
                  <a:gd name="connsiteX3" fmla="*/ 496359 w 791820"/>
                  <a:gd name="connsiteY3" fmla="*/ 2892 h 850883"/>
                  <a:gd name="connsiteX4" fmla="*/ 565063 w 791820"/>
                  <a:gd name="connsiteY4" fmla="*/ 35682 h 850883"/>
                  <a:gd name="connsiteX5" fmla="*/ 788544 w 791820"/>
                  <a:gd name="connsiteY5" fmla="*/ 667291 h 850883"/>
                  <a:gd name="connsiteX6" fmla="*/ 755750 w 791820"/>
                  <a:gd name="connsiteY6" fmla="*/ 735994 h 850883"/>
                  <a:gd name="connsiteX7" fmla="*/ 470367 w 791820"/>
                  <a:gd name="connsiteY7" fmla="*/ 836971 h 850883"/>
                  <a:gd name="connsiteX8" fmla="*/ 164340 w 791820"/>
                  <a:gd name="connsiteY8" fmla="*/ 690909 h 850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820" h="850883">
                    <a:moveTo>
                      <a:pt x="164339" y="690909"/>
                    </a:moveTo>
                    <a:cubicBezTo>
                      <a:pt x="69754" y="595274"/>
                      <a:pt x="29266" y="424705"/>
                      <a:pt x="2884" y="234597"/>
                    </a:cubicBezTo>
                    <a:cubicBezTo>
                      <a:pt x="-6997" y="206572"/>
                      <a:pt x="7673" y="175838"/>
                      <a:pt x="35675" y="165895"/>
                    </a:cubicBezTo>
                    <a:lnTo>
                      <a:pt x="496359" y="2892"/>
                    </a:lnTo>
                    <a:cubicBezTo>
                      <a:pt x="524384" y="-6990"/>
                      <a:pt x="555119" y="7679"/>
                      <a:pt x="565063" y="35682"/>
                    </a:cubicBezTo>
                    <a:lnTo>
                      <a:pt x="788544" y="667291"/>
                    </a:lnTo>
                    <a:cubicBezTo>
                      <a:pt x="798423" y="695317"/>
                      <a:pt x="783753" y="726051"/>
                      <a:pt x="755750" y="735994"/>
                    </a:cubicBezTo>
                    <a:lnTo>
                      <a:pt x="470367" y="836971"/>
                    </a:lnTo>
                    <a:cubicBezTo>
                      <a:pt x="345534" y="880982"/>
                      <a:pt x="208633" y="815642"/>
                      <a:pt x="164340" y="6909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72A04857-9698-4AFC-BB07-F1A791DCB64C}"/>
                  </a:ext>
                </a:extLst>
              </p:cNvPr>
              <p:cNvSpPr/>
              <p:nvPr/>
            </p:nvSpPr>
            <p:spPr>
              <a:xfrm>
                <a:off x="7159226" y="4380137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3 h 173831"/>
                  <a:gd name="connsiteX1" fmla="*/ 30379 w 404596"/>
                  <a:gd name="connsiteY1" fmla="*/ 172298 h 173831"/>
                  <a:gd name="connsiteX2" fmla="*/ 1148 w 404596"/>
                  <a:gd name="connsiteY2" fmla="*/ 158482 h 173831"/>
                  <a:gd name="connsiteX3" fmla="*/ 14964 w 404596"/>
                  <a:gd name="connsiteY3" fmla="*/ 129250 h 173831"/>
                  <a:gd name="connsiteX4" fmla="*/ 15008 w 404596"/>
                  <a:gd name="connsiteY4" fmla="*/ 129235 h 173831"/>
                  <a:gd name="connsiteX5" fmla="*/ 373868 w 404596"/>
                  <a:gd name="connsiteY5" fmla="*/ 1139 h 173831"/>
                  <a:gd name="connsiteX6" fmla="*/ 403070 w 404596"/>
                  <a:gd name="connsiteY6" fmla="*/ 15015 h 173831"/>
                  <a:gd name="connsiteX7" fmla="*/ 389239 w 404596"/>
                  <a:gd name="connsiteY7" fmla="*/ 44203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3"/>
                    </a:moveTo>
                    <a:lnTo>
                      <a:pt x="30379" y="172298"/>
                    </a:lnTo>
                    <a:cubicBezTo>
                      <a:pt x="18492" y="176554"/>
                      <a:pt x="5405" y="170369"/>
                      <a:pt x="1148" y="158482"/>
                    </a:cubicBezTo>
                    <a:cubicBezTo>
                      <a:pt x="-3109" y="146595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5"/>
                    </a:cubicBezTo>
                    <a:lnTo>
                      <a:pt x="373868" y="1139"/>
                    </a:lnTo>
                    <a:cubicBezTo>
                      <a:pt x="385763" y="-3093"/>
                      <a:pt x="398838" y="3119"/>
                      <a:pt x="403070" y="15015"/>
                    </a:cubicBezTo>
                    <a:cubicBezTo>
                      <a:pt x="407297" y="26894"/>
                      <a:pt x="401109" y="39952"/>
                      <a:pt x="389239" y="44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FF0ABB63-B821-4B4D-A576-06D39FB6C6C5}"/>
                  </a:ext>
                </a:extLst>
              </p:cNvPr>
              <p:cNvSpPr/>
              <p:nvPr/>
            </p:nvSpPr>
            <p:spPr>
              <a:xfrm>
                <a:off x="7396172" y="4267409"/>
                <a:ext cx="124707" cy="73925"/>
              </a:xfrm>
              <a:custGeom>
                <a:avLst/>
                <a:gdLst>
                  <a:gd name="connsiteX0" fmla="*/ 109307 w 124708"/>
                  <a:gd name="connsiteY0" fmla="*/ 44218 h 73925"/>
                  <a:gd name="connsiteX1" fmla="*/ 30357 w 124708"/>
                  <a:gd name="connsiteY1" fmla="*/ 72400 h 73925"/>
                  <a:gd name="connsiteX2" fmla="*/ 1140 w 124708"/>
                  <a:gd name="connsiteY2" fmla="*/ 58554 h 73925"/>
                  <a:gd name="connsiteX3" fmla="*/ 14986 w 124708"/>
                  <a:gd name="connsiteY3" fmla="*/ 29337 h 73925"/>
                  <a:gd name="connsiteX4" fmla="*/ 93935 w 124708"/>
                  <a:gd name="connsiteY4" fmla="*/ 1155 h 73925"/>
                  <a:gd name="connsiteX5" fmla="*/ 123167 w 124708"/>
                  <a:gd name="connsiteY5" fmla="*/ 14971 h 73925"/>
                  <a:gd name="connsiteX6" fmla="*/ 109351 w 124708"/>
                  <a:gd name="connsiteY6" fmla="*/ 44202 h 73925"/>
                  <a:gd name="connsiteX7" fmla="*/ 109307 w 124708"/>
                  <a:gd name="connsiteY7" fmla="*/ 44218 h 7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708" h="73925">
                    <a:moveTo>
                      <a:pt x="109307" y="44218"/>
                    </a:moveTo>
                    <a:lnTo>
                      <a:pt x="30357" y="72400"/>
                    </a:lnTo>
                    <a:cubicBezTo>
                      <a:pt x="18466" y="76644"/>
                      <a:pt x="5384" y="70445"/>
                      <a:pt x="1140" y="58554"/>
                    </a:cubicBezTo>
                    <a:cubicBezTo>
                      <a:pt x="-3105" y="46662"/>
                      <a:pt x="3094" y="33581"/>
                      <a:pt x="14986" y="29337"/>
                    </a:cubicBezTo>
                    <a:lnTo>
                      <a:pt x="93935" y="1155"/>
                    </a:lnTo>
                    <a:cubicBezTo>
                      <a:pt x="105822" y="-3102"/>
                      <a:pt x="118910" y="3084"/>
                      <a:pt x="123167" y="14971"/>
                    </a:cubicBezTo>
                    <a:cubicBezTo>
                      <a:pt x="127423" y="26858"/>
                      <a:pt x="121238" y="39946"/>
                      <a:pt x="109351" y="44202"/>
                    </a:cubicBezTo>
                    <a:cubicBezTo>
                      <a:pt x="109336" y="44208"/>
                      <a:pt x="109322" y="44213"/>
                      <a:pt x="109307" y="44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5215E932-D83D-4B40-AB17-C13BCA6F5DC7}"/>
                  </a:ext>
                </a:extLst>
              </p:cNvPr>
              <p:cNvSpPr/>
              <p:nvPr/>
            </p:nvSpPr>
            <p:spPr>
              <a:xfrm>
                <a:off x="7226802" y="4569447"/>
                <a:ext cx="404619" cy="173839"/>
              </a:xfrm>
              <a:custGeom>
                <a:avLst/>
                <a:gdLst>
                  <a:gd name="connsiteX0" fmla="*/ 389239 w 404619"/>
                  <a:gd name="connsiteY0" fmla="*/ 44211 h 173839"/>
                  <a:gd name="connsiteX1" fmla="*/ 30379 w 404619"/>
                  <a:gd name="connsiteY1" fmla="*/ 172305 h 173839"/>
                  <a:gd name="connsiteX2" fmla="*/ 1148 w 404619"/>
                  <a:gd name="connsiteY2" fmla="*/ 158489 h 173839"/>
                  <a:gd name="connsiteX3" fmla="*/ 14964 w 404619"/>
                  <a:gd name="connsiteY3" fmla="*/ 129258 h 173839"/>
                  <a:gd name="connsiteX4" fmla="*/ 15008 w 404619"/>
                  <a:gd name="connsiteY4" fmla="*/ 129242 h 173839"/>
                  <a:gd name="connsiteX5" fmla="*/ 373868 w 404619"/>
                  <a:gd name="connsiteY5" fmla="*/ 1147 h 173839"/>
                  <a:gd name="connsiteX6" fmla="*/ 403085 w 404619"/>
                  <a:gd name="connsiteY6" fmla="*/ 14993 h 173839"/>
                  <a:gd name="connsiteX7" fmla="*/ 389240 w 404619"/>
                  <a:gd name="connsiteY7" fmla="*/ 44210 h 17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19" h="173839">
                    <a:moveTo>
                      <a:pt x="389239" y="44211"/>
                    </a:moveTo>
                    <a:lnTo>
                      <a:pt x="30379" y="172305"/>
                    </a:lnTo>
                    <a:cubicBezTo>
                      <a:pt x="18492" y="176562"/>
                      <a:pt x="5405" y="170376"/>
                      <a:pt x="1148" y="158489"/>
                    </a:cubicBezTo>
                    <a:cubicBezTo>
                      <a:pt x="-3109" y="146602"/>
                      <a:pt x="3077" y="133515"/>
                      <a:pt x="14964" y="129258"/>
                    </a:cubicBezTo>
                    <a:cubicBezTo>
                      <a:pt x="14978" y="129253"/>
                      <a:pt x="14993" y="129248"/>
                      <a:pt x="15008" y="129242"/>
                    </a:cubicBezTo>
                    <a:lnTo>
                      <a:pt x="373868" y="1147"/>
                    </a:lnTo>
                    <a:cubicBezTo>
                      <a:pt x="385760" y="-3097"/>
                      <a:pt x="398841" y="3102"/>
                      <a:pt x="403085" y="14993"/>
                    </a:cubicBezTo>
                    <a:cubicBezTo>
                      <a:pt x="407330" y="26885"/>
                      <a:pt x="401131" y="39966"/>
                      <a:pt x="389240" y="44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C8694EA9-8131-4620-AFA7-68D16379AAC4}"/>
                  </a:ext>
                </a:extLst>
              </p:cNvPr>
              <p:cNvSpPr/>
              <p:nvPr/>
            </p:nvSpPr>
            <p:spPr>
              <a:xfrm>
                <a:off x="7193014" y="4474796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2 h 173831"/>
                  <a:gd name="connsiteX1" fmla="*/ 30379 w 404596"/>
                  <a:gd name="connsiteY1" fmla="*/ 172297 h 173831"/>
                  <a:gd name="connsiteX2" fmla="*/ 1148 w 404596"/>
                  <a:gd name="connsiteY2" fmla="*/ 158481 h 173831"/>
                  <a:gd name="connsiteX3" fmla="*/ 14964 w 404596"/>
                  <a:gd name="connsiteY3" fmla="*/ 129250 h 173831"/>
                  <a:gd name="connsiteX4" fmla="*/ 15008 w 404596"/>
                  <a:gd name="connsiteY4" fmla="*/ 129234 h 173831"/>
                  <a:gd name="connsiteX5" fmla="*/ 373868 w 404596"/>
                  <a:gd name="connsiteY5" fmla="*/ 1139 h 173831"/>
                  <a:gd name="connsiteX6" fmla="*/ 403071 w 404596"/>
                  <a:gd name="connsiteY6" fmla="*/ 15015 h 173831"/>
                  <a:gd name="connsiteX7" fmla="*/ 389239 w 404596"/>
                  <a:gd name="connsiteY7" fmla="*/ 44202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2"/>
                    </a:moveTo>
                    <a:lnTo>
                      <a:pt x="30379" y="172297"/>
                    </a:lnTo>
                    <a:cubicBezTo>
                      <a:pt x="18492" y="176554"/>
                      <a:pt x="5405" y="170369"/>
                      <a:pt x="1148" y="158481"/>
                    </a:cubicBezTo>
                    <a:cubicBezTo>
                      <a:pt x="-3109" y="146594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4"/>
                    </a:cubicBezTo>
                    <a:lnTo>
                      <a:pt x="373868" y="1139"/>
                    </a:lnTo>
                    <a:cubicBezTo>
                      <a:pt x="385764" y="-3093"/>
                      <a:pt x="398839" y="3119"/>
                      <a:pt x="403071" y="15015"/>
                    </a:cubicBezTo>
                    <a:cubicBezTo>
                      <a:pt x="407297" y="26894"/>
                      <a:pt x="401109" y="39952"/>
                      <a:pt x="389239" y="44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31" name="组合 230">
              <a:extLst>
                <a:ext uri="{FF2B5EF4-FFF2-40B4-BE49-F238E27FC236}">
                  <a16:creationId xmlns:a16="http://schemas.microsoft.com/office/drawing/2014/main" id="{6FCE49DC-6429-4526-B7B5-A9D1903205F4}"/>
                </a:ext>
              </a:extLst>
            </p:cNvPr>
            <p:cNvGrpSpPr/>
            <p:nvPr/>
          </p:nvGrpSpPr>
          <p:grpSpPr>
            <a:xfrm>
              <a:off x="3951091" y="1309040"/>
              <a:ext cx="354378" cy="398478"/>
              <a:chOff x="6922078" y="3992342"/>
              <a:chExt cx="902133" cy="1014398"/>
            </a:xfrm>
          </p:grpSpPr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E5E1A7C7-CB51-481B-8D4A-3E63AD2FC352}"/>
                  </a:ext>
                </a:extLst>
              </p:cNvPr>
              <p:cNvSpPr/>
              <p:nvPr/>
            </p:nvSpPr>
            <p:spPr>
              <a:xfrm>
                <a:off x="6922078" y="3992342"/>
                <a:ext cx="902133" cy="1014398"/>
              </a:xfrm>
              <a:custGeom>
                <a:avLst/>
                <a:gdLst>
                  <a:gd name="connsiteX0" fmla="*/ 254233 w 902133"/>
                  <a:gd name="connsiteY0" fmla="*/ 975906 h 1014398"/>
                  <a:gd name="connsiteX1" fmla="*/ 3093 w 902133"/>
                  <a:gd name="connsiteY1" fmla="*/ 266124 h 1014398"/>
                  <a:gd name="connsiteX2" fmla="*/ 38106 w 902133"/>
                  <a:gd name="connsiteY2" fmla="*/ 192766 h 1014398"/>
                  <a:gd name="connsiteX3" fmla="*/ 574149 w 902133"/>
                  <a:gd name="connsiteY3" fmla="*/ 3100 h 1014398"/>
                  <a:gd name="connsiteX4" fmla="*/ 647507 w 902133"/>
                  <a:gd name="connsiteY4" fmla="*/ 38114 h 1014398"/>
                  <a:gd name="connsiteX5" fmla="*/ 898647 w 902133"/>
                  <a:gd name="connsiteY5" fmla="*/ 747896 h 1014398"/>
                  <a:gd name="connsiteX6" fmla="*/ 863634 w 902133"/>
                  <a:gd name="connsiteY6" fmla="*/ 821254 h 1014398"/>
                  <a:gd name="connsiteX7" fmla="*/ 327591 w 902133"/>
                  <a:gd name="connsiteY7" fmla="*/ 1010920 h 1014398"/>
                  <a:gd name="connsiteX8" fmla="*/ 254233 w 902133"/>
                  <a:gd name="connsiteY8" fmla="*/ 975906 h 1014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2133" h="1014398">
                    <a:moveTo>
                      <a:pt x="254233" y="975906"/>
                    </a:moveTo>
                    <a:cubicBezTo>
                      <a:pt x="96968" y="766725"/>
                      <a:pt x="6072" y="532809"/>
                      <a:pt x="3093" y="266124"/>
                    </a:cubicBezTo>
                    <a:cubicBezTo>
                      <a:pt x="-7457" y="236200"/>
                      <a:pt x="8206" y="203384"/>
                      <a:pt x="38106" y="192766"/>
                    </a:cubicBezTo>
                    <a:lnTo>
                      <a:pt x="574149" y="3100"/>
                    </a:lnTo>
                    <a:cubicBezTo>
                      <a:pt x="604073" y="-7450"/>
                      <a:pt x="636889" y="8214"/>
                      <a:pt x="647507" y="38114"/>
                    </a:cubicBezTo>
                    <a:lnTo>
                      <a:pt x="898647" y="747896"/>
                    </a:lnTo>
                    <a:cubicBezTo>
                      <a:pt x="909197" y="777819"/>
                      <a:pt x="893534" y="810636"/>
                      <a:pt x="863634" y="821254"/>
                    </a:cubicBezTo>
                    <a:lnTo>
                      <a:pt x="327591" y="1010920"/>
                    </a:lnTo>
                    <a:cubicBezTo>
                      <a:pt x="297667" y="1021470"/>
                      <a:pt x="264850" y="1005806"/>
                      <a:pt x="254233" y="975906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488310EC-E7A1-44CE-A780-B1DA4C12CA30}"/>
                  </a:ext>
                </a:extLst>
              </p:cNvPr>
              <p:cNvSpPr/>
              <p:nvPr/>
            </p:nvSpPr>
            <p:spPr>
              <a:xfrm>
                <a:off x="6977235" y="4048407"/>
                <a:ext cx="791820" cy="850883"/>
              </a:xfrm>
              <a:custGeom>
                <a:avLst/>
                <a:gdLst>
                  <a:gd name="connsiteX0" fmla="*/ 164339 w 791820"/>
                  <a:gd name="connsiteY0" fmla="*/ 690909 h 850883"/>
                  <a:gd name="connsiteX1" fmla="*/ 2884 w 791820"/>
                  <a:gd name="connsiteY1" fmla="*/ 234597 h 850883"/>
                  <a:gd name="connsiteX2" fmla="*/ 35675 w 791820"/>
                  <a:gd name="connsiteY2" fmla="*/ 165895 h 850883"/>
                  <a:gd name="connsiteX3" fmla="*/ 496359 w 791820"/>
                  <a:gd name="connsiteY3" fmla="*/ 2892 h 850883"/>
                  <a:gd name="connsiteX4" fmla="*/ 565063 w 791820"/>
                  <a:gd name="connsiteY4" fmla="*/ 35682 h 850883"/>
                  <a:gd name="connsiteX5" fmla="*/ 788544 w 791820"/>
                  <a:gd name="connsiteY5" fmla="*/ 667291 h 850883"/>
                  <a:gd name="connsiteX6" fmla="*/ 755750 w 791820"/>
                  <a:gd name="connsiteY6" fmla="*/ 735994 h 850883"/>
                  <a:gd name="connsiteX7" fmla="*/ 470367 w 791820"/>
                  <a:gd name="connsiteY7" fmla="*/ 836971 h 850883"/>
                  <a:gd name="connsiteX8" fmla="*/ 164340 w 791820"/>
                  <a:gd name="connsiteY8" fmla="*/ 690909 h 850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820" h="850883">
                    <a:moveTo>
                      <a:pt x="164339" y="690909"/>
                    </a:moveTo>
                    <a:cubicBezTo>
                      <a:pt x="69754" y="595274"/>
                      <a:pt x="29266" y="424705"/>
                      <a:pt x="2884" y="234597"/>
                    </a:cubicBezTo>
                    <a:cubicBezTo>
                      <a:pt x="-6997" y="206572"/>
                      <a:pt x="7673" y="175838"/>
                      <a:pt x="35675" y="165895"/>
                    </a:cubicBezTo>
                    <a:lnTo>
                      <a:pt x="496359" y="2892"/>
                    </a:lnTo>
                    <a:cubicBezTo>
                      <a:pt x="524384" y="-6990"/>
                      <a:pt x="555119" y="7679"/>
                      <a:pt x="565063" y="35682"/>
                    </a:cubicBezTo>
                    <a:lnTo>
                      <a:pt x="788544" y="667291"/>
                    </a:lnTo>
                    <a:cubicBezTo>
                      <a:pt x="798423" y="695317"/>
                      <a:pt x="783753" y="726051"/>
                      <a:pt x="755750" y="735994"/>
                    </a:cubicBezTo>
                    <a:lnTo>
                      <a:pt x="470367" y="836971"/>
                    </a:lnTo>
                    <a:cubicBezTo>
                      <a:pt x="345534" y="880982"/>
                      <a:pt x="208633" y="815642"/>
                      <a:pt x="164340" y="6909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54CF44DF-60EA-4F4D-BEFF-B2899FC89C26}"/>
                  </a:ext>
                </a:extLst>
              </p:cNvPr>
              <p:cNvSpPr/>
              <p:nvPr/>
            </p:nvSpPr>
            <p:spPr>
              <a:xfrm>
                <a:off x="7159226" y="4380137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3 h 173831"/>
                  <a:gd name="connsiteX1" fmla="*/ 30379 w 404596"/>
                  <a:gd name="connsiteY1" fmla="*/ 172298 h 173831"/>
                  <a:gd name="connsiteX2" fmla="*/ 1148 w 404596"/>
                  <a:gd name="connsiteY2" fmla="*/ 158482 h 173831"/>
                  <a:gd name="connsiteX3" fmla="*/ 14964 w 404596"/>
                  <a:gd name="connsiteY3" fmla="*/ 129250 h 173831"/>
                  <a:gd name="connsiteX4" fmla="*/ 15008 w 404596"/>
                  <a:gd name="connsiteY4" fmla="*/ 129235 h 173831"/>
                  <a:gd name="connsiteX5" fmla="*/ 373868 w 404596"/>
                  <a:gd name="connsiteY5" fmla="*/ 1139 h 173831"/>
                  <a:gd name="connsiteX6" fmla="*/ 403070 w 404596"/>
                  <a:gd name="connsiteY6" fmla="*/ 15015 h 173831"/>
                  <a:gd name="connsiteX7" fmla="*/ 389239 w 404596"/>
                  <a:gd name="connsiteY7" fmla="*/ 44203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3"/>
                    </a:moveTo>
                    <a:lnTo>
                      <a:pt x="30379" y="172298"/>
                    </a:lnTo>
                    <a:cubicBezTo>
                      <a:pt x="18492" y="176554"/>
                      <a:pt x="5405" y="170369"/>
                      <a:pt x="1148" y="158482"/>
                    </a:cubicBezTo>
                    <a:cubicBezTo>
                      <a:pt x="-3109" y="146595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5"/>
                    </a:cubicBezTo>
                    <a:lnTo>
                      <a:pt x="373868" y="1139"/>
                    </a:lnTo>
                    <a:cubicBezTo>
                      <a:pt x="385763" y="-3093"/>
                      <a:pt x="398838" y="3119"/>
                      <a:pt x="403070" y="15015"/>
                    </a:cubicBezTo>
                    <a:cubicBezTo>
                      <a:pt x="407297" y="26894"/>
                      <a:pt x="401109" y="39952"/>
                      <a:pt x="389239" y="44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C1D33E1-0124-4923-9424-5E539ED59ABF}"/>
                  </a:ext>
                </a:extLst>
              </p:cNvPr>
              <p:cNvSpPr/>
              <p:nvPr/>
            </p:nvSpPr>
            <p:spPr>
              <a:xfrm>
                <a:off x="7117098" y="4361955"/>
                <a:ext cx="124708" cy="73925"/>
              </a:xfrm>
              <a:custGeom>
                <a:avLst/>
                <a:gdLst>
                  <a:gd name="connsiteX0" fmla="*/ 109307 w 124708"/>
                  <a:gd name="connsiteY0" fmla="*/ 44218 h 73925"/>
                  <a:gd name="connsiteX1" fmla="*/ 30357 w 124708"/>
                  <a:gd name="connsiteY1" fmla="*/ 72400 h 73925"/>
                  <a:gd name="connsiteX2" fmla="*/ 1140 w 124708"/>
                  <a:gd name="connsiteY2" fmla="*/ 58554 h 73925"/>
                  <a:gd name="connsiteX3" fmla="*/ 14986 w 124708"/>
                  <a:gd name="connsiteY3" fmla="*/ 29337 h 73925"/>
                  <a:gd name="connsiteX4" fmla="*/ 93935 w 124708"/>
                  <a:gd name="connsiteY4" fmla="*/ 1155 h 73925"/>
                  <a:gd name="connsiteX5" fmla="*/ 123167 w 124708"/>
                  <a:gd name="connsiteY5" fmla="*/ 14971 h 73925"/>
                  <a:gd name="connsiteX6" fmla="*/ 109351 w 124708"/>
                  <a:gd name="connsiteY6" fmla="*/ 44202 h 73925"/>
                  <a:gd name="connsiteX7" fmla="*/ 109307 w 124708"/>
                  <a:gd name="connsiteY7" fmla="*/ 44218 h 7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708" h="73925">
                    <a:moveTo>
                      <a:pt x="109307" y="44218"/>
                    </a:moveTo>
                    <a:lnTo>
                      <a:pt x="30357" y="72400"/>
                    </a:lnTo>
                    <a:cubicBezTo>
                      <a:pt x="18466" y="76644"/>
                      <a:pt x="5384" y="70445"/>
                      <a:pt x="1140" y="58554"/>
                    </a:cubicBezTo>
                    <a:cubicBezTo>
                      <a:pt x="-3105" y="46662"/>
                      <a:pt x="3094" y="33581"/>
                      <a:pt x="14986" y="29337"/>
                    </a:cubicBezTo>
                    <a:lnTo>
                      <a:pt x="93935" y="1155"/>
                    </a:lnTo>
                    <a:cubicBezTo>
                      <a:pt x="105822" y="-3102"/>
                      <a:pt x="118910" y="3084"/>
                      <a:pt x="123167" y="14971"/>
                    </a:cubicBezTo>
                    <a:cubicBezTo>
                      <a:pt x="127423" y="26858"/>
                      <a:pt x="121238" y="39946"/>
                      <a:pt x="109351" y="44202"/>
                    </a:cubicBezTo>
                    <a:cubicBezTo>
                      <a:pt x="109336" y="44208"/>
                      <a:pt x="109322" y="44213"/>
                      <a:pt x="109307" y="44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F8B42875-B3E4-492D-8C28-DAD8A3225853}"/>
                  </a:ext>
                </a:extLst>
              </p:cNvPr>
              <p:cNvSpPr/>
              <p:nvPr/>
            </p:nvSpPr>
            <p:spPr>
              <a:xfrm>
                <a:off x="7226802" y="4569447"/>
                <a:ext cx="404619" cy="173839"/>
              </a:xfrm>
              <a:custGeom>
                <a:avLst/>
                <a:gdLst>
                  <a:gd name="connsiteX0" fmla="*/ 389239 w 404619"/>
                  <a:gd name="connsiteY0" fmla="*/ 44211 h 173839"/>
                  <a:gd name="connsiteX1" fmla="*/ 30379 w 404619"/>
                  <a:gd name="connsiteY1" fmla="*/ 172305 h 173839"/>
                  <a:gd name="connsiteX2" fmla="*/ 1148 w 404619"/>
                  <a:gd name="connsiteY2" fmla="*/ 158489 h 173839"/>
                  <a:gd name="connsiteX3" fmla="*/ 14964 w 404619"/>
                  <a:gd name="connsiteY3" fmla="*/ 129258 h 173839"/>
                  <a:gd name="connsiteX4" fmla="*/ 15008 w 404619"/>
                  <a:gd name="connsiteY4" fmla="*/ 129242 h 173839"/>
                  <a:gd name="connsiteX5" fmla="*/ 373868 w 404619"/>
                  <a:gd name="connsiteY5" fmla="*/ 1147 h 173839"/>
                  <a:gd name="connsiteX6" fmla="*/ 403085 w 404619"/>
                  <a:gd name="connsiteY6" fmla="*/ 14993 h 173839"/>
                  <a:gd name="connsiteX7" fmla="*/ 389240 w 404619"/>
                  <a:gd name="connsiteY7" fmla="*/ 44210 h 17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19" h="173839">
                    <a:moveTo>
                      <a:pt x="389239" y="44211"/>
                    </a:moveTo>
                    <a:lnTo>
                      <a:pt x="30379" y="172305"/>
                    </a:lnTo>
                    <a:cubicBezTo>
                      <a:pt x="18492" y="176562"/>
                      <a:pt x="5405" y="170376"/>
                      <a:pt x="1148" y="158489"/>
                    </a:cubicBezTo>
                    <a:cubicBezTo>
                      <a:pt x="-3109" y="146602"/>
                      <a:pt x="3077" y="133515"/>
                      <a:pt x="14964" y="129258"/>
                    </a:cubicBezTo>
                    <a:cubicBezTo>
                      <a:pt x="14978" y="129253"/>
                      <a:pt x="14993" y="129248"/>
                      <a:pt x="15008" y="129242"/>
                    </a:cubicBezTo>
                    <a:lnTo>
                      <a:pt x="373868" y="1147"/>
                    </a:lnTo>
                    <a:cubicBezTo>
                      <a:pt x="385760" y="-3097"/>
                      <a:pt x="398841" y="3102"/>
                      <a:pt x="403085" y="14993"/>
                    </a:cubicBezTo>
                    <a:cubicBezTo>
                      <a:pt x="407330" y="26885"/>
                      <a:pt x="401131" y="39966"/>
                      <a:pt x="389240" y="44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07A431F2-6573-4CFE-BAA8-24A7397DB84A}"/>
                  </a:ext>
                </a:extLst>
              </p:cNvPr>
              <p:cNvSpPr/>
              <p:nvPr/>
            </p:nvSpPr>
            <p:spPr>
              <a:xfrm>
                <a:off x="7193014" y="4474796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2 h 173831"/>
                  <a:gd name="connsiteX1" fmla="*/ 30379 w 404596"/>
                  <a:gd name="connsiteY1" fmla="*/ 172297 h 173831"/>
                  <a:gd name="connsiteX2" fmla="*/ 1148 w 404596"/>
                  <a:gd name="connsiteY2" fmla="*/ 158481 h 173831"/>
                  <a:gd name="connsiteX3" fmla="*/ 14964 w 404596"/>
                  <a:gd name="connsiteY3" fmla="*/ 129250 h 173831"/>
                  <a:gd name="connsiteX4" fmla="*/ 15008 w 404596"/>
                  <a:gd name="connsiteY4" fmla="*/ 129234 h 173831"/>
                  <a:gd name="connsiteX5" fmla="*/ 373868 w 404596"/>
                  <a:gd name="connsiteY5" fmla="*/ 1139 h 173831"/>
                  <a:gd name="connsiteX6" fmla="*/ 403071 w 404596"/>
                  <a:gd name="connsiteY6" fmla="*/ 15015 h 173831"/>
                  <a:gd name="connsiteX7" fmla="*/ 389239 w 404596"/>
                  <a:gd name="connsiteY7" fmla="*/ 44202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2"/>
                    </a:moveTo>
                    <a:lnTo>
                      <a:pt x="30379" y="172297"/>
                    </a:lnTo>
                    <a:cubicBezTo>
                      <a:pt x="18492" y="176554"/>
                      <a:pt x="5405" y="170369"/>
                      <a:pt x="1148" y="158481"/>
                    </a:cubicBezTo>
                    <a:cubicBezTo>
                      <a:pt x="-3109" y="146594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4"/>
                    </a:cubicBezTo>
                    <a:lnTo>
                      <a:pt x="373868" y="1139"/>
                    </a:lnTo>
                    <a:cubicBezTo>
                      <a:pt x="385764" y="-3093"/>
                      <a:pt x="398839" y="3119"/>
                      <a:pt x="403071" y="15015"/>
                    </a:cubicBezTo>
                    <a:cubicBezTo>
                      <a:pt x="407297" y="26894"/>
                      <a:pt x="401109" y="39952"/>
                      <a:pt x="389239" y="44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38" name="组合 237">
              <a:extLst>
                <a:ext uri="{FF2B5EF4-FFF2-40B4-BE49-F238E27FC236}">
                  <a16:creationId xmlns:a16="http://schemas.microsoft.com/office/drawing/2014/main" id="{3A46CD6A-35AA-4D8E-A9FE-51EC6E23E895}"/>
                </a:ext>
              </a:extLst>
            </p:cNvPr>
            <p:cNvGrpSpPr/>
            <p:nvPr/>
          </p:nvGrpSpPr>
          <p:grpSpPr>
            <a:xfrm rot="4333595" flipH="1">
              <a:off x="1542031" y="5115280"/>
              <a:ext cx="871853" cy="1437210"/>
              <a:chOff x="4465220" y="1487404"/>
              <a:chExt cx="995613" cy="1042235"/>
            </a:xfrm>
          </p:grpSpPr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661386CA-0F6D-42EE-87F9-760EBA465084}"/>
                  </a:ext>
                </a:extLst>
              </p:cNvPr>
              <p:cNvSpPr/>
              <p:nvPr/>
            </p:nvSpPr>
            <p:spPr>
              <a:xfrm>
                <a:off x="4465220" y="1487404"/>
                <a:ext cx="995613" cy="1042235"/>
              </a:xfrm>
              <a:custGeom>
                <a:avLst/>
                <a:gdLst>
                  <a:gd name="connsiteX0" fmla="*/ 8716 w 998248"/>
                  <a:gd name="connsiteY0" fmla="*/ 662425 h 1055248"/>
                  <a:gd name="connsiteX1" fmla="*/ 411780 w 998248"/>
                  <a:gd name="connsiteY1" fmla="*/ 26500 h 1055248"/>
                  <a:gd name="connsiteX2" fmla="*/ 491098 w 998248"/>
                  <a:gd name="connsiteY2" fmla="*/ 8723 h 1055248"/>
                  <a:gd name="connsiteX3" fmla="*/ 971362 w 998248"/>
                  <a:gd name="connsiteY3" fmla="*/ 313126 h 1055248"/>
                  <a:gd name="connsiteX4" fmla="*/ 989139 w 998248"/>
                  <a:gd name="connsiteY4" fmla="*/ 392444 h 1055248"/>
                  <a:gd name="connsiteX5" fmla="*/ 586075 w 998248"/>
                  <a:gd name="connsiteY5" fmla="*/ 1028369 h 1055248"/>
                  <a:gd name="connsiteX6" fmla="*/ 506758 w 998248"/>
                  <a:gd name="connsiteY6" fmla="*/ 1046146 h 1055248"/>
                  <a:gd name="connsiteX7" fmla="*/ 26493 w 998248"/>
                  <a:gd name="connsiteY7" fmla="*/ 741743 h 1055248"/>
                  <a:gd name="connsiteX8" fmla="*/ 8716 w 998248"/>
                  <a:gd name="connsiteY8" fmla="*/ 662425 h 105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8248" h="1055248">
                    <a:moveTo>
                      <a:pt x="8716" y="662425"/>
                    </a:moveTo>
                    <a:cubicBezTo>
                      <a:pt x="76080" y="409540"/>
                      <a:pt x="203893" y="193570"/>
                      <a:pt x="411780" y="26500"/>
                    </a:cubicBezTo>
                    <a:cubicBezTo>
                      <a:pt x="428797" y="-280"/>
                      <a:pt x="464279" y="-8232"/>
                      <a:pt x="491098" y="8723"/>
                    </a:cubicBezTo>
                    <a:lnTo>
                      <a:pt x="971362" y="313126"/>
                    </a:lnTo>
                    <a:cubicBezTo>
                      <a:pt x="998143" y="330142"/>
                      <a:pt x="1006095" y="365625"/>
                      <a:pt x="989139" y="392444"/>
                    </a:cubicBezTo>
                    <a:lnTo>
                      <a:pt x="586075" y="1028369"/>
                    </a:lnTo>
                    <a:cubicBezTo>
                      <a:pt x="569059" y="1055149"/>
                      <a:pt x="533576" y="1063102"/>
                      <a:pt x="506758" y="1046146"/>
                    </a:cubicBezTo>
                    <a:lnTo>
                      <a:pt x="26493" y="741743"/>
                    </a:lnTo>
                    <a:cubicBezTo>
                      <a:pt x="-287" y="724727"/>
                      <a:pt x="-8240" y="689244"/>
                      <a:pt x="8716" y="662425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5CFD13E1-3568-4924-B029-2CFD9D13BD85}"/>
                  </a:ext>
                </a:extLst>
              </p:cNvPr>
              <p:cNvSpPr/>
              <p:nvPr/>
            </p:nvSpPr>
            <p:spPr>
              <a:xfrm>
                <a:off x="4584032" y="1525003"/>
                <a:ext cx="843714" cy="977565"/>
              </a:xfrm>
              <a:custGeom>
                <a:avLst/>
                <a:gdLst>
                  <a:gd name="connsiteX0" fmla="*/ 36983 w 808334"/>
                  <a:gd name="connsiteY0" fmla="*/ 433637 h 935123"/>
                  <a:gd name="connsiteX1" fmla="*/ 296109 w 808334"/>
                  <a:gd name="connsiteY1" fmla="*/ 24807 h 935123"/>
                  <a:gd name="connsiteX2" fmla="*/ 370393 w 808334"/>
                  <a:gd name="connsiteY2" fmla="*/ 8158 h 935123"/>
                  <a:gd name="connsiteX3" fmla="*/ 783140 w 808334"/>
                  <a:gd name="connsiteY3" fmla="*/ 269767 h 935123"/>
                  <a:gd name="connsiteX4" fmla="*/ 799791 w 808334"/>
                  <a:gd name="connsiteY4" fmla="*/ 344052 h 935123"/>
                  <a:gd name="connsiteX5" fmla="*/ 441119 w 808334"/>
                  <a:gd name="connsiteY5" fmla="*/ 909939 h 935123"/>
                  <a:gd name="connsiteX6" fmla="*/ 366833 w 808334"/>
                  <a:gd name="connsiteY6" fmla="*/ 926586 h 935123"/>
                  <a:gd name="connsiteX7" fmla="*/ 111145 w 808334"/>
                  <a:gd name="connsiteY7" fmla="*/ 764525 h 935123"/>
                  <a:gd name="connsiteX8" fmla="*/ 36984 w 808334"/>
                  <a:gd name="connsiteY8" fmla="*/ 433637 h 935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8334" h="935123">
                    <a:moveTo>
                      <a:pt x="36983" y="433637"/>
                    </a:moveTo>
                    <a:cubicBezTo>
                      <a:pt x="53768" y="300181"/>
                      <a:pt x="162899" y="162982"/>
                      <a:pt x="296109" y="24807"/>
                    </a:cubicBezTo>
                    <a:cubicBezTo>
                      <a:pt x="312046" y="-274"/>
                      <a:pt x="345277" y="-7722"/>
                      <a:pt x="370393" y="8158"/>
                    </a:cubicBezTo>
                    <a:lnTo>
                      <a:pt x="783140" y="269767"/>
                    </a:lnTo>
                    <a:cubicBezTo>
                      <a:pt x="808222" y="285703"/>
                      <a:pt x="815671" y="318934"/>
                      <a:pt x="799791" y="344052"/>
                    </a:cubicBezTo>
                    <a:lnTo>
                      <a:pt x="441119" y="909939"/>
                    </a:lnTo>
                    <a:cubicBezTo>
                      <a:pt x="425181" y="935019"/>
                      <a:pt x="391949" y="942466"/>
                      <a:pt x="366833" y="926586"/>
                    </a:cubicBezTo>
                    <a:lnTo>
                      <a:pt x="111145" y="764525"/>
                    </a:lnTo>
                    <a:cubicBezTo>
                      <a:pt x="-574" y="693539"/>
                      <a:pt x="-33750" y="545516"/>
                      <a:pt x="36984" y="4336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717AFD3E-26B4-44E9-B416-156ABEC7E442}"/>
                  </a:ext>
                </a:extLst>
              </p:cNvPr>
              <p:cNvSpPr/>
              <p:nvPr/>
            </p:nvSpPr>
            <p:spPr>
              <a:xfrm>
                <a:off x="4807151" y="1859897"/>
                <a:ext cx="368150" cy="248836"/>
              </a:xfrm>
              <a:custGeom>
                <a:avLst/>
                <a:gdLst>
                  <a:gd name="connsiteX0" fmla="*/ 332903 w 368150"/>
                  <a:gd name="connsiteY0" fmla="*/ 245126 h 248836"/>
                  <a:gd name="connsiteX1" fmla="*/ 10503 w 368150"/>
                  <a:gd name="connsiteY1" fmla="*/ 42032 h 248836"/>
                  <a:gd name="connsiteX2" fmla="*/ 3312 w 368150"/>
                  <a:gd name="connsiteY2" fmla="*/ 10510 h 248836"/>
                  <a:gd name="connsiteX3" fmla="*/ 34834 w 368150"/>
                  <a:gd name="connsiteY3" fmla="*/ 3319 h 248836"/>
                  <a:gd name="connsiteX4" fmla="*/ 34874 w 368150"/>
                  <a:gd name="connsiteY4" fmla="*/ 3344 h 248836"/>
                  <a:gd name="connsiteX5" fmla="*/ 357274 w 368150"/>
                  <a:gd name="connsiteY5" fmla="*/ 206438 h 248836"/>
                  <a:gd name="connsiteX6" fmla="*/ 364432 w 368150"/>
                  <a:gd name="connsiteY6" fmla="*/ 237968 h 248836"/>
                  <a:gd name="connsiteX7" fmla="*/ 332903 w 368150"/>
                  <a:gd name="connsiteY7" fmla="*/ 245126 h 2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50" h="248836">
                    <a:moveTo>
                      <a:pt x="332903" y="245126"/>
                    </a:moveTo>
                    <a:lnTo>
                      <a:pt x="10503" y="42032"/>
                    </a:lnTo>
                    <a:cubicBezTo>
                      <a:pt x="-188" y="35313"/>
                      <a:pt x="-3407" y="21200"/>
                      <a:pt x="3312" y="10510"/>
                    </a:cubicBezTo>
                    <a:cubicBezTo>
                      <a:pt x="10031" y="-180"/>
                      <a:pt x="24144" y="-3400"/>
                      <a:pt x="34834" y="3319"/>
                    </a:cubicBezTo>
                    <a:cubicBezTo>
                      <a:pt x="34848" y="3328"/>
                      <a:pt x="34861" y="3336"/>
                      <a:pt x="34874" y="3344"/>
                    </a:cubicBezTo>
                    <a:lnTo>
                      <a:pt x="357274" y="206438"/>
                    </a:lnTo>
                    <a:cubicBezTo>
                      <a:pt x="367958" y="213168"/>
                      <a:pt x="371162" y="227284"/>
                      <a:pt x="364432" y="237968"/>
                    </a:cubicBezTo>
                    <a:cubicBezTo>
                      <a:pt x="357702" y="248651"/>
                      <a:pt x="343586" y="251856"/>
                      <a:pt x="332903" y="2451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94CBBA10-204E-471C-B3AE-488E663BA3B0}"/>
                  </a:ext>
                </a:extLst>
              </p:cNvPr>
              <p:cNvSpPr/>
              <p:nvPr/>
            </p:nvSpPr>
            <p:spPr>
              <a:xfrm>
                <a:off x="5123417" y="1913608"/>
                <a:ext cx="116638" cy="90397"/>
              </a:xfrm>
              <a:custGeom>
                <a:avLst/>
                <a:gdLst>
                  <a:gd name="connsiteX0" fmla="*/ 81391 w 116638"/>
                  <a:gd name="connsiteY0" fmla="*/ 86688 h 90398"/>
                  <a:gd name="connsiteX1" fmla="*/ 10463 w 116638"/>
                  <a:gd name="connsiteY1" fmla="*/ 42007 h 90398"/>
                  <a:gd name="connsiteX2" fmla="*/ 3337 w 116638"/>
                  <a:gd name="connsiteY2" fmla="*/ 10470 h 90398"/>
                  <a:gd name="connsiteX3" fmla="*/ 34834 w 116638"/>
                  <a:gd name="connsiteY3" fmla="*/ 3319 h 90398"/>
                  <a:gd name="connsiteX4" fmla="*/ 105762 w 116638"/>
                  <a:gd name="connsiteY4" fmla="*/ 48000 h 90398"/>
                  <a:gd name="connsiteX5" fmla="*/ 112920 w 116638"/>
                  <a:gd name="connsiteY5" fmla="*/ 79529 h 90398"/>
                  <a:gd name="connsiteX6" fmla="*/ 81391 w 116638"/>
                  <a:gd name="connsiteY6" fmla="*/ 86688 h 9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638" h="90398">
                    <a:moveTo>
                      <a:pt x="81391" y="86688"/>
                    </a:moveTo>
                    <a:lnTo>
                      <a:pt x="10463" y="42007"/>
                    </a:lnTo>
                    <a:cubicBezTo>
                      <a:pt x="-214" y="35266"/>
                      <a:pt x="-3404" y="21146"/>
                      <a:pt x="3337" y="10470"/>
                    </a:cubicBezTo>
                    <a:cubicBezTo>
                      <a:pt x="10068" y="-191"/>
                      <a:pt x="24160" y="-3390"/>
                      <a:pt x="34834" y="3319"/>
                    </a:cubicBezTo>
                    <a:lnTo>
                      <a:pt x="105762" y="48000"/>
                    </a:lnTo>
                    <a:cubicBezTo>
                      <a:pt x="116446" y="54730"/>
                      <a:pt x="119650" y="68846"/>
                      <a:pt x="112920" y="79529"/>
                    </a:cubicBezTo>
                    <a:cubicBezTo>
                      <a:pt x="106191" y="90213"/>
                      <a:pt x="92074" y="93418"/>
                      <a:pt x="81391" y="866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7D0F7185-7385-4A1A-9A98-BEF10966A142}"/>
                  </a:ext>
                </a:extLst>
              </p:cNvPr>
              <p:cNvSpPr/>
              <p:nvPr/>
            </p:nvSpPr>
            <p:spPr>
              <a:xfrm>
                <a:off x="4700048" y="2030005"/>
                <a:ext cx="368130" cy="248823"/>
              </a:xfrm>
              <a:custGeom>
                <a:avLst/>
                <a:gdLst>
                  <a:gd name="connsiteX0" fmla="*/ 332863 w 368130"/>
                  <a:gd name="connsiteY0" fmla="*/ 245101 h 248823"/>
                  <a:gd name="connsiteX1" fmla="*/ 10463 w 368130"/>
                  <a:gd name="connsiteY1" fmla="*/ 42007 h 248823"/>
                  <a:gd name="connsiteX2" fmla="*/ 3337 w 368130"/>
                  <a:gd name="connsiteY2" fmla="*/ 10470 h 248823"/>
                  <a:gd name="connsiteX3" fmla="*/ 34834 w 368130"/>
                  <a:gd name="connsiteY3" fmla="*/ 3319 h 248823"/>
                  <a:gd name="connsiteX4" fmla="*/ 357234 w 368130"/>
                  <a:gd name="connsiteY4" fmla="*/ 206413 h 248823"/>
                  <a:gd name="connsiteX5" fmla="*/ 364425 w 368130"/>
                  <a:gd name="connsiteY5" fmla="*/ 237935 h 248823"/>
                  <a:gd name="connsiteX6" fmla="*/ 332902 w 368130"/>
                  <a:gd name="connsiteY6" fmla="*/ 245126 h 248823"/>
                  <a:gd name="connsiteX7" fmla="*/ 332862 w 368130"/>
                  <a:gd name="connsiteY7" fmla="*/ 245100 h 248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30" h="248823">
                    <a:moveTo>
                      <a:pt x="332863" y="245101"/>
                    </a:moveTo>
                    <a:lnTo>
                      <a:pt x="10463" y="42007"/>
                    </a:lnTo>
                    <a:cubicBezTo>
                      <a:pt x="-214" y="35266"/>
                      <a:pt x="-3404" y="21146"/>
                      <a:pt x="3337" y="10470"/>
                    </a:cubicBezTo>
                    <a:cubicBezTo>
                      <a:pt x="10068" y="-191"/>
                      <a:pt x="24160" y="-3390"/>
                      <a:pt x="34834" y="3319"/>
                    </a:cubicBezTo>
                    <a:lnTo>
                      <a:pt x="357234" y="206413"/>
                    </a:lnTo>
                    <a:cubicBezTo>
                      <a:pt x="367925" y="213131"/>
                      <a:pt x="371144" y="227245"/>
                      <a:pt x="364425" y="237935"/>
                    </a:cubicBezTo>
                    <a:cubicBezTo>
                      <a:pt x="357706" y="248625"/>
                      <a:pt x="343593" y="251845"/>
                      <a:pt x="332902" y="245126"/>
                    </a:cubicBezTo>
                    <a:cubicBezTo>
                      <a:pt x="332889" y="245117"/>
                      <a:pt x="332876" y="245109"/>
                      <a:pt x="332862" y="2451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DCFD09C6-5D58-44A0-AB7C-D9C0D921A0CC}"/>
                  </a:ext>
                </a:extLst>
              </p:cNvPr>
              <p:cNvSpPr/>
              <p:nvPr/>
            </p:nvSpPr>
            <p:spPr>
              <a:xfrm>
                <a:off x="4753599" y="1944951"/>
                <a:ext cx="368150" cy="248836"/>
              </a:xfrm>
              <a:custGeom>
                <a:avLst/>
                <a:gdLst>
                  <a:gd name="connsiteX0" fmla="*/ 332883 w 368150"/>
                  <a:gd name="connsiteY0" fmla="*/ 245113 h 248836"/>
                  <a:gd name="connsiteX1" fmla="*/ 10483 w 368150"/>
                  <a:gd name="connsiteY1" fmla="*/ 42020 h 248836"/>
                  <a:gd name="connsiteX2" fmla="*/ 3324 w 368150"/>
                  <a:gd name="connsiteY2" fmla="*/ 10490 h 248836"/>
                  <a:gd name="connsiteX3" fmla="*/ 34854 w 368150"/>
                  <a:gd name="connsiteY3" fmla="*/ 3332 h 248836"/>
                  <a:gd name="connsiteX4" fmla="*/ 357254 w 368150"/>
                  <a:gd name="connsiteY4" fmla="*/ 206425 h 248836"/>
                  <a:gd name="connsiteX5" fmla="*/ 364445 w 368150"/>
                  <a:gd name="connsiteY5" fmla="*/ 237948 h 248836"/>
                  <a:gd name="connsiteX6" fmla="*/ 332922 w 368150"/>
                  <a:gd name="connsiteY6" fmla="*/ 245138 h 248836"/>
                  <a:gd name="connsiteX7" fmla="*/ 332882 w 368150"/>
                  <a:gd name="connsiteY7" fmla="*/ 245113 h 2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50" h="248836">
                    <a:moveTo>
                      <a:pt x="332883" y="245113"/>
                    </a:moveTo>
                    <a:lnTo>
                      <a:pt x="10483" y="42020"/>
                    </a:lnTo>
                    <a:cubicBezTo>
                      <a:pt x="-201" y="35290"/>
                      <a:pt x="-3405" y="21173"/>
                      <a:pt x="3324" y="10490"/>
                    </a:cubicBezTo>
                    <a:cubicBezTo>
                      <a:pt x="10054" y="-193"/>
                      <a:pt x="24171" y="-3398"/>
                      <a:pt x="34854" y="3332"/>
                    </a:cubicBezTo>
                    <a:lnTo>
                      <a:pt x="357254" y="206425"/>
                    </a:lnTo>
                    <a:cubicBezTo>
                      <a:pt x="367945" y="213144"/>
                      <a:pt x="371164" y="227257"/>
                      <a:pt x="364445" y="237948"/>
                    </a:cubicBezTo>
                    <a:cubicBezTo>
                      <a:pt x="357726" y="248638"/>
                      <a:pt x="343613" y="251857"/>
                      <a:pt x="332922" y="245138"/>
                    </a:cubicBezTo>
                    <a:cubicBezTo>
                      <a:pt x="332909" y="245130"/>
                      <a:pt x="332896" y="245122"/>
                      <a:pt x="332882" y="2451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672" name="任意多边形: 形状 671">
              <a:extLst>
                <a:ext uri="{FF2B5EF4-FFF2-40B4-BE49-F238E27FC236}">
                  <a16:creationId xmlns:a16="http://schemas.microsoft.com/office/drawing/2014/main" id="{50E4BDBE-B87C-3DC4-B395-F99594ABD411}"/>
                </a:ext>
              </a:extLst>
            </p:cNvPr>
            <p:cNvSpPr/>
            <p:nvPr/>
          </p:nvSpPr>
          <p:spPr>
            <a:xfrm rot="15046384" flipV="1">
              <a:off x="323315" y="4686532"/>
              <a:ext cx="2323623" cy="3185677"/>
            </a:xfrm>
            <a:custGeom>
              <a:avLst/>
              <a:gdLst>
                <a:gd name="connsiteX0" fmla="*/ 1899772 w 1899772"/>
                <a:gd name="connsiteY0" fmla="*/ 1526497 h 1951675"/>
                <a:gd name="connsiteX1" fmla="*/ 1858825 w 1899772"/>
                <a:gd name="connsiteY1" fmla="*/ 1498941 h 1951675"/>
                <a:gd name="connsiteX2" fmla="*/ 962347 w 1899772"/>
                <a:gd name="connsiteY2" fmla="*/ 1045375 h 1951675"/>
                <a:gd name="connsiteX3" fmla="*/ 450594 w 1899772"/>
                <a:gd name="connsiteY3" fmla="*/ 171180 h 1951675"/>
                <a:gd name="connsiteX4" fmla="*/ 110729 w 1899772"/>
                <a:gd name="connsiteY4" fmla="*/ 25169 h 1951675"/>
                <a:gd name="connsiteX5" fmla="*/ 0 w 1899772"/>
                <a:gd name="connsiteY5" fmla="*/ 0 h 1951675"/>
                <a:gd name="connsiteX6" fmla="*/ 680673 w 1899772"/>
                <a:gd name="connsiteY6" fmla="*/ 1951675 h 1951675"/>
                <a:gd name="connsiteX0" fmla="*/ 1902858 w 1902858"/>
                <a:gd name="connsiteY0" fmla="*/ 1653398 h 2078576"/>
                <a:gd name="connsiteX1" fmla="*/ 1861911 w 1902858"/>
                <a:gd name="connsiteY1" fmla="*/ 1625842 h 2078576"/>
                <a:gd name="connsiteX2" fmla="*/ 965433 w 1902858"/>
                <a:gd name="connsiteY2" fmla="*/ 1172276 h 2078576"/>
                <a:gd name="connsiteX3" fmla="*/ 453680 w 1902858"/>
                <a:gd name="connsiteY3" fmla="*/ 298081 h 2078576"/>
                <a:gd name="connsiteX4" fmla="*/ 3086 w 1902858"/>
                <a:gd name="connsiteY4" fmla="*/ 126901 h 2078576"/>
                <a:gd name="connsiteX5" fmla="*/ 683759 w 1902858"/>
                <a:gd name="connsiteY5" fmla="*/ 2078576 h 2078576"/>
                <a:gd name="connsiteX6" fmla="*/ 1902858 w 1902858"/>
                <a:gd name="connsiteY6" fmla="*/ 1653398 h 2078576"/>
                <a:gd name="connsiteX0" fmla="*/ 2701946 w 2701946"/>
                <a:gd name="connsiteY0" fmla="*/ 3850761 h 4275939"/>
                <a:gd name="connsiteX1" fmla="*/ 2660999 w 2701946"/>
                <a:gd name="connsiteY1" fmla="*/ 3823205 h 4275939"/>
                <a:gd name="connsiteX2" fmla="*/ 1764521 w 2701946"/>
                <a:gd name="connsiteY2" fmla="*/ 3369639 h 4275939"/>
                <a:gd name="connsiteX3" fmla="*/ 1252768 w 2701946"/>
                <a:gd name="connsiteY3" fmla="*/ 2495444 h 4275939"/>
                <a:gd name="connsiteX4" fmla="*/ 1077 w 2701946"/>
                <a:gd name="connsiteY4" fmla="*/ 27304 h 4275939"/>
                <a:gd name="connsiteX5" fmla="*/ 1482847 w 2701946"/>
                <a:gd name="connsiteY5" fmla="*/ 4275939 h 4275939"/>
                <a:gd name="connsiteX6" fmla="*/ 2701946 w 2701946"/>
                <a:gd name="connsiteY6" fmla="*/ 3850761 h 4275939"/>
                <a:gd name="connsiteX0" fmla="*/ 2702486 w 2702486"/>
                <a:gd name="connsiteY0" fmla="*/ 3858004 h 4283182"/>
                <a:gd name="connsiteX1" fmla="*/ 2661539 w 2702486"/>
                <a:gd name="connsiteY1" fmla="*/ 3830448 h 4283182"/>
                <a:gd name="connsiteX2" fmla="*/ 1765061 w 2702486"/>
                <a:gd name="connsiteY2" fmla="*/ 3376882 h 4283182"/>
                <a:gd name="connsiteX3" fmla="*/ 910680 w 2702486"/>
                <a:gd name="connsiteY3" fmla="*/ 1991800 h 4283182"/>
                <a:gd name="connsiteX4" fmla="*/ 1617 w 2702486"/>
                <a:gd name="connsiteY4" fmla="*/ 34547 h 4283182"/>
                <a:gd name="connsiteX5" fmla="*/ 1483387 w 2702486"/>
                <a:gd name="connsiteY5" fmla="*/ 4283182 h 4283182"/>
                <a:gd name="connsiteX6" fmla="*/ 2702486 w 2702486"/>
                <a:gd name="connsiteY6" fmla="*/ 3858004 h 4283182"/>
                <a:gd name="connsiteX0" fmla="*/ 2323623 w 2323623"/>
                <a:gd name="connsiteY0" fmla="*/ 2760499 h 3185677"/>
                <a:gd name="connsiteX1" fmla="*/ 2282676 w 2323623"/>
                <a:gd name="connsiteY1" fmla="*/ 2732943 h 3185677"/>
                <a:gd name="connsiteX2" fmla="*/ 1386198 w 2323623"/>
                <a:gd name="connsiteY2" fmla="*/ 2279377 h 3185677"/>
                <a:gd name="connsiteX3" fmla="*/ 531817 w 2323623"/>
                <a:gd name="connsiteY3" fmla="*/ 894295 h 3185677"/>
                <a:gd name="connsiteX4" fmla="*/ 3009 w 2323623"/>
                <a:gd name="connsiteY4" fmla="*/ 67575 h 3185677"/>
                <a:gd name="connsiteX5" fmla="*/ 1104524 w 2323623"/>
                <a:gd name="connsiteY5" fmla="*/ 3185677 h 3185677"/>
                <a:gd name="connsiteX6" fmla="*/ 2323623 w 2323623"/>
                <a:gd name="connsiteY6" fmla="*/ 2760499 h 3185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3623" h="3185677">
                  <a:moveTo>
                    <a:pt x="2323623" y="2760499"/>
                  </a:moveTo>
                  <a:lnTo>
                    <a:pt x="2282676" y="2732943"/>
                  </a:lnTo>
                  <a:cubicBezTo>
                    <a:pt x="1987937" y="2568268"/>
                    <a:pt x="1678008" y="2585818"/>
                    <a:pt x="1386198" y="2279377"/>
                  </a:cubicBezTo>
                  <a:cubicBezTo>
                    <a:pt x="1094388" y="1972936"/>
                    <a:pt x="762348" y="1262929"/>
                    <a:pt x="531817" y="894295"/>
                  </a:cubicBezTo>
                  <a:cubicBezTo>
                    <a:pt x="301286" y="525661"/>
                    <a:pt x="-35337" y="-229174"/>
                    <a:pt x="3009" y="67575"/>
                  </a:cubicBezTo>
                  <a:lnTo>
                    <a:pt x="1104524" y="3185677"/>
                  </a:lnTo>
                  <a:lnTo>
                    <a:pt x="2323623" y="2760499"/>
                  </a:lnTo>
                  <a:close/>
                </a:path>
              </a:pathLst>
            </a:custGeom>
            <a:solidFill>
              <a:srgbClr val="68E1FD">
                <a:alpha val="24000"/>
              </a:srgbClr>
            </a:solidFill>
            <a:ln w="1090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813F5FCE-2B84-E7FC-ADF5-7F9685390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38194" y="1240603"/>
              <a:ext cx="4252153" cy="4172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6605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564B60B-6BFD-424F-A3C3-52B736140A64}"/>
              </a:ext>
            </a:extLst>
          </p:cNvPr>
          <p:cNvSpPr/>
          <p:nvPr/>
        </p:nvSpPr>
        <p:spPr>
          <a:xfrm>
            <a:off x="28852" y="3788142"/>
            <a:ext cx="12192000" cy="3052417"/>
          </a:xfrm>
          <a:custGeom>
            <a:avLst/>
            <a:gdLst>
              <a:gd name="connsiteX0" fmla="*/ 0 w 12192000"/>
              <a:gd name="connsiteY0" fmla="*/ 0 h 3278933"/>
              <a:gd name="connsiteX1" fmla="*/ 12192000 w 12192000"/>
              <a:gd name="connsiteY1" fmla="*/ 0 h 3278933"/>
              <a:gd name="connsiteX2" fmla="*/ 12192000 w 12192000"/>
              <a:gd name="connsiteY2" fmla="*/ 3278933 h 3278933"/>
              <a:gd name="connsiteX3" fmla="*/ 0 w 12192000"/>
              <a:gd name="connsiteY3" fmla="*/ 3278933 h 3278933"/>
              <a:gd name="connsiteX4" fmla="*/ 0 w 12192000"/>
              <a:gd name="connsiteY4" fmla="*/ 0 h 3278933"/>
              <a:gd name="connsiteX0" fmla="*/ 0 w 12192000"/>
              <a:gd name="connsiteY0" fmla="*/ 177617 h 3278933"/>
              <a:gd name="connsiteX1" fmla="*/ 12192000 w 12192000"/>
              <a:gd name="connsiteY1" fmla="*/ 0 h 3278933"/>
              <a:gd name="connsiteX2" fmla="*/ 12192000 w 12192000"/>
              <a:gd name="connsiteY2" fmla="*/ 3278933 h 3278933"/>
              <a:gd name="connsiteX3" fmla="*/ 0 w 12192000"/>
              <a:gd name="connsiteY3" fmla="*/ 3278933 h 3278933"/>
              <a:gd name="connsiteX4" fmla="*/ 0 w 12192000"/>
              <a:gd name="connsiteY4" fmla="*/ 177617 h 3278933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12192000 w 12192000"/>
              <a:gd name="connsiteY2" fmla="*/ 138555 h 3417488"/>
              <a:gd name="connsiteX3" fmla="*/ 12192000 w 12192000"/>
              <a:gd name="connsiteY3" fmla="*/ 3417488 h 3417488"/>
              <a:gd name="connsiteX4" fmla="*/ 0 w 12192000"/>
              <a:gd name="connsiteY4" fmla="*/ 3417488 h 3417488"/>
              <a:gd name="connsiteX5" fmla="*/ 0 w 12192000"/>
              <a:gd name="connsiteY5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12192000 w 12192000"/>
              <a:gd name="connsiteY3" fmla="*/ 138555 h 3417488"/>
              <a:gd name="connsiteX4" fmla="*/ 12192000 w 12192000"/>
              <a:gd name="connsiteY4" fmla="*/ 3417488 h 3417488"/>
              <a:gd name="connsiteX5" fmla="*/ 0 w 12192000"/>
              <a:gd name="connsiteY5" fmla="*/ 3417488 h 3417488"/>
              <a:gd name="connsiteX6" fmla="*/ 0 w 12192000"/>
              <a:gd name="connsiteY6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67626 w 12192000"/>
              <a:gd name="connsiteY3" fmla="*/ 59206 h 3417488"/>
              <a:gd name="connsiteX4" fmla="*/ 12192000 w 12192000"/>
              <a:gd name="connsiteY4" fmla="*/ 138555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67626 w 12192000"/>
              <a:gd name="connsiteY3" fmla="*/ 59206 h 3417488"/>
              <a:gd name="connsiteX4" fmla="*/ 12192000 w 12192000"/>
              <a:gd name="connsiteY4" fmla="*/ 566152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67626 w 12192000"/>
              <a:gd name="connsiteY3" fmla="*/ 59206 h 3417488"/>
              <a:gd name="connsiteX4" fmla="*/ 12185422 w 12192000"/>
              <a:gd name="connsiteY4" fmla="*/ 454319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87361 w 12192000"/>
              <a:gd name="connsiteY3" fmla="*/ 65785 h 3417488"/>
              <a:gd name="connsiteX4" fmla="*/ 12185422 w 12192000"/>
              <a:gd name="connsiteY4" fmla="*/ 454319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87361 w 12192000"/>
              <a:gd name="connsiteY3" fmla="*/ 65785 h 3417488"/>
              <a:gd name="connsiteX4" fmla="*/ 12185422 w 12192000"/>
              <a:gd name="connsiteY4" fmla="*/ 454319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87361 w 12192000"/>
              <a:gd name="connsiteY3" fmla="*/ 65785 h 3417488"/>
              <a:gd name="connsiteX4" fmla="*/ 12185422 w 12192000"/>
              <a:gd name="connsiteY4" fmla="*/ 454319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87361 w 12192000"/>
              <a:gd name="connsiteY3" fmla="*/ 65785 h 3417488"/>
              <a:gd name="connsiteX4" fmla="*/ 12185422 w 12192000"/>
              <a:gd name="connsiteY4" fmla="*/ 454319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16172 h 3417488"/>
              <a:gd name="connsiteX1" fmla="*/ 2210348 w 12192000"/>
              <a:gd name="connsiteY1" fmla="*/ 0 h 3417488"/>
              <a:gd name="connsiteX2" fmla="*/ 6407378 w 12192000"/>
              <a:gd name="connsiteY2" fmla="*/ 440754 h 3417488"/>
              <a:gd name="connsiteX3" fmla="*/ 9887361 w 12192000"/>
              <a:gd name="connsiteY3" fmla="*/ 65785 h 3417488"/>
              <a:gd name="connsiteX4" fmla="*/ 12185422 w 12192000"/>
              <a:gd name="connsiteY4" fmla="*/ 454319 h 3417488"/>
              <a:gd name="connsiteX5" fmla="*/ 12192000 w 12192000"/>
              <a:gd name="connsiteY5" fmla="*/ 3417488 h 3417488"/>
              <a:gd name="connsiteX6" fmla="*/ 0 w 12192000"/>
              <a:gd name="connsiteY6" fmla="*/ 3417488 h 3417488"/>
              <a:gd name="connsiteX7" fmla="*/ 0 w 12192000"/>
              <a:gd name="connsiteY7" fmla="*/ 316172 h 3417488"/>
              <a:gd name="connsiteX0" fmla="*/ 0 w 12192000"/>
              <a:gd name="connsiteY0" fmla="*/ 378455 h 3479771"/>
              <a:gd name="connsiteX1" fmla="*/ 2210348 w 12192000"/>
              <a:gd name="connsiteY1" fmla="*/ 62283 h 3479771"/>
              <a:gd name="connsiteX2" fmla="*/ 6407378 w 12192000"/>
              <a:gd name="connsiteY2" fmla="*/ 503037 h 3479771"/>
              <a:gd name="connsiteX3" fmla="*/ 9887361 w 12192000"/>
              <a:gd name="connsiteY3" fmla="*/ 128068 h 3479771"/>
              <a:gd name="connsiteX4" fmla="*/ 12185422 w 12192000"/>
              <a:gd name="connsiteY4" fmla="*/ 516602 h 3479771"/>
              <a:gd name="connsiteX5" fmla="*/ 12192000 w 12192000"/>
              <a:gd name="connsiteY5" fmla="*/ 3479771 h 3479771"/>
              <a:gd name="connsiteX6" fmla="*/ 0 w 12192000"/>
              <a:gd name="connsiteY6" fmla="*/ 3479771 h 3479771"/>
              <a:gd name="connsiteX7" fmla="*/ 0 w 12192000"/>
              <a:gd name="connsiteY7" fmla="*/ 378455 h 3479771"/>
              <a:gd name="connsiteX0" fmla="*/ 0 w 12192000"/>
              <a:gd name="connsiteY0" fmla="*/ 316572 h 3417888"/>
              <a:gd name="connsiteX1" fmla="*/ 2210348 w 12192000"/>
              <a:gd name="connsiteY1" fmla="*/ 400 h 3417888"/>
              <a:gd name="connsiteX2" fmla="*/ 6407378 w 12192000"/>
              <a:gd name="connsiteY2" fmla="*/ 441154 h 3417888"/>
              <a:gd name="connsiteX3" fmla="*/ 9887361 w 12192000"/>
              <a:gd name="connsiteY3" fmla="*/ 66185 h 3417888"/>
              <a:gd name="connsiteX4" fmla="*/ 12185422 w 12192000"/>
              <a:gd name="connsiteY4" fmla="*/ 454719 h 3417888"/>
              <a:gd name="connsiteX5" fmla="*/ 12192000 w 12192000"/>
              <a:gd name="connsiteY5" fmla="*/ 3417888 h 3417888"/>
              <a:gd name="connsiteX6" fmla="*/ 0 w 12192000"/>
              <a:gd name="connsiteY6" fmla="*/ 3417888 h 3417888"/>
              <a:gd name="connsiteX7" fmla="*/ 0 w 12192000"/>
              <a:gd name="connsiteY7" fmla="*/ 316572 h 3417888"/>
              <a:gd name="connsiteX0" fmla="*/ 0 w 12192000"/>
              <a:gd name="connsiteY0" fmla="*/ 316572 h 3417888"/>
              <a:gd name="connsiteX1" fmla="*/ 2210348 w 12192000"/>
              <a:gd name="connsiteY1" fmla="*/ 400 h 3417888"/>
              <a:gd name="connsiteX2" fmla="*/ 6407378 w 12192000"/>
              <a:gd name="connsiteY2" fmla="*/ 441154 h 3417888"/>
              <a:gd name="connsiteX3" fmla="*/ 9887361 w 12192000"/>
              <a:gd name="connsiteY3" fmla="*/ 66185 h 3417888"/>
              <a:gd name="connsiteX4" fmla="*/ 12185422 w 12192000"/>
              <a:gd name="connsiteY4" fmla="*/ 454719 h 3417888"/>
              <a:gd name="connsiteX5" fmla="*/ 12192000 w 12192000"/>
              <a:gd name="connsiteY5" fmla="*/ 3417888 h 3417888"/>
              <a:gd name="connsiteX6" fmla="*/ 0 w 12192000"/>
              <a:gd name="connsiteY6" fmla="*/ 3417888 h 3417888"/>
              <a:gd name="connsiteX7" fmla="*/ 0 w 12192000"/>
              <a:gd name="connsiteY7" fmla="*/ 316572 h 3417888"/>
              <a:gd name="connsiteX0" fmla="*/ 0 w 12192000"/>
              <a:gd name="connsiteY0" fmla="*/ 316371 h 3417687"/>
              <a:gd name="connsiteX1" fmla="*/ 2210348 w 12192000"/>
              <a:gd name="connsiteY1" fmla="*/ 199 h 3417687"/>
              <a:gd name="connsiteX2" fmla="*/ 6407378 w 12192000"/>
              <a:gd name="connsiteY2" fmla="*/ 440953 h 3417687"/>
              <a:gd name="connsiteX3" fmla="*/ 9887361 w 12192000"/>
              <a:gd name="connsiteY3" fmla="*/ 65984 h 3417687"/>
              <a:gd name="connsiteX4" fmla="*/ 12185422 w 12192000"/>
              <a:gd name="connsiteY4" fmla="*/ 454518 h 3417687"/>
              <a:gd name="connsiteX5" fmla="*/ 12192000 w 12192000"/>
              <a:gd name="connsiteY5" fmla="*/ 3417687 h 3417687"/>
              <a:gd name="connsiteX6" fmla="*/ 0 w 12192000"/>
              <a:gd name="connsiteY6" fmla="*/ 3417687 h 3417687"/>
              <a:gd name="connsiteX7" fmla="*/ 0 w 12192000"/>
              <a:gd name="connsiteY7" fmla="*/ 316371 h 341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17687">
                <a:moveTo>
                  <a:pt x="0" y="316371"/>
                </a:moveTo>
                <a:cubicBezTo>
                  <a:pt x="795988" y="417789"/>
                  <a:pt x="1070088" y="11163"/>
                  <a:pt x="2210348" y="199"/>
                </a:cubicBezTo>
                <a:cubicBezTo>
                  <a:pt x="3350608" y="-10765"/>
                  <a:pt x="5214492" y="436567"/>
                  <a:pt x="6407378" y="440953"/>
                </a:cubicBezTo>
                <a:cubicBezTo>
                  <a:pt x="7600264" y="445339"/>
                  <a:pt x="8970038" y="81198"/>
                  <a:pt x="9887361" y="65984"/>
                </a:cubicBezTo>
                <a:cubicBezTo>
                  <a:pt x="10804684" y="50770"/>
                  <a:pt x="11419402" y="325007"/>
                  <a:pt x="12185422" y="454518"/>
                </a:cubicBezTo>
                <a:cubicBezTo>
                  <a:pt x="12187615" y="1442241"/>
                  <a:pt x="12189807" y="2429964"/>
                  <a:pt x="12192000" y="3417687"/>
                </a:cubicBezTo>
                <a:lnTo>
                  <a:pt x="0" y="3417687"/>
                </a:lnTo>
                <a:lnTo>
                  <a:pt x="0" y="316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44500" dist="114300" dir="16200000" rotWithShape="0">
              <a:schemeClr val="accent1">
                <a:alpha val="20000"/>
              </a:schemeClr>
            </a:outerShdw>
          </a:effectLst>
          <a:scene3d>
            <a:camera prst="orthographicFront"/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96" name="任意多边形: 形状 495">
            <a:extLst>
              <a:ext uri="{FF2B5EF4-FFF2-40B4-BE49-F238E27FC236}">
                <a16:creationId xmlns:a16="http://schemas.microsoft.com/office/drawing/2014/main" id="{2DBC4DBF-47C9-4C94-B0A9-A7CE1A771306}"/>
              </a:ext>
            </a:extLst>
          </p:cNvPr>
          <p:cNvSpPr/>
          <p:nvPr/>
        </p:nvSpPr>
        <p:spPr>
          <a:xfrm rot="1641133" flipH="1">
            <a:off x="3509154" y="1555397"/>
            <a:ext cx="5365624" cy="4658634"/>
          </a:xfrm>
          <a:custGeom>
            <a:avLst/>
            <a:gdLst>
              <a:gd name="connsiteX0" fmla="*/ 7340130 w 7362401"/>
              <a:gd name="connsiteY0" fmla="*/ 3870460 h 5552563"/>
              <a:gd name="connsiteX1" fmla="*/ 6870848 w 7362401"/>
              <a:gd name="connsiteY1" fmla="*/ 4630870 h 5552563"/>
              <a:gd name="connsiteX2" fmla="*/ 6014572 w 7362401"/>
              <a:gd name="connsiteY2" fmla="*/ 5355974 h 5552563"/>
              <a:gd name="connsiteX3" fmla="*/ 5159278 w 7362401"/>
              <a:gd name="connsiteY3" fmla="*/ 5546177 h 5552563"/>
              <a:gd name="connsiteX4" fmla="*/ 4845733 w 7362401"/>
              <a:gd name="connsiteY4" fmla="*/ 5552312 h 5552563"/>
              <a:gd name="connsiteX5" fmla="*/ 4501956 w 7362401"/>
              <a:gd name="connsiteY5" fmla="*/ 5544567 h 5552563"/>
              <a:gd name="connsiteX6" fmla="*/ 3527159 w 7362401"/>
              <a:gd name="connsiteY6" fmla="*/ 5512582 h 5552563"/>
              <a:gd name="connsiteX7" fmla="*/ 1915667 w 7362401"/>
              <a:gd name="connsiteY7" fmla="*/ 5459575 h 5552563"/>
              <a:gd name="connsiteX8" fmla="*/ 1218838 w 7362401"/>
              <a:gd name="connsiteY8" fmla="*/ 5436944 h 5552563"/>
              <a:gd name="connsiteX9" fmla="*/ 535541 w 7362401"/>
              <a:gd name="connsiteY9" fmla="*/ 5322379 h 5552563"/>
              <a:gd name="connsiteX10" fmla="*/ 3834 w 7362401"/>
              <a:gd name="connsiteY10" fmla="*/ 4477480 h 5552563"/>
              <a:gd name="connsiteX11" fmla="*/ 181288 w 7362401"/>
              <a:gd name="connsiteY11" fmla="*/ 3474666 h 5552563"/>
              <a:gd name="connsiteX12" fmla="*/ 480537 w 7362401"/>
              <a:gd name="connsiteY12" fmla="*/ 2500920 h 5552563"/>
              <a:gd name="connsiteX13" fmla="*/ 627652 w 7362401"/>
              <a:gd name="connsiteY13" fmla="*/ 2021842 h 5552563"/>
              <a:gd name="connsiteX14" fmla="*/ 1329392 w 7362401"/>
              <a:gd name="connsiteY14" fmla="*/ 588833 h 5552563"/>
              <a:gd name="connsiteX15" fmla="*/ 2236088 w 7362401"/>
              <a:gd name="connsiteY15" fmla="*/ 148882 h 5552563"/>
              <a:gd name="connsiteX16" fmla="*/ 3502058 w 7362401"/>
              <a:gd name="connsiteY16" fmla="*/ 19 h 5552563"/>
              <a:gd name="connsiteX17" fmla="*/ 4805352 w 7362401"/>
              <a:gd name="connsiteY17" fmla="*/ 329429 h 5552563"/>
              <a:gd name="connsiteX18" fmla="*/ 5479372 w 7362401"/>
              <a:gd name="connsiteY18" fmla="*/ 1661653 h 5552563"/>
              <a:gd name="connsiteX19" fmla="*/ 6660108 w 7362401"/>
              <a:gd name="connsiteY19" fmla="*/ 2352861 h 5552563"/>
              <a:gd name="connsiteX20" fmla="*/ 7114984 w 7362401"/>
              <a:gd name="connsiteY20" fmla="*/ 2878911 h 5552563"/>
              <a:gd name="connsiteX21" fmla="*/ 7340130 w 7362401"/>
              <a:gd name="connsiteY21" fmla="*/ 3870460 h 5552563"/>
              <a:gd name="connsiteX0" fmla="*/ 7340136 w 7362401"/>
              <a:gd name="connsiteY0" fmla="*/ 3870485 h 5552561"/>
              <a:gd name="connsiteX1" fmla="*/ 6870854 w 7362401"/>
              <a:gd name="connsiteY1" fmla="*/ 4630895 h 5552561"/>
              <a:gd name="connsiteX2" fmla="*/ 6014578 w 7362401"/>
              <a:gd name="connsiteY2" fmla="*/ 5355999 h 5552561"/>
              <a:gd name="connsiteX3" fmla="*/ 5159284 w 7362401"/>
              <a:gd name="connsiteY3" fmla="*/ 5546202 h 5552561"/>
              <a:gd name="connsiteX4" fmla="*/ 4845739 w 7362401"/>
              <a:gd name="connsiteY4" fmla="*/ 5552337 h 5552561"/>
              <a:gd name="connsiteX5" fmla="*/ 4501962 w 7362401"/>
              <a:gd name="connsiteY5" fmla="*/ 5544592 h 5552561"/>
              <a:gd name="connsiteX6" fmla="*/ 3527165 w 7362401"/>
              <a:gd name="connsiteY6" fmla="*/ 5512607 h 5552561"/>
              <a:gd name="connsiteX7" fmla="*/ 1915673 w 7362401"/>
              <a:gd name="connsiteY7" fmla="*/ 5459600 h 5552561"/>
              <a:gd name="connsiteX8" fmla="*/ 1218844 w 7362401"/>
              <a:gd name="connsiteY8" fmla="*/ 5436969 h 5552561"/>
              <a:gd name="connsiteX9" fmla="*/ 3840 w 7362401"/>
              <a:gd name="connsiteY9" fmla="*/ 4477505 h 5552561"/>
              <a:gd name="connsiteX10" fmla="*/ 181294 w 7362401"/>
              <a:gd name="connsiteY10" fmla="*/ 3474691 h 5552561"/>
              <a:gd name="connsiteX11" fmla="*/ 480543 w 7362401"/>
              <a:gd name="connsiteY11" fmla="*/ 2500945 h 5552561"/>
              <a:gd name="connsiteX12" fmla="*/ 627658 w 7362401"/>
              <a:gd name="connsiteY12" fmla="*/ 2021867 h 5552561"/>
              <a:gd name="connsiteX13" fmla="*/ 1329398 w 7362401"/>
              <a:gd name="connsiteY13" fmla="*/ 588858 h 5552561"/>
              <a:gd name="connsiteX14" fmla="*/ 2236094 w 7362401"/>
              <a:gd name="connsiteY14" fmla="*/ 148907 h 5552561"/>
              <a:gd name="connsiteX15" fmla="*/ 3502064 w 7362401"/>
              <a:gd name="connsiteY15" fmla="*/ 44 h 5552561"/>
              <a:gd name="connsiteX16" fmla="*/ 4805358 w 7362401"/>
              <a:gd name="connsiteY16" fmla="*/ 329454 h 5552561"/>
              <a:gd name="connsiteX17" fmla="*/ 5479378 w 7362401"/>
              <a:gd name="connsiteY17" fmla="*/ 1661678 h 5552561"/>
              <a:gd name="connsiteX18" fmla="*/ 6660114 w 7362401"/>
              <a:gd name="connsiteY18" fmla="*/ 2352886 h 5552561"/>
              <a:gd name="connsiteX19" fmla="*/ 7114990 w 7362401"/>
              <a:gd name="connsiteY19" fmla="*/ 2878936 h 5552561"/>
              <a:gd name="connsiteX20" fmla="*/ 7340136 w 7362401"/>
              <a:gd name="connsiteY20" fmla="*/ 3870485 h 5552561"/>
              <a:gd name="connsiteX0" fmla="*/ 7355785 w 7378052"/>
              <a:gd name="connsiteY0" fmla="*/ 3870485 h 5552561"/>
              <a:gd name="connsiteX1" fmla="*/ 6886503 w 7378052"/>
              <a:gd name="connsiteY1" fmla="*/ 4630895 h 5552561"/>
              <a:gd name="connsiteX2" fmla="*/ 6030227 w 7378052"/>
              <a:gd name="connsiteY2" fmla="*/ 5355999 h 5552561"/>
              <a:gd name="connsiteX3" fmla="*/ 5174933 w 7378052"/>
              <a:gd name="connsiteY3" fmla="*/ 5546202 h 5552561"/>
              <a:gd name="connsiteX4" fmla="*/ 4861388 w 7378052"/>
              <a:gd name="connsiteY4" fmla="*/ 5552337 h 5552561"/>
              <a:gd name="connsiteX5" fmla="*/ 4517611 w 7378052"/>
              <a:gd name="connsiteY5" fmla="*/ 5544592 h 5552561"/>
              <a:gd name="connsiteX6" fmla="*/ 3542814 w 7378052"/>
              <a:gd name="connsiteY6" fmla="*/ 5512607 h 5552561"/>
              <a:gd name="connsiteX7" fmla="*/ 1931322 w 7378052"/>
              <a:gd name="connsiteY7" fmla="*/ 5459600 h 5552561"/>
              <a:gd name="connsiteX8" fmla="*/ 1234493 w 7378052"/>
              <a:gd name="connsiteY8" fmla="*/ 5436969 h 5552561"/>
              <a:gd name="connsiteX9" fmla="*/ 19489 w 7378052"/>
              <a:gd name="connsiteY9" fmla="*/ 4477505 h 5552561"/>
              <a:gd name="connsiteX10" fmla="*/ 496192 w 7378052"/>
              <a:gd name="connsiteY10" fmla="*/ 2500945 h 5552561"/>
              <a:gd name="connsiteX11" fmla="*/ 643307 w 7378052"/>
              <a:gd name="connsiteY11" fmla="*/ 2021867 h 5552561"/>
              <a:gd name="connsiteX12" fmla="*/ 1345047 w 7378052"/>
              <a:gd name="connsiteY12" fmla="*/ 588858 h 5552561"/>
              <a:gd name="connsiteX13" fmla="*/ 2251743 w 7378052"/>
              <a:gd name="connsiteY13" fmla="*/ 148907 h 5552561"/>
              <a:gd name="connsiteX14" fmla="*/ 3517713 w 7378052"/>
              <a:gd name="connsiteY14" fmla="*/ 44 h 5552561"/>
              <a:gd name="connsiteX15" fmla="*/ 4821007 w 7378052"/>
              <a:gd name="connsiteY15" fmla="*/ 329454 h 5552561"/>
              <a:gd name="connsiteX16" fmla="*/ 5495027 w 7378052"/>
              <a:gd name="connsiteY16" fmla="*/ 1661678 h 5552561"/>
              <a:gd name="connsiteX17" fmla="*/ 6675763 w 7378052"/>
              <a:gd name="connsiteY17" fmla="*/ 2352886 h 5552561"/>
              <a:gd name="connsiteX18" fmla="*/ 7130639 w 7378052"/>
              <a:gd name="connsiteY18" fmla="*/ 2878936 h 5552561"/>
              <a:gd name="connsiteX19" fmla="*/ 7355785 w 7378052"/>
              <a:gd name="connsiteY19" fmla="*/ 3870485 h 5552561"/>
              <a:gd name="connsiteX0" fmla="*/ 6886830 w 6909095"/>
              <a:gd name="connsiteY0" fmla="*/ 3870485 h 5660477"/>
              <a:gd name="connsiteX1" fmla="*/ 6417548 w 6909095"/>
              <a:gd name="connsiteY1" fmla="*/ 4630895 h 5660477"/>
              <a:gd name="connsiteX2" fmla="*/ 5561272 w 6909095"/>
              <a:gd name="connsiteY2" fmla="*/ 5355999 h 5660477"/>
              <a:gd name="connsiteX3" fmla="*/ 4705978 w 6909095"/>
              <a:gd name="connsiteY3" fmla="*/ 5546202 h 5660477"/>
              <a:gd name="connsiteX4" fmla="*/ 4392433 w 6909095"/>
              <a:gd name="connsiteY4" fmla="*/ 5552337 h 5660477"/>
              <a:gd name="connsiteX5" fmla="*/ 4048656 w 6909095"/>
              <a:gd name="connsiteY5" fmla="*/ 5544592 h 5660477"/>
              <a:gd name="connsiteX6" fmla="*/ 3073859 w 6909095"/>
              <a:gd name="connsiteY6" fmla="*/ 5512607 h 5660477"/>
              <a:gd name="connsiteX7" fmla="*/ 1462367 w 6909095"/>
              <a:gd name="connsiteY7" fmla="*/ 5459600 h 5660477"/>
              <a:gd name="connsiteX8" fmla="*/ 765538 w 6909095"/>
              <a:gd name="connsiteY8" fmla="*/ 5436969 h 5660477"/>
              <a:gd name="connsiteX9" fmla="*/ 27237 w 6909095"/>
              <a:gd name="connsiteY9" fmla="*/ 2500945 h 5660477"/>
              <a:gd name="connsiteX10" fmla="*/ 174352 w 6909095"/>
              <a:gd name="connsiteY10" fmla="*/ 2021867 h 5660477"/>
              <a:gd name="connsiteX11" fmla="*/ 876092 w 6909095"/>
              <a:gd name="connsiteY11" fmla="*/ 588858 h 5660477"/>
              <a:gd name="connsiteX12" fmla="*/ 1782788 w 6909095"/>
              <a:gd name="connsiteY12" fmla="*/ 148907 h 5660477"/>
              <a:gd name="connsiteX13" fmla="*/ 3048758 w 6909095"/>
              <a:gd name="connsiteY13" fmla="*/ 44 h 5660477"/>
              <a:gd name="connsiteX14" fmla="*/ 4352052 w 6909095"/>
              <a:gd name="connsiteY14" fmla="*/ 329454 h 5660477"/>
              <a:gd name="connsiteX15" fmla="*/ 5026072 w 6909095"/>
              <a:gd name="connsiteY15" fmla="*/ 1661678 h 5660477"/>
              <a:gd name="connsiteX16" fmla="*/ 6206808 w 6909095"/>
              <a:gd name="connsiteY16" fmla="*/ 2352886 h 5660477"/>
              <a:gd name="connsiteX17" fmla="*/ 6661684 w 6909095"/>
              <a:gd name="connsiteY17" fmla="*/ 2878936 h 5660477"/>
              <a:gd name="connsiteX18" fmla="*/ 6886830 w 6909095"/>
              <a:gd name="connsiteY18" fmla="*/ 3870485 h 5660477"/>
              <a:gd name="connsiteX0" fmla="*/ 6934035 w 6956302"/>
              <a:gd name="connsiteY0" fmla="*/ 3870485 h 5692995"/>
              <a:gd name="connsiteX1" fmla="*/ 6464753 w 6956302"/>
              <a:gd name="connsiteY1" fmla="*/ 4630895 h 5692995"/>
              <a:gd name="connsiteX2" fmla="*/ 5608477 w 6956302"/>
              <a:gd name="connsiteY2" fmla="*/ 5355999 h 5692995"/>
              <a:gd name="connsiteX3" fmla="*/ 4753183 w 6956302"/>
              <a:gd name="connsiteY3" fmla="*/ 5546202 h 5692995"/>
              <a:gd name="connsiteX4" fmla="*/ 4439638 w 6956302"/>
              <a:gd name="connsiteY4" fmla="*/ 5552337 h 5692995"/>
              <a:gd name="connsiteX5" fmla="*/ 4095861 w 6956302"/>
              <a:gd name="connsiteY5" fmla="*/ 5544592 h 5692995"/>
              <a:gd name="connsiteX6" fmla="*/ 3121064 w 6956302"/>
              <a:gd name="connsiteY6" fmla="*/ 5512607 h 5692995"/>
              <a:gd name="connsiteX7" fmla="*/ 1509572 w 6956302"/>
              <a:gd name="connsiteY7" fmla="*/ 5459600 h 5692995"/>
              <a:gd name="connsiteX8" fmla="*/ 74442 w 6956302"/>
              <a:gd name="connsiteY8" fmla="*/ 2500945 h 5692995"/>
              <a:gd name="connsiteX9" fmla="*/ 221557 w 6956302"/>
              <a:gd name="connsiteY9" fmla="*/ 2021867 h 5692995"/>
              <a:gd name="connsiteX10" fmla="*/ 923297 w 6956302"/>
              <a:gd name="connsiteY10" fmla="*/ 588858 h 5692995"/>
              <a:gd name="connsiteX11" fmla="*/ 1829993 w 6956302"/>
              <a:gd name="connsiteY11" fmla="*/ 148907 h 5692995"/>
              <a:gd name="connsiteX12" fmla="*/ 3095963 w 6956302"/>
              <a:gd name="connsiteY12" fmla="*/ 44 h 5692995"/>
              <a:gd name="connsiteX13" fmla="*/ 4399257 w 6956302"/>
              <a:gd name="connsiteY13" fmla="*/ 329454 h 5692995"/>
              <a:gd name="connsiteX14" fmla="*/ 5073277 w 6956302"/>
              <a:gd name="connsiteY14" fmla="*/ 1661678 h 5692995"/>
              <a:gd name="connsiteX15" fmla="*/ 6254013 w 6956302"/>
              <a:gd name="connsiteY15" fmla="*/ 2352886 h 5692995"/>
              <a:gd name="connsiteX16" fmla="*/ 6708889 w 6956302"/>
              <a:gd name="connsiteY16" fmla="*/ 2878936 h 5692995"/>
              <a:gd name="connsiteX17" fmla="*/ 6934035 w 6956302"/>
              <a:gd name="connsiteY17" fmla="*/ 3870485 h 5692995"/>
              <a:gd name="connsiteX0" fmla="*/ 7050335 w 7072600"/>
              <a:gd name="connsiteY0" fmla="*/ 3870485 h 5744159"/>
              <a:gd name="connsiteX1" fmla="*/ 6581053 w 7072600"/>
              <a:gd name="connsiteY1" fmla="*/ 4630895 h 5744159"/>
              <a:gd name="connsiteX2" fmla="*/ 5724777 w 7072600"/>
              <a:gd name="connsiteY2" fmla="*/ 5355999 h 5744159"/>
              <a:gd name="connsiteX3" fmla="*/ 4869483 w 7072600"/>
              <a:gd name="connsiteY3" fmla="*/ 5546202 h 5744159"/>
              <a:gd name="connsiteX4" fmla="*/ 4555938 w 7072600"/>
              <a:gd name="connsiteY4" fmla="*/ 5552337 h 5744159"/>
              <a:gd name="connsiteX5" fmla="*/ 4212161 w 7072600"/>
              <a:gd name="connsiteY5" fmla="*/ 5544592 h 5744159"/>
              <a:gd name="connsiteX6" fmla="*/ 3237364 w 7072600"/>
              <a:gd name="connsiteY6" fmla="*/ 5512607 h 5744159"/>
              <a:gd name="connsiteX7" fmla="*/ 190742 w 7072600"/>
              <a:gd name="connsiteY7" fmla="*/ 2500945 h 5744159"/>
              <a:gd name="connsiteX8" fmla="*/ 337857 w 7072600"/>
              <a:gd name="connsiteY8" fmla="*/ 2021867 h 5744159"/>
              <a:gd name="connsiteX9" fmla="*/ 1039597 w 7072600"/>
              <a:gd name="connsiteY9" fmla="*/ 588858 h 5744159"/>
              <a:gd name="connsiteX10" fmla="*/ 1946293 w 7072600"/>
              <a:gd name="connsiteY10" fmla="*/ 148907 h 5744159"/>
              <a:gd name="connsiteX11" fmla="*/ 3212263 w 7072600"/>
              <a:gd name="connsiteY11" fmla="*/ 44 h 5744159"/>
              <a:gd name="connsiteX12" fmla="*/ 4515557 w 7072600"/>
              <a:gd name="connsiteY12" fmla="*/ 329454 h 5744159"/>
              <a:gd name="connsiteX13" fmla="*/ 5189577 w 7072600"/>
              <a:gd name="connsiteY13" fmla="*/ 1661678 h 5744159"/>
              <a:gd name="connsiteX14" fmla="*/ 6370313 w 7072600"/>
              <a:gd name="connsiteY14" fmla="*/ 2352886 h 5744159"/>
              <a:gd name="connsiteX15" fmla="*/ 6825189 w 7072600"/>
              <a:gd name="connsiteY15" fmla="*/ 2878936 h 5744159"/>
              <a:gd name="connsiteX16" fmla="*/ 7050335 w 7072600"/>
              <a:gd name="connsiteY16" fmla="*/ 3870485 h 5744159"/>
              <a:gd name="connsiteX0" fmla="*/ 7005119 w 7027386"/>
              <a:gd name="connsiteY0" fmla="*/ 3870485 h 5574100"/>
              <a:gd name="connsiteX1" fmla="*/ 6535837 w 7027386"/>
              <a:gd name="connsiteY1" fmla="*/ 4630895 h 5574100"/>
              <a:gd name="connsiteX2" fmla="*/ 5679561 w 7027386"/>
              <a:gd name="connsiteY2" fmla="*/ 5355999 h 5574100"/>
              <a:gd name="connsiteX3" fmla="*/ 4824267 w 7027386"/>
              <a:gd name="connsiteY3" fmla="*/ 5546202 h 5574100"/>
              <a:gd name="connsiteX4" fmla="*/ 4510722 w 7027386"/>
              <a:gd name="connsiteY4" fmla="*/ 5552337 h 5574100"/>
              <a:gd name="connsiteX5" fmla="*/ 4166945 w 7027386"/>
              <a:gd name="connsiteY5" fmla="*/ 5544592 h 5574100"/>
              <a:gd name="connsiteX6" fmla="*/ 2571641 w 7027386"/>
              <a:gd name="connsiteY6" fmla="*/ 5183166 h 5574100"/>
              <a:gd name="connsiteX7" fmla="*/ 145526 w 7027386"/>
              <a:gd name="connsiteY7" fmla="*/ 2500945 h 5574100"/>
              <a:gd name="connsiteX8" fmla="*/ 292641 w 7027386"/>
              <a:gd name="connsiteY8" fmla="*/ 2021867 h 5574100"/>
              <a:gd name="connsiteX9" fmla="*/ 994381 w 7027386"/>
              <a:gd name="connsiteY9" fmla="*/ 588858 h 5574100"/>
              <a:gd name="connsiteX10" fmla="*/ 1901077 w 7027386"/>
              <a:gd name="connsiteY10" fmla="*/ 148907 h 5574100"/>
              <a:gd name="connsiteX11" fmla="*/ 3167047 w 7027386"/>
              <a:gd name="connsiteY11" fmla="*/ 44 h 5574100"/>
              <a:gd name="connsiteX12" fmla="*/ 4470341 w 7027386"/>
              <a:gd name="connsiteY12" fmla="*/ 329454 h 5574100"/>
              <a:gd name="connsiteX13" fmla="*/ 5144361 w 7027386"/>
              <a:gd name="connsiteY13" fmla="*/ 1661678 h 5574100"/>
              <a:gd name="connsiteX14" fmla="*/ 6325097 w 7027386"/>
              <a:gd name="connsiteY14" fmla="*/ 2352886 h 5574100"/>
              <a:gd name="connsiteX15" fmla="*/ 6779973 w 7027386"/>
              <a:gd name="connsiteY15" fmla="*/ 2878936 h 5574100"/>
              <a:gd name="connsiteX16" fmla="*/ 7005119 w 7027386"/>
              <a:gd name="connsiteY16" fmla="*/ 3870485 h 5574100"/>
              <a:gd name="connsiteX0" fmla="*/ 6775134 w 6797399"/>
              <a:gd name="connsiteY0" fmla="*/ 3870485 h 5574100"/>
              <a:gd name="connsiteX1" fmla="*/ 6305852 w 6797399"/>
              <a:gd name="connsiteY1" fmla="*/ 4630895 h 5574100"/>
              <a:gd name="connsiteX2" fmla="*/ 5449576 w 6797399"/>
              <a:gd name="connsiteY2" fmla="*/ 5355999 h 5574100"/>
              <a:gd name="connsiteX3" fmla="*/ 4594282 w 6797399"/>
              <a:gd name="connsiteY3" fmla="*/ 5546202 h 5574100"/>
              <a:gd name="connsiteX4" fmla="*/ 4280737 w 6797399"/>
              <a:gd name="connsiteY4" fmla="*/ 5552337 h 5574100"/>
              <a:gd name="connsiteX5" fmla="*/ 3936960 w 6797399"/>
              <a:gd name="connsiteY5" fmla="*/ 5544592 h 5574100"/>
              <a:gd name="connsiteX6" fmla="*/ 2341656 w 6797399"/>
              <a:gd name="connsiteY6" fmla="*/ 5183166 h 5574100"/>
              <a:gd name="connsiteX7" fmla="*/ 62656 w 6797399"/>
              <a:gd name="connsiteY7" fmla="*/ 2021867 h 5574100"/>
              <a:gd name="connsiteX8" fmla="*/ 764396 w 6797399"/>
              <a:gd name="connsiteY8" fmla="*/ 588858 h 5574100"/>
              <a:gd name="connsiteX9" fmla="*/ 1671092 w 6797399"/>
              <a:gd name="connsiteY9" fmla="*/ 148907 h 5574100"/>
              <a:gd name="connsiteX10" fmla="*/ 2937062 w 6797399"/>
              <a:gd name="connsiteY10" fmla="*/ 44 h 5574100"/>
              <a:gd name="connsiteX11" fmla="*/ 4240356 w 6797399"/>
              <a:gd name="connsiteY11" fmla="*/ 329454 h 5574100"/>
              <a:gd name="connsiteX12" fmla="*/ 4914376 w 6797399"/>
              <a:gd name="connsiteY12" fmla="*/ 1661678 h 5574100"/>
              <a:gd name="connsiteX13" fmla="*/ 6095112 w 6797399"/>
              <a:gd name="connsiteY13" fmla="*/ 2352886 h 5574100"/>
              <a:gd name="connsiteX14" fmla="*/ 6549988 w 6797399"/>
              <a:gd name="connsiteY14" fmla="*/ 2878936 h 5574100"/>
              <a:gd name="connsiteX15" fmla="*/ 6775134 w 6797399"/>
              <a:gd name="connsiteY15" fmla="*/ 3870485 h 5574100"/>
              <a:gd name="connsiteX0" fmla="*/ 6511491 w 6533758"/>
              <a:gd name="connsiteY0" fmla="*/ 3870485 h 5574100"/>
              <a:gd name="connsiteX1" fmla="*/ 6042209 w 6533758"/>
              <a:gd name="connsiteY1" fmla="*/ 4630895 h 5574100"/>
              <a:gd name="connsiteX2" fmla="*/ 5185933 w 6533758"/>
              <a:gd name="connsiteY2" fmla="*/ 5355999 h 5574100"/>
              <a:gd name="connsiteX3" fmla="*/ 4330639 w 6533758"/>
              <a:gd name="connsiteY3" fmla="*/ 5546202 h 5574100"/>
              <a:gd name="connsiteX4" fmla="*/ 4017094 w 6533758"/>
              <a:gd name="connsiteY4" fmla="*/ 5552337 h 5574100"/>
              <a:gd name="connsiteX5" fmla="*/ 3673317 w 6533758"/>
              <a:gd name="connsiteY5" fmla="*/ 5544592 h 5574100"/>
              <a:gd name="connsiteX6" fmla="*/ 2078013 w 6533758"/>
              <a:gd name="connsiteY6" fmla="*/ 5183166 h 5574100"/>
              <a:gd name="connsiteX7" fmla="*/ 78463 w 6533758"/>
              <a:gd name="connsiteY7" fmla="*/ 2318730 h 5574100"/>
              <a:gd name="connsiteX8" fmla="*/ 500753 w 6533758"/>
              <a:gd name="connsiteY8" fmla="*/ 588858 h 5574100"/>
              <a:gd name="connsiteX9" fmla="*/ 1407449 w 6533758"/>
              <a:gd name="connsiteY9" fmla="*/ 148907 h 5574100"/>
              <a:gd name="connsiteX10" fmla="*/ 2673419 w 6533758"/>
              <a:gd name="connsiteY10" fmla="*/ 44 h 5574100"/>
              <a:gd name="connsiteX11" fmla="*/ 3976713 w 6533758"/>
              <a:gd name="connsiteY11" fmla="*/ 329454 h 5574100"/>
              <a:gd name="connsiteX12" fmla="*/ 4650733 w 6533758"/>
              <a:gd name="connsiteY12" fmla="*/ 1661678 h 5574100"/>
              <a:gd name="connsiteX13" fmla="*/ 5831469 w 6533758"/>
              <a:gd name="connsiteY13" fmla="*/ 2352886 h 5574100"/>
              <a:gd name="connsiteX14" fmla="*/ 6286345 w 6533758"/>
              <a:gd name="connsiteY14" fmla="*/ 2878936 h 5574100"/>
              <a:gd name="connsiteX15" fmla="*/ 6511491 w 6533758"/>
              <a:gd name="connsiteY15" fmla="*/ 3870485 h 557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533758" h="5574100">
                <a:moveTo>
                  <a:pt x="6511491" y="3870485"/>
                </a:moveTo>
                <a:cubicBezTo>
                  <a:pt x="6446882" y="4158958"/>
                  <a:pt x="6244109" y="4402168"/>
                  <a:pt x="6042209" y="4630895"/>
                </a:cubicBezTo>
                <a:cubicBezTo>
                  <a:pt x="5795891" y="4910114"/>
                  <a:pt x="5532874" y="5190942"/>
                  <a:pt x="5185933" y="5355999"/>
                </a:cubicBezTo>
                <a:cubicBezTo>
                  <a:pt x="4921607" y="5481527"/>
                  <a:pt x="4629343" y="5530913"/>
                  <a:pt x="4330639" y="5546202"/>
                </a:cubicBezTo>
                <a:cubicBezTo>
                  <a:pt x="4226524" y="5551935"/>
                  <a:pt x="4121645" y="5553142"/>
                  <a:pt x="4017094" y="5552337"/>
                </a:cubicBezTo>
                <a:cubicBezTo>
                  <a:pt x="3902065" y="5552337"/>
                  <a:pt x="3996497" y="5606121"/>
                  <a:pt x="3673317" y="5544592"/>
                </a:cubicBezTo>
                <a:cubicBezTo>
                  <a:pt x="3350137" y="5483064"/>
                  <a:pt x="2677155" y="5720810"/>
                  <a:pt x="2078013" y="5183166"/>
                </a:cubicBezTo>
                <a:cubicBezTo>
                  <a:pt x="1478871" y="4645522"/>
                  <a:pt x="341340" y="3084448"/>
                  <a:pt x="78463" y="2318730"/>
                </a:cubicBezTo>
                <a:cubicBezTo>
                  <a:pt x="-184414" y="1553012"/>
                  <a:pt x="279255" y="950495"/>
                  <a:pt x="500753" y="588858"/>
                </a:cubicBezTo>
                <a:cubicBezTo>
                  <a:pt x="722251" y="227221"/>
                  <a:pt x="1071094" y="227462"/>
                  <a:pt x="1407449" y="148907"/>
                </a:cubicBezTo>
                <a:cubicBezTo>
                  <a:pt x="1821324" y="52137"/>
                  <a:pt x="2246440" y="2149"/>
                  <a:pt x="2673419" y="44"/>
                </a:cubicBezTo>
                <a:cubicBezTo>
                  <a:pt x="3133206" y="-1968"/>
                  <a:pt x="3620605" y="61500"/>
                  <a:pt x="3976713" y="329454"/>
                </a:cubicBezTo>
                <a:cubicBezTo>
                  <a:pt x="4447414" y="682702"/>
                  <a:pt x="4459746" y="1179281"/>
                  <a:pt x="4650733" y="1661678"/>
                </a:cubicBezTo>
                <a:cubicBezTo>
                  <a:pt x="4831134" y="2116515"/>
                  <a:pt x="5443274" y="2101931"/>
                  <a:pt x="5831469" y="2352886"/>
                </a:cubicBezTo>
                <a:cubicBezTo>
                  <a:pt x="6032496" y="2483141"/>
                  <a:pt x="6172625" y="2678273"/>
                  <a:pt x="6286345" y="2878936"/>
                </a:cubicBezTo>
                <a:cubicBezTo>
                  <a:pt x="6460088" y="3183703"/>
                  <a:pt x="6587012" y="3532928"/>
                  <a:pt x="6511491" y="3870485"/>
                </a:cubicBezTo>
                <a:close/>
              </a:path>
            </a:pathLst>
          </a:custGeom>
          <a:solidFill>
            <a:srgbClr val="D6F3FA"/>
          </a:solidFill>
          <a:ln>
            <a:noFill/>
          </a:ln>
          <a:effectLst>
            <a:outerShdw blurRad="444500" dist="114300" dir="16200000" rotWithShape="0">
              <a:schemeClr val="accent1">
                <a:alpha val="20000"/>
              </a:schemeClr>
            </a:outerShdw>
          </a:effectLst>
          <a:scene3d>
            <a:camera prst="orthographicFront"/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838D6B10-26D6-6167-D8CA-44FABBCB20BB}"/>
              </a:ext>
            </a:extLst>
          </p:cNvPr>
          <p:cNvSpPr/>
          <p:nvPr/>
        </p:nvSpPr>
        <p:spPr>
          <a:xfrm rot="628860" flipH="1">
            <a:off x="9195940" y="4554757"/>
            <a:ext cx="3153800" cy="2611885"/>
          </a:xfrm>
          <a:custGeom>
            <a:avLst/>
            <a:gdLst>
              <a:gd name="connsiteX0" fmla="*/ 375254 w 3153800"/>
              <a:gd name="connsiteY0" fmla="*/ 0 h 2611885"/>
              <a:gd name="connsiteX1" fmla="*/ 0 w 3153800"/>
              <a:gd name="connsiteY1" fmla="*/ 2028445 h 2611885"/>
              <a:gd name="connsiteX2" fmla="*/ 3153800 w 3153800"/>
              <a:gd name="connsiteY2" fmla="*/ 2611885 h 2611885"/>
              <a:gd name="connsiteX3" fmla="*/ 3092790 w 3153800"/>
              <a:gd name="connsiteY3" fmla="*/ 2540394 h 2611885"/>
              <a:gd name="connsiteX4" fmla="*/ 2728853 w 3153800"/>
              <a:gd name="connsiteY4" fmla="*/ 2254335 h 2611885"/>
              <a:gd name="connsiteX5" fmla="*/ 1077238 w 3153800"/>
              <a:gd name="connsiteY5" fmla="*/ 1418714 h 2611885"/>
              <a:gd name="connsiteX6" fmla="*/ 521935 w 3153800"/>
              <a:gd name="connsiteY6" fmla="*/ 157954 h 261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3800" h="2611885">
                <a:moveTo>
                  <a:pt x="375254" y="0"/>
                </a:moveTo>
                <a:lnTo>
                  <a:pt x="0" y="2028445"/>
                </a:lnTo>
                <a:lnTo>
                  <a:pt x="3153800" y="2611885"/>
                </a:lnTo>
                <a:lnTo>
                  <a:pt x="3092790" y="2540394"/>
                </a:lnTo>
                <a:cubicBezTo>
                  <a:pt x="2988754" y="2431412"/>
                  <a:pt x="2869452" y="2333069"/>
                  <a:pt x="2728853" y="2254335"/>
                </a:cubicBezTo>
                <a:cubicBezTo>
                  <a:pt x="2185845" y="1950948"/>
                  <a:pt x="1329583" y="1968579"/>
                  <a:pt x="1077238" y="1418714"/>
                </a:cubicBezTo>
                <a:cubicBezTo>
                  <a:pt x="876873" y="981327"/>
                  <a:pt x="817079" y="534296"/>
                  <a:pt x="521935" y="157954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C5B9A9A3-35F1-FBDC-B50C-1EE83CF024D1}"/>
              </a:ext>
            </a:extLst>
          </p:cNvPr>
          <p:cNvSpPr/>
          <p:nvPr/>
        </p:nvSpPr>
        <p:spPr>
          <a:xfrm rot="6553616">
            <a:off x="-268937" y="-318426"/>
            <a:ext cx="2220731" cy="2056490"/>
          </a:xfrm>
          <a:custGeom>
            <a:avLst/>
            <a:gdLst>
              <a:gd name="connsiteX0" fmla="*/ 717230 w 2220731"/>
              <a:gd name="connsiteY0" fmla="*/ 2056490 h 2056490"/>
              <a:gd name="connsiteX1" fmla="*/ 0 w 2220731"/>
              <a:gd name="connsiteY1" fmla="*/ 0 h 2056490"/>
              <a:gd name="connsiteX2" fmla="*/ 100958 w 2220731"/>
              <a:gd name="connsiteY2" fmla="*/ 3249 h 2056490"/>
              <a:gd name="connsiteX3" fmla="*/ 826622 w 2220731"/>
              <a:gd name="connsiteY3" fmla="*/ 210914 h 2056490"/>
              <a:gd name="connsiteX4" fmla="*/ 1338375 w 2220731"/>
              <a:gd name="connsiteY4" fmla="*/ 1085109 h 2056490"/>
              <a:gd name="connsiteX5" fmla="*/ 2117328 w 2220731"/>
              <a:gd name="connsiteY5" fmla="*/ 1484148 h 2056490"/>
              <a:gd name="connsiteX6" fmla="*/ 2220731 w 2220731"/>
              <a:gd name="connsiteY6" fmla="*/ 1532123 h 2056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0731" h="2056490">
                <a:moveTo>
                  <a:pt x="717230" y="2056490"/>
                </a:moveTo>
                <a:lnTo>
                  <a:pt x="0" y="0"/>
                </a:lnTo>
                <a:lnTo>
                  <a:pt x="100958" y="3249"/>
                </a:lnTo>
                <a:cubicBezTo>
                  <a:pt x="364986" y="22647"/>
                  <a:pt x="623840" y="79042"/>
                  <a:pt x="826622" y="210914"/>
                </a:cubicBezTo>
                <a:cubicBezTo>
                  <a:pt x="1184004" y="442712"/>
                  <a:pt x="1193367" y="768564"/>
                  <a:pt x="1338375" y="1085109"/>
                </a:cubicBezTo>
                <a:cubicBezTo>
                  <a:pt x="1458223" y="1346263"/>
                  <a:pt x="1829044" y="1371580"/>
                  <a:pt x="2117328" y="1484148"/>
                </a:cubicBezTo>
                <a:lnTo>
                  <a:pt x="2220731" y="1532123"/>
                </a:ln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001FCCB-A47B-02F5-1B3B-D4247ABF8D1C}"/>
              </a:ext>
            </a:extLst>
          </p:cNvPr>
          <p:cNvGrpSpPr/>
          <p:nvPr/>
        </p:nvGrpSpPr>
        <p:grpSpPr>
          <a:xfrm>
            <a:off x="905424" y="4021988"/>
            <a:ext cx="3339133" cy="2277214"/>
            <a:chOff x="912611" y="4021988"/>
            <a:chExt cx="3339133" cy="2277214"/>
          </a:xfrm>
        </p:grpSpPr>
        <p:sp>
          <p:nvSpPr>
            <p:cNvPr id="60" name="矩形 4">
              <a:extLst>
                <a:ext uri="{FF2B5EF4-FFF2-40B4-BE49-F238E27FC236}">
                  <a16:creationId xmlns:a16="http://schemas.microsoft.com/office/drawing/2014/main" id="{A8182913-1A9A-4869-B52F-09EAF033DA3A}"/>
                </a:ext>
              </a:extLst>
            </p:cNvPr>
            <p:cNvSpPr/>
            <p:nvPr/>
          </p:nvSpPr>
          <p:spPr>
            <a:xfrm>
              <a:off x="912611" y="4213692"/>
              <a:ext cx="3339133" cy="2085510"/>
            </a:xfrm>
            <a:custGeom>
              <a:avLst/>
              <a:gdLst>
                <a:gd name="connsiteX0" fmla="*/ 72000 w 3339133"/>
                <a:gd name="connsiteY0" fmla="*/ 0 h 2085510"/>
                <a:gd name="connsiteX1" fmla="*/ 3267133 w 3339133"/>
                <a:gd name="connsiteY1" fmla="*/ 0 h 2085510"/>
                <a:gd name="connsiteX2" fmla="*/ 3339133 w 3339133"/>
                <a:gd name="connsiteY2" fmla="*/ 72000 h 2085510"/>
                <a:gd name="connsiteX3" fmla="*/ 3339133 w 3339133"/>
                <a:gd name="connsiteY3" fmla="*/ 2013510 h 2085510"/>
                <a:gd name="connsiteX4" fmla="*/ 3267133 w 3339133"/>
                <a:gd name="connsiteY4" fmla="*/ 2085510 h 2085510"/>
                <a:gd name="connsiteX5" fmla="*/ 72000 w 3339133"/>
                <a:gd name="connsiteY5" fmla="*/ 2085510 h 2085510"/>
                <a:gd name="connsiteX6" fmla="*/ 0 w 3339133"/>
                <a:gd name="connsiteY6" fmla="*/ 2013510 h 2085510"/>
                <a:gd name="connsiteX7" fmla="*/ 0 w 3339133"/>
                <a:gd name="connsiteY7" fmla="*/ 72000 h 2085510"/>
                <a:gd name="connsiteX8" fmla="*/ 72000 w 3339133"/>
                <a:gd name="connsiteY8" fmla="*/ 0 h 208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9133" h="2085510">
                  <a:moveTo>
                    <a:pt x="72000" y="0"/>
                  </a:moveTo>
                  <a:lnTo>
                    <a:pt x="3267133" y="0"/>
                  </a:lnTo>
                  <a:cubicBezTo>
                    <a:pt x="3306877" y="0"/>
                    <a:pt x="3339133" y="32256"/>
                    <a:pt x="3339133" y="72000"/>
                  </a:cubicBezTo>
                  <a:lnTo>
                    <a:pt x="3339133" y="2013510"/>
                  </a:lnTo>
                  <a:cubicBezTo>
                    <a:pt x="3339133" y="2053254"/>
                    <a:pt x="3306877" y="2085510"/>
                    <a:pt x="3267133" y="2085510"/>
                  </a:cubicBezTo>
                  <a:lnTo>
                    <a:pt x="72000" y="2085510"/>
                  </a:lnTo>
                  <a:cubicBezTo>
                    <a:pt x="32256" y="2085510"/>
                    <a:pt x="0" y="2053254"/>
                    <a:pt x="0" y="201351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76200" dir="5400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EAADF9D-3D50-4519-BCCC-EB3C7DD736BE}"/>
                </a:ext>
              </a:extLst>
            </p:cNvPr>
            <p:cNvSpPr txBox="1"/>
            <p:nvPr/>
          </p:nvSpPr>
          <p:spPr>
            <a:xfrm>
              <a:off x="1966625" y="4489102"/>
              <a:ext cx="1231106" cy="27885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rPr>
                <a:t>请输入主标题</a:t>
              </a:r>
              <a:endParaRPr lang="zh-CN" altLang="zh-CN" sz="16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F63EB9BA-C3E3-4854-B7B5-F245CE2241EA}"/>
                </a:ext>
              </a:extLst>
            </p:cNvPr>
            <p:cNvGrpSpPr/>
            <p:nvPr/>
          </p:nvGrpSpPr>
          <p:grpSpPr>
            <a:xfrm>
              <a:off x="1329525" y="5035227"/>
              <a:ext cx="2505307" cy="279124"/>
              <a:chOff x="1109784" y="4834373"/>
              <a:chExt cx="2505307" cy="279124"/>
            </a:xfrm>
          </p:grpSpPr>
          <p:sp>
            <p:nvSpPr>
              <p:cNvPr id="44" name="TextBox 32-mask">
                <a:extLst>
                  <a:ext uri="{FF2B5EF4-FFF2-40B4-BE49-F238E27FC236}">
                    <a16:creationId xmlns:a16="http://schemas.microsoft.com/office/drawing/2014/main" id="{5CEFC30E-96C3-451A-BCF8-E5963C1F67EB}"/>
                  </a:ext>
                </a:extLst>
              </p:cNvPr>
              <p:cNvSpPr/>
              <p:nvPr/>
            </p:nvSpPr>
            <p:spPr>
              <a:xfrm>
                <a:off x="1109784" y="4834373"/>
                <a:ext cx="2505307" cy="279124"/>
              </a:xfrm>
              <a:prstGeom prst="roundRect">
                <a:avLst>
                  <a:gd name="adj" fmla="val 11678"/>
                </a:avLst>
              </a:prstGeom>
              <a:solidFill>
                <a:srgbClr val="ECF6FE">
                  <a:alpha val="50000"/>
                </a:srgbClr>
              </a:solidFill>
              <a:ln w="63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ys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EA59F31A-3DF9-42FC-9138-F0BE0E35B803}"/>
                  </a:ext>
                </a:extLst>
              </p:cNvPr>
              <p:cNvSpPr txBox="1"/>
              <p:nvPr/>
            </p:nvSpPr>
            <p:spPr>
              <a:xfrm>
                <a:off x="1657116" y="4854992"/>
                <a:ext cx="1410643" cy="2439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ts val="0"/>
                  </a:spcBef>
                  <a:buClr>
                    <a:schemeClr val="tx2"/>
                  </a:buClr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srgbClr val="637DFF"/>
                    </a:solidFill>
                    <a:effectLst/>
                    <a:uLnTx/>
                    <a:uFillTx/>
                    <a:latin typeface="HarmonyOS Sans SC"/>
                    <a:ea typeface="HarmonyOS Sans SC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zh-CN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12173FFF-D964-4547-8D5E-DDEEEAD77C9D}"/>
                </a:ext>
              </a:extLst>
            </p:cNvPr>
            <p:cNvGrpSpPr/>
            <p:nvPr/>
          </p:nvGrpSpPr>
          <p:grpSpPr>
            <a:xfrm>
              <a:off x="1329525" y="5402490"/>
              <a:ext cx="2505307" cy="279124"/>
              <a:chOff x="1173265" y="5151680"/>
              <a:chExt cx="2505307" cy="279124"/>
            </a:xfrm>
          </p:grpSpPr>
          <p:sp>
            <p:nvSpPr>
              <p:cNvPr id="45" name="TextBox 32-mask">
                <a:extLst>
                  <a:ext uri="{FF2B5EF4-FFF2-40B4-BE49-F238E27FC236}">
                    <a16:creationId xmlns:a16="http://schemas.microsoft.com/office/drawing/2014/main" id="{0F75D85D-1D25-4129-9F37-96A47CC13670}"/>
                  </a:ext>
                </a:extLst>
              </p:cNvPr>
              <p:cNvSpPr/>
              <p:nvPr/>
            </p:nvSpPr>
            <p:spPr>
              <a:xfrm>
                <a:off x="1173265" y="5151680"/>
                <a:ext cx="2505307" cy="279124"/>
              </a:xfrm>
              <a:prstGeom prst="roundRect">
                <a:avLst>
                  <a:gd name="adj" fmla="val 11678"/>
                </a:avLst>
              </a:prstGeom>
              <a:solidFill>
                <a:srgbClr val="ECF6FE">
                  <a:alpha val="50000"/>
                </a:srgbClr>
              </a:solidFill>
              <a:ln w="63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ys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BC0E3D26-2001-481E-B4B5-B0FEBADFE2B6}"/>
                  </a:ext>
                </a:extLst>
              </p:cNvPr>
              <p:cNvSpPr txBox="1"/>
              <p:nvPr/>
            </p:nvSpPr>
            <p:spPr>
              <a:xfrm>
                <a:off x="1720597" y="5172299"/>
                <a:ext cx="1410643" cy="2439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ts val="0"/>
                  </a:spcBef>
                  <a:buClr>
                    <a:schemeClr val="tx2"/>
                  </a:buClr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srgbClr val="637DFF"/>
                    </a:solidFill>
                    <a:effectLst/>
                    <a:uLnTx/>
                    <a:uFillTx/>
                    <a:latin typeface="HarmonyOS Sans SC"/>
                    <a:ea typeface="HarmonyOS Sans SC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zh-CN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AFB39F87-E984-4B6B-B511-DBE1D58689C6}"/>
                </a:ext>
              </a:extLst>
            </p:cNvPr>
            <p:cNvGrpSpPr/>
            <p:nvPr/>
          </p:nvGrpSpPr>
          <p:grpSpPr>
            <a:xfrm>
              <a:off x="1329525" y="5769753"/>
              <a:ext cx="2505307" cy="279124"/>
              <a:chOff x="1065179" y="5540257"/>
              <a:chExt cx="2505307" cy="279124"/>
            </a:xfrm>
          </p:grpSpPr>
          <p:sp>
            <p:nvSpPr>
              <p:cNvPr id="46" name="TextBox 32-mask">
                <a:extLst>
                  <a:ext uri="{FF2B5EF4-FFF2-40B4-BE49-F238E27FC236}">
                    <a16:creationId xmlns:a16="http://schemas.microsoft.com/office/drawing/2014/main" id="{2171A3E2-B935-4AEC-8BED-4CC350CEBE9D}"/>
                  </a:ext>
                </a:extLst>
              </p:cNvPr>
              <p:cNvSpPr/>
              <p:nvPr/>
            </p:nvSpPr>
            <p:spPr>
              <a:xfrm>
                <a:off x="1065179" y="5540257"/>
                <a:ext cx="2505307" cy="279124"/>
              </a:xfrm>
              <a:prstGeom prst="roundRect">
                <a:avLst>
                  <a:gd name="adj" fmla="val 11678"/>
                </a:avLst>
              </a:prstGeom>
              <a:solidFill>
                <a:srgbClr val="ECF6FE">
                  <a:alpha val="50000"/>
                </a:srgbClr>
              </a:solidFill>
              <a:ln w="63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ys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C5072A0A-FF1B-4B31-90AC-82821C9F5370}"/>
                  </a:ext>
                </a:extLst>
              </p:cNvPr>
              <p:cNvSpPr txBox="1"/>
              <p:nvPr/>
            </p:nvSpPr>
            <p:spPr>
              <a:xfrm>
                <a:off x="1612511" y="5560876"/>
                <a:ext cx="1410643" cy="2439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ts val="0"/>
                  </a:spcBef>
                  <a:buClr>
                    <a:schemeClr val="tx2"/>
                  </a:buClr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srgbClr val="637DFF"/>
                    </a:solidFill>
                    <a:effectLst/>
                    <a:uLnTx/>
                    <a:uFillTx/>
                    <a:latin typeface="HarmonyOS Sans SC"/>
                    <a:ea typeface="HarmonyOS Sans SC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zh-CN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28F8D2B-55C2-4AAC-BEE4-17BF395D9D17}"/>
                </a:ext>
              </a:extLst>
            </p:cNvPr>
            <p:cNvGrpSpPr/>
            <p:nvPr/>
          </p:nvGrpSpPr>
          <p:grpSpPr>
            <a:xfrm>
              <a:off x="1287252" y="4021988"/>
              <a:ext cx="1190667" cy="390924"/>
              <a:chOff x="3228708" y="4487467"/>
              <a:chExt cx="1190667" cy="390924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07820F0A-8D0B-4E79-B5AE-FC7CB74B4496}"/>
                  </a:ext>
                </a:extLst>
              </p:cNvPr>
              <p:cNvGrpSpPr/>
              <p:nvPr/>
            </p:nvGrpSpPr>
            <p:grpSpPr>
              <a:xfrm>
                <a:off x="3228708" y="4487467"/>
                <a:ext cx="1190667" cy="390924"/>
                <a:chOff x="7672752" y="708526"/>
                <a:chExt cx="1190667" cy="390924"/>
              </a:xfrm>
              <a:gradFill flip="none" rotWithShape="1">
                <a:gsLst>
                  <a:gs pos="30000">
                    <a:schemeClr val="accent3">
                      <a:lumMod val="60000"/>
                      <a:lumOff val="40000"/>
                    </a:schemeClr>
                  </a:gs>
                  <a:gs pos="82000">
                    <a:schemeClr val="accent3"/>
                  </a:gs>
                </a:gsLst>
                <a:path path="circle">
                  <a:fillToRect r="100000" b="100000"/>
                </a:path>
                <a:tileRect l="-100000" t="-100000"/>
              </a:gradFill>
            </p:grpSpPr>
            <p:sp>
              <p:nvSpPr>
                <p:cNvPr id="62" name="矩形: 圆角 61">
                  <a:extLst>
                    <a:ext uri="{FF2B5EF4-FFF2-40B4-BE49-F238E27FC236}">
                      <a16:creationId xmlns:a16="http://schemas.microsoft.com/office/drawing/2014/main" id="{F10CBAEC-B6FA-45C7-B4BD-1A594E8EDB4A}"/>
                    </a:ext>
                  </a:extLst>
                </p:cNvPr>
                <p:cNvSpPr/>
                <p:nvPr/>
              </p:nvSpPr>
              <p:spPr>
                <a:xfrm>
                  <a:off x="7672755" y="708526"/>
                  <a:ext cx="1190664" cy="330972"/>
                </a:xfrm>
                <a:prstGeom prst="roundRect">
                  <a:avLst>
                    <a:gd name="adj" fmla="val 960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3" name="直角三角形 62">
                  <a:extLst>
                    <a:ext uri="{FF2B5EF4-FFF2-40B4-BE49-F238E27FC236}">
                      <a16:creationId xmlns:a16="http://schemas.microsoft.com/office/drawing/2014/main" id="{14AD7B4C-07F1-4F76-8ED1-C067D2DE3AD2}"/>
                    </a:ext>
                  </a:extLst>
                </p:cNvPr>
                <p:cNvSpPr/>
                <p:nvPr/>
              </p:nvSpPr>
              <p:spPr>
                <a:xfrm rot="5400000">
                  <a:off x="7666334" y="998810"/>
                  <a:ext cx="107058" cy="9422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E7D5ED74-A6CE-4ACD-A534-09868C7BC0FF}"/>
                  </a:ext>
                </a:extLst>
              </p:cNvPr>
              <p:cNvSpPr txBox="1"/>
              <p:nvPr/>
            </p:nvSpPr>
            <p:spPr>
              <a:xfrm>
                <a:off x="3414423" y="4505461"/>
                <a:ext cx="807913" cy="27885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spcBef>
                    <a:spcPts val="600"/>
                  </a:spcBef>
                  <a:defRPr sz="1400">
                    <a:solidFill>
                      <a:schemeClr val="tx2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defRPr>
                </a:lvl1pPr>
              </a:lstStyle>
              <a:p>
                <a:pPr algn="ctr">
                  <a:spcBef>
                    <a:spcPts val="0"/>
                  </a:spcBef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114300" dist="50800" sx="102000" sy="102000" algn="ctr" rotWithShape="0">
                        <a:schemeClr val="accent3">
                          <a:lumMod val="50000"/>
                          <a:alpha val="30000"/>
                        </a:schemeClr>
                      </a:outerShdw>
                    </a:effectLst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rPr>
                  <a:t>标题文本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40C6423-66D1-51FC-A1ED-52A1C8DD5467}"/>
              </a:ext>
            </a:extLst>
          </p:cNvPr>
          <p:cNvGrpSpPr/>
          <p:nvPr/>
        </p:nvGrpSpPr>
        <p:grpSpPr>
          <a:xfrm>
            <a:off x="907518" y="1296917"/>
            <a:ext cx="3334945" cy="2277213"/>
            <a:chOff x="7940254" y="4021988"/>
            <a:chExt cx="3334945" cy="2277213"/>
          </a:xfrm>
        </p:grpSpPr>
        <p:sp>
          <p:nvSpPr>
            <p:cNvPr id="31" name="矩形 35">
              <a:extLst>
                <a:ext uri="{FF2B5EF4-FFF2-40B4-BE49-F238E27FC236}">
                  <a16:creationId xmlns:a16="http://schemas.microsoft.com/office/drawing/2014/main" id="{9F64C733-230B-28D4-2C92-376C6B6A4EEA}"/>
                </a:ext>
              </a:extLst>
            </p:cNvPr>
            <p:cNvSpPr/>
            <p:nvPr/>
          </p:nvSpPr>
          <p:spPr>
            <a:xfrm>
              <a:off x="7940254" y="4213691"/>
              <a:ext cx="3334945" cy="2085510"/>
            </a:xfrm>
            <a:custGeom>
              <a:avLst/>
              <a:gdLst>
                <a:gd name="connsiteX0" fmla="*/ 72000 w 3334945"/>
                <a:gd name="connsiteY0" fmla="*/ 0 h 2085510"/>
                <a:gd name="connsiteX1" fmla="*/ 3262945 w 3334945"/>
                <a:gd name="connsiteY1" fmla="*/ 0 h 2085510"/>
                <a:gd name="connsiteX2" fmla="*/ 3334945 w 3334945"/>
                <a:gd name="connsiteY2" fmla="*/ 72000 h 2085510"/>
                <a:gd name="connsiteX3" fmla="*/ 3334945 w 3334945"/>
                <a:gd name="connsiteY3" fmla="*/ 2013510 h 2085510"/>
                <a:gd name="connsiteX4" fmla="*/ 3262945 w 3334945"/>
                <a:gd name="connsiteY4" fmla="*/ 2085510 h 2085510"/>
                <a:gd name="connsiteX5" fmla="*/ 72000 w 3334945"/>
                <a:gd name="connsiteY5" fmla="*/ 2085510 h 2085510"/>
                <a:gd name="connsiteX6" fmla="*/ 0 w 3334945"/>
                <a:gd name="connsiteY6" fmla="*/ 2013510 h 2085510"/>
                <a:gd name="connsiteX7" fmla="*/ 0 w 3334945"/>
                <a:gd name="connsiteY7" fmla="*/ 72000 h 2085510"/>
                <a:gd name="connsiteX8" fmla="*/ 72000 w 3334945"/>
                <a:gd name="connsiteY8" fmla="*/ 0 h 208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4945" h="2085510">
                  <a:moveTo>
                    <a:pt x="72000" y="0"/>
                  </a:moveTo>
                  <a:lnTo>
                    <a:pt x="3262945" y="0"/>
                  </a:lnTo>
                  <a:cubicBezTo>
                    <a:pt x="3302689" y="0"/>
                    <a:pt x="3334945" y="32256"/>
                    <a:pt x="3334945" y="72000"/>
                  </a:cubicBezTo>
                  <a:lnTo>
                    <a:pt x="3334945" y="2013510"/>
                  </a:lnTo>
                  <a:cubicBezTo>
                    <a:pt x="3334945" y="2053254"/>
                    <a:pt x="3302689" y="2085510"/>
                    <a:pt x="3262945" y="2085510"/>
                  </a:cubicBezTo>
                  <a:lnTo>
                    <a:pt x="72000" y="2085510"/>
                  </a:lnTo>
                  <a:cubicBezTo>
                    <a:pt x="32256" y="2085510"/>
                    <a:pt x="0" y="2053254"/>
                    <a:pt x="0" y="201351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76200" dir="5400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4B902F3-2917-B1E1-734B-DED97F4F5A09}"/>
                </a:ext>
              </a:extLst>
            </p:cNvPr>
            <p:cNvSpPr txBox="1"/>
            <p:nvPr/>
          </p:nvSpPr>
          <p:spPr>
            <a:xfrm>
              <a:off x="8951732" y="4489102"/>
              <a:ext cx="1231106" cy="27885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rPr>
                <a:t>请输入主标题</a:t>
              </a:r>
              <a:endParaRPr lang="zh-CN" altLang="zh-CN" sz="16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D2C3A6FD-4844-A4E6-C06C-CAD237E9D3C5}"/>
                </a:ext>
              </a:extLst>
            </p:cNvPr>
            <p:cNvGrpSpPr/>
            <p:nvPr/>
          </p:nvGrpSpPr>
          <p:grpSpPr>
            <a:xfrm>
              <a:off x="8352980" y="5018386"/>
              <a:ext cx="2505307" cy="279124"/>
              <a:chOff x="6522224" y="4805731"/>
              <a:chExt cx="2505307" cy="279124"/>
            </a:xfrm>
          </p:grpSpPr>
          <p:sp>
            <p:nvSpPr>
              <p:cNvPr id="503" name="TextBox 32-mask">
                <a:extLst>
                  <a:ext uri="{FF2B5EF4-FFF2-40B4-BE49-F238E27FC236}">
                    <a16:creationId xmlns:a16="http://schemas.microsoft.com/office/drawing/2014/main" id="{F9DDE270-AA05-C463-6649-42C9CA71D31A}"/>
                  </a:ext>
                </a:extLst>
              </p:cNvPr>
              <p:cNvSpPr/>
              <p:nvPr/>
            </p:nvSpPr>
            <p:spPr>
              <a:xfrm>
                <a:off x="6522224" y="4805731"/>
                <a:ext cx="2505307" cy="279124"/>
              </a:xfrm>
              <a:prstGeom prst="roundRect">
                <a:avLst>
                  <a:gd name="adj" fmla="val 11678"/>
                </a:avLst>
              </a:prstGeom>
              <a:solidFill>
                <a:srgbClr val="ECF6FE">
                  <a:alpha val="50000"/>
                </a:srgbClr>
              </a:solidFill>
              <a:ln w="63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ys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04" name="文本框 503">
                <a:extLst>
                  <a:ext uri="{FF2B5EF4-FFF2-40B4-BE49-F238E27FC236}">
                    <a16:creationId xmlns:a16="http://schemas.microsoft.com/office/drawing/2014/main" id="{E6DBCC74-4FC3-DA80-15CB-EB630DD05BB6}"/>
                  </a:ext>
                </a:extLst>
              </p:cNvPr>
              <p:cNvSpPr txBox="1"/>
              <p:nvPr/>
            </p:nvSpPr>
            <p:spPr>
              <a:xfrm>
                <a:off x="7031208" y="4826350"/>
                <a:ext cx="1410643" cy="2439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spcBef>
                    <a:spcPts val="600"/>
                  </a:spcBef>
                  <a:defRPr sz="1400">
                    <a:solidFill>
                      <a:schemeClr val="tx2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buClr>
                    <a:schemeClr val="tx2"/>
                  </a:buClr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zh-CN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052221D9-33AF-07EE-1E1C-D05DB79BB558}"/>
                </a:ext>
              </a:extLst>
            </p:cNvPr>
            <p:cNvGrpSpPr/>
            <p:nvPr/>
          </p:nvGrpSpPr>
          <p:grpSpPr>
            <a:xfrm>
              <a:off x="8352980" y="5385649"/>
              <a:ext cx="2505307" cy="279124"/>
              <a:chOff x="6522224" y="5114940"/>
              <a:chExt cx="2505307" cy="279124"/>
            </a:xfrm>
          </p:grpSpPr>
          <p:sp>
            <p:nvSpPr>
              <p:cNvPr id="501" name="TextBox 32-mask">
                <a:extLst>
                  <a:ext uri="{FF2B5EF4-FFF2-40B4-BE49-F238E27FC236}">
                    <a16:creationId xmlns:a16="http://schemas.microsoft.com/office/drawing/2014/main" id="{A858977A-1BAB-6176-0B33-3846FC828C04}"/>
                  </a:ext>
                </a:extLst>
              </p:cNvPr>
              <p:cNvSpPr/>
              <p:nvPr/>
            </p:nvSpPr>
            <p:spPr>
              <a:xfrm>
                <a:off x="6522224" y="5114940"/>
                <a:ext cx="2505307" cy="279124"/>
              </a:xfrm>
              <a:prstGeom prst="roundRect">
                <a:avLst>
                  <a:gd name="adj" fmla="val 11678"/>
                </a:avLst>
              </a:prstGeom>
              <a:solidFill>
                <a:srgbClr val="ECF6FE">
                  <a:alpha val="50000"/>
                </a:srgbClr>
              </a:solidFill>
              <a:ln w="63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ys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02" name="文本框 501">
                <a:extLst>
                  <a:ext uri="{FF2B5EF4-FFF2-40B4-BE49-F238E27FC236}">
                    <a16:creationId xmlns:a16="http://schemas.microsoft.com/office/drawing/2014/main" id="{EEF250CB-0141-63FD-2F8E-6762FBE13C26}"/>
                  </a:ext>
                </a:extLst>
              </p:cNvPr>
              <p:cNvSpPr txBox="1"/>
              <p:nvPr/>
            </p:nvSpPr>
            <p:spPr>
              <a:xfrm>
                <a:off x="7031208" y="5135559"/>
                <a:ext cx="1410643" cy="2439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spcBef>
                    <a:spcPts val="600"/>
                  </a:spcBef>
                  <a:defRPr sz="1400">
                    <a:solidFill>
                      <a:schemeClr val="tx2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buClr>
                    <a:schemeClr val="tx2"/>
                  </a:buClr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zh-CN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06D1E13-56EB-855C-B4A5-EA2D7698D88B}"/>
                </a:ext>
              </a:extLst>
            </p:cNvPr>
            <p:cNvGrpSpPr/>
            <p:nvPr/>
          </p:nvGrpSpPr>
          <p:grpSpPr>
            <a:xfrm>
              <a:off x="8352980" y="5752912"/>
              <a:ext cx="2505307" cy="279124"/>
              <a:chOff x="6522223" y="5405305"/>
              <a:chExt cx="2505307" cy="279124"/>
            </a:xfrm>
          </p:grpSpPr>
          <p:sp>
            <p:nvSpPr>
              <p:cNvPr id="499" name="TextBox 32-mask">
                <a:extLst>
                  <a:ext uri="{FF2B5EF4-FFF2-40B4-BE49-F238E27FC236}">
                    <a16:creationId xmlns:a16="http://schemas.microsoft.com/office/drawing/2014/main" id="{5BF73086-D688-A309-5773-63EED5A8C262}"/>
                  </a:ext>
                </a:extLst>
              </p:cNvPr>
              <p:cNvSpPr/>
              <p:nvPr/>
            </p:nvSpPr>
            <p:spPr>
              <a:xfrm>
                <a:off x="6522223" y="5405305"/>
                <a:ext cx="2505307" cy="279124"/>
              </a:xfrm>
              <a:prstGeom prst="roundRect">
                <a:avLst>
                  <a:gd name="adj" fmla="val 11678"/>
                </a:avLst>
              </a:prstGeom>
              <a:solidFill>
                <a:srgbClr val="ECF6FE">
                  <a:alpha val="50000"/>
                </a:srgbClr>
              </a:solidFill>
              <a:ln w="63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ys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00" name="文本框 499">
                <a:extLst>
                  <a:ext uri="{FF2B5EF4-FFF2-40B4-BE49-F238E27FC236}">
                    <a16:creationId xmlns:a16="http://schemas.microsoft.com/office/drawing/2014/main" id="{3EB3BFFC-FED3-AFDF-F4F5-1947ED20B7B7}"/>
                  </a:ext>
                </a:extLst>
              </p:cNvPr>
              <p:cNvSpPr txBox="1"/>
              <p:nvPr/>
            </p:nvSpPr>
            <p:spPr>
              <a:xfrm>
                <a:off x="7031207" y="5425924"/>
                <a:ext cx="1410643" cy="2439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spcBef>
                    <a:spcPts val="600"/>
                  </a:spcBef>
                  <a:defRPr sz="1400">
                    <a:solidFill>
                      <a:schemeClr val="tx2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buClr>
                    <a:schemeClr val="tx2"/>
                  </a:buClr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zh-CN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D077066-44E0-9F08-C55A-BEA901DE12B9}"/>
                </a:ext>
              </a:extLst>
            </p:cNvPr>
            <p:cNvGrpSpPr/>
            <p:nvPr/>
          </p:nvGrpSpPr>
          <p:grpSpPr>
            <a:xfrm>
              <a:off x="8325017" y="4021988"/>
              <a:ext cx="1190667" cy="390924"/>
              <a:chOff x="10262012" y="4487467"/>
              <a:chExt cx="1190667" cy="390924"/>
            </a:xfrm>
          </p:grpSpPr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A02574D0-8840-5566-EA03-1BA66AA313A5}"/>
                  </a:ext>
                </a:extLst>
              </p:cNvPr>
              <p:cNvGrpSpPr/>
              <p:nvPr/>
            </p:nvGrpSpPr>
            <p:grpSpPr>
              <a:xfrm>
                <a:off x="10262012" y="4487467"/>
                <a:ext cx="1190667" cy="390924"/>
                <a:chOff x="7672752" y="708526"/>
                <a:chExt cx="1190667" cy="390924"/>
              </a:xfr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2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</p:grpSpPr>
            <p:sp>
              <p:nvSpPr>
                <p:cNvPr id="497" name="矩形: 圆角 496">
                  <a:extLst>
                    <a:ext uri="{FF2B5EF4-FFF2-40B4-BE49-F238E27FC236}">
                      <a16:creationId xmlns:a16="http://schemas.microsoft.com/office/drawing/2014/main" id="{30033DA2-F3C9-F834-28FD-4A128D668123}"/>
                    </a:ext>
                  </a:extLst>
                </p:cNvPr>
                <p:cNvSpPr/>
                <p:nvPr/>
              </p:nvSpPr>
              <p:spPr>
                <a:xfrm>
                  <a:off x="7672755" y="708526"/>
                  <a:ext cx="1190664" cy="330972"/>
                </a:xfrm>
                <a:prstGeom prst="roundRect">
                  <a:avLst>
                    <a:gd name="adj" fmla="val 960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498" name="直角三角形 497">
                  <a:extLst>
                    <a:ext uri="{FF2B5EF4-FFF2-40B4-BE49-F238E27FC236}">
                      <a16:creationId xmlns:a16="http://schemas.microsoft.com/office/drawing/2014/main" id="{842C3A95-2843-0F0E-8990-9A9E99C1CB96}"/>
                    </a:ext>
                  </a:extLst>
                </p:cNvPr>
                <p:cNvSpPr/>
                <p:nvPr/>
              </p:nvSpPr>
              <p:spPr>
                <a:xfrm rot="5400000">
                  <a:off x="7666334" y="998810"/>
                  <a:ext cx="107058" cy="9422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495" name="文本框 494">
                <a:extLst>
                  <a:ext uri="{FF2B5EF4-FFF2-40B4-BE49-F238E27FC236}">
                    <a16:creationId xmlns:a16="http://schemas.microsoft.com/office/drawing/2014/main" id="{733802F3-3298-35CA-EC96-97E8351C87A3}"/>
                  </a:ext>
                </a:extLst>
              </p:cNvPr>
              <p:cNvSpPr txBox="1"/>
              <p:nvPr/>
            </p:nvSpPr>
            <p:spPr>
              <a:xfrm>
                <a:off x="10447727" y="4505461"/>
                <a:ext cx="807913" cy="28142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spcBef>
                    <a:spcPts val="600"/>
                  </a:spcBef>
                  <a:defRPr sz="1400">
                    <a:solidFill>
                      <a:schemeClr val="tx2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defRPr>
                </a:lvl1pPr>
              </a:lstStyle>
              <a:p>
                <a:pPr algn="ctr">
                  <a:spcBef>
                    <a:spcPts val="0"/>
                  </a:spcBef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114300" dist="50800" sx="102000" sy="102000" algn="ctr" rotWithShape="0">
                        <a:schemeClr val="accent3">
                          <a:lumMod val="50000"/>
                          <a:alpha val="30000"/>
                        </a:schemeClr>
                      </a:outerShdw>
                    </a:effectLst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rPr>
                  <a:t>标题文本</a:t>
                </a:r>
              </a:p>
            </p:txBody>
          </p:sp>
        </p:grpSp>
      </p:grpSp>
      <p:grpSp>
        <p:nvGrpSpPr>
          <p:cNvPr id="505" name="组合 504">
            <a:extLst>
              <a:ext uri="{FF2B5EF4-FFF2-40B4-BE49-F238E27FC236}">
                <a16:creationId xmlns:a16="http://schemas.microsoft.com/office/drawing/2014/main" id="{308DBB19-285D-6C02-0C65-3B0E20B788B2}"/>
              </a:ext>
            </a:extLst>
          </p:cNvPr>
          <p:cNvGrpSpPr/>
          <p:nvPr/>
        </p:nvGrpSpPr>
        <p:grpSpPr>
          <a:xfrm>
            <a:off x="8156748" y="1375015"/>
            <a:ext cx="3334945" cy="2277213"/>
            <a:chOff x="7940254" y="4021988"/>
            <a:chExt cx="3334945" cy="2277213"/>
          </a:xfrm>
        </p:grpSpPr>
        <p:sp>
          <p:nvSpPr>
            <p:cNvPr id="506" name="矩形 35">
              <a:extLst>
                <a:ext uri="{FF2B5EF4-FFF2-40B4-BE49-F238E27FC236}">
                  <a16:creationId xmlns:a16="http://schemas.microsoft.com/office/drawing/2014/main" id="{7EF5159C-2C7E-7055-70EC-E1C45D9D3751}"/>
                </a:ext>
              </a:extLst>
            </p:cNvPr>
            <p:cNvSpPr/>
            <p:nvPr/>
          </p:nvSpPr>
          <p:spPr>
            <a:xfrm>
              <a:off x="7940254" y="4213691"/>
              <a:ext cx="3334945" cy="2085510"/>
            </a:xfrm>
            <a:custGeom>
              <a:avLst/>
              <a:gdLst>
                <a:gd name="connsiteX0" fmla="*/ 72000 w 3334945"/>
                <a:gd name="connsiteY0" fmla="*/ 0 h 2085510"/>
                <a:gd name="connsiteX1" fmla="*/ 3262945 w 3334945"/>
                <a:gd name="connsiteY1" fmla="*/ 0 h 2085510"/>
                <a:gd name="connsiteX2" fmla="*/ 3334945 w 3334945"/>
                <a:gd name="connsiteY2" fmla="*/ 72000 h 2085510"/>
                <a:gd name="connsiteX3" fmla="*/ 3334945 w 3334945"/>
                <a:gd name="connsiteY3" fmla="*/ 2013510 h 2085510"/>
                <a:gd name="connsiteX4" fmla="*/ 3262945 w 3334945"/>
                <a:gd name="connsiteY4" fmla="*/ 2085510 h 2085510"/>
                <a:gd name="connsiteX5" fmla="*/ 72000 w 3334945"/>
                <a:gd name="connsiteY5" fmla="*/ 2085510 h 2085510"/>
                <a:gd name="connsiteX6" fmla="*/ 0 w 3334945"/>
                <a:gd name="connsiteY6" fmla="*/ 2013510 h 2085510"/>
                <a:gd name="connsiteX7" fmla="*/ 0 w 3334945"/>
                <a:gd name="connsiteY7" fmla="*/ 72000 h 2085510"/>
                <a:gd name="connsiteX8" fmla="*/ 72000 w 3334945"/>
                <a:gd name="connsiteY8" fmla="*/ 0 h 208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4945" h="2085510">
                  <a:moveTo>
                    <a:pt x="72000" y="0"/>
                  </a:moveTo>
                  <a:lnTo>
                    <a:pt x="3262945" y="0"/>
                  </a:lnTo>
                  <a:cubicBezTo>
                    <a:pt x="3302689" y="0"/>
                    <a:pt x="3334945" y="32256"/>
                    <a:pt x="3334945" y="72000"/>
                  </a:cubicBezTo>
                  <a:lnTo>
                    <a:pt x="3334945" y="2013510"/>
                  </a:lnTo>
                  <a:cubicBezTo>
                    <a:pt x="3334945" y="2053254"/>
                    <a:pt x="3302689" y="2085510"/>
                    <a:pt x="3262945" y="2085510"/>
                  </a:cubicBezTo>
                  <a:lnTo>
                    <a:pt x="72000" y="2085510"/>
                  </a:lnTo>
                  <a:cubicBezTo>
                    <a:pt x="32256" y="2085510"/>
                    <a:pt x="0" y="2053254"/>
                    <a:pt x="0" y="201351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76200" dir="5400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07" name="文本框 506">
              <a:extLst>
                <a:ext uri="{FF2B5EF4-FFF2-40B4-BE49-F238E27FC236}">
                  <a16:creationId xmlns:a16="http://schemas.microsoft.com/office/drawing/2014/main" id="{1A239573-C3DC-ADB9-B4BA-0303DA390985}"/>
                </a:ext>
              </a:extLst>
            </p:cNvPr>
            <p:cNvSpPr txBox="1"/>
            <p:nvPr/>
          </p:nvSpPr>
          <p:spPr>
            <a:xfrm>
              <a:off x="8977286" y="4489102"/>
              <a:ext cx="1231106" cy="27885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rPr>
                <a:t>请输入主标题</a:t>
              </a:r>
              <a:endParaRPr lang="zh-CN" altLang="zh-CN" sz="16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508" name="组合 507">
              <a:extLst>
                <a:ext uri="{FF2B5EF4-FFF2-40B4-BE49-F238E27FC236}">
                  <a16:creationId xmlns:a16="http://schemas.microsoft.com/office/drawing/2014/main" id="{804153F1-046A-31C7-3C30-38706C7D0FB3}"/>
                </a:ext>
              </a:extLst>
            </p:cNvPr>
            <p:cNvGrpSpPr/>
            <p:nvPr/>
          </p:nvGrpSpPr>
          <p:grpSpPr>
            <a:xfrm>
              <a:off x="8352980" y="5018386"/>
              <a:ext cx="2505307" cy="279124"/>
              <a:chOff x="6522224" y="4805731"/>
              <a:chExt cx="2505307" cy="279124"/>
            </a:xfrm>
          </p:grpSpPr>
          <p:sp>
            <p:nvSpPr>
              <p:cNvPr id="78" name="TextBox 32-mask">
                <a:extLst>
                  <a:ext uri="{FF2B5EF4-FFF2-40B4-BE49-F238E27FC236}">
                    <a16:creationId xmlns:a16="http://schemas.microsoft.com/office/drawing/2014/main" id="{DAB0077B-500A-36EF-278D-4B3A0C9D41A6}"/>
                  </a:ext>
                </a:extLst>
              </p:cNvPr>
              <p:cNvSpPr/>
              <p:nvPr/>
            </p:nvSpPr>
            <p:spPr>
              <a:xfrm>
                <a:off x="6522224" y="4805731"/>
                <a:ext cx="2505307" cy="279124"/>
              </a:xfrm>
              <a:prstGeom prst="roundRect">
                <a:avLst>
                  <a:gd name="adj" fmla="val 11678"/>
                </a:avLst>
              </a:prstGeom>
              <a:solidFill>
                <a:srgbClr val="ECF6FE">
                  <a:alpha val="50000"/>
                </a:srgbClr>
              </a:solidFill>
              <a:ln w="63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ys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09BC9B0F-A21D-661A-9A08-30388D0AD5D4}"/>
                  </a:ext>
                </a:extLst>
              </p:cNvPr>
              <p:cNvSpPr txBox="1"/>
              <p:nvPr/>
            </p:nvSpPr>
            <p:spPr>
              <a:xfrm>
                <a:off x="7056762" y="4826350"/>
                <a:ext cx="1410643" cy="2439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spcBef>
                    <a:spcPts val="600"/>
                  </a:spcBef>
                  <a:defRPr sz="1400">
                    <a:solidFill>
                      <a:schemeClr val="tx2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buClr>
                    <a:schemeClr val="tx2"/>
                  </a:buClr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zh-CN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09" name="组合 508">
              <a:extLst>
                <a:ext uri="{FF2B5EF4-FFF2-40B4-BE49-F238E27FC236}">
                  <a16:creationId xmlns:a16="http://schemas.microsoft.com/office/drawing/2014/main" id="{0C1ABFC5-5EDA-0307-76C6-07121335B1C4}"/>
                </a:ext>
              </a:extLst>
            </p:cNvPr>
            <p:cNvGrpSpPr/>
            <p:nvPr/>
          </p:nvGrpSpPr>
          <p:grpSpPr>
            <a:xfrm>
              <a:off x="8352980" y="5385649"/>
              <a:ext cx="2505307" cy="279124"/>
              <a:chOff x="6522224" y="5114940"/>
              <a:chExt cx="2505307" cy="279124"/>
            </a:xfrm>
          </p:grpSpPr>
          <p:sp>
            <p:nvSpPr>
              <p:cNvPr id="75" name="TextBox 32-mask">
                <a:extLst>
                  <a:ext uri="{FF2B5EF4-FFF2-40B4-BE49-F238E27FC236}">
                    <a16:creationId xmlns:a16="http://schemas.microsoft.com/office/drawing/2014/main" id="{E670B793-7340-3DB7-E4CD-9A4B94590396}"/>
                  </a:ext>
                </a:extLst>
              </p:cNvPr>
              <p:cNvSpPr/>
              <p:nvPr/>
            </p:nvSpPr>
            <p:spPr>
              <a:xfrm>
                <a:off x="6522224" y="5114940"/>
                <a:ext cx="2505307" cy="279124"/>
              </a:xfrm>
              <a:prstGeom prst="roundRect">
                <a:avLst>
                  <a:gd name="adj" fmla="val 11678"/>
                </a:avLst>
              </a:prstGeom>
              <a:solidFill>
                <a:srgbClr val="ECF6FE">
                  <a:alpha val="50000"/>
                </a:srgbClr>
              </a:solidFill>
              <a:ln w="63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ys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0DD8468C-A861-4735-7FBE-F8676DC86B87}"/>
                  </a:ext>
                </a:extLst>
              </p:cNvPr>
              <p:cNvSpPr txBox="1"/>
              <p:nvPr/>
            </p:nvSpPr>
            <p:spPr>
              <a:xfrm>
                <a:off x="7056762" y="5135559"/>
                <a:ext cx="1410643" cy="2439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spcBef>
                    <a:spcPts val="600"/>
                  </a:spcBef>
                  <a:defRPr sz="1400">
                    <a:solidFill>
                      <a:schemeClr val="tx2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buClr>
                    <a:schemeClr val="tx2"/>
                  </a:buClr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zh-CN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10" name="组合 509">
              <a:extLst>
                <a:ext uri="{FF2B5EF4-FFF2-40B4-BE49-F238E27FC236}">
                  <a16:creationId xmlns:a16="http://schemas.microsoft.com/office/drawing/2014/main" id="{CA494E67-FED8-B9C2-9DBB-2EA69AB8B5FE}"/>
                </a:ext>
              </a:extLst>
            </p:cNvPr>
            <p:cNvGrpSpPr/>
            <p:nvPr/>
          </p:nvGrpSpPr>
          <p:grpSpPr>
            <a:xfrm>
              <a:off x="8352980" y="5752912"/>
              <a:ext cx="2505307" cy="279124"/>
              <a:chOff x="6522223" y="5405305"/>
              <a:chExt cx="2505307" cy="279124"/>
            </a:xfrm>
          </p:grpSpPr>
          <p:sp>
            <p:nvSpPr>
              <p:cNvPr id="73" name="TextBox 32-mask">
                <a:extLst>
                  <a:ext uri="{FF2B5EF4-FFF2-40B4-BE49-F238E27FC236}">
                    <a16:creationId xmlns:a16="http://schemas.microsoft.com/office/drawing/2014/main" id="{AFE68639-953C-91A6-5215-6FC62C2AD785}"/>
                  </a:ext>
                </a:extLst>
              </p:cNvPr>
              <p:cNvSpPr/>
              <p:nvPr/>
            </p:nvSpPr>
            <p:spPr>
              <a:xfrm>
                <a:off x="6522223" y="5405305"/>
                <a:ext cx="2505307" cy="279124"/>
              </a:xfrm>
              <a:prstGeom prst="roundRect">
                <a:avLst>
                  <a:gd name="adj" fmla="val 11678"/>
                </a:avLst>
              </a:prstGeom>
              <a:solidFill>
                <a:srgbClr val="ECF6FE">
                  <a:alpha val="50000"/>
                </a:srgbClr>
              </a:solidFill>
              <a:ln w="63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ys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D042B171-0582-8EE5-F9D6-83D960D38C34}"/>
                  </a:ext>
                </a:extLst>
              </p:cNvPr>
              <p:cNvSpPr txBox="1"/>
              <p:nvPr/>
            </p:nvSpPr>
            <p:spPr>
              <a:xfrm>
                <a:off x="7056761" y="5425924"/>
                <a:ext cx="1410643" cy="2439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spcBef>
                    <a:spcPts val="600"/>
                  </a:spcBef>
                  <a:defRPr sz="1400">
                    <a:solidFill>
                      <a:schemeClr val="tx2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defRPr>
                </a:lvl1pPr>
              </a:lstStyle>
              <a:p>
                <a:pPr algn="ctr">
                  <a:spcBef>
                    <a:spcPts val="0"/>
                  </a:spcBef>
                  <a:buClr>
                    <a:schemeClr val="tx2"/>
                  </a:buClr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zh-CN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511" name="组合 510">
              <a:extLst>
                <a:ext uri="{FF2B5EF4-FFF2-40B4-BE49-F238E27FC236}">
                  <a16:creationId xmlns:a16="http://schemas.microsoft.com/office/drawing/2014/main" id="{1D6FA566-1ABC-3E51-C5CF-BAC019367BFE}"/>
                </a:ext>
              </a:extLst>
            </p:cNvPr>
            <p:cNvGrpSpPr/>
            <p:nvPr/>
          </p:nvGrpSpPr>
          <p:grpSpPr>
            <a:xfrm>
              <a:off x="8325017" y="4021988"/>
              <a:ext cx="1190667" cy="390924"/>
              <a:chOff x="10262012" y="4487467"/>
              <a:chExt cx="1190667" cy="390924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1A34BE40-3F10-3F4D-8DDD-C9E805A72A04}"/>
                  </a:ext>
                </a:extLst>
              </p:cNvPr>
              <p:cNvGrpSpPr/>
              <p:nvPr/>
            </p:nvGrpSpPr>
            <p:grpSpPr>
              <a:xfrm>
                <a:off x="10262012" y="4487467"/>
                <a:ext cx="1190667" cy="390924"/>
                <a:chOff x="7672752" y="708526"/>
                <a:chExt cx="1190667" cy="390924"/>
              </a:xfr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2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</p:grpSpPr>
            <p:sp>
              <p:nvSpPr>
                <p:cNvPr id="71" name="矩形: 圆角 70">
                  <a:extLst>
                    <a:ext uri="{FF2B5EF4-FFF2-40B4-BE49-F238E27FC236}">
                      <a16:creationId xmlns:a16="http://schemas.microsoft.com/office/drawing/2014/main" id="{97883104-391C-6AB6-5730-E67D2D100F41}"/>
                    </a:ext>
                  </a:extLst>
                </p:cNvPr>
                <p:cNvSpPr/>
                <p:nvPr/>
              </p:nvSpPr>
              <p:spPr>
                <a:xfrm>
                  <a:off x="7672755" y="708526"/>
                  <a:ext cx="1190664" cy="330972"/>
                </a:xfrm>
                <a:prstGeom prst="roundRect">
                  <a:avLst>
                    <a:gd name="adj" fmla="val 960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72" name="直角三角形 71">
                  <a:extLst>
                    <a:ext uri="{FF2B5EF4-FFF2-40B4-BE49-F238E27FC236}">
                      <a16:creationId xmlns:a16="http://schemas.microsoft.com/office/drawing/2014/main" id="{C8A99FC8-7BDD-63CB-FAF6-BFC64AF62F89}"/>
                    </a:ext>
                  </a:extLst>
                </p:cNvPr>
                <p:cNvSpPr/>
                <p:nvPr/>
              </p:nvSpPr>
              <p:spPr>
                <a:xfrm rot="5400000">
                  <a:off x="7666334" y="998810"/>
                  <a:ext cx="107058" cy="9422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29B0A103-B4D6-AFE5-DDDB-9452B640D2EA}"/>
                  </a:ext>
                </a:extLst>
              </p:cNvPr>
              <p:cNvSpPr txBox="1"/>
              <p:nvPr/>
            </p:nvSpPr>
            <p:spPr>
              <a:xfrm>
                <a:off x="10447727" y="4505461"/>
                <a:ext cx="807913" cy="27885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spcBef>
                    <a:spcPts val="600"/>
                  </a:spcBef>
                  <a:defRPr sz="1400">
                    <a:solidFill>
                      <a:schemeClr val="tx2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defRPr>
                </a:lvl1pPr>
              </a:lstStyle>
              <a:p>
                <a:pPr algn="ctr">
                  <a:spcBef>
                    <a:spcPts val="0"/>
                  </a:spcBef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114300" dist="50800" sx="102000" sy="102000" algn="ctr" rotWithShape="0">
                        <a:schemeClr val="accent3">
                          <a:lumMod val="50000"/>
                          <a:alpha val="30000"/>
                        </a:schemeClr>
                      </a:outerShdw>
                    </a:effectLst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rPr>
                  <a:t>标题文本</a:t>
                </a:r>
              </a:p>
            </p:txBody>
          </p:sp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D950F13-0F08-E1A3-0C2A-3AACFBC646E6}"/>
              </a:ext>
            </a:extLst>
          </p:cNvPr>
          <p:cNvGrpSpPr/>
          <p:nvPr/>
        </p:nvGrpSpPr>
        <p:grpSpPr>
          <a:xfrm>
            <a:off x="8154654" y="4103146"/>
            <a:ext cx="3339133" cy="2277214"/>
            <a:chOff x="912611" y="4021988"/>
            <a:chExt cx="3339133" cy="2277214"/>
          </a:xfrm>
        </p:grpSpPr>
        <p:sp>
          <p:nvSpPr>
            <p:cNvPr id="113" name="矩形 4">
              <a:extLst>
                <a:ext uri="{FF2B5EF4-FFF2-40B4-BE49-F238E27FC236}">
                  <a16:creationId xmlns:a16="http://schemas.microsoft.com/office/drawing/2014/main" id="{43792345-4B02-D878-0801-5C4253192AF9}"/>
                </a:ext>
              </a:extLst>
            </p:cNvPr>
            <p:cNvSpPr/>
            <p:nvPr/>
          </p:nvSpPr>
          <p:spPr>
            <a:xfrm>
              <a:off x="912611" y="4213692"/>
              <a:ext cx="3339133" cy="2085510"/>
            </a:xfrm>
            <a:custGeom>
              <a:avLst/>
              <a:gdLst>
                <a:gd name="connsiteX0" fmla="*/ 72000 w 3339133"/>
                <a:gd name="connsiteY0" fmla="*/ 0 h 2085510"/>
                <a:gd name="connsiteX1" fmla="*/ 3267133 w 3339133"/>
                <a:gd name="connsiteY1" fmla="*/ 0 h 2085510"/>
                <a:gd name="connsiteX2" fmla="*/ 3339133 w 3339133"/>
                <a:gd name="connsiteY2" fmla="*/ 72000 h 2085510"/>
                <a:gd name="connsiteX3" fmla="*/ 3339133 w 3339133"/>
                <a:gd name="connsiteY3" fmla="*/ 2013510 h 2085510"/>
                <a:gd name="connsiteX4" fmla="*/ 3267133 w 3339133"/>
                <a:gd name="connsiteY4" fmla="*/ 2085510 h 2085510"/>
                <a:gd name="connsiteX5" fmla="*/ 72000 w 3339133"/>
                <a:gd name="connsiteY5" fmla="*/ 2085510 h 2085510"/>
                <a:gd name="connsiteX6" fmla="*/ 0 w 3339133"/>
                <a:gd name="connsiteY6" fmla="*/ 2013510 h 2085510"/>
                <a:gd name="connsiteX7" fmla="*/ 0 w 3339133"/>
                <a:gd name="connsiteY7" fmla="*/ 72000 h 2085510"/>
                <a:gd name="connsiteX8" fmla="*/ 72000 w 3339133"/>
                <a:gd name="connsiteY8" fmla="*/ 0 h 208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9133" h="2085510">
                  <a:moveTo>
                    <a:pt x="72000" y="0"/>
                  </a:moveTo>
                  <a:lnTo>
                    <a:pt x="3267133" y="0"/>
                  </a:lnTo>
                  <a:cubicBezTo>
                    <a:pt x="3306877" y="0"/>
                    <a:pt x="3339133" y="32256"/>
                    <a:pt x="3339133" y="72000"/>
                  </a:cubicBezTo>
                  <a:lnTo>
                    <a:pt x="3339133" y="2013510"/>
                  </a:lnTo>
                  <a:cubicBezTo>
                    <a:pt x="3339133" y="2053254"/>
                    <a:pt x="3306877" y="2085510"/>
                    <a:pt x="3267133" y="2085510"/>
                  </a:cubicBezTo>
                  <a:lnTo>
                    <a:pt x="72000" y="2085510"/>
                  </a:lnTo>
                  <a:cubicBezTo>
                    <a:pt x="32256" y="2085510"/>
                    <a:pt x="0" y="2053254"/>
                    <a:pt x="0" y="201351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76200" dir="5400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5E6D6EA8-83CE-DC1D-E38A-ED8C8804982A}"/>
                </a:ext>
              </a:extLst>
            </p:cNvPr>
            <p:cNvSpPr txBox="1"/>
            <p:nvPr/>
          </p:nvSpPr>
          <p:spPr>
            <a:xfrm>
              <a:off x="1966625" y="4489102"/>
              <a:ext cx="1231106" cy="27885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defRPr sz="1400">
                  <a:solidFill>
                    <a:schemeClr val="tx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rPr>
                <a:t>请输入主标题</a:t>
              </a:r>
              <a:endParaRPr lang="zh-CN" altLang="zh-CN" sz="16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C94CBC7D-3870-B6A8-C658-15A805B4C67E}"/>
                </a:ext>
              </a:extLst>
            </p:cNvPr>
            <p:cNvGrpSpPr/>
            <p:nvPr/>
          </p:nvGrpSpPr>
          <p:grpSpPr>
            <a:xfrm>
              <a:off x="1329525" y="5035227"/>
              <a:ext cx="2505307" cy="279124"/>
              <a:chOff x="1109784" y="4834373"/>
              <a:chExt cx="2505307" cy="279124"/>
            </a:xfrm>
          </p:grpSpPr>
          <p:sp>
            <p:nvSpPr>
              <p:cNvPr id="127" name="TextBox 32-mask">
                <a:extLst>
                  <a:ext uri="{FF2B5EF4-FFF2-40B4-BE49-F238E27FC236}">
                    <a16:creationId xmlns:a16="http://schemas.microsoft.com/office/drawing/2014/main" id="{5AAE9542-38F9-CA9F-1E0C-D7453F47B301}"/>
                  </a:ext>
                </a:extLst>
              </p:cNvPr>
              <p:cNvSpPr/>
              <p:nvPr/>
            </p:nvSpPr>
            <p:spPr>
              <a:xfrm>
                <a:off x="1109784" y="4834373"/>
                <a:ext cx="2505307" cy="279124"/>
              </a:xfrm>
              <a:prstGeom prst="roundRect">
                <a:avLst>
                  <a:gd name="adj" fmla="val 11678"/>
                </a:avLst>
              </a:prstGeom>
              <a:solidFill>
                <a:srgbClr val="ECF6FE">
                  <a:alpha val="50000"/>
                </a:srgbClr>
              </a:solidFill>
              <a:ln w="63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ys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C8A28045-078C-EE9F-BAFD-C8E1B8CD2F66}"/>
                  </a:ext>
                </a:extLst>
              </p:cNvPr>
              <p:cNvSpPr txBox="1"/>
              <p:nvPr/>
            </p:nvSpPr>
            <p:spPr>
              <a:xfrm>
                <a:off x="1657116" y="4854992"/>
                <a:ext cx="1410643" cy="2439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ts val="0"/>
                  </a:spcBef>
                  <a:buClr>
                    <a:schemeClr val="tx2"/>
                  </a:buClr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srgbClr val="637DFF"/>
                    </a:solidFill>
                    <a:effectLst/>
                    <a:uLnTx/>
                    <a:uFillTx/>
                    <a:latin typeface="HarmonyOS Sans SC"/>
                    <a:ea typeface="HarmonyOS Sans SC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zh-CN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93E9CE48-265A-FC61-A602-345CBBF0DF4E}"/>
                </a:ext>
              </a:extLst>
            </p:cNvPr>
            <p:cNvGrpSpPr/>
            <p:nvPr/>
          </p:nvGrpSpPr>
          <p:grpSpPr>
            <a:xfrm>
              <a:off x="1329525" y="5402490"/>
              <a:ext cx="2505307" cy="279124"/>
              <a:chOff x="1173265" y="5151680"/>
              <a:chExt cx="2505307" cy="279124"/>
            </a:xfrm>
          </p:grpSpPr>
          <p:sp>
            <p:nvSpPr>
              <p:cNvPr id="125" name="TextBox 32-mask">
                <a:extLst>
                  <a:ext uri="{FF2B5EF4-FFF2-40B4-BE49-F238E27FC236}">
                    <a16:creationId xmlns:a16="http://schemas.microsoft.com/office/drawing/2014/main" id="{3D496709-078D-CC8E-6F3E-4E3FB5EF203E}"/>
                  </a:ext>
                </a:extLst>
              </p:cNvPr>
              <p:cNvSpPr/>
              <p:nvPr/>
            </p:nvSpPr>
            <p:spPr>
              <a:xfrm>
                <a:off x="1173265" y="5151680"/>
                <a:ext cx="2505307" cy="279124"/>
              </a:xfrm>
              <a:prstGeom prst="roundRect">
                <a:avLst>
                  <a:gd name="adj" fmla="val 11678"/>
                </a:avLst>
              </a:prstGeom>
              <a:solidFill>
                <a:srgbClr val="ECF6FE">
                  <a:alpha val="50000"/>
                </a:srgbClr>
              </a:solidFill>
              <a:ln w="63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ys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02BDC573-7029-7421-B75C-145376F3480D}"/>
                  </a:ext>
                </a:extLst>
              </p:cNvPr>
              <p:cNvSpPr txBox="1"/>
              <p:nvPr/>
            </p:nvSpPr>
            <p:spPr>
              <a:xfrm>
                <a:off x="1720597" y="5172299"/>
                <a:ext cx="1410643" cy="2439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ts val="0"/>
                  </a:spcBef>
                  <a:buClr>
                    <a:schemeClr val="tx2"/>
                  </a:buClr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srgbClr val="637DFF"/>
                    </a:solidFill>
                    <a:effectLst/>
                    <a:uLnTx/>
                    <a:uFillTx/>
                    <a:latin typeface="HarmonyOS Sans SC"/>
                    <a:ea typeface="HarmonyOS Sans SC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zh-CN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7B208FE0-0D3C-3DAC-642E-EF5E9F85D9BB}"/>
                </a:ext>
              </a:extLst>
            </p:cNvPr>
            <p:cNvGrpSpPr/>
            <p:nvPr/>
          </p:nvGrpSpPr>
          <p:grpSpPr>
            <a:xfrm>
              <a:off x="1329525" y="5769753"/>
              <a:ext cx="2505307" cy="279124"/>
              <a:chOff x="1065179" y="5540257"/>
              <a:chExt cx="2505307" cy="279124"/>
            </a:xfrm>
          </p:grpSpPr>
          <p:sp>
            <p:nvSpPr>
              <p:cNvPr id="123" name="TextBox 32-mask">
                <a:extLst>
                  <a:ext uri="{FF2B5EF4-FFF2-40B4-BE49-F238E27FC236}">
                    <a16:creationId xmlns:a16="http://schemas.microsoft.com/office/drawing/2014/main" id="{2950F998-63A7-909E-5A3A-0C884D8C5FF3}"/>
                  </a:ext>
                </a:extLst>
              </p:cNvPr>
              <p:cNvSpPr/>
              <p:nvPr/>
            </p:nvSpPr>
            <p:spPr>
              <a:xfrm>
                <a:off x="1065179" y="5540257"/>
                <a:ext cx="2505307" cy="279124"/>
              </a:xfrm>
              <a:prstGeom prst="roundRect">
                <a:avLst>
                  <a:gd name="adj" fmla="val 11678"/>
                </a:avLst>
              </a:prstGeom>
              <a:solidFill>
                <a:srgbClr val="ECF6FE">
                  <a:alpha val="50000"/>
                </a:srgbClr>
              </a:solidFill>
              <a:ln w="63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ys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6583D464-FDDE-AF1D-4CAD-B6B0FD25849D}"/>
                  </a:ext>
                </a:extLst>
              </p:cNvPr>
              <p:cNvSpPr txBox="1"/>
              <p:nvPr/>
            </p:nvSpPr>
            <p:spPr>
              <a:xfrm>
                <a:off x="1612511" y="5560876"/>
                <a:ext cx="1410643" cy="24397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ts val="0"/>
                  </a:spcBef>
                  <a:buClr>
                    <a:schemeClr val="tx2"/>
                  </a:buClr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srgbClr val="637DFF"/>
                    </a:solidFill>
                    <a:effectLst/>
                    <a:uLnTx/>
                    <a:uFillTx/>
                    <a:latin typeface="HarmonyOS Sans SC"/>
                    <a:ea typeface="HarmonyOS Sans SC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zh-CN" dirty="0">
                  <a:solidFill>
                    <a:schemeClr val="tx2">
                      <a:alpha val="7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3398C740-E390-DCFE-7C2E-4FFF71118ED9}"/>
                </a:ext>
              </a:extLst>
            </p:cNvPr>
            <p:cNvGrpSpPr/>
            <p:nvPr/>
          </p:nvGrpSpPr>
          <p:grpSpPr>
            <a:xfrm>
              <a:off x="1287252" y="4021988"/>
              <a:ext cx="1190667" cy="390924"/>
              <a:chOff x="3228708" y="4487467"/>
              <a:chExt cx="1190667" cy="390924"/>
            </a:xfrm>
          </p:grpSpPr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5AC53E2C-D90D-2C59-D796-FDA2944DF74F}"/>
                  </a:ext>
                </a:extLst>
              </p:cNvPr>
              <p:cNvGrpSpPr/>
              <p:nvPr/>
            </p:nvGrpSpPr>
            <p:grpSpPr>
              <a:xfrm>
                <a:off x="3228708" y="4487467"/>
                <a:ext cx="1190667" cy="390924"/>
                <a:chOff x="7672752" y="708526"/>
                <a:chExt cx="1190667" cy="390924"/>
              </a:xfrm>
              <a:gradFill flip="none" rotWithShape="1">
                <a:gsLst>
                  <a:gs pos="30000">
                    <a:schemeClr val="accent3">
                      <a:lumMod val="60000"/>
                      <a:lumOff val="40000"/>
                    </a:schemeClr>
                  </a:gs>
                  <a:gs pos="82000">
                    <a:schemeClr val="accent3"/>
                  </a:gs>
                </a:gsLst>
                <a:path path="circle">
                  <a:fillToRect r="100000" b="100000"/>
                </a:path>
                <a:tileRect l="-100000" t="-100000"/>
              </a:gradFill>
            </p:grpSpPr>
            <p:sp>
              <p:nvSpPr>
                <p:cNvPr id="121" name="矩形: 圆角 120">
                  <a:extLst>
                    <a:ext uri="{FF2B5EF4-FFF2-40B4-BE49-F238E27FC236}">
                      <a16:creationId xmlns:a16="http://schemas.microsoft.com/office/drawing/2014/main" id="{16CCB12E-8981-D896-4B78-4023AC55D406}"/>
                    </a:ext>
                  </a:extLst>
                </p:cNvPr>
                <p:cNvSpPr/>
                <p:nvPr/>
              </p:nvSpPr>
              <p:spPr>
                <a:xfrm>
                  <a:off x="7672755" y="708526"/>
                  <a:ext cx="1190664" cy="330972"/>
                </a:xfrm>
                <a:prstGeom prst="roundRect">
                  <a:avLst>
                    <a:gd name="adj" fmla="val 960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22" name="直角三角形 121">
                  <a:extLst>
                    <a:ext uri="{FF2B5EF4-FFF2-40B4-BE49-F238E27FC236}">
                      <a16:creationId xmlns:a16="http://schemas.microsoft.com/office/drawing/2014/main" id="{0B2BC022-E8EE-DDF5-86C1-90CF77EACF3D}"/>
                    </a:ext>
                  </a:extLst>
                </p:cNvPr>
                <p:cNvSpPr/>
                <p:nvPr/>
              </p:nvSpPr>
              <p:spPr>
                <a:xfrm rot="5400000">
                  <a:off x="7666334" y="998810"/>
                  <a:ext cx="107058" cy="9422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1pPr>
                  <a:lvl2pPr marL="457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2pPr>
                  <a:lvl3pPr marL="914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3pPr>
                  <a:lvl4pPr marL="1371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4pPr>
                  <a:lvl5pPr marL="18288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5pPr>
                  <a:lvl6pPr marL="22860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6pPr>
                  <a:lvl7pPr marL="27432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7pPr>
                  <a:lvl8pPr marL="32004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8pPr>
                  <a:lvl9pPr marL="3657600" marR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sz="1800" b="0" i="0" u="none" strike="noStrike" kern="1200" cap="none" spc="0" normalizeH="0" baseline="0" noProof="0">
                      <a:solidFill>
                        <a:schemeClr val="lt1"/>
                      </a:solidFill>
                      <a:uLnTx/>
                      <a:uFillTx/>
                      <a:latin typeface="Arial" pitchFamily="34" charset="0"/>
                      <a:ea typeface="思源黑体 CN Light"/>
                      <a:cs typeface="Arial" pitchFamily="34" charset="0"/>
                      <a:sym typeface="Wingding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24B81984-B8CC-0DE9-51AB-660BE36BFD70}"/>
                  </a:ext>
                </a:extLst>
              </p:cNvPr>
              <p:cNvSpPr txBox="1"/>
              <p:nvPr/>
            </p:nvSpPr>
            <p:spPr>
              <a:xfrm>
                <a:off x="3414423" y="4505461"/>
                <a:ext cx="807913" cy="27885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spcBef>
                    <a:spcPts val="600"/>
                  </a:spcBef>
                  <a:defRPr sz="1400">
                    <a:solidFill>
                      <a:schemeClr val="tx2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defRPr>
                </a:lvl1pPr>
              </a:lstStyle>
              <a:p>
                <a:pPr algn="ctr">
                  <a:spcBef>
                    <a:spcPts val="0"/>
                  </a:spcBef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114300" dist="50800" sx="102000" sy="102000" algn="ctr" rotWithShape="0">
                        <a:schemeClr val="accent3">
                          <a:lumMod val="50000"/>
                          <a:alpha val="30000"/>
                        </a:schemeClr>
                      </a:outerShdw>
                    </a:effectLst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rPr>
                  <a:t>标题文本</a:t>
                </a:r>
              </a:p>
            </p:txBody>
          </p:sp>
        </p:grpSp>
      </p:grpSp>
      <p:grpSp>
        <p:nvGrpSpPr>
          <p:cNvPr id="133" name="组合 标题组">
            <a:extLst>
              <a:ext uri="{FF2B5EF4-FFF2-40B4-BE49-F238E27FC236}">
                <a16:creationId xmlns:a16="http://schemas.microsoft.com/office/drawing/2014/main" id="{7F6AC59E-B7AB-BF05-CCE5-4DBF492FD95A}"/>
              </a:ext>
            </a:extLst>
          </p:cNvPr>
          <p:cNvGrpSpPr/>
          <p:nvPr/>
        </p:nvGrpSpPr>
        <p:grpSpPr>
          <a:xfrm>
            <a:off x="3523544" y="469854"/>
            <a:ext cx="5156200" cy="808758"/>
            <a:chOff x="3517900" y="350849"/>
            <a:chExt cx="5156200" cy="808758"/>
          </a:xfrm>
        </p:grpSpPr>
        <p:sp>
          <p:nvSpPr>
            <p:cNvPr id="134" name="梯形 133">
              <a:extLst>
                <a:ext uri="{FF2B5EF4-FFF2-40B4-BE49-F238E27FC236}">
                  <a16:creationId xmlns:a16="http://schemas.microsoft.com/office/drawing/2014/main" id="{4B9CBFFF-25FF-4A73-221E-7EE8C8A9E7C3}"/>
                </a:ext>
              </a:extLst>
            </p:cNvPr>
            <p:cNvSpPr/>
            <p:nvPr/>
          </p:nvSpPr>
          <p:spPr>
            <a:xfrm rot="10800000">
              <a:off x="3517900" y="350849"/>
              <a:ext cx="5156200" cy="808758"/>
            </a:xfrm>
            <a:prstGeom prst="trapezoid">
              <a:avLst>
                <a:gd name="adj" fmla="val 6107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8CAD7934-2995-61BB-E962-3DE620256DED}"/>
                </a:ext>
              </a:extLst>
            </p:cNvPr>
            <p:cNvSpPr txBox="1"/>
            <p:nvPr/>
          </p:nvSpPr>
          <p:spPr>
            <a:xfrm>
              <a:off x="4390405" y="535916"/>
              <a:ext cx="3411190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阿里巴巴普惠体 2.0 55 Regular" panose="00020600040101010101" pitchFamily="18" charset="-122"/>
                  <a:sym typeface="+mn-lt"/>
                </a:rPr>
                <a:t>请在这里输入标题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190500" dist="76200" sx="102000" sy="102000" algn="ctr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pic>
        <p:nvPicPr>
          <p:cNvPr id="4" name="图形 3">
            <a:extLst>
              <a:ext uri="{FF2B5EF4-FFF2-40B4-BE49-F238E27FC236}">
                <a16:creationId xmlns:a16="http://schemas.microsoft.com/office/drawing/2014/main" id="{1CD465E9-1CD3-A7C7-C868-87FD8C38B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13062" y="1969230"/>
            <a:ext cx="3271054" cy="320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91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A29F072-A208-F1FC-C08A-02175100D1CA}"/>
              </a:ext>
            </a:extLst>
          </p:cNvPr>
          <p:cNvSpPr/>
          <p:nvPr/>
        </p:nvSpPr>
        <p:spPr>
          <a:xfrm>
            <a:off x="0" y="1859048"/>
            <a:ext cx="12182296" cy="4998952"/>
          </a:xfrm>
          <a:custGeom>
            <a:avLst/>
            <a:gdLst>
              <a:gd name="connsiteX0" fmla="*/ 12164905 w 12165314"/>
              <a:gd name="connsiteY0" fmla="*/ 0 h 6206650"/>
              <a:gd name="connsiteX1" fmla="*/ 12161858 w 12165314"/>
              <a:gd name="connsiteY1" fmla="*/ 6206650 h 6206650"/>
              <a:gd name="connsiteX2" fmla="*/ 0 w 12165314"/>
              <a:gd name="connsiteY2" fmla="*/ 6206650 h 6206650"/>
              <a:gd name="connsiteX3" fmla="*/ 0 w 12165314"/>
              <a:gd name="connsiteY3" fmla="*/ 4033115 h 6206650"/>
              <a:gd name="connsiteX4" fmla="*/ 283457 w 12165314"/>
              <a:gd name="connsiteY4" fmla="*/ 4076862 h 6206650"/>
              <a:gd name="connsiteX5" fmla="*/ 4220763 w 12165314"/>
              <a:gd name="connsiteY5" fmla="*/ 3492861 h 6206650"/>
              <a:gd name="connsiteX6" fmla="*/ 9655089 w 12165314"/>
              <a:gd name="connsiteY6" fmla="*/ 2619826 h 6206650"/>
              <a:gd name="connsiteX7" fmla="*/ 12164905 w 12165314"/>
              <a:gd name="connsiteY7" fmla="*/ 0 h 6206650"/>
              <a:gd name="connsiteX0" fmla="*/ 12182158 w 12182296"/>
              <a:gd name="connsiteY0" fmla="*/ 0 h 4998952"/>
              <a:gd name="connsiteX1" fmla="*/ 12161858 w 12182296"/>
              <a:gd name="connsiteY1" fmla="*/ 4998952 h 4998952"/>
              <a:gd name="connsiteX2" fmla="*/ 0 w 12182296"/>
              <a:gd name="connsiteY2" fmla="*/ 4998952 h 4998952"/>
              <a:gd name="connsiteX3" fmla="*/ 0 w 12182296"/>
              <a:gd name="connsiteY3" fmla="*/ 2825417 h 4998952"/>
              <a:gd name="connsiteX4" fmla="*/ 283457 w 12182296"/>
              <a:gd name="connsiteY4" fmla="*/ 2869164 h 4998952"/>
              <a:gd name="connsiteX5" fmla="*/ 4220763 w 12182296"/>
              <a:gd name="connsiteY5" fmla="*/ 2285163 h 4998952"/>
              <a:gd name="connsiteX6" fmla="*/ 9655089 w 12182296"/>
              <a:gd name="connsiteY6" fmla="*/ 1412128 h 4998952"/>
              <a:gd name="connsiteX7" fmla="*/ 12182158 w 12182296"/>
              <a:gd name="connsiteY7" fmla="*/ 0 h 4998952"/>
              <a:gd name="connsiteX0" fmla="*/ 12182158 w 12182296"/>
              <a:gd name="connsiteY0" fmla="*/ 0 h 4998952"/>
              <a:gd name="connsiteX1" fmla="*/ 12161858 w 12182296"/>
              <a:gd name="connsiteY1" fmla="*/ 4998952 h 4998952"/>
              <a:gd name="connsiteX2" fmla="*/ 0 w 12182296"/>
              <a:gd name="connsiteY2" fmla="*/ 4998952 h 4998952"/>
              <a:gd name="connsiteX3" fmla="*/ 0 w 12182296"/>
              <a:gd name="connsiteY3" fmla="*/ 2825417 h 4998952"/>
              <a:gd name="connsiteX4" fmla="*/ 283457 w 12182296"/>
              <a:gd name="connsiteY4" fmla="*/ 2869164 h 4998952"/>
              <a:gd name="connsiteX5" fmla="*/ 4220763 w 12182296"/>
              <a:gd name="connsiteY5" fmla="*/ 2285163 h 4998952"/>
              <a:gd name="connsiteX6" fmla="*/ 9655089 w 12182296"/>
              <a:gd name="connsiteY6" fmla="*/ 1412128 h 4998952"/>
              <a:gd name="connsiteX7" fmla="*/ 12182158 w 12182296"/>
              <a:gd name="connsiteY7" fmla="*/ 0 h 499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2296" h="4998952">
                <a:moveTo>
                  <a:pt x="12182158" y="0"/>
                </a:moveTo>
                <a:cubicBezTo>
                  <a:pt x="12184351" y="1488159"/>
                  <a:pt x="12159665" y="3510793"/>
                  <a:pt x="12161858" y="4998952"/>
                </a:cubicBezTo>
                <a:lnTo>
                  <a:pt x="0" y="4998952"/>
                </a:lnTo>
                <a:lnTo>
                  <a:pt x="0" y="2825417"/>
                </a:lnTo>
                <a:lnTo>
                  <a:pt x="283457" y="2869164"/>
                </a:lnTo>
                <a:cubicBezTo>
                  <a:pt x="1096856" y="2965558"/>
                  <a:pt x="2335293" y="2903055"/>
                  <a:pt x="4220763" y="2285163"/>
                </a:cubicBezTo>
                <a:cubicBezTo>
                  <a:pt x="6375586" y="1579001"/>
                  <a:pt x="8328190" y="1792988"/>
                  <a:pt x="9655089" y="1412128"/>
                </a:cubicBezTo>
                <a:cubicBezTo>
                  <a:pt x="10981988" y="1031268"/>
                  <a:pt x="11016962" y="1143147"/>
                  <a:pt x="121821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44500" dist="114300" dir="16200000" rotWithShape="0">
              <a:schemeClr val="accent1">
                <a:alpha val="20000"/>
              </a:schemeClr>
            </a:outerShdw>
          </a:effectLst>
          <a:scene3d>
            <a:camera prst="orthographicFront"/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whit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907C96B-5F4B-4D6B-1658-3C77CA9F1706}"/>
              </a:ext>
            </a:extLst>
          </p:cNvPr>
          <p:cNvSpPr>
            <a:spLocks/>
          </p:cNvSpPr>
          <p:nvPr/>
        </p:nvSpPr>
        <p:spPr bwMode="auto">
          <a:xfrm>
            <a:off x="-33170" y="1860756"/>
            <a:ext cx="12165314" cy="4997244"/>
          </a:xfrm>
          <a:custGeom>
            <a:avLst/>
            <a:gdLst>
              <a:gd name="connsiteX0" fmla="*/ 12192000 w 12192000"/>
              <a:gd name="connsiteY0" fmla="*/ 0 h 4851946"/>
              <a:gd name="connsiteX1" fmla="*/ 12192000 w 12192000"/>
              <a:gd name="connsiteY1" fmla="*/ 255715 h 4851946"/>
              <a:gd name="connsiteX2" fmla="*/ 10222931 w 12192000"/>
              <a:gd name="connsiteY2" fmla="*/ 4851946 h 4851946"/>
              <a:gd name="connsiteX3" fmla="*/ 9992543 w 12192000"/>
              <a:gd name="connsiteY3" fmla="*/ 4851946 h 4851946"/>
              <a:gd name="connsiteX4" fmla="*/ 10000115 w 12192000"/>
              <a:gd name="connsiteY4" fmla="*/ 4809263 h 4851946"/>
              <a:gd name="connsiteX5" fmla="*/ 10354109 w 12192000"/>
              <a:gd name="connsiteY5" fmla="*/ 2813848 h 4851946"/>
              <a:gd name="connsiteX6" fmla="*/ 6578446 w 12192000"/>
              <a:gd name="connsiteY6" fmla="*/ 4258236 h 4851946"/>
              <a:gd name="connsiteX7" fmla="*/ 96890 w 12192000"/>
              <a:gd name="connsiteY7" fmla="*/ 4426188 h 4851946"/>
              <a:gd name="connsiteX8" fmla="*/ 8398 w 12192000"/>
              <a:gd name="connsiteY8" fmla="*/ 4426188 h 4851946"/>
              <a:gd name="connsiteX9" fmla="*/ 0 w 12192000"/>
              <a:gd name="connsiteY9" fmla="*/ 4426188 h 4851946"/>
              <a:gd name="connsiteX10" fmla="*/ 0 w 12192000"/>
              <a:gd name="connsiteY10" fmla="*/ 3754380 h 4851946"/>
              <a:gd name="connsiteX11" fmla="*/ 48629 w 12192000"/>
              <a:gd name="connsiteY11" fmla="*/ 3754380 h 4851946"/>
              <a:gd name="connsiteX12" fmla="*/ 117866 w 12192000"/>
              <a:gd name="connsiteY12" fmla="*/ 3754380 h 4851946"/>
              <a:gd name="connsiteX13" fmla="*/ 6431615 w 12192000"/>
              <a:gd name="connsiteY13" fmla="*/ 2746667 h 4851946"/>
              <a:gd name="connsiteX14" fmla="*/ 9682880 w 12192000"/>
              <a:gd name="connsiteY14" fmla="*/ 1100738 h 4851946"/>
              <a:gd name="connsiteX15" fmla="*/ 7920904 w 12192000"/>
              <a:gd name="connsiteY15" fmla="*/ 294568 h 4851946"/>
              <a:gd name="connsiteX16" fmla="*/ 10836555 w 12192000"/>
              <a:gd name="connsiteY16" fmla="*/ 93025 h 4851946"/>
              <a:gd name="connsiteX17" fmla="*/ 12046408 w 12192000"/>
              <a:gd name="connsiteY17" fmla="*/ 9993 h 485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4851946">
                <a:moveTo>
                  <a:pt x="12192000" y="0"/>
                </a:moveTo>
                <a:lnTo>
                  <a:pt x="12192000" y="255715"/>
                </a:lnTo>
                <a:lnTo>
                  <a:pt x="10222931" y="4851946"/>
                </a:lnTo>
                <a:lnTo>
                  <a:pt x="9992543" y="4851946"/>
                </a:lnTo>
                <a:lnTo>
                  <a:pt x="10000115" y="4809263"/>
                </a:lnTo>
                <a:cubicBezTo>
                  <a:pt x="10077572" y="4372653"/>
                  <a:pt x="10190235" y="3737585"/>
                  <a:pt x="10354109" y="2813848"/>
                </a:cubicBezTo>
                <a:cubicBezTo>
                  <a:pt x="9242386" y="3552837"/>
                  <a:pt x="7920904" y="3989513"/>
                  <a:pt x="6578446" y="4258236"/>
                </a:cubicBezTo>
                <a:cubicBezTo>
                  <a:pt x="3369132" y="4896454"/>
                  <a:pt x="96890" y="4426188"/>
                  <a:pt x="96890" y="4426188"/>
                </a:cubicBezTo>
                <a:cubicBezTo>
                  <a:pt x="96890" y="4426188"/>
                  <a:pt x="96890" y="4426188"/>
                  <a:pt x="8398" y="4426188"/>
                </a:cubicBezTo>
                <a:lnTo>
                  <a:pt x="0" y="4426188"/>
                </a:lnTo>
                <a:lnTo>
                  <a:pt x="0" y="3754380"/>
                </a:lnTo>
                <a:lnTo>
                  <a:pt x="48629" y="3754380"/>
                </a:lnTo>
                <a:cubicBezTo>
                  <a:pt x="68704" y="3754380"/>
                  <a:pt x="91646" y="3754380"/>
                  <a:pt x="117866" y="3754380"/>
                </a:cubicBezTo>
                <a:cubicBezTo>
                  <a:pt x="117866" y="3754380"/>
                  <a:pt x="3327180" y="3787970"/>
                  <a:pt x="6431615" y="2746667"/>
                </a:cubicBezTo>
                <a:cubicBezTo>
                  <a:pt x="7606266" y="2377173"/>
                  <a:pt x="8738965" y="1839727"/>
                  <a:pt x="9682880" y="1100738"/>
                </a:cubicBezTo>
                <a:cubicBezTo>
                  <a:pt x="9682880" y="1100738"/>
                  <a:pt x="9682880" y="1100738"/>
                  <a:pt x="7920904" y="294568"/>
                </a:cubicBezTo>
                <a:cubicBezTo>
                  <a:pt x="7920904" y="294568"/>
                  <a:pt x="7920904" y="294568"/>
                  <a:pt x="10836555" y="93025"/>
                </a:cubicBezTo>
                <a:cubicBezTo>
                  <a:pt x="10836555" y="93025"/>
                  <a:pt x="10836555" y="93025"/>
                  <a:pt x="12046408" y="9993"/>
                </a:cubicBezTo>
                <a:close/>
              </a:path>
            </a:pathLst>
          </a:custGeom>
          <a:gradFill>
            <a:gsLst>
              <a:gs pos="0">
                <a:srgbClr val="D3F3FD"/>
              </a:gs>
              <a:gs pos="100000">
                <a:srgbClr val="D5F5FD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838D6B10-26D6-6167-D8CA-44FABBCB20BB}"/>
              </a:ext>
            </a:extLst>
          </p:cNvPr>
          <p:cNvSpPr/>
          <p:nvPr/>
        </p:nvSpPr>
        <p:spPr>
          <a:xfrm rot="628860" flipH="1">
            <a:off x="9187536" y="4640766"/>
            <a:ext cx="3153800" cy="2611885"/>
          </a:xfrm>
          <a:custGeom>
            <a:avLst/>
            <a:gdLst>
              <a:gd name="connsiteX0" fmla="*/ 375254 w 3153800"/>
              <a:gd name="connsiteY0" fmla="*/ 0 h 2611885"/>
              <a:gd name="connsiteX1" fmla="*/ 0 w 3153800"/>
              <a:gd name="connsiteY1" fmla="*/ 2028445 h 2611885"/>
              <a:gd name="connsiteX2" fmla="*/ 3153800 w 3153800"/>
              <a:gd name="connsiteY2" fmla="*/ 2611885 h 2611885"/>
              <a:gd name="connsiteX3" fmla="*/ 3092790 w 3153800"/>
              <a:gd name="connsiteY3" fmla="*/ 2540394 h 2611885"/>
              <a:gd name="connsiteX4" fmla="*/ 2728853 w 3153800"/>
              <a:gd name="connsiteY4" fmla="*/ 2254335 h 2611885"/>
              <a:gd name="connsiteX5" fmla="*/ 1077238 w 3153800"/>
              <a:gd name="connsiteY5" fmla="*/ 1418714 h 2611885"/>
              <a:gd name="connsiteX6" fmla="*/ 521935 w 3153800"/>
              <a:gd name="connsiteY6" fmla="*/ 157954 h 261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3800" h="2611885">
                <a:moveTo>
                  <a:pt x="375254" y="0"/>
                </a:moveTo>
                <a:lnTo>
                  <a:pt x="0" y="2028445"/>
                </a:lnTo>
                <a:lnTo>
                  <a:pt x="3153800" y="2611885"/>
                </a:lnTo>
                <a:lnTo>
                  <a:pt x="3092790" y="2540394"/>
                </a:lnTo>
                <a:cubicBezTo>
                  <a:pt x="2988754" y="2431412"/>
                  <a:pt x="2869452" y="2333069"/>
                  <a:pt x="2728853" y="2254335"/>
                </a:cubicBezTo>
                <a:cubicBezTo>
                  <a:pt x="2185845" y="1950948"/>
                  <a:pt x="1329583" y="1968579"/>
                  <a:pt x="1077238" y="1418714"/>
                </a:cubicBezTo>
                <a:cubicBezTo>
                  <a:pt x="876873" y="981327"/>
                  <a:pt x="817079" y="534296"/>
                  <a:pt x="521935" y="157954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133" name="组合 标题组">
            <a:extLst>
              <a:ext uri="{FF2B5EF4-FFF2-40B4-BE49-F238E27FC236}">
                <a16:creationId xmlns:a16="http://schemas.microsoft.com/office/drawing/2014/main" id="{7F6AC59E-B7AB-BF05-CCE5-4DBF492FD95A}"/>
              </a:ext>
            </a:extLst>
          </p:cNvPr>
          <p:cNvGrpSpPr/>
          <p:nvPr/>
        </p:nvGrpSpPr>
        <p:grpSpPr>
          <a:xfrm>
            <a:off x="3523544" y="469854"/>
            <a:ext cx="5156200" cy="808758"/>
            <a:chOff x="3517900" y="350849"/>
            <a:chExt cx="5156200" cy="808758"/>
          </a:xfrm>
        </p:grpSpPr>
        <p:sp>
          <p:nvSpPr>
            <p:cNvPr id="134" name="梯形 133">
              <a:extLst>
                <a:ext uri="{FF2B5EF4-FFF2-40B4-BE49-F238E27FC236}">
                  <a16:creationId xmlns:a16="http://schemas.microsoft.com/office/drawing/2014/main" id="{4B9CBFFF-25FF-4A73-221E-7EE8C8A9E7C3}"/>
                </a:ext>
              </a:extLst>
            </p:cNvPr>
            <p:cNvSpPr/>
            <p:nvPr/>
          </p:nvSpPr>
          <p:spPr>
            <a:xfrm rot="10800000">
              <a:off x="3517900" y="350849"/>
              <a:ext cx="5156200" cy="808758"/>
            </a:xfrm>
            <a:prstGeom prst="trapezoid">
              <a:avLst>
                <a:gd name="adj" fmla="val 6107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8CAD7934-2995-61BB-E962-3DE620256DED}"/>
                </a:ext>
              </a:extLst>
            </p:cNvPr>
            <p:cNvSpPr txBox="1"/>
            <p:nvPr/>
          </p:nvSpPr>
          <p:spPr>
            <a:xfrm>
              <a:off x="4249341" y="535916"/>
              <a:ext cx="369331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2833A44-3107-64EB-6AEA-3B425D78E92D}"/>
              </a:ext>
            </a:extLst>
          </p:cNvPr>
          <p:cNvGrpSpPr/>
          <p:nvPr/>
        </p:nvGrpSpPr>
        <p:grpSpPr>
          <a:xfrm>
            <a:off x="650661" y="2798777"/>
            <a:ext cx="1948575" cy="2728912"/>
            <a:chOff x="650661" y="2798777"/>
            <a:chExt cx="1948575" cy="2728912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BAA9BEBA-2D04-A0D3-C9A5-DF874044DC87}"/>
                </a:ext>
              </a:extLst>
            </p:cNvPr>
            <p:cNvGrpSpPr/>
            <p:nvPr/>
          </p:nvGrpSpPr>
          <p:grpSpPr>
            <a:xfrm>
              <a:off x="1143383" y="4564559"/>
              <a:ext cx="963130" cy="963130"/>
              <a:chOff x="803194" y="4912576"/>
              <a:chExt cx="963130" cy="963130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A9C5D2F8-2E9D-28EF-AB96-4A753D90DA26}"/>
                  </a:ext>
                </a:extLst>
              </p:cNvPr>
              <p:cNvSpPr/>
              <p:nvPr/>
            </p:nvSpPr>
            <p:spPr>
              <a:xfrm>
                <a:off x="803194" y="4912576"/>
                <a:ext cx="963130" cy="963130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  <a:effectLst>
                <a:outerShdw blurRad="444500" sx="102000" sy="102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6E1F687D-A3FD-6B8D-2F9A-34D8A1B30E57}"/>
                  </a:ext>
                </a:extLst>
              </p:cNvPr>
              <p:cNvGrpSpPr/>
              <p:nvPr/>
            </p:nvGrpSpPr>
            <p:grpSpPr>
              <a:xfrm>
                <a:off x="994937" y="5109028"/>
                <a:ext cx="579644" cy="570226"/>
                <a:chOff x="995305" y="5648545"/>
                <a:chExt cx="579644" cy="570226"/>
              </a:xfr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</p:grpSpPr>
            <p:sp>
              <p:nvSpPr>
                <p:cNvPr id="17" name="Freeform 5">
                  <a:extLst>
                    <a:ext uri="{FF2B5EF4-FFF2-40B4-BE49-F238E27FC236}">
                      <a16:creationId xmlns:a16="http://schemas.microsoft.com/office/drawing/2014/main" id="{433D7270-3D3B-F8B1-C79C-49FEC613613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95305" y="5648545"/>
                  <a:ext cx="579644" cy="570226"/>
                </a:xfrm>
                <a:custGeom>
                  <a:avLst/>
                  <a:gdLst>
                    <a:gd name="T0" fmla="*/ 538 w 672"/>
                    <a:gd name="T1" fmla="*/ 290 h 661"/>
                    <a:gd name="T2" fmla="*/ 574 w 672"/>
                    <a:gd name="T3" fmla="*/ 496 h 661"/>
                    <a:gd name="T4" fmla="*/ 658 w 672"/>
                    <a:gd name="T5" fmla="*/ 614 h 661"/>
                    <a:gd name="T6" fmla="*/ 557 w 672"/>
                    <a:gd name="T7" fmla="*/ 511 h 661"/>
                    <a:gd name="T8" fmla="*/ 537 w 672"/>
                    <a:gd name="T9" fmla="*/ 594 h 661"/>
                    <a:gd name="T10" fmla="*/ 0 w 672"/>
                    <a:gd name="T11" fmla="*/ 579 h 661"/>
                    <a:gd name="T12" fmla="*/ 67 w 672"/>
                    <a:gd name="T13" fmla="*/ 527 h 661"/>
                    <a:gd name="T14" fmla="*/ 131 w 672"/>
                    <a:gd name="T15" fmla="*/ 2 h 661"/>
                    <a:gd name="T16" fmla="*/ 672 w 672"/>
                    <a:gd name="T17" fmla="*/ 81 h 661"/>
                    <a:gd name="T18" fmla="*/ 550 w 672"/>
                    <a:gd name="T19" fmla="*/ 157 h 661"/>
                    <a:gd name="T20" fmla="*/ 527 w 672"/>
                    <a:gd name="T21" fmla="*/ 23 h 661"/>
                    <a:gd name="T22" fmla="*/ 90 w 672"/>
                    <a:gd name="T23" fmla="*/ 515 h 661"/>
                    <a:gd name="T24" fmla="*/ 387 w 672"/>
                    <a:gd name="T25" fmla="*/ 527 h 661"/>
                    <a:gd name="T26" fmla="*/ 452 w 672"/>
                    <a:gd name="T27" fmla="*/ 638 h 661"/>
                    <a:gd name="T28" fmla="*/ 511 w 672"/>
                    <a:gd name="T29" fmla="*/ 531 h 661"/>
                    <a:gd name="T30" fmla="*/ 171 w 672"/>
                    <a:gd name="T31" fmla="*/ 509 h 661"/>
                    <a:gd name="T32" fmla="*/ 150 w 672"/>
                    <a:gd name="T33" fmla="*/ 438 h 661"/>
                    <a:gd name="T34" fmla="*/ 112 w 672"/>
                    <a:gd name="T35" fmla="*/ 377 h 661"/>
                    <a:gd name="T36" fmla="*/ 135 w 672"/>
                    <a:gd name="T37" fmla="*/ 414 h 661"/>
                    <a:gd name="T38" fmla="*/ 248 w 672"/>
                    <a:gd name="T39" fmla="*/ 328 h 661"/>
                    <a:gd name="T40" fmla="*/ 196 w 672"/>
                    <a:gd name="T41" fmla="*/ 255 h 661"/>
                    <a:gd name="T42" fmla="*/ 178 w 672"/>
                    <a:gd name="T43" fmla="*/ 118 h 661"/>
                    <a:gd name="T44" fmla="*/ 388 w 672"/>
                    <a:gd name="T45" fmla="*/ 84 h 661"/>
                    <a:gd name="T46" fmla="*/ 424 w 672"/>
                    <a:gd name="T47" fmla="*/ 113 h 661"/>
                    <a:gd name="T48" fmla="*/ 401 w 672"/>
                    <a:gd name="T49" fmla="*/ 203 h 661"/>
                    <a:gd name="T50" fmla="*/ 338 w 672"/>
                    <a:gd name="T51" fmla="*/ 305 h 661"/>
                    <a:gd name="T52" fmla="*/ 515 w 672"/>
                    <a:gd name="T53" fmla="*/ 289 h 661"/>
                    <a:gd name="T54" fmla="*/ 535 w 672"/>
                    <a:gd name="T55" fmla="*/ 27 h 661"/>
                    <a:gd name="T56" fmla="*/ 22 w 672"/>
                    <a:gd name="T57" fmla="*/ 568 h 661"/>
                    <a:gd name="T58" fmla="*/ 405 w 672"/>
                    <a:gd name="T59" fmla="*/ 639 h 661"/>
                    <a:gd name="T60" fmla="*/ 585 w 672"/>
                    <a:gd name="T61" fmla="*/ 411 h 661"/>
                    <a:gd name="T62" fmla="*/ 484 w 672"/>
                    <a:gd name="T63" fmla="*/ 512 h 661"/>
                    <a:gd name="T64" fmla="*/ 176 w 672"/>
                    <a:gd name="T65" fmla="*/ 485 h 661"/>
                    <a:gd name="T66" fmla="*/ 367 w 672"/>
                    <a:gd name="T67" fmla="*/ 367 h 661"/>
                    <a:gd name="T68" fmla="*/ 317 w 672"/>
                    <a:gd name="T69" fmla="*/ 364 h 661"/>
                    <a:gd name="T70" fmla="*/ 221 w 672"/>
                    <a:gd name="T71" fmla="*/ 356 h 661"/>
                    <a:gd name="T72" fmla="*/ 235 w 672"/>
                    <a:gd name="T73" fmla="*/ 438 h 661"/>
                    <a:gd name="T74" fmla="*/ 219 w 672"/>
                    <a:gd name="T75" fmla="*/ 189 h 661"/>
                    <a:gd name="T76" fmla="*/ 207 w 672"/>
                    <a:gd name="T77" fmla="*/ 234 h 661"/>
                    <a:gd name="T78" fmla="*/ 305 w 672"/>
                    <a:gd name="T79" fmla="*/ 298 h 661"/>
                    <a:gd name="T80" fmla="*/ 384 w 672"/>
                    <a:gd name="T81" fmla="*/ 222 h 661"/>
                    <a:gd name="T82" fmla="*/ 350 w 672"/>
                    <a:gd name="T83" fmla="*/ 177 h 661"/>
                    <a:gd name="T84" fmla="*/ 362 w 672"/>
                    <a:gd name="T85" fmla="*/ 89 h 661"/>
                    <a:gd name="T86" fmla="*/ 228 w 672"/>
                    <a:gd name="T87" fmla="*/ 84 h 661"/>
                    <a:gd name="T88" fmla="*/ 219 w 672"/>
                    <a:gd name="T89" fmla="*/ 156 h 661"/>
                    <a:gd name="T90" fmla="*/ 333 w 672"/>
                    <a:gd name="T91" fmla="*/ 135 h 661"/>
                    <a:gd name="T92" fmla="*/ 379 w 672"/>
                    <a:gd name="T93" fmla="*/ 181 h 661"/>
                    <a:gd name="T94" fmla="*/ 349 w 672"/>
                    <a:gd name="T95" fmla="*/ 112 h 661"/>
                    <a:gd name="T96" fmla="*/ 539 w 672"/>
                    <a:gd name="T97" fmla="*/ 134 h 661"/>
                    <a:gd name="T98" fmla="*/ 598 w 672"/>
                    <a:gd name="T99" fmla="*/ 23 h 661"/>
                    <a:gd name="T100" fmla="*/ 272 w 672"/>
                    <a:gd name="T101" fmla="*/ 324 h 661"/>
                    <a:gd name="T102" fmla="*/ 305 w 672"/>
                    <a:gd name="T103" fmla="*/ 324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2" h="661">
                      <a:moveTo>
                        <a:pt x="538" y="157"/>
                      </a:moveTo>
                      <a:cubicBezTo>
                        <a:pt x="538" y="178"/>
                        <a:pt x="538" y="198"/>
                        <a:pt x="538" y="217"/>
                      </a:cubicBezTo>
                      <a:cubicBezTo>
                        <a:pt x="538" y="242"/>
                        <a:pt x="538" y="266"/>
                        <a:pt x="538" y="290"/>
                      </a:cubicBezTo>
                      <a:cubicBezTo>
                        <a:pt x="538" y="296"/>
                        <a:pt x="539" y="299"/>
                        <a:pt x="544" y="302"/>
                      </a:cubicBezTo>
                      <a:cubicBezTo>
                        <a:pt x="612" y="342"/>
                        <a:pt x="628" y="428"/>
                        <a:pt x="578" y="490"/>
                      </a:cubicBezTo>
                      <a:cubicBezTo>
                        <a:pt x="577" y="492"/>
                        <a:pt x="576" y="494"/>
                        <a:pt x="574" y="496"/>
                      </a:cubicBezTo>
                      <a:cubicBezTo>
                        <a:pt x="596" y="522"/>
                        <a:pt x="617" y="548"/>
                        <a:pt x="639" y="574"/>
                      </a:cubicBezTo>
                      <a:cubicBezTo>
                        <a:pt x="645" y="581"/>
                        <a:pt x="651" y="589"/>
                        <a:pt x="657" y="596"/>
                      </a:cubicBezTo>
                      <a:cubicBezTo>
                        <a:pt x="662" y="602"/>
                        <a:pt x="665" y="608"/>
                        <a:pt x="658" y="614"/>
                      </a:cubicBezTo>
                      <a:cubicBezTo>
                        <a:pt x="651" y="620"/>
                        <a:pt x="645" y="617"/>
                        <a:pt x="640" y="610"/>
                      </a:cubicBezTo>
                      <a:cubicBezTo>
                        <a:pt x="614" y="580"/>
                        <a:pt x="589" y="549"/>
                        <a:pt x="563" y="518"/>
                      </a:cubicBezTo>
                      <a:cubicBezTo>
                        <a:pt x="561" y="516"/>
                        <a:pt x="559" y="514"/>
                        <a:pt x="557" y="511"/>
                      </a:cubicBezTo>
                      <a:cubicBezTo>
                        <a:pt x="556" y="512"/>
                        <a:pt x="556" y="512"/>
                        <a:pt x="555" y="512"/>
                      </a:cubicBezTo>
                      <a:cubicBezTo>
                        <a:pt x="540" y="517"/>
                        <a:pt x="536" y="527"/>
                        <a:pt x="538" y="542"/>
                      </a:cubicBezTo>
                      <a:cubicBezTo>
                        <a:pt x="539" y="560"/>
                        <a:pt x="539" y="577"/>
                        <a:pt x="537" y="594"/>
                      </a:cubicBezTo>
                      <a:cubicBezTo>
                        <a:pt x="532" y="631"/>
                        <a:pt x="499" y="661"/>
                        <a:pt x="462" y="661"/>
                      </a:cubicBezTo>
                      <a:cubicBezTo>
                        <a:pt x="336" y="661"/>
                        <a:pt x="210" y="661"/>
                        <a:pt x="84" y="661"/>
                      </a:cubicBezTo>
                      <a:cubicBezTo>
                        <a:pt x="39" y="661"/>
                        <a:pt x="2" y="624"/>
                        <a:pt x="0" y="579"/>
                      </a:cubicBezTo>
                      <a:cubicBezTo>
                        <a:pt x="0" y="566"/>
                        <a:pt x="0" y="553"/>
                        <a:pt x="0" y="540"/>
                      </a:cubicBezTo>
                      <a:cubicBezTo>
                        <a:pt x="0" y="531"/>
                        <a:pt x="5" y="527"/>
                        <a:pt x="14" y="527"/>
                      </a:cubicBezTo>
                      <a:cubicBezTo>
                        <a:pt x="31" y="527"/>
                        <a:pt x="48" y="527"/>
                        <a:pt x="67" y="527"/>
                      </a:cubicBezTo>
                      <a:cubicBezTo>
                        <a:pt x="67" y="522"/>
                        <a:pt x="67" y="518"/>
                        <a:pt x="67" y="514"/>
                      </a:cubicBezTo>
                      <a:cubicBezTo>
                        <a:pt x="67" y="370"/>
                        <a:pt x="67" y="226"/>
                        <a:pt x="67" y="83"/>
                      </a:cubicBezTo>
                      <a:cubicBezTo>
                        <a:pt x="67" y="41"/>
                        <a:pt x="91" y="11"/>
                        <a:pt x="131" y="2"/>
                      </a:cubicBezTo>
                      <a:cubicBezTo>
                        <a:pt x="136" y="1"/>
                        <a:pt x="142" y="0"/>
                        <a:pt x="147" y="0"/>
                      </a:cubicBezTo>
                      <a:cubicBezTo>
                        <a:pt x="296" y="0"/>
                        <a:pt x="444" y="0"/>
                        <a:pt x="592" y="0"/>
                      </a:cubicBezTo>
                      <a:cubicBezTo>
                        <a:pt x="639" y="1"/>
                        <a:pt x="672" y="34"/>
                        <a:pt x="672" y="81"/>
                      </a:cubicBezTo>
                      <a:cubicBezTo>
                        <a:pt x="672" y="101"/>
                        <a:pt x="672" y="122"/>
                        <a:pt x="672" y="142"/>
                      </a:cubicBezTo>
                      <a:cubicBezTo>
                        <a:pt x="672" y="153"/>
                        <a:pt x="669" y="157"/>
                        <a:pt x="657" y="157"/>
                      </a:cubicBezTo>
                      <a:cubicBezTo>
                        <a:pt x="622" y="157"/>
                        <a:pt x="586" y="157"/>
                        <a:pt x="550" y="157"/>
                      </a:cubicBezTo>
                      <a:cubicBezTo>
                        <a:pt x="547" y="157"/>
                        <a:pt x="543" y="157"/>
                        <a:pt x="538" y="157"/>
                      </a:cubicBezTo>
                      <a:close/>
                      <a:moveTo>
                        <a:pt x="537" y="23"/>
                      </a:moveTo>
                      <a:cubicBezTo>
                        <a:pt x="533" y="23"/>
                        <a:pt x="530" y="23"/>
                        <a:pt x="527" y="23"/>
                      </a:cubicBezTo>
                      <a:cubicBezTo>
                        <a:pt x="402" y="23"/>
                        <a:pt x="276" y="23"/>
                        <a:pt x="150" y="23"/>
                      </a:cubicBezTo>
                      <a:cubicBezTo>
                        <a:pt x="116" y="22"/>
                        <a:pt x="89" y="48"/>
                        <a:pt x="90" y="83"/>
                      </a:cubicBezTo>
                      <a:cubicBezTo>
                        <a:pt x="90" y="227"/>
                        <a:pt x="90" y="371"/>
                        <a:pt x="90" y="515"/>
                      </a:cubicBezTo>
                      <a:cubicBezTo>
                        <a:pt x="90" y="519"/>
                        <a:pt x="90" y="522"/>
                        <a:pt x="90" y="527"/>
                      </a:cubicBezTo>
                      <a:cubicBezTo>
                        <a:pt x="95" y="527"/>
                        <a:pt x="99" y="527"/>
                        <a:pt x="103" y="527"/>
                      </a:cubicBezTo>
                      <a:cubicBezTo>
                        <a:pt x="198" y="527"/>
                        <a:pt x="292" y="527"/>
                        <a:pt x="387" y="527"/>
                      </a:cubicBezTo>
                      <a:cubicBezTo>
                        <a:pt x="401" y="527"/>
                        <a:pt x="403" y="530"/>
                        <a:pt x="404" y="543"/>
                      </a:cubicBezTo>
                      <a:cubicBezTo>
                        <a:pt x="404" y="557"/>
                        <a:pt x="403" y="571"/>
                        <a:pt x="404" y="585"/>
                      </a:cubicBezTo>
                      <a:cubicBezTo>
                        <a:pt x="405" y="612"/>
                        <a:pt x="426" y="635"/>
                        <a:pt x="452" y="638"/>
                      </a:cubicBezTo>
                      <a:cubicBezTo>
                        <a:pt x="479" y="642"/>
                        <a:pt x="506" y="626"/>
                        <a:pt x="512" y="600"/>
                      </a:cubicBezTo>
                      <a:cubicBezTo>
                        <a:pt x="517" y="578"/>
                        <a:pt x="515" y="554"/>
                        <a:pt x="516" y="531"/>
                      </a:cubicBezTo>
                      <a:cubicBezTo>
                        <a:pt x="513" y="531"/>
                        <a:pt x="512" y="531"/>
                        <a:pt x="511" y="531"/>
                      </a:cubicBezTo>
                      <a:cubicBezTo>
                        <a:pt x="475" y="539"/>
                        <a:pt x="442" y="532"/>
                        <a:pt x="411" y="511"/>
                      </a:cubicBezTo>
                      <a:cubicBezTo>
                        <a:pt x="408" y="509"/>
                        <a:pt x="404" y="509"/>
                        <a:pt x="400" y="509"/>
                      </a:cubicBezTo>
                      <a:cubicBezTo>
                        <a:pt x="323" y="509"/>
                        <a:pt x="247" y="509"/>
                        <a:pt x="171" y="509"/>
                      </a:cubicBezTo>
                      <a:cubicBezTo>
                        <a:pt x="156" y="509"/>
                        <a:pt x="153" y="505"/>
                        <a:pt x="153" y="491"/>
                      </a:cubicBezTo>
                      <a:cubicBezTo>
                        <a:pt x="153" y="473"/>
                        <a:pt x="153" y="456"/>
                        <a:pt x="153" y="439"/>
                      </a:cubicBezTo>
                      <a:cubicBezTo>
                        <a:pt x="151" y="439"/>
                        <a:pt x="150" y="438"/>
                        <a:pt x="150" y="438"/>
                      </a:cubicBezTo>
                      <a:cubicBezTo>
                        <a:pt x="142" y="438"/>
                        <a:pt x="134" y="438"/>
                        <a:pt x="127" y="438"/>
                      </a:cubicBezTo>
                      <a:cubicBezTo>
                        <a:pt x="116" y="437"/>
                        <a:pt x="112" y="434"/>
                        <a:pt x="112" y="423"/>
                      </a:cubicBezTo>
                      <a:cubicBezTo>
                        <a:pt x="112" y="408"/>
                        <a:pt x="112" y="392"/>
                        <a:pt x="112" y="377"/>
                      </a:cubicBezTo>
                      <a:cubicBezTo>
                        <a:pt x="112" y="371"/>
                        <a:pt x="112" y="365"/>
                        <a:pt x="112" y="360"/>
                      </a:cubicBezTo>
                      <a:cubicBezTo>
                        <a:pt x="121" y="360"/>
                        <a:pt x="127" y="360"/>
                        <a:pt x="135" y="360"/>
                      </a:cubicBezTo>
                      <a:cubicBezTo>
                        <a:pt x="135" y="378"/>
                        <a:pt x="135" y="396"/>
                        <a:pt x="135" y="414"/>
                      </a:cubicBezTo>
                      <a:cubicBezTo>
                        <a:pt x="151" y="417"/>
                        <a:pt x="153" y="416"/>
                        <a:pt x="154" y="407"/>
                      </a:cubicBezTo>
                      <a:cubicBezTo>
                        <a:pt x="159" y="372"/>
                        <a:pt x="179" y="348"/>
                        <a:pt x="212" y="335"/>
                      </a:cubicBezTo>
                      <a:cubicBezTo>
                        <a:pt x="223" y="331"/>
                        <a:pt x="236" y="330"/>
                        <a:pt x="248" y="328"/>
                      </a:cubicBezTo>
                      <a:cubicBezTo>
                        <a:pt x="248" y="322"/>
                        <a:pt x="252" y="316"/>
                        <a:pt x="244" y="311"/>
                      </a:cubicBezTo>
                      <a:cubicBezTo>
                        <a:pt x="226" y="300"/>
                        <a:pt x="214" y="284"/>
                        <a:pt x="206" y="264"/>
                      </a:cubicBezTo>
                      <a:cubicBezTo>
                        <a:pt x="204" y="259"/>
                        <a:pt x="201" y="257"/>
                        <a:pt x="196" y="255"/>
                      </a:cubicBezTo>
                      <a:cubicBezTo>
                        <a:pt x="175" y="249"/>
                        <a:pt x="165" y="228"/>
                        <a:pt x="172" y="207"/>
                      </a:cubicBezTo>
                      <a:cubicBezTo>
                        <a:pt x="174" y="203"/>
                        <a:pt x="174" y="197"/>
                        <a:pt x="173" y="192"/>
                      </a:cubicBezTo>
                      <a:cubicBezTo>
                        <a:pt x="168" y="167"/>
                        <a:pt x="169" y="143"/>
                        <a:pt x="178" y="118"/>
                      </a:cubicBezTo>
                      <a:cubicBezTo>
                        <a:pt x="201" y="56"/>
                        <a:pt x="268" y="23"/>
                        <a:pt x="329" y="54"/>
                      </a:cubicBezTo>
                      <a:cubicBezTo>
                        <a:pt x="332" y="55"/>
                        <a:pt x="334" y="56"/>
                        <a:pt x="337" y="56"/>
                      </a:cubicBezTo>
                      <a:cubicBezTo>
                        <a:pt x="359" y="56"/>
                        <a:pt x="375" y="67"/>
                        <a:pt x="388" y="84"/>
                      </a:cubicBezTo>
                      <a:cubicBezTo>
                        <a:pt x="390" y="87"/>
                        <a:pt x="395" y="89"/>
                        <a:pt x="398" y="90"/>
                      </a:cubicBezTo>
                      <a:cubicBezTo>
                        <a:pt x="407" y="91"/>
                        <a:pt x="415" y="90"/>
                        <a:pt x="424" y="90"/>
                      </a:cubicBezTo>
                      <a:cubicBezTo>
                        <a:pt x="424" y="98"/>
                        <a:pt x="424" y="105"/>
                        <a:pt x="424" y="113"/>
                      </a:cubicBezTo>
                      <a:cubicBezTo>
                        <a:pt x="416" y="113"/>
                        <a:pt x="409" y="113"/>
                        <a:pt x="401" y="113"/>
                      </a:cubicBezTo>
                      <a:cubicBezTo>
                        <a:pt x="409" y="141"/>
                        <a:pt x="408" y="167"/>
                        <a:pt x="399" y="193"/>
                      </a:cubicBezTo>
                      <a:cubicBezTo>
                        <a:pt x="398" y="195"/>
                        <a:pt x="400" y="200"/>
                        <a:pt x="401" y="203"/>
                      </a:cubicBezTo>
                      <a:cubicBezTo>
                        <a:pt x="413" y="224"/>
                        <a:pt x="402" y="249"/>
                        <a:pt x="379" y="256"/>
                      </a:cubicBezTo>
                      <a:cubicBezTo>
                        <a:pt x="375" y="258"/>
                        <a:pt x="371" y="262"/>
                        <a:pt x="369" y="265"/>
                      </a:cubicBezTo>
                      <a:cubicBezTo>
                        <a:pt x="358" y="278"/>
                        <a:pt x="350" y="293"/>
                        <a:pt x="338" y="305"/>
                      </a:cubicBezTo>
                      <a:cubicBezTo>
                        <a:pt x="330" y="312"/>
                        <a:pt x="327" y="319"/>
                        <a:pt x="329" y="327"/>
                      </a:cubicBezTo>
                      <a:cubicBezTo>
                        <a:pt x="346" y="332"/>
                        <a:pt x="363" y="336"/>
                        <a:pt x="380" y="340"/>
                      </a:cubicBezTo>
                      <a:cubicBezTo>
                        <a:pt x="413" y="295"/>
                        <a:pt x="459" y="279"/>
                        <a:pt x="515" y="289"/>
                      </a:cubicBezTo>
                      <a:cubicBezTo>
                        <a:pt x="515" y="285"/>
                        <a:pt x="515" y="282"/>
                        <a:pt x="515" y="279"/>
                      </a:cubicBezTo>
                      <a:cubicBezTo>
                        <a:pt x="515" y="214"/>
                        <a:pt x="515" y="149"/>
                        <a:pt x="515" y="84"/>
                      </a:cubicBezTo>
                      <a:cubicBezTo>
                        <a:pt x="515" y="63"/>
                        <a:pt x="521" y="44"/>
                        <a:pt x="535" y="27"/>
                      </a:cubicBezTo>
                      <a:cubicBezTo>
                        <a:pt x="535" y="26"/>
                        <a:pt x="536" y="25"/>
                        <a:pt x="537" y="23"/>
                      </a:cubicBezTo>
                      <a:close/>
                      <a:moveTo>
                        <a:pt x="22" y="550"/>
                      </a:moveTo>
                      <a:cubicBezTo>
                        <a:pt x="22" y="556"/>
                        <a:pt x="22" y="562"/>
                        <a:pt x="22" y="568"/>
                      </a:cubicBezTo>
                      <a:cubicBezTo>
                        <a:pt x="22" y="613"/>
                        <a:pt x="48" y="639"/>
                        <a:pt x="92" y="639"/>
                      </a:cubicBezTo>
                      <a:cubicBezTo>
                        <a:pt x="192" y="639"/>
                        <a:pt x="293" y="639"/>
                        <a:pt x="393" y="639"/>
                      </a:cubicBezTo>
                      <a:cubicBezTo>
                        <a:pt x="396" y="639"/>
                        <a:pt x="399" y="639"/>
                        <a:pt x="405" y="639"/>
                      </a:cubicBezTo>
                      <a:cubicBezTo>
                        <a:pt x="378" y="612"/>
                        <a:pt x="380" y="581"/>
                        <a:pt x="381" y="550"/>
                      </a:cubicBezTo>
                      <a:cubicBezTo>
                        <a:pt x="261" y="550"/>
                        <a:pt x="142" y="550"/>
                        <a:pt x="22" y="550"/>
                      </a:cubicBezTo>
                      <a:close/>
                      <a:moveTo>
                        <a:pt x="585" y="411"/>
                      </a:moveTo>
                      <a:cubicBezTo>
                        <a:pt x="585" y="354"/>
                        <a:pt x="540" y="309"/>
                        <a:pt x="485" y="309"/>
                      </a:cubicBezTo>
                      <a:cubicBezTo>
                        <a:pt x="427" y="309"/>
                        <a:pt x="382" y="353"/>
                        <a:pt x="382" y="411"/>
                      </a:cubicBezTo>
                      <a:cubicBezTo>
                        <a:pt x="382" y="467"/>
                        <a:pt x="428" y="512"/>
                        <a:pt x="484" y="512"/>
                      </a:cubicBezTo>
                      <a:cubicBezTo>
                        <a:pt x="539" y="512"/>
                        <a:pt x="585" y="466"/>
                        <a:pt x="585" y="411"/>
                      </a:cubicBezTo>
                      <a:close/>
                      <a:moveTo>
                        <a:pt x="176" y="438"/>
                      </a:moveTo>
                      <a:cubicBezTo>
                        <a:pt x="176" y="455"/>
                        <a:pt x="176" y="470"/>
                        <a:pt x="176" y="485"/>
                      </a:cubicBezTo>
                      <a:cubicBezTo>
                        <a:pt x="245" y="485"/>
                        <a:pt x="314" y="485"/>
                        <a:pt x="383" y="485"/>
                      </a:cubicBezTo>
                      <a:cubicBezTo>
                        <a:pt x="383" y="484"/>
                        <a:pt x="383" y="483"/>
                        <a:pt x="383" y="483"/>
                      </a:cubicBezTo>
                      <a:cubicBezTo>
                        <a:pt x="362" y="446"/>
                        <a:pt x="356" y="408"/>
                        <a:pt x="367" y="367"/>
                      </a:cubicBezTo>
                      <a:cubicBezTo>
                        <a:pt x="368" y="365"/>
                        <a:pt x="367" y="362"/>
                        <a:pt x="366" y="361"/>
                      </a:cubicBezTo>
                      <a:cubicBezTo>
                        <a:pt x="354" y="358"/>
                        <a:pt x="343" y="354"/>
                        <a:pt x="331" y="353"/>
                      </a:cubicBezTo>
                      <a:cubicBezTo>
                        <a:pt x="326" y="353"/>
                        <a:pt x="321" y="359"/>
                        <a:pt x="317" y="364"/>
                      </a:cubicBezTo>
                      <a:cubicBezTo>
                        <a:pt x="299" y="385"/>
                        <a:pt x="275" y="386"/>
                        <a:pt x="259" y="363"/>
                      </a:cubicBezTo>
                      <a:cubicBezTo>
                        <a:pt x="251" y="352"/>
                        <a:pt x="242" y="351"/>
                        <a:pt x="231" y="353"/>
                      </a:cubicBezTo>
                      <a:cubicBezTo>
                        <a:pt x="228" y="354"/>
                        <a:pt x="225" y="355"/>
                        <a:pt x="221" y="356"/>
                      </a:cubicBezTo>
                      <a:cubicBezTo>
                        <a:pt x="196" y="364"/>
                        <a:pt x="175" y="391"/>
                        <a:pt x="177" y="415"/>
                      </a:cubicBezTo>
                      <a:cubicBezTo>
                        <a:pt x="196" y="415"/>
                        <a:pt x="216" y="415"/>
                        <a:pt x="235" y="415"/>
                      </a:cubicBezTo>
                      <a:cubicBezTo>
                        <a:pt x="235" y="423"/>
                        <a:pt x="235" y="430"/>
                        <a:pt x="235" y="438"/>
                      </a:cubicBezTo>
                      <a:cubicBezTo>
                        <a:pt x="215" y="438"/>
                        <a:pt x="196" y="438"/>
                        <a:pt x="176" y="438"/>
                      </a:cubicBezTo>
                      <a:close/>
                      <a:moveTo>
                        <a:pt x="221" y="180"/>
                      </a:moveTo>
                      <a:cubicBezTo>
                        <a:pt x="220" y="184"/>
                        <a:pt x="220" y="186"/>
                        <a:pt x="219" y="189"/>
                      </a:cubicBezTo>
                      <a:cubicBezTo>
                        <a:pt x="219" y="199"/>
                        <a:pt x="216" y="207"/>
                        <a:pt x="203" y="208"/>
                      </a:cubicBezTo>
                      <a:cubicBezTo>
                        <a:pt x="196" y="208"/>
                        <a:pt x="192" y="215"/>
                        <a:pt x="193" y="223"/>
                      </a:cubicBezTo>
                      <a:cubicBezTo>
                        <a:pt x="194" y="230"/>
                        <a:pt x="199" y="235"/>
                        <a:pt x="207" y="234"/>
                      </a:cubicBezTo>
                      <a:cubicBezTo>
                        <a:pt x="217" y="234"/>
                        <a:pt x="221" y="238"/>
                        <a:pt x="224" y="247"/>
                      </a:cubicBezTo>
                      <a:cubicBezTo>
                        <a:pt x="227" y="256"/>
                        <a:pt x="231" y="265"/>
                        <a:pt x="236" y="273"/>
                      </a:cubicBezTo>
                      <a:cubicBezTo>
                        <a:pt x="252" y="297"/>
                        <a:pt x="280" y="307"/>
                        <a:pt x="305" y="298"/>
                      </a:cubicBezTo>
                      <a:cubicBezTo>
                        <a:pt x="329" y="290"/>
                        <a:pt x="343" y="270"/>
                        <a:pt x="352" y="247"/>
                      </a:cubicBezTo>
                      <a:cubicBezTo>
                        <a:pt x="355" y="238"/>
                        <a:pt x="359" y="233"/>
                        <a:pt x="370" y="234"/>
                      </a:cubicBezTo>
                      <a:cubicBezTo>
                        <a:pt x="378" y="235"/>
                        <a:pt x="383" y="230"/>
                        <a:pt x="384" y="222"/>
                      </a:cubicBezTo>
                      <a:cubicBezTo>
                        <a:pt x="384" y="214"/>
                        <a:pt x="380" y="208"/>
                        <a:pt x="373" y="207"/>
                      </a:cubicBezTo>
                      <a:cubicBezTo>
                        <a:pt x="360" y="207"/>
                        <a:pt x="358" y="199"/>
                        <a:pt x="356" y="189"/>
                      </a:cubicBezTo>
                      <a:cubicBezTo>
                        <a:pt x="356" y="185"/>
                        <a:pt x="354" y="180"/>
                        <a:pt x="350" y="177"/>
                      </a:cubicBezTo>
                      <a:cubicBezTo>
                        <a:pt x="341" y="171"/>
                        <a:pt x="331" y="166"/>
                        <a:pt x="320" y="159"/>
                      </a:cubicBezTo>
                      <a:cubicBezTo>
                        <a:pt x="291" y="182"/>
                        <a:pt x="257" y="183"/>
                        <a:pt x="221" y="180"/>
                      </a:cubicBezTo>
                      <a:close/>
                      <a:moveTo>
                        <a:pt x="362" y="89"/>
                      </a:moveTo>
                      <a:cubicBezTo>
                        <a:pt x="354" y="81"/>
                        <a:pt x="346" y="78"/>
                        <a:pt x="336" y="78"/>
                      </a:cubicBezTo>
                      <a:cubicBezTo>
                        <a:pt x="332" y="78"/>
                        <a:pt x="326" y="77"/>
                        <a:pt x="322" y="75"/>
                      </a:cubicBezTo>
                      <a:cubicBezTo>
                        <a:pt x="290" y="58"/>
                        <a:pt x="255" y="62"/>
                        <a:pt x="228" y="84"/>
                      </a:cubicBezTo>
                      <a:cubicBezTo>
                        <a:pt x="200" y="108"/>
                        <a:pt x="185" y="153"/>
                        <a:pt x="196" y="186"/>
                      </a:cubicBezTo>
                      <a:cubicBezTo>
                        <a:pt x="198" y="179"/>
                        <a:pt x="200" y="173"/>
                        <a:pt x="202" y="166"/>
                      </a:cubicBezTo>
                      <a:cubicBezTo>
                        <a:pt x="205" y="158"/>
                        <a:pt x="210" y="154"/>
                        <a:pt x="219" y="156"/>
                      </a:cubicBezTo>
                      <a:cubicBezTo>
                        <a:pt x="231" y="158"/>
                        <a:pt x="244" y="159"/>
                        <a:pt x="256" y="158"/>
                      </a:cubicBezTo>
                      <a:cubicBezTo>
                        <a:pt x="278" y="157"/>
                        <a:pt x="299" y="152"/>
                        <a:pt x="314" y="132"/>
                      </a:cubicBezTo>
                      <a:cubicBezTo>
                        <a:pt x="319" y="125"/>
                        <a:pt x="328" y="127"/>
                        <a:pt x="333" y="135"/>
                      </a:cubicBezTo>
                      <a:cubicBezTo>
                        <a:pt x="340" y="147"/>
                        <a:pt x="351" y="153"/>
                        <a:pt x="363" y="158"/>
                      </a:cubicBezTo>
                      <a:cubicBezTo>
                        <a:pt x="368" y="160"/>
                        <a:pt x="372" y="166"/>
                        <a:pt x="375" y="170"/>
                      </a:cubicBezTo>
                      <a:cubicBezTo>
                        <a:pt x="377" y="172"/>
                        <a:pt x="377" y="176"/>
                        <a:pt x="379" y="181"/>
                      </a:cubicBezTo>
                      <a:cubicBezTo>
                        <a:pt x="386" y="158"/>
                        <a:pt x="385" y="138"/>
                        <a:pt x="379" y="118"/>
                      </a:cubicBezTo>
                      <a:cubicBezTo>
                        <a:pt x="378" y="116"/>
                        <a:pt x="374" y="113"/>
                        <a:pt x="371" y="113"/>
                      </a:cubicBezTo>
                      <a:cubicBezTo>
                        <a:pt x="364" y="112"/>
                        <a:pt x="356" y="112"/>
                        <a:pt x="349" y="112"/>
                      </a:cubicBezTo>
                      <a:cubicBezTo>
                        <a:pt x="349" y="105"/>
                        <a:pt x="349" y="98"/>
                        <a:pt x="349" y="91"/>
                      </a:cubicBezTo>
                      <a:cubicBezTo>
                        <a:pt x="352" y="90"/>
                        <a:pt x="356" y="90"/>
                        <a:pt x="362" y="89"/>
                      </a:cubicBezTo>
                      <a:close/>
                      <a:moveTo>
                        <a:pt x="539" y="134"/>
                      </a:moveTo>
                      <a:cubicBezTo>
                        <a:pt x="576" y="134"/>
                        <a:pt x="613" y="134"/>
                        <a:pt x="650" y="134"/>
                      </a:cubicBezTo>
                      <a:cubicBezTo>
                        <a:pt x="650" y="114"/>
                        <a:pt x="651" y="94"/>
                        <a:pt x="650" y="75"/>
                      </a:cubicBezTo>
                      <a:cubicBezTo>
                        <a:pt x="647" y="46"/>
                        <a:pt x="625" y="24"/>
                        <a:pt x="598" y="23"/>
                      </a:cubicBezTo>
                      <a:cubicBezTo>
                        <a:pt x="569" y="22"/>
                        <a:pt x="543" y="41"/>
                        <a:pt x="539" y="69"/>
                      </a:cubicBezTo>
                      <a:cubicBezTo>
                        <a:pt x="537" y="90"/>
                        <a:pt x="539" y="112"/>
                        <a:pt x="539" y="134"/>
                      </a:cubicBezTo>
                      <a:close/>
                      <a:moveTo>
                        <a:pt x="272" y="324"/>
                      </a:moveTo>
                      <a:cubicBezTo>
                        <a:pt x="269" y="339"/>
                        <a:pt x="271" y="348"/>
                        <a:pt x="281" y="354"/>
                      </a:cubicBezTo>
                      <a:cubicBezTo>
                        <a:pt x="285" y="356"/>
                        <a:pt x="291" y="356"/>
                        <a:pt x="295" y="354"/>
                      </a:cubicBezTo>
                      <a:cubicBezTo>
                        <a:pt x="305" y="347"/>
                        <a:pt x="308" y="336"/>
                        <a:pt x="305" y="324"/>
                      </a:cubicBezTo>
                      <a:cubicBezTo>
                        <a:pt x="294" y="324"/>
                        <a:pt x="284" y="324"/>
                        <a:pt x="272" y="3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FC7F1840-48DB-24D4-08FD-E041084C50C3}"/>
                    </a:ext>
                  </a:extLst>
                </p:cNvPr>
                <p:cNvGrpSpPr/>
                <p:nvPr/>
              </p:nvGrpSpPr>
              <p:grpSpPr>
                <a:xfrm>
                  <a:off x="1083339" y="5707233"/>
                  <a:ext cx="407926" cy="369160"/>
                  <a:chOff x="1083339" y="5707233"/>
                  <a:chExt cx="407926" cy="369160"/>
                </a:xfrm>
                <a:grpFill/>
              </p:grpSpPr>
              <p:sp>
                <p:nvSpPr>
                  <p:cNvPr id="19" name="Freeform 6">
                    <a:extLst>
                      <a:ext uri="{FF2B5EF4-FFF2-40B4-BE49-F238E27FC236}">
                        <a16:creationId xmlns:a16="http://schemas.microsoft.com/office/drawing/2014/main" id="{A5A36199-6F7F-9D7C-D2AB-456182BFA75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83339" y="5890909"/>
                    <a:ext cx="66297" cy="18114"/>
                  </a:xfrm>
                  <a:custGeom>
                    <a:avLst/>
                    <a:gdLst>
                      <a:gd name="T0" fmla="*/ 0 w 77"/>
                      <a:gd name="T1" fmla="*/ 21 h 21"/>
                      <a:gd name="T2" fmla="*/ 0 w 77"/>
                      <a:gd name="T3" fmla="*/ 0 h 21"/>
                      <a:gd name="T4" fmla="*/ 77 w 77"/>
                      <a:gd name="T5" fmla="*/ 0 h 21"/>
                      <a:gd name="T6" fmla="*/ 77 w 77"/>
                      <a:gd name="T7" fmla="*/ 21 h 21"/>
                      <a:gd name="T8" fmla="*/ 0 w 77"/>
                      <a:gd name="T9" fmla="*/ 21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7" h="21">
                        <a:moveTo>
                          <a:pt x="0" y="21"/>
                        </a:moveTo>
                        <a:cubicBezTo>
                          <a:pt x="0" y="14"/>
                          <a:pt x="0" y="7"/>
                          <a:pt x="0" y="0"/>
                        </a:cubicBezTo>
                        <a:cubicBezTo>
                          <a:pt x="26" y="0"/>
                          <a:pt x="51" y="0"/>
                          <a:pt x="77" y="0"/>
                        </a:cubicBezTo>
                        <a:cubicBezTo>
                          <a:pt x="77" y="7"/>
                          <a:pt x="77" y="14"/>
                          <a:pt x="77" y="21"/>
                        </a:cubicBezTo>
                        <a:cubicBezTo>
                          <a:pt x="52" y="21"/>
                          <a:pt x="26" y="21"/>
                          <a:pt x="0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21" name="Freeform 7">
                    <a:extLst>
                      <a:ext uri="{FF2B5EF4-FFF2-40B4-BE49-F238E27FC236}">
                        <a16:creationId xmlns:a16="http://schemas.microsoft.com/office/drawing/2014/main" id="{EB3B067D-7C58-1FEA-8661-8C25BBD722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382580" y="5707233"/>
                    <a:ext cx="47458" cy="19201"/>
                  </a:xfrm>
                  <a:custGeom>
                    <a:avLst/>
                    <a:gdLst>
                      <a:gd name="T0" fmla="*/ 0 w 55"/>
                      <a:gd name="T1" fmla="*/ 22 h 22"/>
                      <a:gd name="T2" fmla="*/ 0 w 55"/>
                      <a:gd name="T3" fmla="*/ 0 h 22"/>
                      <a:gd name="T4" fmla="*/ 55 w 55"/>
                      <a:gd name="T5" fmla="*/ 0 h 22"/>
                      <a:gd name="T6" fmla="*/ 55 w 55"/>
                      <a:gd name="T7" fmla="*/ 22 h 22"/>
                      <a:gd name="T8" fmla="*/ 0 w 55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5" h="22">
                        <a:moveTo>
                          <a:pt x="0" y="22"/>
                        </a:moveTo>
                        <a:cubicBezTo>
                          <a:pt x="0" y="14"/>
                          <a:pt x="0" y="8"/>
                          <a:pt x="0" y="0"/>
                        </a:cubicBezTo>
                        <a:cubicBezTo>
                          <a:pt x="19" y="0"/>
                          <a:pt x="37" y="0"/>
                          <a:pt x="55" y="0"/>
                        </a:cubicBezTo>
                        <a:cubicBezTo>
                          <a:pt x="55" y="7"/>
                          <a:pt x="55" y="14"/>
                          <a:pt x="55" y="22"/>
                        </a:cubicBezTo>
                        <a:cubicBezTo>
                          <a:pt x="37" y="22"/>
                          <a:pt x="19" y="22"/>
                          <a:pt x="0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22" name="Freeform 8">
                    <a:extLst>
                      <a:ext uri="{FF2B5EF4-FFF2-40B4-BE49-F238E27FC236}">
                        <a16:creationId xmlns:a16="http://schemas.microsoft.com/office/drawing/2014/main" id="{F0BB7820-6115-1DCB-6DFE-3B306E41B3B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382580" y="5765198"/>
                    <a:ext cx="47458" cy="18838"/>
                  </a:xfrm>
                  <a:custGeom>
                    <a:avLst/>
                    <a:gdLst>
                      <a:gd name="T0" fmla="*/ 55 w 55"/>
                      <a:gd name="T1" fmla="*/ 22 h 22"/>
                      <a:gd name="T2" fmla="*/ 0 w 55"/>
                      <a:gd name="T3" fmla="*/ 22 h 22"/>
                      <a:gd name="T4" fmla="*/ 0 w 55"/>
                      <a:gd name="T5" fmla="*/ 0 h 22"/>
                      <a:gd name="T6" fmla="*/ 55 w 55"/>
                      <a:gd name="T7" fmla="*/ 0 h 22"/>
                      <a:gd name="T8" fmla="*/ 55 w 55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5" h="22">
                        <a:moveTo>
                          <a:pt x="55" y="22"/>
                        </a:moveTo>
                        <a:cubicBezTo>
                          <a:pt x="37" y="22"/>
                          <a:pt x="19" y="22"/>
                          <a:pt x="0" y="22"/>
                        </a:cubicBezTo>
                        <a:cubicBezTo>
                          <a:pt x="0" y="14"/>
                          <a:pt x="0" y="8"/>
                          <a:pt x="0" y="0"/>
                        </a:cubicBezTo>
                        <a:cubicBezTo>
                          <a:pt x="18" y="0"/>
                          <a:pt x="36" y="0"/>
                          <a:pt x="55" y="0"/>
                        </a:cubicBezTo>
                        <a:cubicBezTo>
                          <a:pt x="55" y="7"/>
                          <a:pt x="55" y="14"/>
                          <a:pt x="55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23" name="Freeform 9">
                    <a:extLst>
                      <a:ext uri="{FF2B5EF4-FFF2-40B4-BE49-F238E27FC236}">
                        <a16:creationId xmlns:a16="http://schemas.microsoft.com/office/drawing/2014/main" id="{E2FA8C6D-37C8-B4F6-7001-07004EC86EC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83339" y="5920253"/>
                    <a:ext cx="43836" cy="18114"/>
                  </a:xfrm>
                  <a:custGeom>
                    <a:avLst/>
                    <a:gdLst>
                      <a:gd name="T0" fmla="*/ 0 w 51"/>
                      <a:gd name="T1" fmla="*/ 21 h 21"/>
                      <a:gd name="T2" fmla="*/ 0 w 51"/>
                      <a:gd name="T3" fmla="*/ 0 h 21"/>
                      <a:gd name="T4" fmla="*/ 51 w 51"/>
                      <a:gd name="T5" fmla="*/ 0 h 21"/>
                      <a:gd name="T6" fmla="*/ 51 w 51"/>
                      <a:gd name="T7" fmla="*/ 21 h 21"/>
                      <a:gd name="T8" fmla="*/ 0 w 51"/>
                      <a:gd name="T9" fmla="*/ 21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1" h="21">
                        <a:moveTo>
                          <a:pt x="0" y="21"/>
                        </a:moveTo>
                        <a:cubicBezTo>
                          <a:pt x="0" y="14"/>
                          <a:pt x="0" y="7"/>
                          <a:pt x="0" y="0"/>
                        </a:cubicBezTo>
                        <a:cubicBezTo>
                          <a:pt x="17" y="0"/>
                          <a:pt x="34" y="0"/>
                          <a:pt x="51" y="0"/>
                        </a:cubicBezTo>
                        <a:cubicBezTo>
                          <a:pt x="51" y="7"/>
                          <a:pt x="51" y="14"/>
                          <a:pt x="51" y="21"/>
                        </a:cubicBezTo>
                        <a:cubicBezTo>
                          <a:pt x="34" y="21"/>
                          <a:pt x="17" y="21"/>
                          <a:pt x="0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24" name="Freeform 10">
                    <a:extLst>
                      <a:ext uri="{FF2B5EF4-FFF2-40B4-BE49-F238E27FC236}">
                        <a16:creationId xmlns:a16="http://schemas.microsoft.com/office/drawing/2014/main" id="{32C3CAAE-82EE-0DA4-665B-EC9B3B243BF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02507" y="5736578"/>
                    <a:ext cx="27533" cy="18114"/>
                  </a:xfrm>
                  <a:custGeom>
                    <a:avLst/>
                    <a:gdLst>
                      <a:gd name="T0" fmla="*/ 32 w 32"/>
                      <a:gd name="T1" fmla="*/ 21 h 21"/>
                      <a:gd name="T2" fmla="*/ 0 w 32"/>
                      <a:gd name="T3" fmla="*/ 21 h 21"/>
                      <a:gd name="T4" fmla="*/ 0 w 32"/>
                      <a:gd name="T5" fmla="*/ 0 h 21"/>
                      <a:gd name="T6" fmla="*/ 32 w 32"/>
                      <a:gd name="T7" fmla="*/ 0 h 21"/>
                      <a:gd name="T8" fmla="*/ 32 w 32"/>
                      <a:gd name="T9" fmla="*/ 21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" h="21">
                        <a:moveTo>
                          <a:pt x="32" y="21"/>
                        </a:moveTo>
                        <a:cubicBezTo>
                          <a:pt x="21" y="21"/>
                          <a:pt x="11" y="21"/>
                          <a:pt x="0" y="21"/>
                        </a:cubicBezTo>
                        <a:cubicBezTo>
                          <a:pt x="0" y="14"/>
                          <a:pt x="0" y="7"/>
                          <a:pt x="0" y="0"/>
                        </a:cubicBezTo>
                        <a:cubicBezTo>
                          <a:pt x="10" y="0"/>
                          <a:pt x="21" y="0"/>
                          <a:pt x="32" y="0"/>
                        </a:cubicBezTo>
                        <a:cubicBezTo>
                          <a:pt x="32" y="6"/>
                          <a:pt x="32" y="13"/>
                          <a:pt x="32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25" name="Freeform 11">
                    <a:extLst>
                      <a:ext uri="{FF2B5EF4-FFF2-40B4-BE49-F238E27FC236}">
                        <a16:creationId xmlns:a16="http://schemas.microsoft.com/office/drawing/2014/main" id="{A54B53F4-CE76-3CBE-CDE6-41FF51BF349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11202" y="5998141"/>
                    <a:ext cx="80063" cy="78252"/>
                  </a:xfrm>
                  <a:custGeom>
                    <a:avLst/>
                    <a:gdLst>
                      <a:gd name="T0" fmla="*/ 68 w 93"/>
                      <a:gd name="T1" fmla="*/ 0 h 91"/>
                      <a:gd name="T2" fmla="*/ 89 w 93"/>
                      <a:gd name="T3" fmla="*/ 0 h 91"/>
                      <a:gd name="T4" fmla="*/ 0 w 93"/>
                      <a:gd name="T5" fmla="*/ 88 h 91"/>
                      <a:gd name="T6" fmla="*/ 0 w 93"/>
                      <a:gd name="T7" fmla="*/ 77 h 91"/>
                      <a:gd name="T8" fmla="*/ 0 w 93"/>
                      <a:gd name="T9" fmla="*/ 67 h 91"/>
                      <a:gd name="T10" fmla="*/ 68 w 93"/>
                      <a:gd name="T11" fmla="*/ 0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" h="91">
                        <a:moveTo>
                          <a:pt x="68" y="0"/>
                        </a:moveTo>
                        <a:cubicBezTo>
                          <a:pt x="76" y="0"/>
                          <a:pt x="82" y="0"/>
                          <a:pt x="89" y="0"/>
                        </a:cubicBezTo>
                        <a:cubicBezTo>
                          <a:pt x="93" y="46"/>
                          <a:pt x="46" y="91"/>
                          <a:pt x="0" y="88"/>
                        </a:cubicBezTo>
                        <a:cubicBezTo>
                          <a:pt x="0" y="84"/>
                          <a:pt x="0" y="81"/>
                          <a:pt x="0" y="77"/>
                        </a:cubicBezTo>
                        <a:cubicBezTo>
                          <a:pt x="0" y="74"/>
                          <a:pt x="0" y="71"/>
                          <a:pt x="0" y="67"/>
                        </a:cubicBezTo>
                        <a:cubicBezTo>
                          <a:pt x="41" y="63"/>
                          <a:pt x="63" y="40"/>
                          <a:pt x="6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</p:grpSp>
          </p:grp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5C9E0435-E224-FB4F-0015-7B022B0977C2}"/>
                </a:ext>
              </a:extLst>
            </p:cNvPr>
            <p:cNvGrpSpPr/>
            <p:nvPr/>
          </p:nvGrpSpPr>
          <p:grpSpPr>
            <a:xfrm>
              <a:off x="650661" y="2798777"/>
              <a:ext cx="1948575" cy="1269886"/>
              <a:chOff x="718649" y="3155465"/>
              <a:chExt cx="1948575" cy="1269886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B204F4BF-21F7-7B41-BE93-1E5E406FEC7C}"/>
                  </a:ext>
                </a:extLst>
              </p:cNvPr>
              <p:cNvSpPr/>
              <p:nvPr/>
            </p:nvSpPr>
            <p:spPr>
              <a:xfrm>
                <a:off x="718649" y="3155465"/>
                <a:ext cx="194080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75000"/>
                      </a:schemeClr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第一季度</a:t>
                </a:r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C0873996-BA8F-1AC0-80B9-A8FCCFCDFADB}"/>
                  </a:ext>
                </a:extLst>
              </p:cNvPr>
              <p:cNvSpPr/>
              <p:nvPr/>
            </p:nvSpPr>
            <p:spPr>
              <a:xfrm>
                <a:off x="718650" y="3828264"/>
                <a:ext cx="1948574" cy="5970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en-US" altLang="zh-CN" sz="1400" dirty="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5E4C89D8-147C-A39F-ADC6-770660D9F2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9476" y="4189324"/>
                <a:ext cx="180000" cy="0"/>
              </a:xfrm>
              <a:prstGeom prst="line">
                <a:avLst/>
              </a:prstGeom>
              <a:ln w="1587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7FB27120-B45F-E350-5B16-CCDAAF3F7AB8}"/>
              </a:ext>
            </a:extLst>
          </p:cNvPr>
          <p:cNvCxnSpPr>
            <a:cxnSpLocks/>
          </p:cNvCxnSpPr>
          <p:nvPr/>
        </p:nvCxnSpPr>
        <p:spPr>
          <a:xfrm>
            <a:off x="3629268" y="3008170"/>
            <a:ext cx="180000" cy="0"/>
          </a:xfrm>
          <a:prstGeom prst="line">
            <a:avLst/>
          </a:prstGeom>
          <a:ln w="15875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3DA02D84-07F3-1497-48A1-7ABE5E934210}"/>
              </a:ext>
            </a:extLst>
          </p:cNvPr>
          <p:cNvCxnSpPr>
            <a:cxnSpLocks/>
          </p:cNvCxnSpPr>
          <p:nvPr/>
        </p:nvCxnSpPr>
        <p:spPr>
          <a:xfrm>
            <a:off x="6379060" y="2627418"/>
            <a:ext cx="180000" cy="0"/>
          </a:xfrm>
          <a:prstGeom prst="line">
            <a:avLst/>
          </a:prstGeom>
          <a:ln w="15875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BE055C00-64F8-8F08-D877-CC689AB8D653}"/>
              </a:ext>
            </a:extLst>
          </p:cNvPr>
          <p:cNvCxnSpPr>
            <a:cxnSpLocks/>
          </p:cNvCxnSpPr>
          <p:nvPr/>
        </p:nvCxnSpPr>
        <p:spPr>
          <a:xfrm>
            <a:off x="9128851" y="2030917"/>
            <a:ext cx="180000" cy="0"/>
          </a:xfrm>
          <a:prstGeom prst="line">
            <a:avLst/>
          </a:prstGeom>
          <a:ln w="15875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2FFE3CA1-659E-7559-FE25-17DFBE65BD96}"/>
              </a:ext>
            </a:extLst>
          </p:cNvPr>
          <p:cNvGrpSpPr/>
          <p:nvPr/>
        </p:nvGrpSpPr>
        <p:grpSpPr>
          <a:xfrm>
            <a:off x="3211962" y="2228928"/>
            <a:ext cx="1948575" cy="2896630"/>
            <a:chOff x="3035583" y="2228928"/>
            <a:chExt cx="1948575" cy="2896630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A17BDE49-742D-573B-20D4-6CFDA69392EC}"/>
                </a:ext>
              </a:extLst>
            </p:cNvPr>
            <p:cNvGrpSpPr/>
            <p:nvPr/>
          </p:nvGrpSpPr>
          <p:grpSpPr>
            <a:xfrm>
              <a:off x="3528305" y="4162428"/>
              <a:ext cx="963130" cy="963130"/>
              <a:chOff x="3553354" y="4529472"/>
              <a:chExt cx="963130" cy="96313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2C72C4DA-33F5-3D89-36AB-873C340A8196}"/>
                  </a:ext>
                </a:extLst>
              </p:cNvPr>
              <p:cNvSpPr/>
              <p:nvPr/>
            </p:nvSpPr>
            <p:spPr>
              <a:xfrm>
                <a:off x="3553354" y="4529472"/>
                <a:ext cx="963130" cy="963130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  <a:effectLst>
                <a:outerShdw blurRad="444500" sx="102000" sy="102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3642DD26-C9BC-F1A1-B9BF-3E1D98575512}"/>
                  </a:ext>
                </a:extLst>
              </p:cNvPr>
              <p:cNvGrpSpPr/>
              <p:nvPr/>
            </p:nvGrpSpPr>
            <p:grpSpPr>
              <a:xfrm>
                <a:off x="3750540" y="4725924"/>
                <a:ext cx="568757" cy="570226"/>
                <a:chOff x="3750540" y="4725924"/>
                <a:chExt cx="568757" cy="570226"/>
              </a:xfr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</p:grpSpPr>
            <p:sp>
              <p:nvSpPr>
                <p:cNvPr id="28" name="Freeform 15">
                  <a:extLst>
                    <a:ext uri="{FF2B5EF4-FFF2-40B4-BE49-F238E27FC236}">
                      <a16:creationId xmlns:a16="http://schemas.microsoft.com/office/drawing/2014/main" id="{C4E0157A-BF14-23F8-0DED-1A542EC76E9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50540" y="4725924"/>
                  <a:ext cx="568024" cy="570226"/>
                </a:xfrm>
                <a:custGeom>
                  <a:avLst/>
                  <a:gdLst>
                    <a:gd name="T0" fmla="*/ 629 w 650"/>
                    <a:gd name="T1" fmla="*/ 413 h 653"/>
                    <a:gd name="T2" fmla="*/ 588 w 650"/>
                    <a:gd name="T3" fmla="*/ 632 h 653"/>
                    <a:gd name="T4" fmla="*/ 0 w 650"/>
                    <a:gd name="T5" fmla="*/ 632 h 653"/>
                    <a:gd name="T6" fmla="*/ 20 w 650"/>
                    <a:gd name="T7" fmla="*/ 582 h 653"/>
                    <a:gd name="T8" fmla="*/ 219 w 650"/>
                    <a:gd name="T9" fmla="*/ 380 h 653"/>
                    <a:gd name="T10" fmla="*/ 44 w 650"/>
                    <a:gd name="T11" fmla="*/ 282 h 653"/>
                    <a:gd name="T12" fmla="*/ 172 w 650"/>
                    <a:gd name="T13" fmla="*/ 287 h 653"/>
                    <a:gd name="T14" fmla="*/ 278 w 650"/>
                    <a:gd name="T15" fmla="*/ 216 h 653"/>
                    <a:gd name="T16" fmla="*/ 216 w 650"/>
                    <a:gd name="T17" fmla="*/ 116 h 653"/>
                    <a:gd name="T18" fmla="*/ 433 w 650"/>
                    <a:gd name="T19" fmla="*/ 128 h 653"/>
                    <a:gd name="T20" fmla="*/ 367 w 650"/>
                    <a:gd name="T21" fmla="*/ 232 h 653"/>
                    <a:gd name="T22" fmla="*/ 493 w 650"/>
                    <a:gd name="T23" fmla="*/ 380 h 653"/>
                    <a:gd name="T24" fmla="*/ 188 w 650"/>
                    <a:gd name="T25" fmla="*/ 327 h 653"/>
                    <a:gd name="T26" fmla="*/ 128 w 650"/>
                    <a:gd name="T27" fmla="*/ 329 h 653"/>
                    <a:gd name="T28" fmla="*/ 241 w 650"/>
                    <a:gd name="T29" fmla="*/ 380 h 653"/>
                    <a:gd name="T30" fmla="*/ 275 w 650"/>
                    <a:gd name="T31" fmla="*/ 612 h 653"/>
                    <a:gd name="T32" fmla="*/ 376 w 650"/>
                    <a:gd name="T33" fmla="*/ 612 h 653"/>
                    <a:gd name="T34" fmla="*/ 372 w 650"/>
                    <a:gd name="T35" fmla="*/ 380 h 653"/>
                    <a:gd name="T36" fmla="*/ 430 w 650"/>
                    <a:gd name="T37" fmla="*/ 379 h 653"/>
                    <a:gd name="T38" fmla="*/ 372 w 650"/>
                    <a:gd name="T39" fmla="*/ 350 h 653"/>
                    <a:gd name="T40" fmla="*/ 41 w 650"/>
                    <a:gd name="T41" fmla="*/ 527 h 653"/>
                    <a:gd name="T42" fmla="*/ 169 w 650"/>
                    <a:gd name="T43" fmla="*/ 422 h 653"/>
                    <a:gd name="T44" fmla="*/ 293 w 650"/>
                    <a:gd name="T45" fmla="*/ 416 h 653"/>
                    <a:gd name="T46" fmla="*/ 41 w 650"/>
                    <a:gd name="T47" fmla="*/ 417 h 653"/>
                    <a:gd name="T48" fmla="*/ 608 w 650"/>
                    <a:gd name="T49" fmla="*/ 412 h 653"/>
                    <a:gd name="T50" fmla="*/ 356 w 650"/>
                    <a:gd name="T51" fmla="*/ 496 h 653"/>
                    <a:gd name="T52" fmla="*/ 482 w 650"/>
                    <a:gd name="T53" fmla="*/ 422 h 653"/>
                    <a:gd name="T54" fmla="*/ 524 w 650"/>
                    <a:gd name="T55" fmla="*/ 590 h 653"/>
                    <a:gd name="T56" fmla="*/ 440 w 650"/>
                    <a:gd name="T57" fmla="*/ 578 h 653"/>
                    <a:gd name="T58" fmla="*/ 362 w 650"/>
                    <a:gd name="T59" fmla="*/ 106 h 653"/>
                    <a:gd name="T60" fmla="*/ 272 w 650"/>
                    <a:gd name="T61" fmla="*/ 162 h 653"/>
                    <a:gd name="T62" fmla="*/ 237 w 650"/>
                    <a:gd name="T63" fmla="*/ 109 h 653"/>
                    <a:gd name="T64" fmla="*/ 356 w 650"/>
                    <a:gd name="T65" fmla="*/ 84 h 653"/>
                    <a:gd name="T66" fmla="*/ 365 w 650"/>
                    <a:gd name="T67" fmla="*/ 24 h 653"/>
                    <a:gd name="T68" fmla="*/ 251 w 650"/>
                    <a:gd name="T69" fmla="*/ 609 h 653"/>
                    <a:gd name="T70" fmla="*/ 98 w 650"/>
                    <a:gd name="T71" fmla="*/ 584 h 653"/>
                    <a:gd name="T72" fmla="*/ 167 w 650"/>
                    <a:gd name="T73" fmla="*/ 548 h 653"/>
                    <a:gd name="T74" fmla="*/ 173 w 650"/>
                    <a:gd name="T75" fmla="*/ 444 h 653"/>
                    <a:gd name="T76" fmla="*/ 167 w 650"/>
                    <a:gd name="T77" fmla="*/ 548 h 653"/>
                    <a:gd name="T78" fmla="*/ 544 w 650"/>
                    <a:gd name="T79" fmla="*/ 611 h 653"/>
                    <a:gd name="T80" fmla="*/ 120 w 650"/>
                    <a:gd name="T81" fmla="*/ 553 h 653"/>
                    <a:gd name="T82" fmla="*/ 50 w 650"/>
                    <a:gd name="T83" fmla="*/ 589 h 653"/>
                    <a:gd name="T84" fmla="*/ 293 w 650"/>
                    <a:gd name="T85" fmla="*/ 549 h 653"/>
                    <a:gd name="T86" fmla="*/ 286 w 650"/>
                    <a:gd name="T87" fmla="*/ 589 h 653"/>
                    <a:gd name="T88" fmla="*/ 545 w 650"/>
                    <a:gd name="T89" fmla="*/ 551 h 653"/>
                    <a:gd name="T90" fmla="*/ 607 w 650"/>
                    <a:gd name="T91" fmla="*/ 581 h 653"/>
                    <a:gd name="T92" fmla="*/ 357 w 650"/>
                    <a:gd name="T93" fmla="*/ 580 h 653"/>
                    <a:gd name="T94" fmla="*/ 419 w 650"/>
                    <a:gd name="T95" fmla="*/ 551 h 653"/>
                    <a:gd name="T96" fmla="*/ 83 w 650"/>
                    <a:gd name="T97" fmla="*/ 237 h 653"/>
                    <a:gd name="T98" fmla="*/ 101 w 650"/>
                    <a:gd name="T99" fmla="*/ 253 h 653"/>
                    <a:gd name="T100" fmla="*/ 346 w 650"/>
                    <a:gd name="T101" fmla="*/ 232 h 653"/>
                    <a:gd name="T102" fmla="*/ 398 w 650"/>
                    <a:gd name="T103" fmla="*/ 129 h 653"/>
                    <a:gd name="T104" fmla="*/ 251 w 650"/>
                    <a:gd name="T105" fmla="*/ 129 h 653"/>
                    <a:gd name="T106" fmla="*/ 291 w 650"/>
                    <a:gd name="T107" fmla="*/ 304 h 653"/>
                    <a:gd name="T108" fmla="*/ 360 w 650"/>
                    <a:gd name="T109" fmla="*/ 259 h 6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50" h="653">
                      <a:moveTo>
                        <a:pt x="493" y="380"/>
                      </a:moveTo>
                      <a:cubicBezTo>
                        <a:pt x="527" y="380"/>
                        <a:pt x="560" y="380"/>
                        <a:pt x="593" y="380"/>
                      </a:cubicBezTo>
                      <a:cubicBezTo>
                        <a:pt x="601" y="381"/>
                        <a:pt x="610" y="383"/>
                        <a:pt x="617" y="388"/>
                      </a:cubicBezTo>
                      <a:cubicBezTo>
                        <a:pt x="626" y="393"/>
                        <a:pt x="629" y="402"/>
                        <a:pt x="629" y="413"/>
                      </a:cubicBezTo>
                      <a:cubicBezTo>
                        <a:pt x="629" y="468"/>
                        <a:pt x="629" y="523"/>
                        <a:pt x="629" y="578"/>
                      </a:cubicBezTo>
                      <a:cubicBezTo>
                        <a:pt x="629" y="598"/>
                        <a:pt x="616" y="610"/>
                        <a:pt x="597" y="611"/>
                      </a:cubicBezTo>
                      <a:cubicBezTo>
                        <a:pt x="594" y="612"/>
                        <a:pt x="591" y="611"/>
                        <a:pt x="588" y="611"/>
                      </a:cubicBezTo>
                      <a:cubicBezTo>
                        <a:pt x="588" y="618"/>
                        <a:pt x="588" y="624"/>
                        <a:pt x="588" y="632"/>
                      </a:cubicBezTo>
                      <a:cubicBezTo>
                        <a:pt x="608" y="632"/>
                        <a:pt x="629" y="632"/>
                        <a:pt x="650" y="632"/>
                      </a:cubicBezTo>
                      <a:cubicBezTo>
                        <a:pt x="650" y="639"/>
                        <a:pt x="650" y="646"/>
                        <a:pt x="650" y="653"/>
                      </a:cubicBezTo>
                      <a:cubicBezTo>
                        <a:pt x="433" y="653"/>
                        <a:pt x="217" y="653"/>
                        <a:pt x="0" y="653"/>
                      </a:cubicBezTo>
                      <a:cubicBezTo>
                        <a:pt x="0" y="646"/>
                        <a:pt x="0" y="640"/>
                        <a:pt x="0" y="632"/>
                      </a:cubicBezTo>
                      <a:cubicBezTo>
                        <a:pt x="20" y="632"/>
                        <a:pt x="41" y="632"/>
                        <a:pt x="62" y="632"/>
                      </a:cubicBezTo>
                      <a:cubicBezTo>
                        <a:pt x="62" y="625"/>
                        <a:pt x="62" y="619"/>
                        <a:pt x="62" y="612"/>
                      </a:cubicBezTo>
                      <a:cubicBezTo>
                        <a:pt x="56" y="612"/>
                        <a:pt x="50" y="611"/>
                        <a:pt x="44" y="610"/>
                      </a:cubicBezTo>
                      <a:cubicBezTo>
                        <a:pt x="31" y="607"/>
                        <a:pt x="21" y="596"/>
                        <a:pt x="20" y="582"/>
                      </a:cubicBezTo>
                      <a:cubicBezTo>
                        <a:pt x="20" y="525"/>
                        <a:pt x="20" y="467"/>
                        <a:pt x="20" y="410"/>
                      </a:cubicBezTo>
                      <a:cubicBezTo>
                        <a:pt x="21" y="392"/>
                        <a:pt x="35" y="380"/>
                        <a:pt x="56" y="380"/>
                      </a:cubicBezTo>
                      <a:cubicBezTo>
                        <a:pt x="106" y="380"/>
                        <a:pt x="156" y="380"/>
                        <a:pt x="207" y="380"/>
                      </a:cubicBezTo>
                      <a:cubicBezTo>
                        <a:pt x="211" y="380"/>
                        <a:pt x="215" y="380"/>
                        <a:pt x="219" y="380"/>
                      </a:cubicBezTo>
                      <a:cubicBezTo>
                        <a:pt x="219" y="372"/>
                        <a:pt x="219" y="364"/>
                        <a:pt x="219" y="356"/>
                      </a:cubicBezTo>
                      <a:cubicBezTo>
                        <a:pt x="214" y="358"/>
                        <a:pt x="209" y="361"/>
                        <a:pt x="205" y="362"/>
                      </a:cubicBezTo>
                      <a:cubicBezTo>
                        <a:pt x="175" y="375"/>
                        <a:pt x="146" y="372"/>
                        <a:pt x="121" y="351"/>
                      </a:cubicBezTo>
                      <a:cubicBezTo>
                        <a:pt x="95" y="329"/>
                        <a:pt x="70" y="305"/>
                        <a:pt x="44" y="282"/>
                      </a:cubicBezTo>
                      <a:cubicBezTo>
                        <a:pt x="27" y="266"/>
                        <a:pt x="26" y="243"/>
                        <a:pt x="40" y="226"/>
                      </a:cubicBezTo>
                      <a:cubicBezTo>
                        <a:pt x="54" y="210"/>
                        <a:pt x="80" y="207"/>
                        <a:pt x="97" y="221"/>
                      </a:cubicBezTo>
                      <a:cubicBezTo>
                        <a:pt x="120" y="241"/>
                        <a:pt x="142" y="261"/>
                        <a:pt x="165" y="282"/>
                      </a:cubicBezTo>
                      <a:cubicBezTo>
                        <a:pt x="167" y="284"/>
                        <a:pt x="170" y="285"/>
                        <a:pt x="172" y="287"/>
                      </a:cubicBezTo>
                      <a:cubicBezTo>
                        <a:pt x="179" y="282"/>
                        <a:pt x="186" y="278"/>
                        <a:pt x="192" y="273"/>
                      </a:cubicBezTo>
                      <a:cubicBezTo>
                        <a:pt x="214" y="257"/>
                        <a:pt x="238" y="250"/>
                        <a:pt x="264" y="246"/>
                      </a:cubicBezTo>
                      <a:cubicBezTo>
                        <a:pt x="274" y="245"/>
                        <a:pt x="280" y="239"/>
                        <a:pt x="282" y="229"/>
                      </a:cubicBezTo>
                      <a:cubicBezTo>
                        <a:pt x="282" y="225"/>
                        <a:pt x="279" y="220"/>
                        <a:pt x="278" y="216"/>
                      </a:cubicBezTo>
                      <a:cubicBezTo>
                        <a:pt x="277" y="216"/>
                        <a:pt x="276" y="215"/>
                        <a:pt x="276" y="215"/>
                      </a:cubicBezTo>
                      <a:cubicBezTo>
                        <a:pt x="265" y="201"/>
                        <a:pt x="253" y="191"/>
                        <a:pt x="234" y="187"/>
                      </a:cubicBezTo>
                      <a:cubicBezTo>
                        <a:pt x="210" y="180"/>
                        <a:pt x="202" y="150"/>
                        <a:pt x="215" y="128"/>
                      </a:cubicBezTo>
                      <a:cubicBezTo>
                        <a:pt x="217" y="125"/>
                        <a:pt x="218" y="119"/>
                        <a:pt x="216" y="116"/>
                      </a:cubicBezTo>
                      <a:cubicBezTo>
                        <a:pt x="195" y="62"/>
                        <a:pt x="226" y="8"/>
                        <a:pt x="283" y="3"/>
                      </a:cubicBezTo>
                      <a:cubicBezTo>
                        <a:pt x="312" y="0"/>
                        <a:pt x="342" y="1"/>
                        <a:pt x="371" y="4"/>
                      </a:cubicBezTo>
                      <a:cubicBezTo>
                        <a:pt x="424" y="10"/>
                        <a:pt x="454" y="66"/>
                        <a:pt x="433" y="114"/>
                      </a:cubicBezTo>
                      <a:cubicBezTo>
                        <a:pt x="431" y="119"/>
                        <a:pt x="430" y="122"/>
                        <a:pt x="433" y="128"/>
                      </a:cubicBezTo>
                      <a:cubicBezTo>
                        <a:pt x="450" y="156"/>
                        <a:pt x="432" y="189"/>
                        <a:pt x="399" y="191"/>
                      </a:cubicBezTo>
                      <a:cubicBezTo>
                        <a:pt x="393" y="192"/>
                        <a:pt x="389" y="193"/>
                        <a:pt x="386" y="199"/>
                      </a:cubicBezTo>
                      <a:cubicBezTo>
                        <a:pt x="383" y="204"/>
                        <a:pt x="379" y="209"/>
                        <a:pt x="374" y="213"/>
                      </a:cubicBezTo>
                      <a:cubicBezTo>
                        <a:pt x="368" y="218"/>
                        <a:pt x="365" y="224"/>
                        <a:pt x="367" y="232"/>
                      </a:cubicBezTo>
                      <a:cubicBezTo>
                        <a:pt x="370" y="241"/>
                        <a:pt x="376" y="246"/>
                        <a:pt x="385" y="247"/>
                      </a:cubicBezTo>
                      <a:cubicBezTo>
                        <a:pt x="396" y="249"/>
                        <a:pt x="406" y="250"/>
                        <a:pt x="417" y="252"/>
                      </a:cubicBezTo>
                      <a:cubicBezTo>
                        <a:pt x="460" y="258"/>
                        <a:pt x="492" y="294"/>
                        <a:pt x="492" y="338"/>
                      </a:cubicBezTo>
                      <a:cubicBezTo>
                        <a:pt x="493" y="351"/>
                        <a:pt x="493" y="365"/>
                        <a:pt x="493" y="380"/>
                      </a:cubicBezTo>
                      <a:close/>
                      <a:moveTo>
                        <a:pt x="265" y="268"/>
                      </a:moveTo>
                      <a:cubicBezTo>
                        <a:pt x="239" y="270"/>
                        <a:pt x="216" y="280"/>
                        <a:pt x="196" y="296"/>
                      </a:cubicBezTo>
                      <a:cubicBezTo>
                        <a:pt x="188" y="302"/>
                        <a:pt x="181" y="307"/>
                        <a:pt x="187" y="318"/>
                      </a:cubicBezTo>
                      <a:cubicBezTo>
                        <a:pt x="188" y="321"/>
                        <a:pt x="188" y="324"/>
                        <a:pt x="188" y="327"/>
                      </a:cubicBezTo>
                      <a:cubicBezTo>
                        <a:pt x="181" y="327"/>
                        <a:pt x="174" y="327"/>
                        <a:pt x="168" y="327"/>
                      </a:cubicBezTo>
                      <a:cubicBezTo>
                        <a:pt x="163" y="297"/>
                        <a:pt x="134" y="287"/>
                        <a:pt x="118" y="268"/>
                      </a:cubicBezTo>
                      <a:cubicBezTo>
                        <a:pt x="109" y="278"/>
                        <a:pt x="100" y="286"/>
                        <a:pt x="91" y="295"/>
                      </a:cubicBezTo>
                      <a:cubicBezTo>
                        <a:pt x="103" y="306"/>
                        <a:pt x="116" y="317"/>
                        <a:pt x="128" y="329"/>
                      </a:cubicBezTo>
                      <a:cubicBezTo>
                        <a:pt x="153" y="354"/>
                        <a:pt x="186" y="354"/>
                        <a:pt x="217" y="332"/>
                      </a:cubicBezTo>
                      <a:cubicBezTo>
                        <a:pt x="215" y="329"/>
                        <a:pt x="214" y="327"/>
                        <a:pt x="212" y="324"/>
                      </a:cubicBezTo>
                      <a:cubicBezTo>
                        <a:pt x="217" y="319"/>
                        <a:pt x="222" y="315"/>
                        <a:pt x="227" y="310"/>
                      </a:cubicBezTo>
                      <a:cubicBezTo>
                        <a:pt x="247" y="331"/>
                        <a:pt x="238" y="356"/>
                        <a:pt x="241" y="380"/>
                      </a:cubicBezTo>
                      <a:cubicBezTo>
                        <a:pt x="253" y="380"/>
                        <a:pt x="265" y="380"/>
                        <a:pt x="276" y="380"/>
                      </a:cubicBezTo>
                      <a:cubicBezTo>
                        <a:pt x="302" y="380"/>
                        <a:pt x="314" y="392"/>
                        <a:pt x="314" y="418"/>
                      </a:cubicBezTo>
                      <a:cubicBezTo>
                        <a:pt x="314" y="468"/>
                        <a:pt x="314" y="519"/>
                        <a:pt x="314" y="569"/>
                      </a:cubicBezTo>
                      <a:cubicBezTo>
                        <a:pt x="314" y="600"/>
                        <a:pt x="305" y="610"/>
                        <a:pt x="275" y="612"/>
                      </a:cubicBezTo>
                      <a:cubicBezTo>
                        <a:pt x="274" y="612"/>
                        <a:pt x="274" y="612"/>
                        <a:pt x="273" y="613"/>
                      </a:cubicBezTo>
                      <a:cubicBezTo>
                        <a:pt x="273" y="619"/>
                        <a:pt x="273" y="625"/>
                        <a:pt x="273" y="631"/>
                      </a:cubicBezTo>
                      <a:cubicBezTo>
                        <a:pt x="308" y="631"/>
                        <a:pt x="342" y="631"/>
                        <a:pt x="376" y="631"/>
                      </a:cubicBezTo>
                      <a:cubicBezTo>
                        <a:pt x="376" y="625"/>
                        <a:pt x="376" y="619"/>
                        <a:pt x="376" y="612"/>
                      </a:cubicBezTo>
                      <a:cubicBezTo>
                        <a:pt x="375" y="612"/>
                        <a:pt x="374" y="612"/>
                        <a:pt x="373" y="612"/>
                      </a:cubicBezTo>
                      <a:cubicBezTo>
                        <a:pt x="344" y="610"/>
                        <a:pt x="335" y="599"/>
                        <a:pt x="335" y="571"/>
                      </a:cubicBezTo>
                      <a:cubicBezTo>
                        <a:pt x="335" y="520"/>
                        <a:pt x="335" y="469"/>
                        <a:pt x="335" y="418"/>
                      </a:cubicBezTo>
                      <a:cubicBezTo>
                        <a:pt x="335" y="392"/>
                        <a:pt x="347" y="380"/>
                        <a:pt x="372" y="380"/>
                      </a:cubicBezTo>
                      <a:cubicBezTo>
                        <a:pt x="384" y="380"/>
                        <a:pt x="396" y="380"/>
                        <a:pt x="408" y="380"/>
                      </a:cubicBezTo>
                      <a:cubicBezTo>
                        <a:pt x="411" y="356"/>
                        <a:pt x="402" y="330"/>
                        <a:pt x="422" y="310"/>
                      </a:cubicBezTo>
                      <a:cubicBezTo>
                        <a:pt x="427" y="315"/>
                        <a:pt x="431" y="320"/>
                        <a:pt x="435" y="325"/>
                      </a:cubicBezTo>
                      <a:cubicBezTo>
                        <a:pt x="425" y="342"/>
                        <a:pt x="431" y="361"/>
                        <a:pt x="430" y="379"/>
                      </a:cubicBezTo>
                      <a:cubicBezTo>
                        <a:pt x="444" y="379"/>
                        <a:pt x="458" y="379"/>
                        <a:pt x="471" y="379"/>
                      </a:cubicBezTo>
                      <a:cubicBezTo>
                        <a:pt x="480" y="298"/>
                        <a:pt x="447" y="269"/>
                        <a:pt x="384" y="270"/>
                      </a:cubicBezTo>
                      <a:cubicBezTo>
                        <a:pt x="381" y="296"/>
                        <a:pt x="378" y="322"/>
                        <a:pt x="375" y="349"/>
                      </a:cubicBezTo>
                      <a:cubicBezTo>
                        <a:pt x="374" y="349"/>
                        <a:pt x="373" y="350"/>
                        <a:pt x="372" y="350"/>
                      </a:cubicBezTo>
                      <a:cubicBezTo>
                        <a:pt x="356" y="334"/>
                        <a:pt x="340" y="318"/>
                        <a:pt x="322" y="300"/>
                      </a:cubicBezTo>
                      <a:cubicBezTo>
                        <a:pt x="306" y="316"/>
                        <a:pt x="290" y="332"/>
                        <a:pt x="274" y="348"/>
                      </a:cubicBezTo>
                      <a:cubicBezTo>
                        <a:pt x="271" y="322"/>
                        <a:pt x="268" y="295"/>
                        <a:pt x="265" y="268"/>
                      </a:cubicBezTo>
                      <a:close/>
                      <a:moveTo>
                        <a:pt x="41" y="527"/>
                      </a:moveTo>
                      <a:cubicBezTo>
                        <a:pt x="54" y="527"/>
                        <a:pt x="65" y="527"/>
                        <a:pt x="76" y="527"/>
                      </a:cubicBezTo>
                      <a:cubicBezTo>
                        <a:pt x="87" y="527"/>
                        <a:pt x="98" y="527"/>
                        <a:pt x="109" y="527"/>
                      </a:cubicBezTo>
                      <a:cubicBezTo>
                        <a:pt x="107" y="514"/>
                        <a:pt x="105" y="502"/>
                        <a:pt x="104" y="489"/>
                      </a:cubicBezTo>
                      <a:cubicBezTo>
                        <a:pt x="103" y="451"/>
                        <a:pt x="133" y="420"/>
                        <a:pt x="169" y="422"/>
                      </a:cubicBezTo>
                      <a:cubicBezTo>
                        <a:pt x="206" y="424"/>
                        <a:pt x="234" y="456"/>
                        <a:pt x="230" y="494"/>
                      </a:cubicBezTo>
                      <a:cubicBezTo>
                        <a:pt x="228" y="505"/>
                        <a:pt x="226" y="516"/>
                        <a:pt x="225" y="527"/>
                      </a:cubicBezTo>
                      <a:cubicBezTo>
                        <a:pt x="247" y="527"/>
                        <a:pt x="270" y="527"/>
                        <a:pt x="293" y="527"/>
                      </a:cubicBezTo>
                      <a:cubicBezTo>
                        <a:pt x="293" y="489"/>
                        <a:pt x="293" y="452"/>
                        <a:pt x="293" y="416"/>
                      </a:cubicBezTo>
                      <a:cubicBezTo>
                        <a:pt x="293" y="404"/>
                        <a:pt x="290" y="402"/>
                        <a:pt x="278" y="401"/>
                      </a:cubicBezTo>
                      <a:cubicBezTo>
                        <a:pt x="260" y="401"/>
                        <a:pt x="242" y="401"/>
                        <a:pt x="225" y="401"/>
                      </a:cubicBezTo>
                      <a:cubicBezTo>
                        <a:pt x="169" y="401"/>
                        <a:pt x="113" y="401"/>
                        <a:pt x="57" y="401"/>
                      </a:cubicBezTo>
                      <a:cubicBezTo>
                        <a:pt x="44" y="401"/>
                        <a:pt x="41" y="404"/>
                        <a:pt x="41" y="417"/>
                      </a:cubicBezTo>
                      <a:cubicBezTo>
                        <a:pt x="41" y="424"/>
                        <a:pt x="41" y="432"/>
                        <a:pt x="41" y="439"/>
                      </a:cubicBezTo>
                      <a:cubicBezTo>
                        <a:pt x="41" y="468"/>
                        <a:pt x="41" y="497"/>
                        <a:pt x="41" y="527"/>
                      </a:cubicBezTo>
                      <a:close/>
                      <a:moveTo>
                        <a:pt x="608" y="527"/>
                      </a:moveTo>
                      <a:cubicBezTo>
                        <a:pt x="608" y="488"/>
                        <a:pt x="608" y="450"/>
                        <a:pt x="608" y="412"/>
                      </a:cubicBezTo>
                      <a:cubicBezTo>
                        <a:pt x="608" y="404"/>
                        <a:pt x="602" y="401"/>
                        <a:pt x="594" y="401"/>
                      </a:cubicBezTo>
                      <a:cubicBezTo>
                        <a:pt x="520" y="402"/>
                        <a:pt x="445" y="401"/>
                        <a:pt x="370" y="401"/>
                      </a:cubicBezTo>
                      <a:cubicBezTo>
                        <a:pt x="359" y="401"/>
                        <a:pt x="356" y="404"/>
                        <a:pt x="356" y="416"/>
                      </a:cubicBezTo>
                      <a:cubicBezTo>
                        <a:pt x="356" y="442"/>
                        <a:pt x="356" y="469"/>
                        <a:pt x="356" y="496"/>
                      </a:cubicBezTo>
                      <a:cubicBezTo>
                        <a:pt x="356" y="506"/>
                        <a:pt x="356" y="516"/>
                        <a:pt x="356" y="527"/>
                      </a:cubicBezTo>
                      <a:cubicBezTo>
                        <a:pt x="377" y="527"/>
                        <a:pt x="398" y="527"/>
                        <a:pt x="419" y="527"/>
                      </a:cubicBezTo>
                      <a:cubicBezTo>
                        <a:pt x="419" y="513"/>
                        <a:pt x="419" y="501"/>
                        <a:pt x="419" y="488"/>
                      </a:cubicBezTo>
                      <a:cubicBezTo>
                        <a:pt x="419" y="451"/>
                        <a:pt x="446" y="422"/>
                        <a:pt x="482" y="422"/>
                      </a:cubicBezTo>
                      <a:cubicBezTo>
                        <a:pt x="517" y="422"/>
                        <a:pt x="545" y="450"/>
                        <a:pt x="545" y="488"/>
                      </a:cubicBezTo>
                      <a:cubicBezTo>
                        <a:pt x="545" y="501"/>
                        <a:pt x="545" y="513"/>
                        <a:pt x="545" y="527"/>
                      </a:cubicBezTo>
                      <a:cubicBezTo>
                        <a:pt x="566" y="527"/>
                        <a:pt x="586" y="527"/>
                        <a:pt x="608" y="527"/>
                      </a:cubicBezTo>
                      <a:close/>
                      <a:moveTo>
                        <a:pt x="524" y="590"/>
                      </a:moveTo>
                      <a:cubicBezTo>
                        <a:pt x="524" y="553"/>
                        <a:pt x="525" y="517"/>
                        <a:pt x="524" y="482"/>
                      </a:cubicBezTo>
                      <a:cubicBezTo>
                        <a:pt x="523" y="458"/>
                        <a:pt x="502" y="442"/>
                        <a:pt x="479" y="444"/>
                      </a:cubicBezTo>
                      <a:cubicBezTo>
                        <a:pt x="457" y="445"/>
                        <a:pt x="440" y="463"/>
                        <a:pt x="440" y="487"/>
                      </a:cubicBezTo>
                      <a:cubicBezTo>
                        <a:pt x="440" y="517"/>
                        <a:pt x="440" y="548"/>
                        <a:pt x="440" y="578"/>
                      </a:cubicBezTo>
                      <a:cubicBezTo>
                        <a:pt x="440" y="582"/>
                        <a:pt x="440" y="586"/>
                        <a:pt x="440" y="590"/>
                      </a:cubicBezTo>
                      <a:cubicBezTo>
                        <a:pt x="468" y="590"/>
                        <a:pt x="496" y="590"/>
                        <a:pt x="524" y="590"/>
                      </a:cubicBezTo>
                      <a:close/>
                      <a:moveTo>
                        <a:pt x="376" y="108"/>
                      </a:moveTo>
                      <a:cubicBezTo>
                        <a:pt x="371" y="107"/>
                        <a:pt x="367" y="107"/>
                        <a:pt x="362" y="106"/>
                      </a:cubicBezTo>
                      <a:cubicBezTo>
                        <a:pt x="342" y="101"/>
                        <a:pt x="322" y="97"/>
                        <a:pt x="302" y="91"/>
                      </a:cubicBezTo>
                      <a:cubicBezTo>
                        <a:pt x="290" y="88"/>
                        <a:pt x="285" y="88"/>
                        <a:pt x="278" y="98"/>
                      </a:cubicBezTo>
                      <a:cubicBezTo>
                        <a:pt x="275" y="104"/>
                        <a:pt x="273" y="110"/>
                        <a:pt x="272" y="117"/>
                      </a:cubicBezTo>
                      <a:cubicBezTo>
                        <a:pt x="272" y="132"/>
                        <a:pt x="272" y="147"/>
                        <a:pt x="272" y="162"/>
                      </a:cubicBezTo>
                      <a:cubicBezTo>
                        <a:pt x="273" y="188"/>
                        <a:pt x="294" y="210"/>
                        <a:pt x="321" y="212"/>
                      </a:cubicBezTo>
                      <a:cubicBezTo>
                        <a:pt x="348" y="214"/>
                        <a:pt x="373" y="195"/>
                        <a:pt x="376" y="168"/>
                      </a:cubicBezTo>
                      <a:cubicBezTo>
                        <a:pt x="378" y="148"/>
                        <a:pt x="376" y="128"/>
                        <a:pt x="376" y="108"/>
                      </a:cubicBezTo>
                      <a:close/>
                      <a:moveTo>
                        <a:pt x="237" y="109"/>
                      </a:moveTo>
                      <a:cubicBezTo>
                        <a:pt x="249" y="110"/>
                        <a:pt x="253" y="104"/>
                        <a:pt x="256" y="94"/>
                      </a:cubicBezTo>
                      <a:cubicBezTo>
                        <a:pt x="261" y="82"/>
                        <a:pt x="271" y="74"/>
                        <a:pt x="283" y="68"/>
                      </a:cubicBezTo>
                      <a:cubicBezTo>
                        <a:pt x="290" y="65"/>
                        <a:pt x="296" y="66"/>
                        <a:pt x="302" y="68"/>
                      </a:cubicBezTo>
                      <a:cubicBezTo>
                        <a:pt x="320" y="74"/>
                        <a:pt x="338" y="80"/>
                        <a:pt x="356" y="84"/>
                      </a:cubicBezTo>
                      <a:cubicBezTo>
                        <a:pt x="369" y="87"/>
                        <a:pt x="383" y="86"/>
                        <a:pt x="398" y="87"/>
                      </a:cubicBezTo>
                      <a:cubicBezTo>
                        <a:pt x="398" y="94"/>
                        <a:pt x="398" y="100"/>
                        <a:pt x="399" y="107"/>
                      </a:cubicBezTo>
                      <a:cubicBezTo>
                        <a:pt x="404" y="108"/>
                        <a:pt x="408" y="108"/>
                        <a:pt x="412" y="109"/>
                      </a:cubicBezTo>
                      <a:cubicBezTo>
                        <a:pt x="432" y="74"/>
                        <a:pt x="407" y="26"/>
                        <a:pt x="365" y="24"/>
                      </a:cubicBezTo>
                      <a:cubicBezTo>
                        <a:pt x="338" y="22"/>
                        <a:pt x="311" y="22"/>
                        <a:pt x="284" y="24"/>
                      </a:cubicBezTo>
                      <a:cubicBezTo>
                        <a:pt x="242" y="26"/>
                        <a:pt x="217" y="73"/>
                        <a:pt x="237" y="109"/>
                      </a:cubicBezTo>
                      <a:close/>
                      <a:moveTo>
                        <a:pt x="251" y="632"/>
                      </a:moveTo>
                      <a:cubicBezTo>
                        <a:pt x="251" y="623"/>
                        <a:pt x="251" y="616"/>
                        <a:pt x="251" y="609"/>
                      </a:cubicBezTo>
                      <a:cubicBezTo>
                        <a:pt x="250" y="595"/>
                        <a:pt x="243" y="585"/>
                        <a:pt x="230" y="580"/>
                      </a:cubicBezTo>
                      <a:cubicBezTo>
                        <a:pt x="212" y="574"/>
                        <a:pt x="193" y="567"/>
                        <a:pt x="173" y="569"/>
                      </a:cubicBezTo>
                      <a:cubicBezTo>
                        <a:pt x="164" y="570"/>
                        <a:pt x="155" y="568"/>
                        <a:pt x="146" y="570"/>
                      </a:cubicBezTo>
                      <a:cubicBezTo>
                        <a:pt x="130" y="573"/>
                        <a:pt x="113" y="578"/>
                        <a:pt x="98" y="584"/>
                      </a:cubicBezTo>
                      <a:cubicBezTo>
                        <a:pt x="92" y="587"/>
                        <a:pt x="87" y="595"/>
                        <a:pt x="85" y="602"/>
                      </a:cubicBezTo>
                      <a:cubicBezTo>
                        <a:pt x="82" y="611"/>
                        <a:pt x="83" y="621"/>
                        <a:pt x="82" y="632"/>
                      </a:cubicBezTo>
                      <a:cubicBezTo>
                        <a:pt x="139" y="632"/>
                        <a:pt x="194" y="632"/>
                        <a:pt x="251" y="632"/>
                      </a:cubicBezTo>
                      <a:close/>
                      <a:moveTo>
                        <a:pt x="167" y="548"/>
                      </a:moveTo>
                      <a:cubicBezTo>
                        <a:pt x="172" y="548"/>
                        <a:pt x="177" y="548"/>
                        <a:pt x="182" y="548"/>
                      </a:cubicBezTo>
                      <a:cubicBezTo>
                        <a:pt x="190" y="549"/>
                        <a:pt x="194" y="546"/>
                        <a:pt x="197" y="539"/>
                      </a:cubicBezTo>
                      <a:cubicBezTo>
                        <a:pt x="204" y="522"/>
                        <a:pt x="209" y="505"/>
                        <a:pt x="209" y="486"/>
                      </a:cubicBezTo>
                      <a:cubicBezTo>
                        <a:pt x="209" y="465"/>
                        <a:pt x="193" y="446"/>
                        <a:pt x="173" y="444"/>
                      </a:cubicBezTo>
                      <a:cubicBezTo>
                        <a:pt x="150" y="441"/>
                        <a:pt x="128" y="455"/>
                        <a:pt x="127" y="477"/>
                      </a:cubicBezTo>
                      <a:cubicBezTo>
                        <a:pt x="125" y="494"/>
                        <a:pt x="129" y="512"/>
                        <a:pt x="133" y="528"/>
                      </a:cubicBezTo>
                      <a:cubicBezTo>
                        <a:pt x="139" y="548"/>
                        <a:pt x="140" y="548"/>
                        <a:pt x="162" y="548"/>
                      </a:cubicBezTo>
                      <a:cubicBezTo>
                        <a:pt x="163" y="548"/>
                        <a:pt x="165" y="548"/>
                        <a:pt x="167" y="548"/>
                      </a:cubicBezTo>
                      <a:close/>
                      <a:moveTo>
                        <a:pt x="399" y="631"/>
                      </a:moveTo>
                      <a:cubicBezTo>
                        <a:pt x="455" y="631"/>
                        <a:pt x="510" y="631"/>
                        <a:pt x="565" y="631"/>
                      </a:cubicBezTo>
                      <a:cubicBezTo>
                        <a:pt x="568" y="604"/>
                        <a:pt x="566" y="583"/>
                        <a:pt x="544" y="577"/>
                      </a:cubicBezTo>
                      <a:cubicBezTo>
                        <a:pt x="544" y="589"/>
                        <a:pt x="544" y="600"/>
                        <a:pt x="544" y="611"/>
                      </a:cubicBezTo>
                      <a:cubicBezTo>
                        <a:pt x="502" y="611"/>
                        <a:pt x="461" y="611"/>
                        <a:pt x="419" y="611"/>
                      </a:cubicBezTo>
                      <a:cubicBezTo>
                        <a:pt x="419" y="599"/>
                        <a:pt x="419" y="588"/>
                        <a:pt x="419" y="577"/>
                      </a:cubicBezTo>
                      <a:cubicBezTo>
                        <a:pt x="396" y="586"/>
                        <a:pt x="397" y="602"/>
                        <a:pt x="399" y="631"/>
                      </a:cubicBezTo>
                      <a:close/>
                      <a:moveTo>
                        <a:pt x="120" y="553"/>
                      </a:moveTo>
                      <a:cubicBezTo>
                        <a:pt x="120" y="552"/>
                        <a:pt x="119" y="551"/>
                        <a:pt x="119" y="549"/>
                      </a:cubicBezTo>
                      <a:cubicBezTo>
                        <a:pt x="94" y="549"/>
                        <a:pt x="68" y="549"/>
                        <a:pt x="41" y="549"/>
                      </a:cubicBezTo>
                      <a:cubicBezTo>
                        <a:pt x="41" y="559"/>
                        <a:pt x="40" y="570"/>
                        <a:pt x="41" y="580"/>
                      </a:cubicBezTo>
                      <a:cubicBezTo>
                        <a:pt x="42" y="583"/>
                        <a:pt x="47" y="589"/>
                        <a:pt x="50" y="589"/>
                      </a:cubicBezTo>
                      <a:cubicBezTo>
                        <a:pt x="56" y="590"/>
                        <a:pt x="64" y="594"/>
                        <a:pt x="69" y="585"/>
                      </a:cubicBezTo>
                      <a:cubicBezTo>
                        <a:pt x="76" y="572"/>
                        <a:pt x="87" y="563"/>
                        <a:pt x="101" y="559"/>
                      </a:cubicBezTo>
                      <a:cubicBezTo>
                        <a:pt x="108" y="557"/>
                        <a:pt x="114" y="555"/>
                        <a:pt x="120" y="553"/>
                      </a:cubicBezTo>
                      <a:close/>
                      <a:moveTo>
                        <a:pt x="293" y="549"/>
                      </a:moveTo>
                      <a:cubicBezTo>
                        <a:pt x="266" y="546"/>
                        <a:pt x="219" y="548"/>
                        <a:pt x="214" y="552"/>
                      </a:cubicBezTo>
                      <a:cubicBezTo>
                        <a:pt x="216" y="553"/>
                        <a:pt x="217" y="554"/>
                        <a:pt x="218" y="554"/>
                      </a:cubicBezTo>
                      <a:cubicBezTo>
                        <a:pt x="238" y="560"/>
                        <a:pt x="257" y="567"/>
                        <a:pt x="268" y="588"/>
                      </a:cubicBezTo>
                      <a:cubicBezTo>
                        <a:pt x="269" y="591"/>
                        <a:pt x="280" y="590"/>
                        <a:pt x="286" y="589"/>
                      </a:cubicBezTo>
                      <a:cubicBezTo>
                        <a:pt x="289" y="589"/>
                        <a:pt x="292" y="583"/>
                        <a:pt x="292" y="579"/>
                      </a:cubicBezTo>
                      <a:cubicBezTo>
                        <a:pt x="293" y="569"/>
                        <a:pt x="293" y="559"/>
                        <a:pt x="293" y="549"/>
                      </a:cubicBezTo>
                      <a:close/>
                      <a:moveTo>
                        <a:pt x="545" y="549"/>
                      </a:moveTo>
                      <a:cubicBezTo>
                        <a:pt x="545" y="550"/>
                        <a:pt x="545" y="551"/>
                        <a:pt x="545" y="551"/>
                      </a:cubicBezTo>
                      <a:cubicBezTo>
                        <a:pt x="548" y="553"/>
                        <a:pt x="552" y="556"/>
                        <a:pt x="555" y="557"/>
                      </a:cubicBezTo>
                      <a:cubicBezTo>
                        <a:pt x="567" y="563"/>
                        <a:pt x="577" y="572"/>
                        <a:pt x="582" y="584"/>
                      </a:cubicBezTo>
                      <a:cubicBezTo>
                        <a:pt x="585" y="593"/>
                        <a:pt x="592" y="591"/>
                        <a:pt x="597" y="590"/>
                      </a:cubicBezTo>
                      <a:cubicBezTo>
                        <a:pt x="601" y="589"/>
                        <a:pt x="607" y="585"/>
                        <a:pt x="607" y="581"/>
                      </a:cubicBezTo>
                      <a:cubicBezTo>
                        <a:pt x="609" y="571"/>
                        <a:pt x="608" y="560"/>
                        <a:pt x="608" y="549"/>
                      </a:cubicBezTo>
                      <a:cubicBezTo>
                        <a:pt x="586" y="549"/>
                        <a:pt x="566" y="549"/>
                        <a:pt x="545" y="549"/>
                      </a:cubicBezTo>
                      <a:close/>
                      <a:moveTo>
                        <a:pt x="356" y="549"/>
                      </a:moveTo>
                      <a:cubicBezTo>
                        <a:pt x="356" y="560"/>
                        <a:pt x="355" y="570"/>
                        <a:pt x="357" y="580"/>
                      </a:cubicBezTo>
                      <a:cubicBezTo>
                        <a:pt x="357" y="583"/>
                        <a:pt x="362" y="589"/>
                        <a:pt x="365" y="589"/>
                      </a:cubicBezTo>
                      <a:cubicBezTo>
                        <a:pt x="371" y="590"/>
                        <a:pt x="378" y="594"/>
                        <a:pt x="382" y="584"/>
                      </a:cubicBezTo>
                      <a:cubicBezTo>
                        <a:pt x="387" y="571"/>
                        <a:pt x="398" y="562"/>
                        <a:pt x="410" y="556"/>
                      </a:cubicBezTo>
                      <a:cubicBezTo>
                        <a:pt x="413" y="555"/>
                        <a:pt x="416" y="553"/>
                        <a:pt x="419" y="551"/>
                      </a:cubicBezTo>
                      <a:cubicBezTo>
                        <a:pt x="419" y="550"/>
                        <a:pt x="418" y="549"/>
                        <a:pt x="418" y="549"/>
                      </a:cubicBezTo>
                      <a:cubicBezTo>
                        <a:pt x="398" y="549"/>
                        <a:pt x="378" y="549"/>
                        <a:pt x="356" y="549"/>
                      </a:cubicBezTo>
                      <a:close/>
                      <a:moveTo>
                        <a:pt x="101" y="253"/>
                      </a:moveTo>
                      <a:cubicBezTo>
                        <a:pt x="95" y="247"/>
                        <a:pt x="89" y="242"/>
                        <a:pt x="83" y="237"/>
                      </a:cubicBezTo>
                      <a:cubicBezTo>
                        <a:pt x="74" y="231"/>
                        <a:pt x="62" y="233"/>
                        <a:pt x="56" y="240"/>
                      </a:cubicBezTo>
                      <a:cubicBezTo>
                        <a:pt x="50" y="248"/>
                        <a:pt x="50" y="259"/>
                        <a:pt x="58" y="266"/>
                      </a:cubicBezTo>
                      <a:cubicBezTo>
                        <a:pt x="63" y="271"/>
                        <a:pt x="69" y="275"/>
                        <a:pt x="73" y="279"/>
                      </a:cubicBezTo>
                      <a:cubicBezTo>
                        <a:pt x="83" y="270"/>
                        <a:pt x="91" y="262"/>
                        <a:pt x="101" y="253"/>
                      </a:cubicBezTo>
                      <a:close/>
                      <a:moveTo>
                        <a:pt x="346" y="232"/>
                      </a:moveTo>
                      <a:cubicBezTo>
                        <a:pt x="331" y="232"/>
                        <a:pt x="317" y="232"/>
                        <a:pt x="302" y="232"/>
                      </a:cubicBezTo>
                      <a:cubicBezTo>
                        <a:pt x="301" y="250"/>
                        <a:pt x="317" y="256"/>
                        <a:pt x="325" y="269"/>
                      </a:cubicBezTo>
                      <a:cubicBezTo>
                        <a:pt x="331" y="255"/>
                        <a:pt x="350" y="250"/>
                        <a:pt x="346" y="232"/>
                      </a:cubicBezTo>
                      <a:close/>
                      <a:moveTo>
                        <a:pt x="398" y="129"/>
                      </a:moveTo>
                      <a:cubicBezTo>
                        <a:pt x="398" y="143"/>
                        <a:pt x="398" y="156"/>
                        <a:pt x="398" y="169"/>
                      </a:cubicBezTo>
                      <a:cubicBezTo>
                        <a:pt x="411" y="169"/>
                        <a:pt x="419" y="161"/>
                        <a:pt x="419" y="150"/>
                      </a:cubicBezTo>
                      <a:cubicBezTo>
                        <a:pt x="419" y="138"/>
                        <a:pt x="412" y="131"/>
                        <a:pt x="398" y="129"/>
                      </a:cubicBezTo>
                      <a:close/>
                      <a:moveTo>
                        <a:pt x="251" y="129"/>
                      </a:moveTo>
                      <a:cubicBezTo>
                        <a:pt x="236" y="131"/>
                        <a:pt x="229" y="140"/>
                        <a:pt x="230" y="152"/>
                      </a:cubicBezTo>
                      <a:cubicBezTo>
                        <a:pt x="232" y="163"/>
                        <a:pt x="240" y="169"/>
                        <a:pt x="251" y="169"/>
                      </a:cubicBezTo>
                      <a:cubicBezTo>
                        <a:pt x="251" y="156"/>
                        <a:pt x="251" y="143"/>
                        <a:pt x="251" y="129"/>
                      </a:cubicBezTo>
                      <a:close/>
                      <a:moveTo>
                        <a:pt x="310" y="285"/>
                      </a:moveTo>
                      <a:cubicBezTo>
                        <a:pt x="303" y="276"/>
                        <a:pt x="295" y="267"/>
                        <a:pt x="288" y="259"/>
                      </a:cubicBezTo>
                      <a:cubicBezTo>
                        <a:pt x="287" y="259"/>
                        <a:pt x="286" y="260"/>
                        <a:pt x="286" y="260"/>
                      </a:cubicBezTo>
                      <a:cubicBezTo>
                        <a:pt x="287" y="274"/>
                        <a:pt x="289" y="289"/>
                        <a:pt x="291" y="304"/>
                      </a:cubicBezTo>
                      <a:cubicBezTo>
                        <a:pt x="298" y="297"/>
                        <a:pt x="304" y="291"/>
                        <a:pt x="310" y="285"/>
                      </a:cubicBezTo>
                      <a:close/>
                      <a:moveTo>
                        <a:pt x="359" y="304"/>
                      </a:moveTo>
                      <a:cubicBezTo>
                        <a:pt x="360" y="289"/>
                        <a:pt x="362" y="274"/>
                        <a:pt x="363" y="260"/>
                      </a:cubicBezTo>
                      <a:cubicBezTo>
                        <a:pt x="362" y="260"/>
                        <a:pt x="361" y="260"/>
                        <a:pt x="360" y="259"/>
                      </a:cubicBezTo>
                      <a:cubicBezTo>
                        <a:pt x="353" y="268"/>
                        <a:pt x="346" y="276"/>
                        <a:pt x="339" y="285"/>
                      </a:cubicBezTo>
                      <a:cubicBezTo>
                        <a:pt x="345" y="291"/>
                        <a:pt x="351" y="297"/>
                        <a:pt x="359" y="3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id="{CC6F40DB-AB3F-BD24-4FC7-B3C18B092A6A}"/>
                    </a:ext>
                  </a:extLst>
                </p:cNvPr>
                <p:cNvGrpSpPr/>
                <p:nvPr/>
              </p:nvGrpSpPr>
              <p:grpSpPr>
                <a:xfrm>
                  <a:off x="4000425" y="4782433"/>
                  <a:ext cx="318872" cy="208788"/>
                  <a:chOff x="4000425" y="4782433"/>
                  <a:chExt cx="318872" cy="208788"/>
                </a:xfrm>
                <a:grpFill/>
              </p:grpSpPr>
              <p:sp>
                <p:nvSpPr>
                  <p:cNvPr id="38" name="Freeform 16">
                    <a:extLst>
                      <a:ext uri="{FF2B5EF4-FFF2-40B4-BE49-F238E27FC236}">
                        <a16:creationId xmlns:a16="http://schemas.microsoft.com/office/drawing/2014/main" id="{FFA153ED-FD69-A5FE-DE76-703B022C9AE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152706" y="4782433"/>
                    <a:ext cx="166591" cy="166958"/>
                  </a:xfrm>
                  <a:custGeom>
                    <a:avLst/>
                    <a:gdLst>
                      <a:gd name="T0" fmla="*/ 43 w 191"/>
                      <a:gd name="T1" fmla="*/ 147 h 191"/>
                      <a:gd name="T2" fmla="*/ 33 w 191"/>
                      <a:gd name="T3" fmla="*/ 147 h 191"/>
                      <a:gd name="T4" fmla="*/ 1 w 191"/>
                      <a:gd name="T5" fmla="*/ 115 h 191"/>
                      <a:gd name="T6" fmla="*/ 1 w 191"/>
                      <a:gd name="T7" fmla="*/ 32 h 191"/>
                      <a:gd name="T8" fmla="*/ 34 w 191"/>
                      <a:gd name="T9" fmla="*/ 0 h 191"/>
                      <a:gd name="T10" fmla="*/ 157 w 191"/>
                      <a:gd name="T11" fmla="*/ 0 h 191"/>
                      <a:gd name="T12" fmla="*/ 190 w 191"/>
                      <a:gd name="T13" fmla="*/ 33 h 191"/>
                      <a:gd name="T14" fmla="*/ 190 w 191"/>
                      <a:gd name="T15" fmla="*/ 115 h 191"/>
                      <a:gd name="T16" fmla="*/ 157 w 191"/>
                      <a:gd name="T17" fmla="*/ 147 h 191"/>
                      <a:gd name="T18" fmla="*/ 156 w 191"/>
                      <a:gd name="T19" fmla="*/ 147 h 191"/>
                      <a:gd name="T20" fmla="*/ 95 w 191"/>
                      <a:gd name="T21" fmla="*/ 173 h 191"/>
                      <a:gd name="T22" fmla="*/ 87 w 191"/>
                      <a:gd name="T23" fmla="*/ 181 h 191"/>
                      <a:gd name="T24" fmla="*/ 59 w 191"/>
                      <a:gd name="T25" fmla="*/ 187 h 191"/>
                      <a:gd name="T26" fmla="*/ 43 w 191"/>
                      <a:gd name="T27" fmla="*/ 164 h 191"/>
                      <a:gd name="T28" fmla="*/ 43 w 191"/>
                      <a:gd name="T29" fmla="*/ 147 h 191"/>
                      <a:gd name="T30" fmla="*/ 64 w 191"/>
                      <a:gd name="T31" fmla="*/ 126 h 191"/>
                      <a:gd name="T32" fmla="*/ 64 w 191"/>
                      <a:gd name="T33" fmla="*/ 153 h 191"/>
                      <a:gd name="T34" fmla="*/ 67 w 191"/>
                      <a:gd name="T35" fmla="*/ 167 h 191"/>
                      <a:gd name="T36" fmla="*/ 79 w 191"/>
                      <a:gd name="T37" fmla="*/ 159 h 191"/>
                      <a:gd name="T38" fmla="*/ 111 w 191"/>
                      <a:gd name="T39" fmla="*/ 129 h 191"/>
                      <a:gd name="T40" fmla="*/ 155 w 191"/>
                      <a:gd name="T41" fmla="*/ 126 h 191"/>
                      <a:gd name="T42" fmla="*/ 156 w 191"/>
                      <a:gd name="T43" fmla="*/ 126 h 191"/>
                      <a:gd name="T44" fmla="*/ 169 w 191"/>
                      <a:gd name="T45" fmla="*/ 113 h 191"/>
                      <a:gd name="T46" fmla="*/ 169 w 191"/>
                      <a:gd name="T47" fmla="*/ 35 h 191"/>
                      <a:gd name="T48" fmla="*/ 155 w 191"/>
                      <a:gd name="T49" fmla="*/ 21 h 191"/>
                      <a:gd name="T50" fmla="*/ 36 w 191"/>
                      <a:gd name="T51" fmla="*/ 21 h 191"/>
                      <a:gd name="T52" fmla="*/ 22 w 191"/>
                      <a:gd name="T53" fmla="*/ 35 h 191"/>
                      <a:gd name="T54" fmla="*/ 22 w 191"/>
                      <a:gd name="T55" fmla="*/ 112 h 191"/>
                      <a:gd name="T56" fmla="*/ 37 w 191"/>
                      <a:gd name="T57" fmla="*/ 126 h 191"/>
                      <a:gd name="T58" fmla="*/ 64 w 191"/>
                      <a:gd name="T59" fmla="*/ 126 h 1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91" h="191">
                        <a:moveTo>
                          <a:pt x="43" y="147"/>
                        </a:moveTo>
                        <a:cubicBezTo>
                          <a:pt x="39" y="147"/>
                          <a:pt x="36" y="147"/>
                          <a:pt x="33" y="147"/>
                        </a:cubicBezTo>
                        <a:cubicBezTo>
                          <a:pt x="14" y="146"/>
                          <a:pt x="1" y="134"/>
                          <a:pt x="1" y="115"/>
                        </a:cubicBezTo>
                        <a:cubicBezTo>
                          <a:pt x="0" y="87"/>
                          <a:pt x="0" y="60"/>
                          <a:pt x="1" y="32"/>
                        </a:cubicBezTo>
                        <a:cubicBezTo>
                          <a:pt x="1" y="13"/>
                          <a:pt x="15" y="1"/>
                          <a:pt x="34" y="0"/>
                        </a:cubicBezTo>
                        <a:cubicBezTo>
                          <a:pt x="75" y="0"/>
                          <a:pt x="116" y="0"/>
                          <a:pt x="157" y="0"/>
                        </a:cubicBezTo>
                        <a:cubicBezTo>
                          <a:pt x="177" y="1"/>
                          <a:pt x="190" y="13"/>
                          <a:pt x="190" y="33"/>
                        </a:cubicBezTo>
                        <a:cubicBezTo>
                          <a:pt x="191" y="60"/>
                          <a:pt x="191" y="87"/>
                          <a:pt x="190" y="115"/>
                        </a:cubicBezTo>
                        <a:cubicBezTo>
                          <a:pt x="190" y="134"/>
                          <a:pt x="177" y="147"/>
                          <a:pt x="157" y="147"/>
                        </a:cubicBezTo>
                        <a:cubicBezTo>
                          <a:pt x="157" y="147"/>
                          <a:pt x="156" y="147"/>
                          <a:pt x="156" y="147"/>
                        </a:cubicBezTo>
                        <a:cubicBezTo>
                          <a:pt x="130" y="142"/>
                          <a:pt x="110" y="152"/>
                          <a:pt x="95" y="173"/>
                        </a:cubicBezTo>
                        <a:cubicBezTo>
                          <a:pt x="93" y="176"/>
                          <a:pt x="90" y="178"/>
                          <a:pt x="87" y="181"/>
                        </a:cubicBezTo>
                        <a:cubicBezTo>
                          <a:pt x="79" y="189"/>
                          <a:pt x="70" y="191"/>
                          <a:pt x="59" y="187"/>
                        </a:cubicBezTo>
                        <a:cubicBezTo>
                          <a:pt x="49" y="183"/>
                          <a:pt x="44" y="175"/>
                          <a:pt x="43" y="164"/>
                        </a:cubicBezTo>
                        <a:cubicBezTo>
                          <a:pt x="42" y="159"/>
                          <a:pt x="43" y="154"/>
                          <a:pt x="43" y="147"/>
                        </a:cubicBezTo>
                        <a:close/>
                        <a:moveTo>
                          <a:pt x="64" y="126"/>
                        </a:moveTo>
                        <a:cubicBezTo>
                          <a:pt x="64" y="136"/>
                          <a:pt x="64" y="145"/>
                          <a:pt x="64" y="153"/>
                        </a:cubicBezTo>
                        <a:cubicBezTo>
                          <a:pt x="65" y="158"/>
                          <a:pt x="66" y="162"/>
                          <a:pt x="67" y="167"/>
                        </a:cubicBezTo>
                        <a:cubicBezTo>
                          <a:pt x="71" y="164"/>
                          <a:pt x="76" y="162"/>
                          <a:pt x="79" y="159"/>
                        </a:cubicBezTo>
                        <a:cubicBezTo>
                          <a:pt x="90" y="149"/>
                          <a:pt x="98" y="135"/>
                          <a:pt x="111" y="129"/>
                        </a:cubicBezTo>
                        <a:cubicBezTo>
                          <a:pt x="123" y="124"/>
                          <a:pt x="140" y="127"/>
                          <a:pt x="155" y="126"/>
                        </a:cubicBezTo>
                        <a:cubicBezTo>
                          <a:pt x="155" y="126"/>
                          <a:pt x="155" y="126"/>
                          <a:pt x="156" y="126"/>
                        </a:cubicBezTo>
                        <a:cubicBezTo>
                          <a:pt x="165" y="126"/>
                          <a:pt x="169" y="122"/>
                          <a:pt x="169" y="113"/>
                        </a:cubicBezTo>
                        <a:cubicBezTo>
                          <a:pt x="169" y="87"/>
                          <a:pt x="169" y="61"/>
                          <a:pt x="169" y="35"/>
                        </a:cubicBezTo>
                        <a:cubicBezTo>
                          <a:pt x="169" y="25"/>
                          <a:pt x="165" y="21"/>
                          <a:pt x="155" y="21"/>
                        </a:cubicBezTo>
                        <a:cubicBezTo>
                          <a:pt x="115" y="21"/>
                          <a:pt x="76" y="21"/>
                          <a:pt x="36" y="21"/>
                        </a:cubicBezTo>
                        <a:cubicBezTo>
                          <a:pt x="26" y="21"/>
                          <a:pt x="22" y="25"/>
                          <a:pt x="22" y="35"/>
                        </a:cubicBezTo>
                        <a:cubicBezTo>
                          <a:pt x="22" y="61"/>
                          <a:pt x="22" y="86"/>
                          <a:pt x="22" y="112"/>
                        </a:cubicBezTo>
                        <a:cubicBezTo>
                          <a:pt x="22" y="123"/>
                          <a:pt x="25" y="126"/>
                          <a:pt x="37" y="126"/>
                        </a:cubicBezTo>
                        <a:cubicBezTo>
                          <a:pt x="46" y="126"/>
                          <a:pt x="54" y="126"/>
                          <a:pt x="64" y="1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39" name="Freeform 17">
                    <a:extLst>
                      <a:ext uri="{FF2B5EF4-FFF2-40B4-BE49-F238E27FC236}">
                        <a16:creationId xmlns:a16="http://schemas.microsoft.com/office/drawing/2014/main" id="{FD87D934-993C-E2F8-3968-AB2EB8540D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04829" y="4974709"/>
                    <a:ext cx="16512" cy="16512"/>
                  </a:xfrm>
                  <a:custGeom>
                    <a:avLst/>
                    <a:gdLst>
                      <a:gd name="T0" fmla="*/ 19 w 19"/>
                      <a:gd name="T1" fmla="*/ 0 h 19"/>
                      <a:gd name="T2" fmla="*/ 0 w 19"/>
                      <a:gd name="T3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9" h="19">
                        <a:moveTo>
                          <a:pt x="19" y="0"/>
                        </a:moveTo>
                        <a:cubicBezTo>
                          <a:pt x="13" y="6"/>
                          <a:pt x="7" y="12"/>
                          <a:pt x="0" y="1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40" name="Freeform 18">
                    <a:extLst>
                      <a:ext uri="{FF2B5EF4-FFF2-40B4-BE49-F238E27FC236}">
                        <a16:creationId xmlns:a16="http://schemas.microsoft.com/office/drawing/2014/main" id="{1022489A-4036-C328-B5D6-DEE70E3DB5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00425" y="4951959"/>
                    <a:ext cx="1835" cy="1101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2 w 2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41" name="Freeform 19">
                    <a:extLst>
                      <a:ext uri="{FF2B5EF4-FFF2-40B4-BE49-F238E27FC236}">
                        <a16:creationId xmlns:a16="http://schemas.microsoft.com/office/drawing/2014/main" id="{DD9BA29D-CC44-FAF2-92D8-39846685A9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90131" y="4820224"/>
                    <a:ext cx="91735" cy="17246"/>
                  </a:xfrm>
                  <a:custGeom>
                    <a:avLst/>
                    <a:gdLst>
                      <a:gd name="T0" fmla="*/ 105 w 105"/>
                      <a:gd name="T1" fmla="*/ 0 h 20"/>
                      <a:gd name="T2" fmla="*/ 105 w 105"/>
                      <a:gd name="T3" fmla="*/ 20 h 20"/>
                      <a:gd name="T4" fmla="*/ 0 w 105"/>
                      <a:gd name="T5" fmla="*/ 20 h 20"/>
                      <a:gd name="T6" fmla="*/ 0 w 105"/>
                      <a:gd name="T7" fmla="*/ 0 h 20"/>
                      <a:gd name="T8" fmla="*/ 105 w 105"/>
                      <a:gd name="T9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5" h="20">
                        <a:moveTo>
                          <a:pt x="105" y="0"/>
                        </a:moveTo>
                        <a:cubicBezTo>
                          <a:pt x="105" y="7"/>
                          <a:pt x="105" y="13"/>
                          <a:pt x="105" y="20"/>
                        </a:cubicBezTo>
                        <a:cubicBezTo>
                          <a:pt x="70" y="20"/>
                          <a:pt x="35" y="20"/>
                          <a:pt x="0" y="20"/>
                        </a:cubicBezTo>
                        <a:cubicBezTo>
                          <a:pt x="0" y="13"/>
                          <a:pt x="0" y="7"/>
                          <a:pt x="0" y="0"/>
                        </a:cubicBezTo>
                        <a:cubicBezTo>
                          <a:pt x="35" y="0"/>
                          <a:pt x="70" y="0"/>
                          <a:pt x="10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42" name="Freeform 20">
                    <a:extLst>
                      <a:ext uri="{FF2B5EF4-FFF2-40B4-BE49-F238E27FC236}">
                        <a16:creationId xmlns:a16="http://schemas.microsoft.com/office/drawing/2014/main" id="{DA6A24AB-A4DE-285E-11DB-4D304584BC1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90133" y="4856906"/>
                    <a:ext cx="91735" cy="17246"/>
                  </a:xfrm>
                  <a:custGeom>
                    <a:avLst/>
                    <a:gdLst>
                      <a:gd name="T0" fmla="*/ 0 w 105"/>
                      <a:gd name="T1" fmla="*/ 20 h 20"/>
                      <a:gd name="T2" fmla="*/ 0 w 105"/>
                      <a:gd name="T3" fmla="*/ 0 h 20"/>
                      <a:gd name="T4" fmla="*/ 105 w 105"/>
                      <a:gd name="T5" fmla="*/ 0 h 20"/>
                      <a:gd name="T6" fmla="*/ 105 w 105"/>
                      <a:gd name="T7" fmla="*/ 20 h 20"/>
                      <a:gd name="T8" fmla="*/ 0 w 105"/>
                      <a:gd name="T9" fmla="*/ 2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5" h="20">
                        <a:moveTo>
                          <a:pt x="0" y="20"/>
                        </a:moveTo>
                        <a:cubicBezTo>
                          <a:pt x="0" y="13"/>
                          <a:pt x="0" y="7"/>
                          <a:pt x="0" y="0"/>
                        </a:cubicBezTo>
                        <a:cubicBezTo>
                          <a:pt x="35" y="0"/>
                          <a:pt x="70" y="0"/>
                          <a:pt x="105" y="0"/>
                        </a:cubicBezTo>
                        <a:cubicBezTo>
                          <a:pt x="105" y="7"/>
                          <a:pt x="105" y="13"/>
                          <a:pt x="105" y="20"/>
                        </a:cubicBezTo>
                        <a:cubicBezTo>
                          <a:pt x="70" y="20"/>
                          <a:pt x="35" y="20"/>
                          <a:pt x="0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</p:grpSp>
          </p:grp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2A889DFF-AB81-0E20-68BA-125E6187ADA6}"/>
                </a:ext>
              </a:extLst>
            </p:cNvPr>
            <p:cNvGrpSpPr/>
            <p:nvPr/>
          </p:nvGrpSpPr>
          <p:grpSpPr>
            <a:xfrm>
              <a:off x="3035583" y="2228928"/>
              <a:ext cx="1948575" cy="1269886"/>
              <a:chOff x="718649" y="3155465"/>
              <a:chExt cx="1948575" cy="1269886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D3AFA584-5B7F-A5D1-98BB-85EC7CF2D7DB}"/>
                  </a:ext>
                </a:extLst>
              </p:cNvPr>
              <p:cNvSpPr/>
              <p:nvPr/>
            </p:nvSpPr>
            <p:spPr>
              <a:xfrm>
                <a:off x="718649" y="3155465"/>
                <a:ext cx="19485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75000"/>
                      </a:schemeClr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第二季度</a:t>
                </a:r>
              </a:p>
            </p:txBody>
          </p:sp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FF236133-3960-62EA-3E0A-1F75E932FAB3}"/>
                  </a:ext>
                </a:extLst>
              </p:cNvPr>
              <p:cNvSpPr/>
              <p:nvPr/>
            </p:nvSpPr>
            <p:spPr>
              <a:xfrm>
                <a:off x="718650" y="3828264"/>
                <a:ext cx="1948574" cy="5970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en-US" altLang="zh-CN" sz="1400" dirty="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2BBFEB45-DCD0-136A-836D-C50D2F2F62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9476" y="4189324"/>
                <a:ext cx="180000" cy="0"/>
              </a:xfrm>
              <a:prstGeom prst="line">
                <a:avLst/>
              </a:prstGeom>
              <a:ln w="1587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9F33A27-CA40-E854-90F4-355A9B0604CE}"/>
              </a:ext>
            </a:extLst>
          </p:cNvPr>
          <p:cNvGrpSpPr/>
          <p:nvPr/>
        </p:nvGrpSpPr>
        <p:grpSpPr>
          <a:xfrm>
            <a:off x="5773263" y="1790106"/>
            <a:ext cx="1948575" cy="2774453"/>
            <a:chOff x="5449125" y="1790106"/>
            <a:chExt cx="1948575" cy="2774453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018EB165-9FD3-64F6-12E6-1EF58B2FDAAA}"/>
                </a:ext>
              </a:extLst>
            </p:cNvPr>
            <p:cNvGrpSpPr/>
            <p:nvPr/>
          </p:nvGrpSpPr>
          <p:grpSpPr>
            <a:xfrm>
              <a:off x="5941847" y="3601429"/>
              <a:ext cx="963130" cy="963130"/>
              <a:chOff x="6303146" y="4145898"/>
              <a:chExt cx="963130" cy="963130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E73DB79B-E284-050A-815A-BADBAE8D0F98}"/>
                  </a:ext>
                </a:extLst>
              </p:cNvPr>
              <p:cNvSpPr/>
              <p:nvPr/>
            </p:nvSpPr>
            <p:spPr>
              <a:xfrm>
                <a:off x="6303146" y="4145898"/>
                <a:ext cx="963130" cy="963130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  <a:effectLst>
                <a:outerShdw blurRad="444500" sx="102000" sy="102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1A4CF8A2-8355-D3B3-A0B7-C05E98FFE0A3}"/>
                  </a:ext>
                </a:extLst>
              </p:cNvPr>
              <p:cNvGrpSpPr/>
              <p:nvPr/>
            </p:nvGrpSpPr>
            <p:grpSpPr>
              <a:xfrm>
                <a:off x="6567927" y="4342350"/>
                <a:ext cx="433569" cy="570226"/>
                <a:chOff x="6567927" y="4342350"/>
                <a:chExt cx="433569" cy="570226"/>
              </a:xfr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</p:grpSpPr>
            <p:grpSp>
              <p:nvGrpSpPr>
                <p:cNvPr id="53" name="组合 52">
                  <a:extLst>
                    <a:ext uri="{FF2B5EF4-FFF2-40B4-BE49-F238E27FC236}">
                      <a16:creationId xmlns:a16="http://schemas.microsoft.com/office/drawing/2014/main" id="{4B9B9835-0C4E-9B0A-DF3D-8DC001255E27}"/>
                    </a:ext>
                  </a:extLst>
                </p:cNvPr>
                <p:cNvGrpSpPr/>
                <p:nvPr/>
              </p:nvGrpSpPr>
              <p:grpSpPr>
                <a:xfrm>
                  <a:off x="6567927" y="4342350"/>
                  <a:ext cx="433569" cy="570226"/>
                  <a:chOff x="6567927" y="4342350"/>
                  <a:chExt cx="433569" cy="570226"/>
                </a:xfrm>
                <a:grpFill/>
              </p:grpSpPr>
              <p:sp>
                <p:nvSpPr>
                  <p:cNvPr id="57" name="Freeform 24">
                    <a:extLst>
                      <a:ext uri="{FF2B5EF4-FFF2-40B4-BE49-F238E27FC236}">
                        <a16:creationId xmlns:a16="http://schemas.microsoft.com/office/drawing/2014/main" id="{BE6F8BCD-C9B9-2257-9374-399A09FF92F7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567927" y="4342350"/>
                    <a:ext cx="433569" cy="570226"/>
                  </a:xfrm>
                  <a:custGeom>
                    <a:avLst/>
                    <a:gdLst>
                      <a:gd name="T0" fmla="*/ 449 w 516"/>
                      <a:gd name="T1" fmla="*/ 536 h 680"/>
                      <a:gd name="T2" fmla="*/ 482 w 516"/>
                      <a:gd name="T3" fmla="*/ 626 h 680"/>
                      <a:gd name="T4" fmla="*/ 421 w 516"/>
                      <a:gd name="T5" fmla="*/ 624 h 680"/>
                      <a:gd name="T6" fmla="*/ 383 w 516"/>
                      <a:gd name="T7" fmla="*/ 667 h 680"/>
                      <a:gd name="T8" fmla="*/ 291 w 516"/>
                      <a:gd name="T9" fmla="*/ 513 h 680"/>
                      <a:gd name="T10" fmla="*/ 230 w 516"/>
                      <a:gd name="T11" fmla="*/ 502 h 680"/>
                      <a:gd name="T12" fmla="*/ 157 w 516"/>
                      <a:gd name="T13" fmla="*/ 663 h 680"/>
                      <a:gd name="T14" fmla="*/ 132 w 516"/>
                      <a:gd name="T15" fmla="*/ 666 h 680"/>
                      <a:gd name="T16" fmla="*/ 95 w 516"/>
                      <a:gd name="T17" fmla="*/ 624 h 680"/>
                      <a:gd name="T18" fmla="*/ 34 w 516"/>
                      <a:gd name="T19" fmla="*/ 625 h 680"/>
                      <a:gd name="T20" fmla="*/ 102 w 516"/>
                      <a:gd name="T21" fmla="*/ 459 h 680"/>
                      <a:gd name="T22" fmla="*/ 93 w 516"/>
                      <a:gd name="T23" fmla="*/ 448 h 680"/>
                      <a:gd name="T24" fmla="*/ 68 w 516"/>
                      <a:gd name="T25" fmla="*/ 421 h 680"/>
                      <a:gd name="T26" fmla="*/ 21 w 516"/>
                      <a:gd name="T27" fmla="*/ 333 h 680"/>
                      <a:gd name="T28" fmla="*/ 19 w 516"/>
                      <a:gd name="T29" fmla="*/ 295 h 680"/>
                      <a:gd name="T30" fmla="*/ 12 w 516"/>
                      <a:gd name="T31" fmla="*/ 235 h 680"/>
                      <a:gd name="T32" fmla="*/ 39 w 516"/>
                      <a:gd name="T33" fmla="*/ 143 h 680"/>
                      <a:gd name="T34" fmla="*/ 101 w 516"/>
                      <a:gd name="T35" fmla="*/ 68 h 680"/>
                      <a:gd name="T36" fmla="*/ 185 w 516"/>
                      <a:gd name="T37" fmla="*/ 22 h 680"/>
                      <a:gd name="T38" fmla="*/ 232 w 516"/>
                      <a:gd name="T39" fmla="*/ 14 h 680"/>
                      <a:gd name="T40" fmla="*/ 333 w 516"/>
                      <a:gd name="T41" fmla="*/ 22 h 680"/>
                      <a:gd name="T42" fmla="*/ 374 w 516"/>
                      <a:gd name="T43" fmla="*/ 39 h 680"/>
                      <a:gd name="T44" fmla="*/ 449 w 516"/>
                      <a:gd name="T45" fmla="*/ 100 h 680"/>
                      <a:gd name="T46" fmla="*/ 474 w 516"/>
                      <a:gd name="T47" fmla="*/ 141 h 680"/>
                      <a:gd name="T48" fmla="*/ 504 w 516"/>
                      <a:gd name="T49" fmla="*/ 234 h 680"/>
                      <a:gd name="T50" fmla="*/ 495 w 516"/>
                      <a:gd name="T51" fmla="*/ 332 h 680"/>
                      <a:gd name="T52" fmla="*/ 471 w 516"/>
                      <a:gd name="T53" fmla="*/ 379 h 680"/>
                      <a:gd name="T54" fmla="*/ 410 w 516"/>
                      <a:gd name="T55" fmla="*/ 451 h 680"/>
                      <a:gd name="T56" fmla="*/ 357 w 516"/>
                      <a:gd name="T57" fmla="*/ 465 h 680"/>
                      <a:gd name="T58" fmla="*/ 430 w 516"/>
                      <a:gd name="T59" fmla="*/ 406 h 680"/>
                      <a:gd name="T60" fmla="*/ 473 w 516"/>
                      <a:gd name="T61" fmla="*/ 328 h 680"/>
                      <a:gd name="T62" fmla="*/ 477 w 516"/>
                      <a:gd name="T63" fmla="*/ 232 h 680"/>
                      <a:gd name="T64" fmla="*/ 474 w 516"/>
                      <a:gd name="T65" fmla="*/ 184 h 680"/>
                      <a:gd name="T66" fmla="*/ 429 w 516"/>
                      <a:gd name="T67" fmla="*/ 108 h 680"/>
                      <a:gd name="T68" fmla="*/ 370 w 516"/>
                      <a:gd name="T69" fmla="*/ 71 h 680"/>
                      <a:gd name="T70" fmla="*/ 333 w 516"/>
                      <a:gd name="T71" fmla="*/ 43 h 680"/>
                      <a:gd name="T72" fmla="*/ 243 w 516"/>
                      <a:gd name="T73" fmla="*/ 32 h 680"/>
                      <a:gd name="T74" fmla="*/ 157 w 516"/>
                      <a:gd name="T75" fmla="*/ 55 h 680"/>
                      <a:gd name="T76" fmla="*/ 87 w 516"/>
                      <a:gd name="T77" fmla="*/ 109 h 680"/>
                      <a:gd name="T78" fmla="*/ 42 w 516"/>
                      <a:gd name="T79" fmla="*/ 185 h 680"/>
                      <a:gd name="T80" fmla="*/ 27 w 516"/>
                      <a:gd name="T81" fmla="*/ 250 h 680"/>
                      <a:gd name="T82" fmla="*/ 42 w 516"/>
                      <a:gd name="T83" fmla="*/ 339 h 680"/>
                      <a:gd name="T84" fmla="*/ 61 w 516"/>
                      <a:gd name="T85" fmla="*/ 365 h 680"/>
                      <a:gd name="T86" fmla="*/ 116 w 516"/>
                      <a:gd name="T87" fmla="*/ 432 h 680"/>
                      <a:gd name="T88" fmla="*/ 159 w 516"/>
                      <a:gd name="T89" fmla="*/ 466 h 680"/>
                      <a:gd name="T90" fmla="*/ 244 w 516"/>
                      <a:gd name="T91" fmla="*/ 487 h 680"/>
                      <a:gd name="T92" fmla="*/ 265 w 516"/>
                      <a:gd name="T93" fmla="*/ 490 h 680"/>
                      <a:gd name="T94" fmla="*/ 373 w 516"/>
                      <a:gd name="T95" fmla="*/ 644 h 680"/>
                      <a:gd name="T96" fmla="*/ 417 w 516"/>
                      <a:gd name="T97" fmla="*/ 602 h 680"/>
                      <a:gd name="T98" fmla="*/ 390 w 516"/>
                      <a:gd name="T99" fmla="*/ 456 h 680"/>
                      <a:gd name="T100" fmla="*/ 370 w 516"/>
                      <a:gd name="T101" fmla="*/ 495 h 680"/>
                      <a:gd name="T102" fmla="*/ 393 w 516"/>
                      <a:gd name="T103" fmla="*/ 581 h 680"/>
                      <a:gd name="T104" fmla="*/ 350 w 516"/>
                      <a:gd name="T105" fmla="*/ 504 h 680"/>
                      <a:gd name="T106" fmla="*/ 305 w 516"/>
                      <a:gd name="T107" fmla="*/ 492 h 680"/>
                      <a:gd name="T108" fmla="*/ 211 w 516"/>
                      <a:gd name="T109" fmla="*/ 492 h 680"/>
                      <a:gd name="T110" fmla="*/ 166 w 516"/>
                      <a:gd name="T111" fmla="*/ 504 h 680"/>
                      <a:gd name="T112" fmla="*/ 120 w 516"/>
                      <a:gd name="T113" fmla="*/ 580 h 680"/>
                      <a:gd name="T114" fmla="*/ 147 w 516"/>
                      <a:gd name="T115" fmla="*/ 495 h 680"/>
                      <a:gd name="T116" fmla="*/ 126 w 516"/>
                      <a:gd name="T117" fmla="*/ 457 h 680"/>
                      <a:gd name="T118" fmla="*/ 102 w 516"/>
                      <a:gd name="T119" fmla="*/ 601 h 680"/>
                      <a:gd name="T120" fmla="*/ 143 w 516"/>
                      <a:gd name="T121" fmla="*/ 644 h 6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516" h="680">
                        <a:moveTo>
                          <a:pt x="410" y="451"/>
                        </a:moveTo>
                        <a:cubicBezTo>
                          <a:pt x="424" y="481"/>
                          <a:pt x="436" y="508"/>
                          <a:pt x="449" y="536"/>
                        </a:cubicBezTo>
                        <a:cubicBezTo>
                          <a:pt x="460" y="561"/>
                          <a:pt x="471" y="585"/>
                          <a:pt x="481" y="609"/>
                        </a:cubicBezTo>
                        <a:cubicBezTo>
                          <a:pt x="483" y="614"/>
                          <a:pt x="484" y="622"/>
                          <a:pt x="482" y="626"/>
                        </a:cubicBezTo>
                        <a:cubicBezTo>
                          <a:pt x="480" y="629"/>
                          <a:pt x="472" y="629"/>
                          <a:pt x="467" y="629"/>
                        </a:cubicBezTo>
                        <a:cubicBezTo>
                          <a:pt x="451" y="628"/>
                          <a:pt x="436" y="625"/>
                          <a:pt x="421" y="624"/>
                        </a:cubicBezTo>
                        <a:cubicBezTo>
                          <a:pt x="417" y="624"/>
                          <a:pt x="412" y="626"/>
                          <a:pt x="410" y="629"/>
                        </a:cubicBezTo>
                        <a:cubicBezTo>
                          <a:pt x="400" y="642"/>
                          <a:pt x="392" y="655"/>
                          <a:pt x="383" y="667"/>
                        </a:cubicBezTo>
                        <a:cubicBezTo>
                          <a:pt x="374" y="680"/>
                          <a:pt x="366" y="679"/>
                          <a:pt x="360" y="665"/>
                        </a:cubicBezTo>
                        <a:cubicBezTo>
                          <a:pt x="337" y="615"/>
                          <a:pt x="314" y="564"/>
                          <a:pt x="291" y="513"/>
                        </a:cubicBezTo>
                        <a:cubicBezTo>
                          <a:pt x="290" y="510"/>
                          <a:pt x="288" y="507"/>
                          <a:pt x="286" y="503"/>
                        </a:cubicBezTo>
                        <a:cubicBezTo>
                          <a:pt x="268" y="516"/>
                          <a:pt x="249" y="518"/>
                          <a:pt x="230" y="502"/>
                        </a:cubicBezTo>
                        <a:cubicBezTo>
                          <a:pt x="228" y="507"/>
                          <a:pt x="227" y="510"/>
                          <a:pt x="225" y="513"/>
                        </a:cubicBezTo>
                        <a:cubicBezTo>
                          <a:pt x="203" y="563"/>
                          <a:pt x="180" y="613"/>
                          <a:pt x="157" y="663"/>
                        </a:cubicBezTo>
                        <a:cubicBezTo>
                          <a:pt x="155" y="668"/>
                          <a:pt x="150" y="674"/>
                          <a:pt x="145" y="675"/>
                        </a:cubicBezTo>
                        <a:cubicBezTo>
                          <a:pt x="142" y="676"/>
                          <a:pt x="136" y="670"/>
                          <a:pt x="132" y="666"/>
                        </a:cubicBezTo>
                        <a:cubicBezTo>
                          <a:pt x="123" y="654"/>
                          <a:pt x="115" y="642"/>
                          <a:pt x="107" y="630"/>
                        </a:cubicBezTo>
                        <a:cubicBezTo>
                          <a:pt x="104" y="625"/>
                          <a:pt x="101" y="623"/>
                          <a:pt x="95" y="624"/>
                        </a:cubicBezTo>
                        <a:cubicBezTo>
                          <a:pt x="79" y="626"/>
                          <a:pt x="64" y="628"/>
                          <a:pt x="48" y="629"/>
                        </a:cubicBezTo>
                        <a:cubicBezTo>
                          <a:pt x="43" y="629"/>
                          <a:pt x="37" y="628"/>
                          <a:pt x="34" y="625"/>
                        </a:cubicBezTo>
                        <a:cubicBezTo>
                          <a:pt x="32" y="622"/>
                          <a:pt x="32" y="615"/>
                          <a:pt x="34" y="611"/>
                        </a:cubicBezTo>
                        <a:cubicBezTo>
                          <a:pt x="57" y="560"/>
                          <a:pt x="79" y="510"/>
                          <a:pt x="102" y="459"/>
                        </a:cubicBezTo>
                        <a:cubicBezTo>
                          <a:pt x="103" y="457"/>
                          <a:pt x="104" y="455"/>
                          <a:pt x="105" y="451"/>
                        </a:cubicBezTo>
                        <a:cubicBezTo>
                          <a:pt x="100" y="450"/>
                          <a:pt x="97" y="449"/>
                          <a:pt x="93" y="448"/>
                        </a:cubicBezTo>
                        <a:cubicBezTo>
                          <a:pt x="81" y="444"/>
                          <a:pt x="73" y="436"/>
                          <a:pt x="69" y="425"/>
                        </a:cubicBezTo>
                        <a:cubicBezTo>
                          <a:pt x="69" y="423"/>
                          <a:pt x="68" y="422"/>
                          <a:pt x="68" y="421"/>
                        </a:cubicBezTo>
                        <a:cubicBezTo>
                          <a:pt x="66" y="399"/>
                          <a:pt x="55" y="384"/>
                          <a:pt x="36" y="372"/>
                        </a:cubicBezTo>
                        <a:cubicBezTo>
                          <a:pt x="22" y="364"/>
                          <a:pt x="18" y="350"/>
                          <a:pt x="21" y="333"/>
                        </a:cubicBezTo>
                        <a:cubicBezTo>
                          <a:pt x="22" y="328"/>
                          <a:pt x="23" y="323"/>
                          <a:pt x="23" y="318"/>
                        </a:cubicBezTo>
                        <a:cubicBezTo>
                          <a:pt x="23" y="310"/>
                          <a:pt x="21" y="302"/>
                          <a:pt x="19" y="295"/>
                        </a:cubicBezTo>
                        <a:cubicBezTo>
                          <a:pt x="17" y="291"/>
                          <a:pt x="14" y="287"/>
                          <a:pt x="12" y="283"/>
                        </a:cubicBezTo>
                        <a:cubicBezTo>
                          <a:pt x="0" y="267"/>
                          <a:pt x="0" y="250"/>
                          <a:pt x="12" y="235"/>
                        </a:cubicBezTo>
                        <a:cubicBezTo>
                          <a:pt x="23" y="220"/>
                          <a:pt x="26" y="205"/>
                          <a:pt x="21" y="187"/>
                        </a:cubicBezTo>
                        <a:cubicBezTo>
                          <a:pt x="16" y="168"/>
                          <a:pt x="23" y="153"/>
                          <a:pt x="39" y="143"/>
                        </a:cubicBezTo>
                        <a:cubicBezTo>
                          <a:pt x="56" y="133"/>
                          <a:pt x="64" y="120"/>
                          <a:pt x="67" y="102"/>
                        </a:cubicBezTo>
                        <a:cubicBezTo>
                          <a:pt x="69" y="82"/>
                          <a:pt x="81" y="70"/>
                          <a:pt x="101" y="68"/>
                        </a:cubicBezTo>
                        <a:cubicBezTo>
                          <a:pt x="120" y="66"/>
                          <a:pt x="133" y="56"/>
                          <a:pt x="142" y="40"/>
                        </a:cubicBezTo>
                        <a:cubicBezTo>
                          <a:pt x="151" y="24"/>
                          <a:pt x="166" y="18"/>
                          <a:pt x="185" y="22"/>
                        </a:cubicBezTo>
                        <a:cubicBezTo>
                          <a:pt x="186" y="22"/>
                          <a:pt x="187" y="22"/>
                          <a:pt x="189" y="22"/>
                        </a:cubicBezTo>
                        <a:cubicBezTo>
                          <a:pt x="205" y="28"/>
                          <a:pt x="219" y="24"/>
                          <a:pt x="232" y="14"/>
                        </a:cubicBezTo>
                        <a:cubicBezTo>
                          <a:pt x="249" y="1"/>
                          <a:pt x="267" y="0"/>
                          <a:pt x="283" y="13"/>
                        </a:cubicBezTo>
                        <a:cubicBezTo>
                          <a:pt x="299" y="26"/>
                          <a:pt x="315" y="26"/>
                          <a:pt x="333" y="22"/>
                        </a:cubicBezTo>
                        <a:cubicBezTo>
                          <a:pt x="349" y="18"/>
                          <a:pt x="362" y="24"/>
                          <a:pt x="372" y="37"/>
                        </a:cubicBezTo>
                        <a:cubicBezTo>
                          <a:pt x="372" y="38"/>
                          <a:pt x="373" y="38"/>
                          <a:pt x="374" y="39"/>
                        </a:cubicBezTo>
                        <a:cubicBezTo>
                          <a:pt x="382" y="57"/>
                          <a:pt x="397" y="66"/>
                          <a:pt x="417" y="68"/>
                        </a:cubicBezTo>
                        <a:cubicBezTo>
                          <a:pt x="435" y="71"/>
                          <a:pt x="445" y="82"/>
                          <a:pt x="449" y="100"/>
                        </a:cubicBezTo>
                        <a:cubicBezTo>
                          <a:pt x="449" y="101"/>
                          <a:pt x="449" y="102"/>
                          <a:pt x="450" y="104"/>
                        </a:cubicBezTo>
                        <a:cubicBezTo>
                          <a:pt x="451" y="121"/>
                          <a:pt x="459" y="133"/>
                          <a:pt x="474" y="141"/>
                        </a:cubicBezTo>
                        <a:cubicBezTo>
                          <a:pt x="493" y="152"/>
                          <a:pt x="500" y="168"/>
                          <a:pt x="494" y="189"/>
                        </a:cubicBezTo>
                        <a:cubicBezTo>
                          <a:pt x="489" y="206"/>
                          <a:pt x="493" y="220"/>
                          <a:pt x="504" y="234"/>
                        </a:cubicBezTo>
                        <a:cubicBezTo>
                          <a:pt x="516" y="250"/>
                          <a:pt x="516" y="268"/>
                          <a:pt x="503" y="284"/>
                        </a:cubicBezTo>
                        <a:cubicBezTo>
                          <a:pt x="492" y="299"/>
                          <a:pt x="490" y="314"/>
                          <a:pt x="495" y="332"/>
                        </a:cubicBezTo>
                        <a:cubicBezTo>
                          <a:pt x="499" y="350"/>
                          <a:pt x="493" y="364"/>
                          <a:pt x="477" y="375"/>
                        </a:cubicBezTo>
                        <a:cubicBezTo>
                          <a:pt x="475" y="376"/>
                          <a:pt x="473" y="378"/>
                          <a:pt x="471" y="379"/>
                        </a:cubicBezTo>
                        <a:cubicBezTo>
                          <a:pt x="459" y="386"/>
                          <a:pt x="452" y="396"/>
                          <a:pt x="451" y="409"/>
                        </a:cubicBezTo>
                        <a:cubicBezTo>
                          <a:pt x="448" y="432"/>
                          <a:pt x="436" y="448"/>
                          <a:pt x="410" y="451"/>
                        </a:cubicBezTo>
                        <a:close/>
                        <a:moveTo>
                          <a:pt x="335" y="475"/>
                        </a:moveTo>
                        <a:cubicBezTo>
                          <a:pt x="348" y="477"/>
                          <a:pt x="353" y="471"/>
                          <a:pt x="357" y="465"/>
                        </a:cubicBezTo>
                        <a:cubicBezTo>
                          <a:pt x="368" y="446"/>
                          <a:pt x="383" y="432"/>
                          <a:pt x="405" y="430"/>
                        </a:cubicBezTo>
                        <a:cubicBezTo>
                          <a:pt x="420" y="429"/>
                          <a:pt x="428" y="421"/>
                          <a:pt x="430" y="406"/>
                        </a:cubicBezTo>
                        <a:cubicBezTo>
                          <a:pt x="432" y="387"/>
                          <a:pt x="441" y="371"/>
                          <a:pt x="459" y="362"/>
                        </a:cubicBezTo>
                        <a:cubicBezTo>
                          <a:pt x="473" y="354"/>
                          <a:pt x="477" y="343"/>
                          <a:pt x="473" y="328"/>
                        </a:cubicBezTo>
                        <a:cubicBezTo>
                          <a:pt x="469" y="313"/>
                          <a:pt x="469" y="299"/>
                          <a:pt x="478" y="285"/>
                        </a:cubicBezTo>
                        <a:cubicBezTo>
                          <a:pt x="497" y="255"/>
                          <a:pt x="496" y="262"/>
                          <a:pt x="477" y="232"/>
                        </a:cubicBezTo>
                        <a:cubicBezTo>
                          <a:pt x="471" y="222"/>
                          <a:pt x="468" y="211"/>
                          <a:pt x="471" y="199"/>
                        </a:cubicBezTo>
                        <a:cubicBezTo>
                          <a:pt x="472" y="194"/>
                          <a:pt x="473" y="189"/>
                          <a:pt x="474" y="184"/>
                        </a:cubicBezTo>
                        <a:cubicBezTo>
                          <a:pt x="476" y="173"/>
                          <a:pt x="473" y="165"/>
                          <a:pt x="463" y="159"/>
                        </a:cubicBezTo>
                        <a:cubicBezTo>
                          <a:pt x="443" y="148"/>
                          <a:pt x="431" y="131"/>
                          <a:pt x="429" y="108"/>
                        </a:cubicBezTo>
                        <a:cubicBezTo>
                          <a:pt x="427" y="96"/>
                          <a:pt x="420" y="90"/>
                          <a:pt x="409" y="88"/>
                        </a:cubicBezTo>
                        <a:cubicBezTo>
                          <a:pt x="395" y="85"/>
                          <a:pt x="380" y="84"/>
                          <a:pt x="370" y="71"/>
                        </a:cubicBezTo>
                        <a:cubicBezTo>
                          <a:pt x="366" y="65"/>
                          <a:pt x="361" y="59"/>
                          <a:pt x="357" y="53"/>
                        </a:cubicBezTo>
                        <a:cubicBezTo>
                          <a:pt x="351" y="44"/>
                          <a:pt x="344" y="40"/>
                          <a:pt x="333" y="43"/>
                        </a:cubicBezTo>
                        <a:cubicBezTo>
                          <a:pt x="311" y="49"/>
                          <a:pt x="291" y="47"/>
                          <a:pt x="273" y="32"/>
                        </a:cubicBezTo>
                        <a:cubicBezTo>
                          <a:pt x="263" y="24"/>
                          <a:pt x="253" y="24"/>
                          <a:pt x="243" y="32"/>
                        </a:cubicBezTo>
                        <a:cubicBezTo>
                          <a:pt x="225" y="46"/>
                          <a:pt x="206" y="50"/>
                          <a:pt x="185" y="43"/>
                        </a:cubicBezTo>
                        <a:cubicBezTo>
                          <a:pt x="172" y="40"/>
                          <a:pt x="163" y="44"/>
                          <a:pt x="157" y="55"/>
                        </a:cubicBezTo>
                        <a:cubicBezTo>
                          <a:pt x="147" y="75"/>
                          <a:pt x="130" y="85"/>
                          <a:pt x="108" y="88"/>
                        </a:cubicBezTo>
                        <a:cubicBezTo>
                          <a:pt x="95" y="89"/>
                          <a:pt x="88" y="96"/>
                          <a:pt x="87" y="109"/>
                        </a:cubicBezTo>
                        <a:cubicBezTo>
                          <a:pt x="84" y="132"/>
                          <a:pt x="73" y="148"/>
                          <a:pt x="53" y="159"/>
                        </a:cubicBezTo>
                        <a:cubicBezTo>
                          <a:pt x="42" y="165"/>
                          <a:pt x="39" y="174"/>
                          <a:pt x="42" y="185"/>
                        </a:cubicBezTo>
                        <a:cubicBezTo>
                          <a:pt x="49" y="207"/>
                          <a:pt x="44" y="227"/>
                          <a:pt x="30" y="246"/>
                        </a:cubicBezTo>
                        <a:cubicBezTo>
                          <a:pt x="29" y="247"/>
                          <a:pt x="28" y="248"/>
                          <a:pt x="27" y="250"/>
                        </a:cubicBezTo>
                        <a:cubicBezTo>
                          <a:pt x="27" y="256"/>
                          <a:pt x="25" y="264"/>
                          <a:pt x="28" y="267"/>
                        </a:cubicBezTo>
                        <a:cubicBezTo>
                          <a:pt x="44" y="289"/>
                          <a:pt x="49" y="312"/>
                          <a:pt x="42" y="339"/>
                        </a:cubicBezTo>
                        <a:cubicBezTo>
                          <a:pt x="40" y="346"/>
                          <a:pt x="43" y="352"/>
                          <a:pt x="49" y="356"/>
                        </a:cubicBezTo>
                        <a:cubicBezTo>
                          <a:pt x="53" y="359"/>
                          <a:pt x="57" y="362"/>
                          <a:pt x="61" y="365"/>
                        </a:cubicBezTo>
                        <a:cubicBezTo>
                          <a:pt x="74" y="373"/>
                          <a:pt x="83" y="384"/>
                          <a:pt x="84" y="400"/>
                        </a:cubicBezTo>
                        <a:cubicBezTo>
                          <a:pt x="86" y="420"/>
                          <a:pt x="96" y="430"/>
                          <a:pt x="116" y="432"/>
                        </a:cubicBezTo>
                        <a:cubicBezTo>
                          <a:pt x="132" y="434"/>
                          <a:pt x="144" y="442"/>
                          <a:pt x="152" y="456"/>
                        </a:cubicBezTo>
                        <a:cubicBezTo>
                          <a:pt x="154" y="460"/>
                          <a:pt x="157" y="463"/>
                          <a:pt x="159" y="466"/>
                        </a:cubicBezTo>
                        <a:cubicBezTo>
                          <a:pt x="165" y="474"/>
                          <a:pt x="172" y="478"/>
                          <a:pt x="182" y="475"/>
                        </a:cubicBezTo>
                        <a:cubicBezTo>
                          <a:pt x="204" y="468"/>
                          <a:pt x="226" y="471"/>
                          <a:pt x="244" y="487"/>
                        </a:cubicBezTo>
                        <a:cubicBezTo>
                          <a:pt x="246" y="488"/>
                          <a:pt x="248" y="490"/>
                          <a:pt x="250" y="490"/>
                        </a:cubicBezTo>
                        <a:cubicBezTo>
                          <a:pt x="255" y="491"/>
                          <a:pt x="262" y="492"/>
                          <a:pt x="265" y="490"/>
                        </a:cubicBezTo>
                        <a:cubicBezTo>
                          <a:pt x="288" y="473"/>
                          <a:pt x="312" y="465"/>
                          <a:pt x="335" y="475"/>
                        </a:cubicBezTo>
                        <a:close/>
                        <a:moveTo>
                          <a:pt x="373" y="644"/>
                        </a:moveTo>
                        <a:cubicBezTo>
                          <a:pt x="382" y="632"/>
                          <a:pt x="389" y="622"/>
                          <a:pt x="396" y="611"/>
                        </a:cubicBezTo>
                        <a:cubicBezTo>
                          <a:pt x="401" y="603"/>
                          <a:pt x="407" y="600"/>
                          <a:pt x="417" y="602"/>
                        </a:cubicBezTo>
                        <a:cubicBezTo>
                          <a:pt x="429" y="604"/>
                          <a:pt x="442" y="605"/>
                          <a:pt x="457" y="606"/>
                        </a:cubicBezTo>
                        <a:cubicBezTo>
                          <a:pt x="434" y="556"/>
                          <a:pt x="412" y="507"/>
                          <a:pt x="390" y="456"/>
                        </a:cubicBezTo>
                        <a:cubicBezTo>
                          <a:pt x="383" y="466"/>
                          <a:pt x="377" y="474"/>
                          <a:pt x="371" y="481"/>
                        </a:cubicBezTo>
                        <a:cubicBezTo>
                          <a:pt x="367" y="486"/>
                          <a:pt x="367" y="490"/>
                          <a:pt x="370" y="495"/>
                        </a:cubicBezTo>
                        <a:cubicBezTo>
                          <a:pt x="380" y="518"/>
                          <a:pt x="390" y="541"/>
                          <a:pt x="400" y="564"/>
                        </a:cubicBezTo>
                        <a:cubicBezTo>
                          <a:pt x="404" y="572"/>
                          <a:pt x="401" y="580"/>
                          <a:pt x="393" y="581"/>
                        </a:cubicBezTo>
                        <a:cubicBezTo>
                          <a:pt x="386" y="582"/>
                          <a:pt x="383" y="577"/>
                          <a:pt x="380" y="571"/>
                        </a:cubicBezTo>
                        <a:cubicBezTo>
                          <a:pt x="370" y="549"/>
                          <a:pt x="360" y="526"/>
                          <a:pt x="350" y="504"/>
                        </a:cubicBezTo>
                        <a:cubicBezTo>
                          <a:pt x="349" y="501"/>
                          <a:pt x="347" y="497"/>
                          <a:pt x="345" y="497"/>
                        </a:cubicBezTo>
                        <a:cubicBezTo>
                          <a:pt x="332" y="495"/>
                          <a:pt x="319" y="494"/>
                          <a:pt x="305" y="492"/>
                        </a:cubicBezTo>
                        <a:cubicBezTo>
                          <a:pt x="328" y="543"/>
                          <a:pt x="350" y="593"/>
                          <a:pt x="373" y="644"/>
                        </a:cubicBezTo>
                        <a:close/>
                        <a:moveTo>
                          <a:pt x="211" y="492"/>
                        </a:moveTo>
                        <a:cubicBezTo>
                          <a:pt x="198" y="494"/>
                          <a:pt x="187" y="495"/>
                          <a:pt x="176" y="497"/>
                        </a:cubicBezTo>
                        <a:cubicBezTo>
                          <a:pt x="172" y="498"/>
                          <a:pt x="168" y="501"/>
                          <a:pt x="166" y="504"/>
                        </a:cubicBezTo>
                        <a:cubicBezTo>
                          <a:pt x="156" y="526"/>
                          <a:pt x="146" y="548"/>
                          <a:pt x="136" y="571"/>
                        </a:cubicBezTo>
                        <a:cubicBezTo>
                          <a:pt x="133" y="578"/>
                          <a:pt x="129" y="584"/>
                          <a:pt x="120" y="580"/>
                        </a:cubicBezTo>
                        <a:cubicBezTo>
                          <a:pt x="112" y="576"/>
                          <a:pt x="113" y="569"/>
                          <a:pt x="116" y="562"/>
                        </a:cubicBezTo>
                        <a:cubicBezTo>
                          <a:pt x="127" y="540"/>
                          <a:pt x="137" y="517"/>
                          <a:pt x="147" y="495"/>
                        </a:cubicBezTo>
                        <a:cubicBezTo>
                          <a:pt x="148" y="492"/>
                          <a:pt x="149" y="488"/>
                          <a:pt x="148" y="486"/>
                        </a:cubicBezTo>
                        <a:cubicBezTo>
                          <a:pt x="141" y="476"/>
                          <a:pt x="134" y="467"/>
                          <a:pt x="126" y="457"/>
                        </a:cubicBezTo>
                        <a:cubicBezTo>
                          <a:pt x="104" y="507"/>
                          <a:pt x="82" y="556"/>
                          <a:pt x="59" y="606"/>
                        </a:cubicBezTo>
                        <a:cubicBezTo>
                          <a:pt x="75" y="605"/>
                          <a:pt x="89" y="603"/>
                          <a:pt x="102" y="601"/>
                        </a:cubicBezTo>
                        <a:cubicBezTo>
                          <a:pt x="109" y="600"/>
                          <a:pt x="114" y="603"/>
                          <a:pt x="118" y="609"/>
                        </a:cubicBezTo>
                        <a:cubicBezTo>
                          <a:pt x="126" y="620"/>
                          <a:pt x="134" y="632"/>
                          <a:pt x="143" y="644"/>
                        </a:cubicBezTo>
                        <a:cubicBezTo>
                          <a:pt x="166" y="593"/>
                          <a:pt x="188" y="543"/>
                          <a:pt x="211" y="4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8" name="Freeform 26">
                    <a:extLst>
                      <a:ext uri="{FF2B5EF4-FFF2-40B4-BE49-F238E27FC236}">
                        <a16:creationId xmlns:a16="http://schemas.microsoft.com/office/drawing/2014/main" id="{458321A7-071F-0DDD-F078-872107FEB4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79577" y="4480064"/>
                    <a:ext cx="267327" cy="243024"/>
                  </a:xfrm>
                  <a:custGeom>
                    <a:avLst/>
                    <a:gdLst>
                      <a:gd name="T0" fmla="*/ 317 w 318"/>
                      <a:gd name="T1" fmla="*/ 93 h 290"/>
                      <a:gd name="T2" fmla="*/ 149 w 318"/>
                      <a:gd name="T3" fmla="*/ 284 h 290"/>
                      <a:gd name="T4" fmla="*/ 11 w 318"/>
                      <a:gd name="T5" fmla="*/ 249 h 290"/>
                      <a:gd name="T6" fmla="*/ 5 w 318"/>
                      <a:gd name="T7" fmla="*/ 232 h 290"/>
                      <a:gd name="T8" fmla="*/ 24 w 318"/>
                      <a:gd name="T9" fmla="*/ 232 h 290"/>
                      <a:gd name="T10" fmla="*/ 243 w 318"/>
                      <a:gd name="T11" fmla="*/ 217 h 290"/>
                      <a:gd name="T12" fmla="*/ 280 w 318"/>
                      <a:gd name="T13" fmla="*/ 27 h 290"/>
                      <a:gd name="T14" fmla="*/ 277 w 318"/>
                      <a:gd name="T15" fmla="*/ 20 h 290"/>
                      <a:gd name="T16" fmla="*/ 282 w 318"/>
                      <a:gd name="T17" fmla="*/ 4 h 290"/>
                      <a:gd name="T18" fmla="*/ 297 w 318"/>
                      <a:gd name="T19" fmla="*/ 12 h 290"/>
                      <a:gd name="T20" fmla="*/ 309 w 318"/>
                      <a:gd name="T21" fmla="*/ 43 h 290"/>
                      <a:gd name="T22" fmla="*/ 317 w 318"/>
                      <a:gd name="T23" fmla="*/ 93 h 2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8" h="290">
                        <a:moveTo>
                          <a:pt x="317" y="93"/>
                        </a:moveTo>
                        <a:cubicBezTo>
                          <a:pt x="318" y="188"/>
                          <a:pt x="243" y="274"/>
                          <a:pt x="149" y="284"/>
                        </a:cubicBezTo>
                        <a:cubicBezTo>
                          <a:pt x="98" y="290"/>
                          <a:pt x="53" y="279"/>
                          <a:pt x="11" y="249"/>
                        </a:cubicBezTo>
                        <a:cubicBezTo>
                          <a:pt x="5" y="244"/>
                          <a:pt x="0" y="240"/>
                          <a:pt x="5" y="232"/>
                        </a:cubicBezTo>
                        <a:cubicBezTo>
                          <a:pt x="11" y="224"/>
                          <a:pt x="18" y="227"/>
                          <a:pt x="24" y="232"/>
                        </a:cubicBezTo>
                        <a:cubicBezTo>
                          <a:pt x="87" y="279"/>
                          <a:pt x="180" y="277"/>
                          <a:pt x="243" y="217"/>
                        </a:cubicBezTo>
                        <a:cubicBezTo>
                          <a:pt x="291" y="171"/>
                          <a:pt x="310" y="95"/>
                          <a:pt x="280" y="27"/>
                        </a:cubicBezTo>
                        <a:cubicBezTo>
                          <a:pt x="279" y="25"/>
                          <a:pt x="278" y="22"/>
                          <a:pt x="277" y="20"/>
                        </a:cubicBezTo>
                        <a:cubicBezTo>
                          <a:pt x="274" y="13"/>
                          <a:pt x="275" y="7"/>
                          <a:pt x="282" y="4"/>
                        </a:cubicBezTo>
                        <a:cubicBezTo>
                          <a:pt x="289" y="0"/>
                          <a:pt x="294" y="5"/>
                          <a:pt x="297" y="12"/>
                        </a:cubicBezTo>
                        <a:cubicBezTo>
                          <a:pt x="301" y="22"/>
                          <a:pt x="306" y="33"/>
                          <a:pt x="309" y="43"/>
                        </a:cubicBezTo>
                        <a:cubicBezTo>
                          <a:pt x="312" y="60"/>
                          <a:pt x="315" y="77"/>
                          <a:pt x="317" y="9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67" name="Freeform 27">
                    <a:extLst>
                      <a:ext uri="{FF2B5EF4-FFF2-40B4-BE49-F238E27FC236}">
                        <a16:creationId xmlns:a16="http://schemas.microsoft.com/office/drawing/2014/main" id="{F6ACBD68-8D27-8BA0-63BD-380FCA9FCE4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84833" y="4398703"/>
                    <a:ext cx="277893" cy="264861"/>
                  </a:xfrm>
                  <a:custGeom>
                    <a:avLst/>
                    <a:gdLst>
                      <a:gd name="T0" fmla="*/ 237 w 331"/>
                      <a:gd name="T1" fmla="*/ 0 h 316"/>
                      <a:gd name="T2" fmla="*/ 319 w 331"/>
                      <a:gd name="T3" fmla="*/ 19 h 316"/>
                      <a:gd name="T4" fmla="*/ 329 w 331"/>
                      <a:gd name="T5" fmla="*/ 33 h 316"/>
                      <a:gd name="T6" fmla="*/ 311 w 331"/>
                      <a:gd name="T7" fmla="*/ 38 h 316"/>
                      <a:gd name="T8" fmla="*/ 220 w 331"/>
                      <a:gd name="T9" fmla="*/ 23 h 316"/>
                      <a:gd name="T10" fmla="*/ 70 w 331"/>
                      <a:gd name="T11" fmla="*/ 164 h 316"/>
                      <a:gd name="T12" fmla="*/ 98 w 331"/>
                      <a:gd name="T13" fmla="*/ 289 h 316"/>
                      <a:gd name="T14" fmla="*/ 100 w 331"/>
                      <a:gd name="T15" fmla="*/ 311 h 316"/>
                      <a:gd name="T16" fmla="*/ 81 w 331"/>
                      <a:gd name="T17" fmla="*/ 302 h 316"/>
                      <a:gd name="T18" fmla="*/ 206 w 331"/>
                      <a:gd name="T19" fmla="*/ 3 h 316"/>
                      <a:gd name="T20" fmla="*/ 237 w 331"/>
                      <a:gd name="T21" fmla="*/ 0 h 3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31" h="316">
                        <a:moveTo>
                          <a:pt x="237" y="0"/>
                        </a:moveTo>
                        <a:cubicBezTo>
                          <a:pt x="266" y="1"/>
                          <a:pt x="293" y="6"/>
                          <a:pt x="319" y="19"/>
                        </a:cubicBezTo>
                        <a:cubicBezTo>
                          <a:pt x="326" y="22"/>
                          <a:pt x="331" y="25"/>
                          <a:pt x="329" y="33"/>
                        </a:cubicBezTo>
                        <a:cubicBezTo>
                          <a:pt x="327" y="40"/>
                          <a:pt x="320" y="42"/>
                          <a:pt x="311" y="38"/>
                        </a:cubicBezTo>
                        <a:cubicBezTo>
                          <a:pt x="282" y="25"/>
                          <a:pt x="252" y="19"/>
                          <a:pt x="220" y="23"/>
                        </a:cubicBezTo>
                        <a:cubicBezTo>
                          <a:pt x="143" y="31"/>
                          <a:pt x="82" y="88"/>
                          <a:pt x="70" y="164"/>
                        </a:cubicBezTo>
                        <a:cubicBezTo>
                          <a:pt x="63" y="209"/>
                          <a:pt x="72" y="251"/>
                          <a:pt x="98" y="289"/>
                        </a:cubicBezTo>
                        <a:cubicBezTo>
                          <a:pt x="106" y="301"/>
                          <a:pt x="107" y="306"/>
                          <a:pt x="100" y="311"/>
                        </a:cubicBezTo>
                        <a:cubicBezTo>
                          <a:pt x="94" y="316"/>
                          <a:pt x="89" y="313"/>
                          <a:pt x="81" y="302"/>
                        </a:cubicBezTo>
                        <a:cubicBezTo>
                          <a:pt x="0" y="187"/>
                          <a:pt x="67" y="27"/>
                          <a:pt x="206" y="3"/>
                        </a:cubicBezTo>
                        <a:cubicBezTo>
                          <a:pt x="216" y="1"/>
                          <a:pt x="227" y="1"/>
                          <a:pt x="23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id="{36D4D3C2-8808-9813-0272-695B28D703D8}"/>
                    </a:ext>
                  </a:extLst>
                </p:cNvPr>
                <p:cNvGrpSpPr/>
                <p:nvPr/>
              </p:nvGrpSpPr>
              <p:grpSpPr>
                <a:xfrm>
                  <a:off x="6678168" y="4436395"/>
                  <a:ext cx="229288" cy="224704"/>
                  <a:chOff x="6678168" y="4436395"/>
                  <a:chExt cx="229288" cy="224704"/>
                </a:xfrm>
                <a:grpFill/>
              </p:grpSpPr>
              <p:sp>
                <p:nvSpPr>
                  <p:cNvPr id="55" name="Freeform 25">
                    <a:extLst>
                      <a:ext uri="{FF2B5EF4-FFF2-40B4-BE49-F238E27FC236}">
                        <a16:creationId xmlns:a16="http://schemas.microsoft.com/office/drawing/2014/main" id="{B5A459BB-399F-8613-C434-A00F800D841D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678168" y="4456466"/>
                    <a:ext cx="213086" cy="204633"/>
                  </a:xfrm>
                  <a:custGeom>
                    <a:avLst/>
                    <a:gdLst>
                      <a:gd name="T0" fmla="*/ 43 w 254"/>
                      <a:gd name="T1" fmla="*/ 218 h 244"/>
                      <a:gd name="T2" fmla="*/ 54 w 254"/>
                      <a:gd name="T3" fmla="*/ 162 h 244"/>
                      <a:gd name="T4" fmla="*/ 50 w 254"/>
                      <a:gd name="T5" fmla="*/ 148 h 244"/>
                      <a:gd name="T6" fmla="*/ 11 w 254"/>
                      <a:gd name="T7" fmla="*/ 113 h 244"/>
                      <a:gd name="T8" fmla="*/ 3 w 254"/>
                      <a:gd name="T9" fmla="*/ 90 h 244"/>
                      <a:gd name="T10" fmla="*/ 24 w 254"/>
                      <a:gd name="T11" fmla="*/ 76 h 244"/>
                      <a:gd name="T12" fmla="*/ 76 w 254"/>
                      <a:gd name="T13" fmla="*/ 70 h 244"/>
                      <a:gd name="T14" fmla="*/ 85 w 254"/>
                      <a:gd name="T15" fmla="*/ 63 h 244"/>
                      <a:gd name="T16" fmla="*/ 107 w 254"/>
                      <a:gd name="T17" fmla="*/ 16 h 244"/>
                      <a:gd name="T18" fmla="*/ 127 w 254"/>
                      <a:gd name="T19" fmla="*/ 0 h 244"/>
                      <a:gd name="T20" fmla="*/ 147 w 254"/>
                      <a:gd name="T21" fmla="*/ 16 h 244"/>
                      <a:gd name="T22" fmla="*/ 168 w 254"/>
                      <a:gd name="T23" fmla="*/ 62 h 244"/>
                      <a:gd name="T24" fmla="*/ 180 w 254"/>
                      <a:gd name="T25" fmla="*/ 70 h 244"/>
                      <a:gd name="T26" fmla="*/ 232 w 254"/>
                      <a:gd name="T27" fmla="*/ 76 h 244"/>
                      <a:gd name="T28" fmla="*/ 251 w 254"/>
                      <a:gd name="T29" fmla="*/ 90 h 244"/>
                      <a:gd name="T30" fmla="*/ 244 w 254"/>
                      <a:gd name="T31" fmla="*/ 111 h 244"/>
                      <a:gd name="T32" fmla="*/ 204 w 254"/>
                      <a:gd name="T33" fmla="*/ 148 h 244"/>
                      <a:gd name="T34" fmla="*/ 200 w 254"/>
                      <a:gd name="T35" fmla="*/ 161 h 244"/>
                      <a:gd name="T36" fmla="*/ 210 w 254"/>
                      <a:gd name="T37" fmla="*/ 213 h 244"/>
                      <a:gd name="T38" fmla="*/ 203 w 254"/>
                      <a:gd name="T39" fmla="*/ 236 h 244"/>
                      <a:gd name="T40" fmla="*/ 181 w 254"/>
                      <a:gd name="T41" fmla="*/ 235 h 244"/>
                      <a:gd name="T42" fmla="*/ 135 w 254"/>
                      <a:gd name="T43" fmla="*/ 210 h 244"/>
                      <a:gd name="T44" fmla="*/ 119 w 254"/>
                      <a:gd name="T45" fmla="*/ 210 h 244"/>
                      <a:gd name="T46" fmla="*/ 72 w 254"/>
                      <a:gd name="T47" fmla="*/ 236 h 244"/>
                      <a:gd name="T48" fmla="*/ 43 w 254"/>
                      <a:gd name="T49" fmla="*/ 218 h 244"/>
                      <a:gd name="T50" fmla="*/ 127 w 254"/>
                      <a:gd name="T51" fmla="*/ 24 h 244"/>
                      <a:gd name="T52" fmla="*/ 102 w 254"/>
                      <a:gd name="T53" fmla="*/ 78 h 244"/>
                      <a:gd name="T54" fmla="*/ 84 w 254"/>
                      <a:gd name="T55" fmla="*/ 90 h 244"/>
                      <a:gd name="T56" fmla="*/ 26 w 254"/>
                      <a:gd name="T57" fmla="*/ 97 h 244"/>
                      <a:gd name="T58" fmla="*/ 69 w 254"/>
                      <a:gd name="T59" fmla="*/ 137 h 244"/>
                      <a:gd name="T60" fmla="*/ 76 w 254"/>
                      <a:gd name="T61" fmla="*/ 159 h 244"/>
                      <a:gd name="T62" fmla="*/ 65 w 254"/>
                      <a:gd name="T63" fmla="*/ 216 h 244"/>
                      <a:gd name="T64" fmla="*/ 94 w 254"/>
                      <a:gd name="T65" fmla="*/ 199 h 244"/>
                      <a:gd name="T66" fmla="*/ 161 w 254"/>
                      <a:gd name="T67" fmla="*/ 200 h 244"/>
                      <a:gd name="T68" fmla="*/ 189 w 254"/>
                      <a:gd name="T69" fmla="*/ 216 h 244"/>
                      <a:gd name="T70" fmla="*/ 182 w 254"/>
                      <a:gd name="T71" fmla="*/ 180 h 244"/>
                      <a:gd name="T72" fmla="*/ 201 w 254"/>
                      <a:gd name="T73" fmla="*/ 123 h 244"/>
                      <a:gd name="T74" fmla="*/ 228 w 254"/>
                      <a:gd name="T75" fmla="*/ 97 h 244"/>
                      <a:gd name="T76" fmla="*/ 170 w 254"/>
                      <a:gd name="T77" fmla="*/ 91 h 244"/>
                      <a:gd name="T78" fmla="*/ 151 w 254"/>
                      <a:gd name="T79" fmla="*/ 77 h 244"/>
                      <a:gd name="T80" fmla="*/ 127 w 254"/>
                      <a:gd name="T81" fmla="*/ 24 h 2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254" h="244">
                        <a:moveTo>
                          <a:pt x="43" y="218"/>
                        </a:moveTo>
                        <a:cubicBezTo>
                          <a:pt x="46" y="200"/>
                          <a:pt x="50" y="181"/>
                          <a:pt x="54" y="162"/>
                        </a:cubicBezTo>
                        <a:cubicBezTo>
                          <a:pt x="55" y="156"/>
                          <a:pt x="54" y="152"/>
                          <a:pt x="50" y="148"/>
                        </a:cubicBezTo>
                        <a:cubicBezTo>
                          <a:pt x="37" y="137"/>
                          <a:pt x="24" y="125"/>
                          <a:pt x="11" y="113"/>
                        </a:cubicBezTo>
                        <a:cubicBezTo>
                          <a:pt x="4" y="107"/>
                          <a:pt x="0" y="100"/>
                          <a:pt x="3" y="90"/>
                        </a:cubicBezTo>
                        <a:cubicBezTo>
                          <a:pt x="6" y="80"/>
                          <a:pt x="14" y="77"/>
                          <a:pt x="24" y="76"/>
                        </a:cubicBezTo>
                        <a:cubicBezTo>
                          <a:pt x="41" y="74"/>
                          <a:pt x="58" y="72"/>
                          <a:pt x="76" y="70"/>
                        </a:cubicBezTo>
                        <a:cubicBezTo>
                          <a:pt x="79" y="69"/>
                          <a:pt x="83" y="66"/>
                          <a:pt x="85" y="63"/>
                        </a:cubicBezTo>
                        <a:cubicBezTo>
                          <a:pt x="93" y="48"/>
                          <a:pt x="100" y="32"/>
                          <a:pt x="107" y="16"/>
                        </a:cubicBezTo>
                        <a:cubicBezTo>
                          <a:pt x="111" y="7"/>
                          <a:pt x="116" y="0"/>
                          <a:pt x="127" y="0"/>
                        </a:cubicBezTo>
                        <a:cubicBezTo>
                          <a:pt x="137" y="0"/>
                          <a:pt x="143" y="7"/>
                          <a:pt x="147" y="16"/>
                        </a:cubicBezTo>
                        <a:cubicBezTo>
                          <a:pt x="154" y="31"/>
                          <a:pt x="161" y="46"/>
                          <a:pt x="168" y="62"/>
                        </a:cubicBezTo>
                        <a:cubicBezTo>
                          <a:pt x="170" y="67"/>
                          <a:pt x="173" y="70"/>
                          <a:pt x="180" y="70"/>
                        </a:cubicBezTo>
                        <a:cubicBezTo>
                          <a:pt x="197" y="72"/>
                          <a:pt x="215" y="74"/>
                          <a:pt x="232" y="76"/>
                        </a:cubicBezTo>
                        <a:cubicBezTo>
                          <a:pt x="241" y="77"/>
                          <a:pt x="247" y="81"/>
                          <a:pt x="251" y="90"/>
                        </a:cubicBezTo>
                        <a:cubicBezTo>
                          <a:pt x="254" y="98"/>
                          <a:pt x="250" y="105"/>
                          <a:pt x="244" y="111"/>
                        </a:cubicBezTo>
                        <a:cubicBezTo>
                          <a:pt x="231" y="124"/>
                          <a:pt x="218" y="136"/>
                          <a:pt x="204" y="148"/>
                        </a:cubicBezTo>
                        <a:cubicBezTo>
                          <a:pt x="200" y="152"/>
                          <a:pt x="199" y="156"/>
                          <a:pt x="200" y="161"/>
                        </a:cubicBezTo>
                        <a:cubicBezTo>
                          <a:pt x="204" y="179"/>
                          <a:pt x="207" y="196"/>
                          <a:pt x="210" y="213"/>
                        </a:cubicBezTo>
                        <a:cubicBezTo>
                          <a:pt x="212" y="222"/>
                          <a:pt x="211" y="230"/>
                          <a:pt x="203" y="236"/>
                        </a:cubicBezTo>
                        <a:cubicBezTo>
                          <a:pt x="196" y="241"/>
                          <a:pt x="188" y="240"/>
                          <a:pt x="181" y="235"/>
                        </a:cubicBezTo>
                        <a:cubicBezTo>
                          <a:pt x="165" y="227"/>
                          <a:pt x="150" y="219"/>
                          <a:pt x="135" y="210"/>
                        </a:cubicBezTo>
                        <a:cubicBezTo>
                          <a:pt x="129" y="207"/>
                          <a:pt x="125" y="206"/>
                          <a:pt x="119" y="210"/>
                        </a:cubicBezTo>
                        <a:cubicBezTo>
                          <a:pt x="104" y="219"/>
                          <a:pt x="88" y="228"/>
                          <a:pt x="72" y="236"/>
                        </a:cubicBezTo>
                        <a:cubicBezTo>
                          <a:pt x="57" y="244"/>
                          <a:pt x="43" y="235"/>
                          <a:pt x="43" y="218"/>
                        </a:cubicBezTo>
                        <a:close/>
                        <a:moveTo>
                          <a:pt x="127" y="24"/>
                        </a:moveTo>
                        <a:cubicBezTo>
                          <a:pt x="118" y="44"/>
                          <a:pt x="110" y="61"/>
                          <a:pt x="102" y="78"/>
                        </a:cubicBezTo>
                        <a:cubicBezTo>
                          <a:pt x="99" y="86"/>
                          <a:pt x="93" y="90"/>
                          <a:pt x="84" y="90"/>
                        </a:cubicBezTo>
                        <a:cubicBezTo>
                          <a:pt x="66" y="92"/>
                          <a:pt x="47" y="95"/>
                          <a:pt x="26" y="97"/>
                        </a:cubicBezTo>
                        <a:cubicBezTo>
                          <a:pt x="42" y="112"/>
                          <a:pt x="55" y="125"/>
                          <a:pt x="69" y="137"/>
                        </a:cubicBezTo>
                        <a:cubicBezTo>
                          <a:pt x="76" y="144"/>
                          <a:pt x="78" y="150"/>
                          <a:pt x="76" y="159"/>
                        </a:cubicBezTo>
                        <a:cubicBezTo>
                          <a:pt x="72" y="178"/>
                          <a:pt x="69" y="196"/>
                          <a:pt x="65" y="216"/>
                        </a:cubicBezTo>
                        <a:cubicBezTo>
                          <a:pt x="75" y="210"/>
                          <a:pt x="86" y="206"/>
                          <a:pt x="94" y="199"/>
                        </a:cubicBezTo>
                        <a:cubicBezTo>
                          <a:pt x="116" y="181"/>
                          <a:pt x="138" y="182"/>
                          <a:pt x="161" y="200"/>
                        </a:cubicBezTo>
                        <a:cubicBezTo>
                          <a:pt x="169" y="206"/>
                          <a:pt x="179" y="210"/>
                          <a:pt x="189" y="216"/>
                        </a:cubicBezTo>
                        <a:cubicBezTo>
                          <a:pt x="187" y="203"/>
                          <a:pt x="184" y="191"/>
                          <a:pt x="182" y="180"/>
                        </a:cubicBezTo>
                        <a:cubicBezTo>
                          <a:pt x="174" y="138"/>
                          <a:pt x="171" y="152"/>
                          <a:pt x="201" y="123"/>
                        </a:cubicBezTo>
                        <a:cubicBezTo>
                          <a:pt x="209" y="115"/>
                          <a:pt x="218" y="107"/>
                          <a:pt x="228" y="97"/>
                        </a:cubicBezTo>
                        <a:cubicBezTo>
                          <a:pt x="207" y="95"/>
                          <a:pt x="188" y="92"/>
                          <a:pt x="170" y="91"/>
                        </a:cubicBezTo>
                        <a:cubicBezTo>
                          <a:pt x="160" y="90"/>
                          <a:pt x="155" y="86"/>
                          <a:pt x="151" y="77"/>
                        </a:cubicBezTo>
                        <a:cubicBezTo>
                          <a:pt x="144" y="60"/>
                          <a:pt x="136" y="43"/>
                          <a:pt x="127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56" name="Freeform 28">
                    <a:extLst>
                      <a:ext uri="{FF2B5EF4-FFF2-40B4-BE49-F238E27FC236}">
                        <a16:creationId xmlns:a16="http://schemas.microsoft.com/office/drawing/2014/main" id="{181F14D8-0E25-8EDE-F339-F89EDA9071B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72940" y="4436395"/>
                    <a:ext cx="34516" cy="34164"/>
                  </a:xfrm>
                  <a:custGeom>
                    <a:avLst/>
                    <a:gdLst>
                      <a:gd name="T0" fmla="*/ 40 w 41"/>
                      <a:gd name="T1" fmla="*/ 27 h 41"/>
                      <a:gd name="T2" fmla="*/ 25 w 41"/>
                      <a:gd name="T3" fmla="*/ 36 h 41"/>
                      <a:gd name="T4" fmla="*/ 5 w 41"/>
                      <a:gd name="T5" fmla="*/ 15 h 41"/>
                      <a:gd name="T6" fmla="*/ 14 w 41"/>
                      <a:gd name="T7" fmla="*/ 1 h 41"/>
                      <a:gd name="T8" fmla="*/ 40 w 41"/>
                      <a:gd name="T9" fmla="*/ 27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" h="41">
                        <a:moveTo>
                          <a:pt x="40" y="27"/>
                        </a:moveTo>
                        <a:cubicBezTo>
                          <a:pt x="41" y="35"/>
                          <a:pt x="32" y="41"/>
                          <a:pt x="25" y="36"/>
                        </a:cubicBezTo>
                        <a:cubicBezTo>
                          <a:pt x="18" y="30"/>
                          <a:pt x="11" y="23"/>
                          <a:pt x="5" y="15"/>
                        </a:cubicBezTo>
                        <a:cubicBezTo>
                          <a:pt x="0" y="9"/>
                          <a:pt x="7" y="0"/>
                          <a:pt x="14" y="1"/>
                        </a:cubicBezTo>
                        <a:cubicBezTo>
                          <a:pt x="20" y="1"/>
                          <a:pt x="40" y="20"/>
                          <a:pt x="40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</p:grpSp>
          </p:grp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A8C9DB9B-5022-6583-A815-6EEC427E5A60}"/>
                </a:ext>
              </a:extLst>
            </p:cNvPr>
            <p:cNvGrpSpPr/>
            <p:nvPr/>
          </p:nvGrpSpPr>
          <p:grpSpPr>
            <a:xfrm>
              <a:off x="5449125" y="1790106"/>
              <a:ext cx="1948575" cy="1269886"/>
              <a:chOff x="718649" y="3155465"/>
              <a:chExt cx="1948575" cy="1269886"/>
            </a:xfrm>
          </p:grpSpPr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4C289215-99CD-3898-E3C5-35A233463A15}"/>
                  </a:ext>
                </a:extLst>
              </p:cNvPr>
              <p:cNvSpPr/>
              <p:nvPr/>
            </p:nvSpPr>
            <p:spPr>
              <a:xfrm>
                <a:off x="718649" y="3155465"/>
                <a:ext cx="19485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75000"/>
                      </a:schemeClr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第三季度</a:t>
                </a:r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84CD9819-3FF4-7FCC-0ABE-C262D62C795B}"/>
                  </a:ext>
                </a:extLst>
              </p:cNvPr>
              <p:cNvSpPr/>
              <p:nvPr/>
            </p:nvSpPr>
            <p:spPr>
              <a:xfrm>
                <a:off x="718650" y="3828264"/>
                <a:ext cx="1948574" cy="5970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en-US" altLang="zh-CN" sz="1400" dirty="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9FD845C2-65F4-180F-DAE3-B4277D7AF6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9476" y="4189324"/>
                <a:ext cx="180000" cy="0"/>
              </a:xfrm>
              <a:prstGeom prst="line">
                <a:avLst/>
              </a:prstGeom>
              <a:ln w="1587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19606E-EF05-7194-C521-14531CF1232C}"/>
              </a:ext>
            </a:extLst>
          </p:cNvPr>
          <p:cNvGrpSpPr/>
          <p:nvPr/>
        </p:nvGrpSpPr>
        <p:grpSpPr>
          <a:xfrm>
            <a:off x="8334564" y="1481897"/>
            <a:ext cx="1948575" cy="2444193"/>
            <a:chOff x="8334564" y="1481897"/>
            <a:chExt cx="1948575" cy="2444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94FC8D4-D7DD-C16B-4C7F-7B6EF8B39AED}"/>
                </a:ext>
              </a:extLst>
            </p:cNvPr>
            <p:cNvGrpSpPr/>
            <p:nvPr/>
          </p:nvGrpSpPr>
          <p:grpSpPr>
            <a:xfrm>
              <a:off x="8827286" y="2962960"/>
              <a:ext cx="963130" cy="963130"/>
              <a:chOff x="8922417" y="2981651"/>
              <a:chExt cx="963130" cy="963130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EB87F3B-E0CD-C305-4716-B6714B614937}"/>
                  </a:ext>
                </a:extLst>
              </p:cNvPr>
              <p:cNvSpPr/>
              <p:nvPr/>
            </p:nvSpPr>
            <p:spPr>
              <a:xfrm>
                <a:off x="8922417" y="2981651"/>
                <a:ext cx="963130" cy="963130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  <a:effectLst>
                <a:outerShdw blurRad="444500" sx="102000" sy="102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17478DFD-15B4-11A8-85F9-4AEA4AC27B01}"/>
                  </a:ext>
                </a:extLst>
              </p:cNvPr>
              <p:cNvGrpSpPr/>
              <p:nvPr/>
            </p:nvGrpSpPr>
            <p:grpSpPr>
              <a:xfrm>
                <a:off x="9112301" y="3179423"/>
                <a:ext cx="583362" cy="567586"/>
                <a:chOff x="9242821" y="3749991"/>
                <a:chExt cx="583362" cy="567586"/>
              </a:xfrm>
              <a:gradFill flip="none" rotWithShape="1">
                <a:gsLst>
                  <a:gs pos="0">
                    <a:srgbClr val="FFCE36"/>
                  </a:gs>
                  <a:gs pos="100000">
                    <a:srgbClr val="FFE490"/>
                  </a:gs>
                </a:gsLst>
                <a:lin ang="2700000" scaled="1"/>
                <a:tileRect/>
              </a:gradFill>
            </p:grpSpPr>
            <p:sp>
              <p:nvSpPr>
                <p:cNvPr id="69" name="Freeform 36">
                  <a:extLst>
                    <a:ext uri="{FF2B5EF4-FFF2-40B4-BE49-F238E27FC236}">
                      <a16:creationId xmlns:a16="http://schemas.microsoft.com/office/drawing/2014/main" id="{9E4172B6-E732-B677-2CA9-33C8BEC2F0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471935" y="3801265"/>
                  <a:ext cx="95374" cy="85335"/>
                </a:xfrm>
                <a:custGeom>
                  <a:avLst/>
                  <a:gdLst>
                    <a:gd name="T0" fmla="*/ 96 w 112"/>
                    <a:gd name="T1" fmla="*/ 0 h 100"/>
                    <a:gd name="T2" fmla="*/ 112 w 112"/>
                    <a:gd name="T3" fmla="*/ 15 h 100"/>
                    <a:gd name="T4" fmla="*/ 27 w 112"/>
                    <a:gd name="T5" fmla="*/ 100 h 100"/>
                    <a:gd name="T6" fmla="*/ 0 w 112"/>
                    <a:gd name="T7" fmla="*/ 70 h 100"/>
                    <a:gd name="T8" fmla="*/ 15 w 112"/>
                    <a:gd name="T9" fmla="*/ 58 h 100"/>
                    <a:gd name="T10" fmla="*/ 27 w 112"/>
                    <a:gd name="T11" fmla="*/ 69 h 100"/>
                    <a:gd name="T12" fmla="*/ 96 w 112"/>
                    <a:gd name="T13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00">
                      <a:moveTo>
                        <a:pt x="96" y="0"/>
                      </a:moveTo>
                      <a:cubicBezTo>
                        <a:pt x="103" y="7"/>
                        <a:pt x="108" y="11"/>
                        <a:pt x="112" y="15"/>
                      </a:cubicBezTo>
                      <a:cubicBezTo>
                        <a:pt x="84" y="43"/>
                        <a:pt x="56" y="71"/>
                        <a:pt x="27" y="100"/>
                      </a:cubicBezTo>
                      <a:cubicBezTo>
                        <a:pt x="19" y="91"/>
                        <a:pt x="10" y="81"/>
                        <a:pt x="0" y="70"/>
                      </a:cubicBezTo>
                      <a:cubicBezTo>
                        <a:pt x="4" y="67"/>
                        <a:pt x="9" y="63"/>
                        <a:pt x="15" y="58"/>
                      </a:cubicBezTo>
                      <a:cubicBezTo>
                        <a:pt x="18" y="61"/>
                        <a:pt x="23" y="65"/>
                        <a:pt x="27" y="69"/>
                      </a:cubicBezTo>
                      <a:cubicBezTo>
                        <a:pt x="50" y="46"/>
                        <a:pt x="73" y="23"/>
                        <a:pt x="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7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70" name="组合 69">
                  <a:extLst>
                    <a:ext uri="{FF2B5EF4-FFF2-40B4-BE49-F238E27FC236}">
                      <a16:creationId xmlns:a16="http://schemas.microsoft.com/office/drawing/2014/main" id="{3F4159DA-ECC6-B4F4-C029-E0F287BAE6FC}"/>
                    </a:ext>
                  </a:extLst>
                </p:cNvPr>
                <p:cNvGrpSpPr/>
                <p:nvPr/>
              </p:nvGrpSpPr>
              <p:grpSpPr>
                <a:xfrm>
                  <a:off x="9242821" y="3749991"/>
                  <a:ext cx="583362" cy="567586"/>
                  <a:chOff x="9242821" y="3749991"/>
                  <a:chExt cx="583362" cy="567586"/>
                </a:xfrm>
                <a:grpFill/>
              </p:grpSpPr>
              <p:sp>
                <p:nvSpPr>
                  <p:cNvPr id="77" name="Freeform 32">
                    <a:extLst>
                      <a:ext uri="{FF2B5EF4-FFF2-40B4-BE49-F238E27FC236}">
                        <a16:creationId xmlns:a16="http://schemas.microsoft.com/office/drawing/2014/main" id="{B5924F5D-8353-D998-392A-D131ECE077A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9427475" y="3749991"/>
                    <a:ext cx="216923" cy="567586"/>
                  </a:xfrm>
                  <a:custGeom>
                    <a:avLst/>
                    <a:gdLst>
                      <a:gd name="T0" fmla="*/ 57 w 254"/>
                      <a:gd name="T1" fmla="*/ 578 h 665"/>
                      <a:gd name="T2" fmla="*/ 23 w 254"/>
                      <a:gd name="T3" fmla="*/ 506 h 665"/>
                      <a:gd name="T4" fmla="*/ 14 w 254"/>
                      <a:gd name="T5" fmla="*/ 415 h 665"/>
                      <a:gd name="T6" fmla="*/ 62 w 254"/>
                      <a:gd name="T7" fmla="*/ 348 h 665"/>
                      <a:gd name="T8" fmla="*/ 83 w 254"/>
                      <a:gd name="T9" fmla="*/ 291 h 665"/>
                      <a:gd name="T10" fmla="*/ 103 w 254"/>
                      <a:gd name="T11" fmla="*/ 265 h 665"/>
                      <a:gd name="T12" fmla="*/ 20 w 254"/>
                      <a:gd name="T13" fmla="*/ 171 h 665"/>
                      <a:gd name="T14" fmla="*/ 116 w 254"/>
                      <a:gd name="T15" fmla="*/ 2 h 665"/>
                      <a:gd name="T16" fmla="*/ 125 w 254"/>
                      <a:gd name="T17" fmla="*/ 223 h 665"/>
                      <a:gd name="T18" fmla="*/ 131 w 254"/>
                      <a:gd name="T19" fmla="*/ 282 h 665"/>
                      <a:gd name="T20" fmla="*/ 164 w 254"/>
                      <a:gd name="T21" fmla="*/ 337 h 665"/>
                      <a:gd name="T22" fmla="*/ 235 w 254"/>
                      <a:gd name="T23" fmla="*/ 482 h 665"/>
                      <a:gd name="T24" fmla="*/ 206 w 254"/>
                      <a:gd name="T25" fmla="*/ 556 h 665"/>
                      <a:gd name="T26" fmla="*/ 223 w 254"/>
                      <a:gd name="T27" fmla="*/ 577 h 665"/>
                      <a:gd name="T28" fmla="*/ 202 w 254"/>
                      <a:gd name="T29" fmla="*/ 665 h 665"/>
                      <a:gd name="T30" fmla="*/ 59 w 254"/>
                      <a:gd name="T31" fmla="*/ 600 h 665"/>
                      <a:gd name="T32" fmla="*/ 135 w 254"/>
                      <a:gd name="T33" fmla="*/ 621 h 665"/>
                      <a:gd name="T34" fmla="*/ 59 w 254"/>
                      <a:gd name="T35" fmla="*/ 644 h 665"/>
                      <a:gd name="T36" fmla="*/ 37 w 254"/>
                      <a:gd name="T37" fmla="*/ 665 h 665"/>
                      <a:gd name="T38" fmla="*/ 179 w 254"/>
                      <a:gd name="T39" fmla="*/ 577 h 665"/>
                      <a:gd name="T40" fmla="*/ 191 w 254"/>
                      <a:gd name="T41" fmla="*/ 539 h 665"/>
                      <a:gd name="T42" fmla="*/ 202 w 254"/>
                      <a:gd name="T43" fmla="*/ 503 h 665"/>
                      <a:gd name="T44" fmla="*/ 143 w 254"/>
                      <a:gd name="T45" fmla="*/ 435 h 665"/>
                      <a:gd name="T46" fmla="*/ 136 w 254"/>
                      <a:gd name="T47" fmla="*/ 327 h 665"/>
                      <a:gd name="T48" fmla="*/ 91 w 254"/>
                      <a:gd name="T49" fmla="*/ 326 h 665"/>
                      <a:gd name="T50" fmla="*/ 82 w 254"/>
                      <a:gd name="T51" fmla="*/ 436 h 665"/>
                      <a:gd name="T52" fmla="*/ 49 w 254"/>
                      <a:gd name="T53" fmla="*/ 436 h 665"/>
                      <a:gd name="T54" fmla="*/ 58 w 254"/>
                      <a:gd name="T55" fmla="*/ 383 h 665"/>
                      <a:gd name="T56" fmla="*/ 65 w 254"/>
                      <a:gd name="T57" fmla="*/ 530 h 665"/>
                      <a:gd name="T58" fmla="*/ 82 w 254"/>
                      <a:gd name="T59" fmla="*/ 577 h 665"/>
                      <a:gd name="T60" fmla="*/ 202 w 254"/>
                      <a:gd name="T61" fmla="*/ 113 h 665"/>
                      <a:gd name="T62" fmla="*/ 25 w 254"/>
                      <a:gd name="T63" fmla="*/ 113 h 665"/>
                      <a:gd name="T64" fmla="*/ 202 w 254"/>
                      <a:gd name="T65" fmla="*/ 113 h 665"/>
                      <a:gd name="T66" fmla="*/ 164 w 254"/>
                      <a:gd name="T67" fmla="*/ 424 h 665"/>
                      <a:gd name="T68" fmla="*/ 205 w 254"/>
                      <a:gd name="T69" fmla="*/ 423 h 665"/>
                      <a:gd name="T70" fmla="*/ 212 w 254"/>
                      <a:gd name="T71" fmla="*/ 473 h 665"/>
                      <a:gd name="T72" fmla="*/ 197 w 254"/>
                      <a:gd name="T73" fmla="*/ 457 h 665"/>
                      <a:gd name="T74" fmla="*/ 158 w 254"/>
                      <a:gd name="T75" fmla="*/ 400 h 665"/>
                      <a:gd name="T76" fmla="*/ 158 w 254"/>
                      <a:gd name="T77" fmla="*/ 367 h 6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54" h="665">
                        <a:moveTo>
                          <a:pt x="37" y="578"/>
                        </a:moveTo>
                        <a:cubicBezTo>
                          <a:pt x="44" y="578"/>
                          <a:pt x="51" y="578"/>
                          <a:pt x="57" y="578"/>
                        </a:cubicBezTo>
                        <a:cubicBezTo>
                          <a:pt x="59" y="567"/>
                          <a:pt x="59" y="559"/>
                          <a:pt x="53" y="550"/>
                        </a:cubicBezTo>
                        <a:cubicBezTo>
                          <a:pt x="42" y="536"/>
                          <a:pt x="32" y="521"/>
                          <a:pt x="23" y="506"/>
                        </a:cubicBezTo>
                        <a:cubicBezTo>
                          <a:pt x="18" y="498"/>
                          <a:pt x="15" y="487"/>
                          <a:pt x="14" y="477"/>
                        </a:cubicBezTo>
                        <a:cubicBezTo>
                          <a:pt x="13" y="457"/>
                          <a:pt x="14" y="436"/>
                          <a:pt x="14" y="415"/>
                        </a:cubicBezTo>
                        <a:cubicBezTo>
                          <a:pt x="13" y="402"/>
                          <a:pt x="18" y="391"/>
                          <a:pt x="28" y="382"/>
                        </a:cubicBezTo>
                        <a:cubicBezTo>
                          <a:pt x="40" y="371"/>
                          <a:pt x="50" y="359"/>
                          <a:pt x="62" y="348"/>
                        </a:cubicBezTo>
                        <a:cubicBezTo>
                          <a:pt x="68" y="343"/>
                          <a:pt x="70" y="338"/>
                          <a:pt x="69" y="331"/>
                        </a:cubicBezTo>
                        <a:cubicBezTo>
                          <a:pt x="68" y="315"/>
                          <a:pt x="71" y="301"/>
                          <a:pt x="83" y="291"/>
                        </a:cubicBezTo>
                        <a:cubicBezTo>
                          <a:pt x="86" y="288"/>
                          <a:pt x="88" y="286"/>
                          <a:pt x="91" y="285"/>
                        </a:cubicBezTo>
                        <a:cubicBezTo>
                          <a:pt x="102" y="282"/>
                          <a:pt x="103" y="275"/>
                          <a:pt x="103" y="265"/>
                        </a:cubicBezTo>
                        <a:cubicBezTo>
                          <a:pt x="102" y="251"/>
                          <a:pt x="102" y="237"/>
                          <a:pt x="102" y="223"/>
                        </a:cubicBezTo>
                        <a:cubicBezTo>
                          <a:pt x="67" y="218"/>
                          <a:pt x="38" y="201"/>
                          <a:pt x="20" y="171"/>
                        </a:cubicBezTo>
                        <a:cubicBezTo>
                          <a:pt x="4" y="146"/>
                          <a:pt x="0" y="119"/>
                          <a:pt x="5" y="91"/>
                        </a:cubicBezTo>
                        <a:cubicBezTo>
                          <a:pt x="14" y="39"/>
                          <a:pt x="63" y="0"/>
                          <a:pt x="116" y="2"/>
                        </a:cubicBezTo>
                        <a:cubicBezTo>
                          <a:pt x="170" y="4"/>
                          <a:pt x="216" y="47"/>
                          <a:pt x="223" y="100"/>
                        </a:cubicBezTo>
                        <a:cubicBezTo>
                          <a:pt x="229" y="149"/>
                          <a:pt x="198" y="211"/>
                          <a:pt x="125" y="223"/>
                        </a:cubicBezTo>
                        <a:cubicBezTo>
                          <a:pt x="125" y="241"/>
                          <a:pt x="124" y="259"/>
                          <a:pt x="125" y="277"/>
                        </a:cubicBezTo>
                        <a:cubicBezTo>
                          <a:pt x="125" y="279"/>
                          <a:pt x="128" y="281"/>
                          <a:pt x="131" y="282"/>
                        </a:cubicBezTo>
                        <a:cubicBezTo>
                          <a:pt x="147" y="290"/>
                          <a:pt x="156" y="303"/>
                          <a:pt x="158" y="321"/>
                        </a:cubicBezTo>
                        <a:cubicBezTo>
                          <a:pt x="159" y="326"/>
                          <a:pt x="161" y="333"/>
                          <a:pt x="164" y="337"/>
                        </a:cubicBezTo>
                        <a:cubicBezTo>
                          <a:pt x="188" y="368"/>
                          <a:pt x="213" y="398"/>
                          <a:pt x="238" y="429"/>
                        </a:cubicBezTo>
                        <a:cubicBezTo>
                          <a:pt x="254" y="449"/>
                          <a:pt x="254" y="465"/>
                          <a:pt x="235" y="482"/>
                        </a:cubicBezTo>
                        <a:cubicBezTo>
                          <a:pt x="227" y="490"/>
                          <a:pt x="222" y="498"/>
                          <a:pt x="224" y="509"/>
                        </a:cubicBezTo>
                        <a:cubicBezTo>
                          <a:pt x="226" y="528"/>
                          <a:pt x="221" y="543"/>
                          <a:pt x="206" y="556"/>
                        </a:cubicBezTo>
                        <a:cubicBezTo>
                          <a:pt x="202" y="560"/>
                          <a:pt x="202" y="569"/>
                          <a:pt x="200" y="577"/>
                        </a:cubicBezTo>
                        <a:cubicBezTo>
                          <a:pt x="209" y="577"/>
                          <a:pt x="216" y="577"/>
                          <a:pt x="223" y="577"/>
                        </a:cubicBezTo>
                        <a:cubicBezTo>
                          <a:pt x="223" y="607"/>
                          <a:pt x="223" y="636"/>
                          <a:pt x="223" y="665"/>
                        </a:cubicBezTo>
                        <a:cubicBezTo>
                          <a:pt x="217" y="665"/>
                          <a:pt x="210" y="665"/>
                          <a:pt x="202" y="665"/>
                        </a:cubicBezTo>
                        <a:cubicBezTo>
                          <a:pt x="202" y="644"/>
                          <a:pt x="202" y="622"/>
                          <a:pt x="202" y="600"/>
                        </a:cubicBezTo>
                        <a:cubicBezTo>
                          <a:pt x="154" y="600"/>
                          <a:pt x="107" y="600"/>
                          <a:pt x="59" y="600"/>
                        </a:cubicBezTo>
                        <a:cubicBezTo>
                          <a:pt x="59" y="607"/>
                          <a:pt x="59" y="614"/>
                          <a:pt x="59" y="621"/>
                        </a:cubicBezTo>
                        <a:cubicBezTo>
                          <a:pt x="84" y="621"/>
                          <a:pt x="109" y="621"/>
                          <a:pt x="135" y="621"/>
                        </a:cubicBezTo>
                        <a:cubicBezTo>
                          <a:pt x="135" y="629"/>
                          <a:pt x="135" y="636"/>
                          <a:pt x="135" y="644"/>
                        </a:cubicBezTo>
                        <a:cubicBezTo>
                          <a:pt x="110" y="644"/>
                          <a:pt x="85" y="644"/>
                          <a:pt x="59" y="644"/>
                        </a:cubicBezTo>
                        <a:cubicBezTo>
                          <a:pt x="59" y="651"/>
                          <a:pt x="59" y="658"/>
                          <a:pt x="59" y="665"/>
                        </a:cubicBezTo>
                        <a:cubicBezTo>
                          <a:pt x="51" y="665"/>
                          <a:pt x="44" y="665"/>
                          <a:pt x="37" y="665"/>
                        </a:cubicBezTo>
                        <a:cubicBezTo>
                          <a:pt x="37" y="636"/>
                          <a:pt x="37" y="608"/>
                          <a:pt x="37" y="578"/>
                        </a:cubicBezTo>
                        <a:close/>
                        <a:moveTo>
                          <a:pt x="179" y="577"/>
                        </a:moveTo>
                        <a:cubicBezTo>
                          <a:pt x="179" y="573"/>
                          <a:pt x="180" y="570"/>
                          <a:pt x="180" y="567"/>
                        </a:cubicBezTo>
                        <a:cubicBezTo>
                          <a:pt x="178" y="555"/>
                          <a:pt x="182" y="546"/>
                          <a:pt x="191" y="539"/>
                        </a:cubicBezTo>
                        <a:cubicBezTo>
                          <a:pt x="200" y="533"/>
                          <a:pt x="203" y="525"/>
                          <a:pt x="202" y="514"/>
                        </a:cubicBezTo>
                        <a:cubicBezTo>
                          <a:pt x="201" y="511"/>
                          <a:pt x="201" y="507"/>
                          <a:pt x="202" y="503"/>
                        </a:cubicBezTo>
                        <a:cubicBezTo>
                          <a:pt x="203" y="496"/>
                          <a:pt x="200" y="491"/>
                          <a:pt x="195" y="487"/>
                        </a:cubicBezTo>
                        <a:cubicBezTo>
                          <a:pt x="178" y="470"/>
                          <a:pt x="161" y="452"/>
                          <a:pt x="143" y="435"/>
                        </a:cubicBezTo>
                        <a:cubicBezTo>
                          <a:pt x="138" y="429"/>
                          <a:pt x="135" y="424"/>
                          <a:pt x="136" y="416"/>
                        </a:cubicBezTo>
                        <a:cubicBezTo>
                          <a:pt x="136" y="386"/>
                          <a:pt x="136" y="356"/>
                          <a:pt x="136" y="327"/>
                        </a:cubicBezTo>
                        <a:cubicBezTo>
                          <a:pt x="136" y="312"/>
                          <a:pt x="129" y="303"/>
                          <a:pt x="117" y="302"/>
                        </a:cubicBezTo>
                        <a:cubicBezTo>
                          <a:pt x="102" y="300"/>
                          <a:pt x="91" y="310"/>
                          <a:pt x="91" y="326"/>
                        </a:cubicBezTo>
                        <a:cubicBezTo>
                          <a:pt x="91" y="355"/>
                          <a:pt x="92" y="383"/>
                          <a:pt x="91" y="411"/>
                        </a:cubicBezTo>
                        <a:cubicBezTo>
                          <a:pt x="90" y="420"/>
                          <a:pt x="86" y="428"/>
                          <a:pt x="82" y="436"/>
                        </a:cubicBezTo>
                        <a:cubicBezTo>
                          <a:pt x="78" y="442"/>
                          <a:pt x="72" y="447"/>
                          <a:pt x="67" y="452"/>
                        </a:cubicBezTo>
                        <a:cubicBezTo>
                          <a:pt x="61" y="447"/>
                          <a:pt x="56" y="442"/>
                          <a:pt x="49" y="436"/>
                        </a:cubicBezTo>
                        <a:cubicBezTo>
                          <a:pt x="77" y="421"/>
                          <a:pt x="68" y="397"/>
                          <a:pt x="68" y="374"/>
                        </a:cubicBezTo>
                        <a:cubicBezTo>
                          <a:pt x="64" y="376"/>
                          <a:pt x="61" y="380"/>
                          <a:pt x="58" y="383"/>
                        </a:cubicBezTo>
                        <a:cubicBezTo>
                          <a:pt x="40" y="396"/>
                          <a:pt x="37" y="413"/>
                          <a:pt x="36" y="434"/>
                        </a:cubicBezTo>
                        <a:cubicBezTo>
                          <a:pt x="34" y="471"/>
                          <a:pt x="41" y="502"/>
                          <a:pt x="65" y="530"/>
                        </a:cubicBezTo>
                        <a:cubicBezTo>
                          <a:pt x="77" y="543"/>
                          <a:pt x="84" y="557"/>
                          <a:pt x="81" y="575"/>
                        </a:cubicBezTo>
                        <a:cubicBezTo>
                          <a:pt x="81" y="575"/>
                          <a:pt x="81" y="576"/>
                          <a:pt x="82" y="577"/>
                        </a:cubicBezTo>
                        <a:cubicBezTo>
                          <a:pt x="114" y="577"/>
                          <a:pt x="146" y="577"/>
                          <a:pt x="179" y="577"/>
                        </a:cubicBezTo>
                        <a:close/>
                        <a:moveTo>
                          <a:pt x="202" y="113"/>
                        </a:moveTo>
                        <a:cubicBezTo>
                          <a:pt x="202" y="64"/>
                          <a:pt x="163" y="25"/>
                          <a:pt x="114" y="25"/>
                        </a:cubicBezTo>
                        <a:cubicBezTo>
                          <a:pt x="66" y="24"/>
                          <a:pt x="25" y="65"/>
                          <a:pt x="25" y="113"/>
                        </a:cubicBezTo>
                        <a:cubicBezTo>
                          <a:pt x="25" y="161"/>
                          <a:pt x="65" y="201"/>
                          <a:pt x="113" y="202"/>
                        </a:cubicBezTo>
                        <a:cubicBezTo>
                          <a:pt x="162" y="202"/>
                          <a:pt x="201" y="162"/>
                          <a:pt x="202" y="113"/>
                        </a:cubicBezTo>
                        <a:close/>
                        <a:moveTo>
                          <a:pt x="190" y="404"/>
                        </a:moveTo>
                        <a:cubicBezTo>
                          <a:pt x="181" y="411"/>
                          <a:pt x="173" y="417"/>
                          <a:pt x="164" y="424"/>
                        </a:cubicBezTo>
                        <a:cubicBezTo>
                          <a:pt x="170" y="430"/>
                          <a:pt x="175" y="435"/>
                          <a:pt x="181" y="440"/>
                        </a:cubicBezTo>
                        <a:cubicBezTo>
                          <a:pt x="190" y="434"/>
                          <a:pt x="197" y="428"/>
                          <a:pt x="205" y="423"/>
                        </a:cubicBezTo>
                        <a:cubicBezTo>
                          <a:pt x="200" y="416"/>
                          <a:pt x="195" y="410"/>
                          <a:pt x="190" y="404"/>
                        </a:cubicBezTo>
                        <a:close/>
                        <a:moveTo>
                          <a:pt x="212" y="473"/>
                        </a:moveTo>
                        <a:cubicBezTo>
                          <a:pt x="230" y="458"/>
                          <a:pt x="231" y="454"/>
                          <a:pt x="218" y="441"/>
                        </a:cubicBezTo>
                        <a:cubicBezTo>
                          <a:pt x="211" y="446"/>
                          <a:pt x="204" y="451"/>
                          <a:pt x="197" y="457"/>
                        </a:cubicBezTo>
                        <a:cubicBezTo>
                          <a:pt x="202" y="463"/>
                          <a:pt x="207" y="468"/>
                          <a:pt x="212" y="473"/>
                        </a:cubicBezTo>
                        <a:close/>
                        <a:moveTo>
                          <a:pt x="158" y="400"/>
                        </a:moveTo>
                        <a:cubicBezTo>
                          <a:pt x="165" y="395"/>
                          <a:pt x="170" y="391"/>
                          <a:pt x="175" y="387"/>
                        </a:cubicBezTo>
                        <a:cubicBezTo>
                          <a:pt x="170" y="380"/>
                          <a:pt x="165" y="374"/>
                          <a:pt x="158" y="367"/>
                        </a:cubicBezTo>
                        <a:cubicBezTo>
                          <a:pt x="158" y="379"/>
                          <a:pt x="158" y="388"/>
                          <a:pt x="158" y="40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79" name="Freeform 33">
                    <a:extLst>
                      <a:ext uri="{FF2B5EF4-FFF2-40B4-BE49-F238E27FC236}">
                        <a16:creationId xmlns:a16="http://schemas.microsoft.com/office/drawing/2014/main" id="{9CAEE800-7B7C-AA20-87B7-4743B87171D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9650135" y="3813096"/>
                    <a:ext cx="176048" cy="504481"/>
                  </a:xfrm>
                  <a:custGeom>
                    <a:avLst/>
                    <a:gdLst>
                      <a:gd name="T0" fmla="*/ 51 w 206"/>
                      <a:gd name="T1" fmla="*/ 591 h 591"/>
                      <a:gd name="T2" fmla="*/ 30 w 206"/>
                      <a:gd name="T3" fmla="*/ 481 h 591"/>
                      <a:gd name="T4" fmla="*/ 44 w 206"/>
                      <a:gd name="T5" fmla="*/ 455 h 591"/>
                      <a:gd name="T6" fmla="*/ 24 w 206"/>
                      <a:gd name="T7" fmla="*/ 320 h 591"/>
                      <a:gd name="T8" fmla="*/ 63 w 206"/>
                      <a:gd name="T9" fmla="*/ 268 h 591"/>
                      <a:gd name="T10" fmla="*/ 85 w 206"/>
                      <a:gd name="T11" fmla="*/ 234 h 591"/>
                      <a:gd name="T12" fmla="*/ 77 w 206"/>
                      <a:gd name="T13" fmla="*/ 180 h 591"/>
                      <a:gd name="T14" fmla="*/ 64 w 206"/>
                      <a:gd name="T15" fmla="*/ 13 h 591"/>
                      <a:gd name="T16" fmla="*/ 181 w 206"/>
                      <a:gd name="T17" fmla="*/ 118 h 591"/>
                      <a:gd name="T18" fmla="*/ 107 w 206"/>
                      <a:gd name="T19" fmla="*/ 189 h 591"/>
                      <a:gd name="T20" fmla="*/ 111 w 206"/>
                      <a:gd name="T21" fmla="*/ 242 h 591"/>
                      <a:gd name="T22" fmla="*/ 138 w 206"/>
                      <a:gd name="T23" fmla="*/ 298 h 591"/>
                      <a:gd name="T24" fmla="*/ 201 w 206"/>
                      <a:gd name="T25" fmla="*/ 389 h 591"/>
                      <a:gd name="T26" fmla="*/ 173 w 206"/>
                      <a:gd name="T27" fmla="*/ 457 h 591"/>
                      <a:gd name="T28" fmla="*/ 183 w 206"/>
                      <a:gd name="T29" fmla="*/ 481 h 591"/>
                      <a:gd name="T30" fmla="*/ 162 w 206"/>
                      <a:gd name="T31" fmla="*/ 591 h 591"/>
                      <a:gd name="T32" fmla="*/ 52 w 206"/>
                      <a:gd name="T33" fmla="*/ 504 h 591"/>
                      <a:gd name="T34" fmla="*/ 139 w 206"/>
                      <a:gd name="T35" fmla="*/ 526 h 591"/>
                      <a:gd name="T36" fmla="*/ 51 w 206"/>
                      <a:gd name="T37" fmla="*/ 547 h 591"/>
                      <a:gd name="T38" fmla="*/ 140 w 206"/>
                      <a:gd name="T39" fmla="*/ 465 h 591"/>
                      <a:gd name="T40" fmla="*/ 165 w 206"/>
                      <a:gd name="T41" fmla="*/ 436 h 591"/>
                      <a:gd name="T42" fmla="*/ 113 w 206"/>
                      <a:gd name="T43" fmla="*/ 370 h 591"/>
                      <a:gd name="T44" fmla="*/ 107 w 206"/>
                      <a:gd name="T45" fmla="*/ 279 h 591"/>
                      <a:gd name="T46" fmla="*/ 85 w 206"/>
                      <a:gd name="T47" fmla="*/ 278 h 591"/>
                      <a:gd name="T48" fmla="*/ 59 w 206"/>
                      <a:gd name="T49" fmla="*/ 387 h 591"/>
                      <a:gd name="T50" fmla="*/ 61 w 206"/>
                      <a:gd name="T51" fmla="*/ 317 h 591"/>
                      <a:gd name="T52" fmla="*/ 29 w 206"/>
                      <a:gd name="T53" fmla="*/ 368 h 591"/>
                      <a:gd name="T54" fmla="*/ 74 w 206"/>
                      <a:gd name="T55" fmla="*/ 479 h 591"/>
                      <a:gd name="T56" fmla="*/ 81 w 206"/>
                      <a:gd name="T57" fmla="*/ 481 h 591"/>
                      <a:gd name="T58" fmla="*/ 162 w 206"/>
                      <a:gd name="T59" fmla="*/ 95 h 591"/>
                      <a:gd name="T60" fmla="*/ 30 w 206"/>
                      <a:gd name="T61" fmla="*/ 94 h 591"/>
                      <a:gd name="T62" fmla="*/ 162 w 206"/>
                      <a:gd name="T63" fmla="*/ 95 h 591"/>
                      <a:gd name="T64" fmla="*/ 138 w 206"/>
                      <a:gd name="T65" fmla="*/ 359 h 591"/>
                      <a:gd name="T66" fmla="*/ 179 w 206"/>
                      <a:gd name="T67" fmla="*/ 387 h 591"/>
                      <a:gd name="T68" fmla="*/ 158 w 206"/>
                      <a:gd name="T69" fmla="*/ 373 h 5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206" h="591">
                        <a:moveTo>
                          <a:pt x="51" y="547"/>
                        </a:moveTo>
                        <a:cubicBezTo>
                          <a:pt x="51" y="563"/>
                          <a:pt x="51" y="577"/>
                          <a:pt x="51" y="591"/>
                        </a:cubicBezTo>
                        <a:cubicBezTo>
                          <a:pt x="44" y="591"/>
                          <a:pt x="38" y="591"/>
                          <a:pt x="30" y="591"/>
                        </a:cubicBezTo>
                        <a:cubicBezTo>
                          <a:pt x="30" y="555"/>
                          <a:pt x="30" y="519"/>
                          <a:pt x="30" y="481"/>
                        </a:cubicBezTo>
                        <a:cubicBezTo>
                          <a:pt x="37" y="481"/>
                          <a:pt x="44" y="481"/>
                          <a:pt x="51" y="481"/>
                        </a:cubicBezTo>
                        <a:cubicBezTo>
                          <a:pt x="52" y="471"/>
                          <a:pt x="52" y="464"/>
                          <a:pt x="44" y="455"/>
                        </a:cubicBezTo>
                        <a:cubicBezTo>
                          <a:pt x="0" y="404"/>
                          <a:pt x="9" y="424"/>
                          <a:pt x="7" y="356"/>
                        </a:cubicBezTo>
                        <a:cubicBezTo>
                          <a:pt x="7" y="341"/>
                          <a:pt x="12" y="329"/>
                          <a:pt x="24" y="320"/>
                        </a:cubicBezTo>
                        <a:cubicBezTo>
                          <a:pt x="31" y="315"/>
                          <a:pt x="36" y="309"/>
                          <a:pt x="42" y="305"/>
                        </a:cubicBezTo>
                        <a:cubicBezTo>
                          <a:pt x="55" y="295"/>
                          <a:pt x="65" y="286"/>
                          <a:pt x="63" y="268"/>
                        </a:cubicBezTo>
                        <a:cubicBezTo>
                          <a:pt x="62" y="257"/>
                          <a:pt x="70" y="249"/>
                          <a:pt x="79" y="242"/>
                        </a:cubicBezTo>
                        <a:cubicBezTo>
                          <a:pt x="82" y="241"/>
                          <a:pt x="84" y="237"/>
                          <a:pt x="85" y="234"/>
                        </a:cubicBezTo>
                        <a:cubicBezTo>
                          <a:pt x="85" y="219"/>
                          <a:pt x="85" y="204"/>
                          <a:pt x="85" y="188"/>
                        </a:cubicBezTo>
                        <a:cubicBezTo>
                          <a:pt x="85" y="182"/>
                          <a:pt x="82" y="181"/>
                          <a:pt x="77" y="180"/>
                        </a:cubicBezTo>
                        <a:cubicBezTo>
                          <a:pt x="38" y="173"/>
                          <a:pt x="7" y="135"/>
                          <a:pt x="8" y="92"/>
                        </a:cubicBezTo>
                        <a:cubicBezTo>
                          <a:pt x="8" y="58"/>
                          <a:pt x="30" y="26"/>
                          <a:pt x="64" y="13"/>
                        </a:cubicBezTo>
                        <a:cubicBezTo>
                          <a:pt x="95" y="0"/>
                          <a:pt x="133" y="7"/>
                          <a:pt x="156" y="31"/>
                        </a:cubicBezTo>
                        <a:cubicBezTo>
                          <a:pt x="180" y="55"/>
                          <a:pt x="190" y="84"/>
                          <a:pt x="181" y="118"/>
                        </a:cubicBezTo>
                        <a:cubicBezTo>
                          <a:pt x="171" y="151"/>
                          <a:pt x="148" y="172"/>
                          <a:pt x="114" y="180"/>
                        </a:cubicBezTo>
                        <a:cubicBezTo>
                          <a:pt x="109" y="181"/>
                          <a:pt x="107" y="183"/>
                          <a:pt x="107" y="189"/>
                        </a:cubicBezTo>
                        <a:cubicBezTo>
                          <a:pt x="107" y="204"/>
                          <a:pt x="107" y="219"/>
                          <a:pt x="107" y="233"/>
                        </a:cubicBezTo>
                        <a:cubicBezTo>
                          <a:pt x="107" y="236"/>
                          <a:pt x="109" y="241"/>
                          <a:pt x="111" y="242"/>
                        </a:cubicBezTo>
                        <a:cubicBezTo>
                          <a:pt x="125" y="250"/>
                          <a:pt x="130" y="262"/>
                          <a:pt x="129" y="277"/>
                        </a:cubicBezTo>
                        <a:cubicBezTo>
                          <a:pt x="128" y="286"/>
                          <a:pt x="131" y="292"/>
                          <a:pt x="138" y="298"/>
                        </a:cubicBezTo>
                        <a:cubicBezTo>
                          <a:pt x="156" y="315"/>
                          <a:pt x="173" y="332"/>
                          <a:pt x="191" y="349"/>
                        </a:cubicBezTo>
                        <a:cubicBezTo>
                          <a:pt x="203" y="360"/>
                          <a:pt x="206" y="373"/>
                          <a:pt x="201" y="389"/>
                        </a:cubicBezTo>
                        <a:cubicBezTo>
                          <a:pt x="198" y="398"/>
                          <a:pt x="196" y="408"/>
                          <a:pt x="196" y="417"/>
                        </a:cubicBezTo>
                        <a:cubicBezTo>
                          <a:pt x="196" y="436"/>
                          <a:pt x="189" y="449"/>
                          <a:pt x="173" y="457"/>
                        </a:cubicBezTo>
                        <a:cubicBezTo>
                          <a:pt x="163" y="462"/>
                          <a:pt x="159" y="469"/>
                          <a:pt x="163" y="481"/>
                        </a:cubicBezTo>
                        <a:cubicBezTo>
                          <a:pt x="169" y="481"/>
                          <a:pt x="176" y="481"/>
                          <a:pt x="183" y="481"/>
                        </a:cubicBezTo>
                        <a:cubicBezTo>
                          <a:pt x="183" y="518"/>
                          <a:pt x="183" y="554"/>
                          <a:pt x="183" y="591"/>
                        </a:cubicBezTo>
                        <a:cubicBezTo>
                          <a:pt x="177" y="591"/>
                          <a:pt x="170" y="591"/>
                          <a:pt x="162" y="591"/>
                        </a:cubicBezTo>
                        <a:cubicBezTo>
                          <a:pt x="162" y="563"/>
                          <a:pt x="162" y="534"/>
                          <a:pt x="162" y="504"/>
                        </a:cubicBezTo>
                        <a:cubicBezTo>
                          <a:pt x="125" y="504"/>
                          <a:pt x="89" y="504"/>
                          <a:pt x="52" y="504"/>
                        </a:cubicBezTo>
                        <a:cubicBezTo>
                          <a:pt x="52" y="511"/>
                          <a:pt x="52" y="518"/>
                          <a:pt x="52" y="526"/>
                        </a:cubicBezTo>
                        <a:cubicBezTo>
                          <a:pt x="81" y="526"/>
                          <a:pt x="110" y="526"/>
                          <a:pt x="139" y="526"/>
                        </a:cubicBezTo>
                        <a:cubicBezTo>
                          <a:pt x="139" y="533"/>
                          <a:pt x="139" y="540"/>
                          <a:pt x="139" y="547"/>
                        </a:cubicBezTo>
                        <a:cubicBezTo>
                          <a:pt x="111" y="547"/>
                          <a:pt x="82" y="547"/>
                          <a:pt x="51" y="547"/>
                        </a:cubicBezTo>
                        <a:close/>
                        <a:moveTo>
                          <a:pt x="140" y="481"/>
                        </a:moveTo>
                        <a:cubicBezTo>
                          <a:pt x="140" y="475"/>
                          <a:pt x="140" y="470"/>
                          <a:pt x="140" y="465"/>
                        </a:cubicBezTo>
                        <a:cubicBezTo>
                          <a:pt x="138" y="457"/>
                          <a:pt x="142" y="451"/>
                          <a:pt x="149" y="447"/>
                        </a:cubicBezTo>
                        <a:cubicBezTo>
                          <a:pt x="155" y="444"/>
                          <a:pt x="160" y="440"/>
                          <a:pt x="165" y="436"/>
                        </a:cubicBezTo>
                        <a:cubicBezTo>
                          <a:pt x="177" y="427"/>
                          <a:pt x="177" y="412"/>
                          <a:pt x="165" y="404"/>
                        </a:cubicBezTo>
                        <a:cubicBezTo>
                          <a:pt x="148" y="393"/>
                          <a:pt x="131" y="381"/>
                          <a:pt x="113" y="370"/>
                        </a:cubicBezTo>
                        <a:cubicBezTo>
                          <a:pt x="108" y="366"/>
                          <a:pt x="107" y="363"/>
                          <a:pt x="107" y="357"/>
                        </a:cubicBezTo>
                        <a:cubicBezTo>
                          <a:pt x="107" y="331"/>
                          <a:pt x="107" y="305"/>
                          <a:pt x="107" y="279"/>
                        </a:cubicBezTo>
                        <a:cubicBezTo>
                          <a:pt x="107" y="265"/>
                          <a:pt x="104" y="260"/>
                          <a:pt x="96" y="260"/>
                        </a:cubicBezTo>
                        <a:cubicBezTo>
                          <a:pt x="84" y="261"/>
                          <a:pt x="85" y="270"/>
                          <a:pt x="85" y="278"/>
                        </a:cubicBezTo>
                        <a:cubicBezTo>
                          <a:pt x="85" y="297"/>
                          <a:pt x="84" y="316"/>
                          <a:pt x="85" y="335"/>
                        </a:cubicBezTo>
                        <a:cubicBezTo>
                          <a:pt x="87" y="358"/>
                          <a:pt x="78" y="375"/>
                          <a:pt x="59" y="387"/>
                        </a:cubicBezTo>
                        <a:cubicBezTo>
                          <a:pt x="54" y="383"/>
                          <a:pt x="49" y="378"/>
                          <a:pt x="43" y="372"/>
                        </a:cubicBezTo>
                        <a:cubicBezTo>
                          <a:pt x="67" y="360"/>
                          <a:pt x="63" y="339"/>
                          <a:pt x="61" y="317"/>
                        </a:cubicBezTo>
                        <a:cubicBezTo>
                          <a:pt x="56" y="321"/>
                          <a:pt x="52" y="325"/>
                          <a:pt x="48" y="328"/>
                        </a:cubicBezTo>
                        <a:cubicBezTo>
                          <a:pt x="32" y="337"/>
                          <a:pt x="30" y="350"/>
                          <a:pt x="29" y="368"/>
                        </a:cubicBezTo>
                        <a:cubicBezTo>
                          <a:pt x="27" y="394"/>
                          <a:pt x="34" y="415"/>
                          <a:pt x="54" y="432"/>
                        </a:cubicBezTo>
                        <a:cubicBezTo>
                          <a:pt x="68" y="444"/>
                          <a:pt x="78" y="458"/>
                          <a:pt x="74" y="479"/>
                        </a:cubicBezTo>
                        <a:cubicBezTo>
                          <a:pt x="74" y="479"/>
                          <a:pt x="75" y="480"/>
                          <a:pt x="75" y="481"/>
                        </a:cubicBezTo>
                        <a:cubicBezTo>
                          <a:pt x="77" y="481"/>
                          <a:pt x="79" y="481"/>
                          <a:pt x="81" y="481"/>
                        </a:cubicBezTo>
                        <a:cubicBezTo>
                          <a:pt x="100" y="481"/>
                          <a:pt x="119" y="481"/>
                          <a:pt x="140" y="481"/>
                        </a:cubicBezTo>
                        <a:close/>
                        <a:moveTo>
                          <a:pt x="162" y="95"/>
                        </a:moveTo>
                        <a:cubicBezTo>
                          <a:pt x="162" y="58"/>
                          <a:pt x="132" y="28"/>
                          <a:pt x="95" y="28"/>
                        </a:cubicBezTo>
                        <a:cubicBezTo>
                          <a:pt x="60" y="29"/>
                          <a:pt x="30" y="58"/>
                          <a:pt x="30" y="94"/>
                        </a:cubicBezTo>
                        <a:cubicBezTo>
                          <a:pt x="29" y="130"/>
                          <a:pt x="58" y="160"/>
                          <a:pt x="95" y="160"/>
                        </a:cubicBezTo>
                        <a:cubicBezTo>
                          <a:pt x="132" y="161"/>
                          <a:pt x="162" y="131"/>
                          <a:pt x="162" y="95"/>
                        </a:cubicBezTo>
                        <a:close/>
                        <a:moveTo>
                          <a:pt x="130" y="324"/>
                        </a:moveTo>
                        <a:cubicBezTo>
                          <a:pt x="133" y="335"/>
                          <a:pt x="121" y="351"/>
                          <a:pt x="138" y="359"/>
                        </a:cubicBezTo>
                        <a:cubicBezTo>
                          <a:pt x="151" y="336"/>
                          <a:pt x="152" y="343"/>
                          <a:pt x="130" y="324"/>
                        </a:cubicBezTo>
                        <a:close/>
                        <a:moveTo>
                          <a:pt x="179" y="387"/>
                        </a:moveTo>
                        <a:cubicBezTo>
                          <a:pt x="183" y="373"/>
                          <a:pt x="180" y="367"/>
                          <a:pt x="165" y="358"/>
                        </a:cubicBezTo>
                        <a:cubicBezTo>
                          <a:pt x="163" y="363"/>
                          <a:pt x="160" y="368"/>
                          <a:pt x="158" y="373"/>
                        </a:cubicBezTo>
                        <a:cubicBezTo>
                          <a:pt x="165" y="378"/>
                          <a:pt x="171" y="382"/>
                          <a:pt x="179" y="38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80" name="Freeform 34">
                    <a:extLst>
                      <a:ext uri="{FF2B5EF4-FFF2-40B4-BE49-F238E27FC236}">
                        <a16:creationId xmlns:a16="http://schemas.microsoft.com/office/drawing/2014/main" id="{744425CC-D041-58AC-6BEB-F1061B4683A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9242821" y="3816681"/>
                    <a:ext cx="177841" cy="500896"/>
                  </a:xfrm>
                  <a:custGeom>
                    <a:avLst/>
                    <a:gdLst>
                      <a:gd name="T0" fmla="*/ 185 w 208"/>
                      <a:gd name="T1" fmla="*/ 477 h 587"/>
                      <a:gd name="T2" fmla="*/ 164 w 208"/>
                      <a:gd name="T3" fmla="*/ 587 h 587"/>
                      <a:gd name="T4" fmla="*/ 54 w 208"/>
                      <a:gd name="T5" fmla="*/ 500 h 587"/>
                      <a:gd name="T6" fmla="*/ 141 w 208"/>
                      <a:gd name="T7" fmla="*/ 521 h 587"/>
                      <a:gd name="T8" fmla="*/ 53 w 208"/>
                      <a:gd name="T9" fmla="*/ 543 h 587"/>
                      <a:gd name="T10" fmla="*/ 31 w 208"/>
                      <a:gd name="T11" fmla="*/ 587 h 587"/>
                      <a:gd name="T12" fmla="*/ 52 w 208"/>
                      <a:gd name="T13" fmla="*/ 477 h 587"/>
                      <a:gd name="T14" fmla="*/ 45 w 208"/>
                      <a:gd name="T15" fmla="*/ 450 h 587"/>
                      <a:gd name="T16" fmla="*/ 20 w 208"/>
                      <a:gd name="T17" fmla="*/ 321 h 587"/>
                      <a:gd name="T18" fmla="*/ 64 w 208"/>
                      <a:gd name="T19" fmla="*/ 276 h 587"/>
                      <a:gd name="T20" fmla="*/ 86 w 208"/>
                      <a:gd name="T21" fmla="*/ 231 h 587"/>
                      <a:gd name="T22" fmla="*/ 23 w 208"/>
                      <a:gd name="T23" fmla="*/ 137 h 587"/>
                      <a:gd name="T24" fmla="*/ 99 w 208"/>
                      <a:gd name="T25" fmla="*/ 2 h 587"/>
                      <a:gd name="T26" fmla="*/ 109 w 208"/>
                      <a:gd name="T27" fmla="*/ 178 h 587"/>
                      <a:gd name="T28" fmla="*/ 112 w 208"/>
                      <a:gd name="T29" fmla="*/ 238 h 587"/>
                      <a:gd name="T30" fmla="*/ 140 w 208"/>
                      <a:gd name="T31" fmla="*/ 294 h 587"/>
                      <a:gd name="T32" fmla="*/ 202 w 208"/>
                      <a:gd name="T33" fmla="*/ 388 h 587"/>
                      <a:gd name="T34" fmla="*/ 174 w 208"/>
                      <a:gd name="T35" fmla="*/ 454 h 587"/>
                      <a:gd name="T36" fmla="*/ 141 w 208"/>
                      <a:gd name="T37" fmla="*/ 477 h 587"/>
                      <a:gd name="T38" fmla="*/ 150 w 208"/>
                      <a:gd name="T39" fmla="*/ 443 h 587"/>
                      <a:gd name="T40" fmla="*/ 166 w 208"/>
                      <a:gd name="T41" fmla="*/ 400 h 587"/>
                      <a:gd name="T42" fmla="*/ 108 w 208"/>
                      <a:gd name="T43" fmla="*/ 353 h 587"/>
                      <a:gd name="T44" fmla="*/ 97 w 208"/>
                      <a:gd name="T45" fmla="*/ 256 h 587"/>
                      <a:gd name="T46" fmla="*/ 87 w 208"/>
                      <a:gd name="T47" fmla="*/ 334 h 587"/>
                      <a:gd name="T48" fmla="*/ 46 w 208"/>
                      <a:gd name="T49" fmla="*/ 368 h 587"/>
                      <a:gd name="T50" fmla="*/ 31 w 208"/>
                      <a:gd name="T51" fmla="*/ 369 h 587"/>
                      <a:gd name="T52" fmla="*/ 46 w 208"/>
                      <a:gd name="T53" fmla="*/ 418 h 587"/>
                      <a:gd name="T54" fmla="*/ 75 w 208"/>
                      <a:gd name="T55" fmla="*/ 471 h 587"/>
                      <a:gd name="T56" fmla="*/ 141 w 208"/>
                      <a:gd name="T57" fmla="*/ 477 h 587"/>
                      <a:gd name="T58" fmla="*/ 163 w 208"/>
                      <a:gd name="T59" fmla="*/ 93 h 587"/>
                      <a:gd name="T60" fmla="*/ 31 w 208"/>
                      <a:gd name="T61" fmla="*/ 88 h 587"/>
                      <a:gd name="T62" fmla="*/ 132 w 208"/>
                      <a:gd name="T63" fmla="*/ 319 h 587"/>
                      <a:gd name="T64" fmla="*/ 132 w 208"/>
                      <a:gd name="T65" fmla="*/ 319 h 587"/>
                      <a:gd name="T66" fmla="*/ 180 w 208"/>
                      <a:gd name="T67" fmla="*/ 383 h 587"/>
                      <a:gd name="T68" fmla="*/ 159 w 208"/>
                      <a:gd name="T69" fmla="*/ 369 h 5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208" h="587">
                        <a:moveTo>
                          <a:pt x="165" y="477"/>
                        </a:moveTo>
                        <a:cubicBezTo>
                          <a:pt x="172" y="477"/>
                          <a:pt x="178" y="477"/>
                          <a:pt x="185" y="477"/>
                        </a:cubicBezTo>
                        <a:cubicBezTo>
                          <a:pt x="185" y="514"/>
                          <a:pt x="185" y="551"/>
                          <a:pt x="185" y="587"/>
                        </a:cubicBezTo>
                        <a:cubicBezTo>
                          <a:pt x="178" y="587"/>
                          <a:pt x="172" y="587"/>
                          <a:pt x="164" y="587"/>
                        </a:cubicBezTo>
                        <a:cubicBezTo>
                          <a:pt x="164" y="558"/>
                          <a:pt x="164" y="530"/>
                          <a:pt x="164" y="500"/>
                        </a:cubicBezTo>
                        <a:cubicBezTo>
                          <a:pt x="127" y="500"/>
                          <a:pt x="91" y="500"/>
                          <a:pt x="54" y="500"/>
                        </a:cubicBezTo>
                        <a:cubicBezTo>
                          <a:pt x="54" y="507"/>
                          <a:pt x="54" y="514"/>
                          <a:pt x="54" y="521"/>
                        </a:cubicBezTo>
                        <a:cubicBezTo>
                          <a:pt x="82" y="521"/>
                          <a:pt x="111" y="521"/>
                          <a:pt x="141" y="521"/>
                        </a:cubicBezTo>
                        <a:cubicBezTo>
                          <a:pt x="141" y="529"/>
                          <a:pt x="141" y="536"/>
                          <a:pt x="141" y="543"/>
                        </a:cubicBezTo>
                        <a:cubicBezTo>
                          <a:pt x="112" y="543"/>
                          <a:pt x="83" y="543"/>
                          <a:pt x="53" y="543"/>
                        </a:cubicBezTo>
                        <a:cubicBezTo>
                          <a:pt x="53" y="558"/>
                          <a:pt x="53" y="572"/>
                          <a:pt x="53" y="587"/>
                        </a:cubicBezTo>
                        <a:cubicBezTo>
                          <a:pt x="46" y="587"/>
                          <a:pt x="39" y="587"/>
                          <a:pt x="31" y="587"/>
                        </a:cubicBezTo>
                        <a:cubicBezTo>
                          <a:pt x="31" y="551"/>
                          <a:pt x="31" y="515"/>
                          <a:pt x="31" y="477"/>
                        </a:cubicBezTo>
                        <a:cubicBezTo>
                          <a:pt x="38" y="477"/>
                          <a:pt x="45" y="477"/>
                          <a:pt x="52" y="477"/>
                        </a:cubicBezTo>
                        <a:cubicBezTo>
                          <a:pt x="54" y="467"/>
                          <a:pt x="54" y="458"/>
                          <a:pt x="45" y="451"/>
                        </a:cubicBezTo>
                        <a:cubicBezTo>
                          <a:pt x="45" y="451"/>
                          <a:pt x="45" y="451"/>
                          <a:pt x="45" y="450"/>
                        </a:cubicBezTo>
                        <a:cubicBezTo>
                          <a:pt x="0" y="399"/>
                          <a:pt x="10" y="419"/>
                          <a:pt x="9" y="346"/>
                        </a:cubicBezTo>
                        <a:cubicBezTo>
                          <a:pt x="9" y="336"/>
                          <a:pt x="12" y="327"/>
                          <a:pt x="20" y="321"/>
                        </a:cubicBezTo>
                        <a:cubicBezTo>
                          <a:pt x="33" y="310"/>
                          <a:pt x="46" y="299"/>
                          <a:pt x="59" y="288"/>
                        </a:cubicBezTo>
                        <a:cubicBezTo>
                          <a:pt x="62" y="285"/>
                          <a:pt x="64" y="280"/>
                          <a:pt x="64" y="276"/>
                        </a:cubicBezTo>
                        <a:cubicBezTo>
                          <a:pt x="64" y="259"/>
                          <a:pt x="67" y="245"/>
                          <a:pt x="84" y="237"/>
                        </a:cubicBezTo>
                        <a:cubicBezTo>
                          <a:pt x="85" y="236"/>
                          <a:pt x="86" y="233"/>
                          <a:pt x="86" y="231"/>
                        </a:cubicBezTo>
                        <a:cubicBezTo>
                          <a:pt x="87" y="214"/>
                          <a:pt x="86" y="196"/>
                          <a:pt x="86" y="178"/>
                        </a:cubicBezTo>
                        <a:cubicBezTo>
                          <a:pt x="59" y="174"/>
                          <a:pt x="38" y="161"/>
                          <a:pt x="23" y="137"/>
                        </a:cubicBezTo>
                        <a:cubicBezTo>
                          <a:pt x="11" y="118"/>
                          <a:pt x="6" y="96"/>
                          <a:pt x="11" y="72"/>
                        </a:cubicBezTo>
                        <a:cubicBezTo>
                          <a:pt x="19" y="32"/>
                          <a:pt x="57" y="0"/>
                          <a:pt x="99" y="2"/>
                        </a:cubicBezTo>
                        <a:cubicBezTo>
                          <a:pt x="143" y="4"/>
                          <a:pt x="180" y="37"/>
                          <a:pt x="185" y="79"/>
                        </a:cubicBezTo>
                        <a:cubicBezTo>
                          <a:pt x="190" y="126"/>
                          <a:pt x="160" y="168"/>
                          <a:pt x="109" y="178"/>
                        </a:cubicBezTo>
                        <a:cubicBezTo>
                          <a:pt x="109" y="196"/>
                          <a:pt x="108" y="214"/>
                          <a:pt x="109" y="233"/>
                        </a:cubicBezTo>
                        <a:cubicBezTo>
                          <a:pt x="109" y="234"/>
                          <a:pt x="111" y="237"/>
                          <a:pt x="112" y="238"/>
                        </a:cubicBezTo>
                        <a:cubicBezTo>
                          <a:pt x="126" y="245"/>
                          <a:pt x="131" y="258"/>
                          <a:pt x="130" y="273"/>
                        </a:cubicBezTo>
                        <a:cubicBezTo>
                          <a:pt x="130" y="282"/>
                          <a:pt x="133" y="288"/>
                          <a:pt x="140" y="294"/>
                        </a:cubicBezTo>
                        <a:cubicBezTo>
                          <a:pt x="157" y="310"/>
                          <a:pt x="174" y="327"/>
                          <a:pt x="191" y="343"/>
                        </a:cubicBezTo>
                        <a:cubicBezTo>
                          <a:pt x="205" y="356"/>
                          <a:pt x="208" y="370"/>
                          <a:pt x="202" y="388"/>
                        </a:cubicBezTo>
                        <a:cubicBezTo>
                          <a:pt x="199" y="396"/>
                          <a:pt x="197" y="404"/>
                          <a:pt x="197" y="413"/>
                        </a:cubicBezTo>
                        <a:cubicBezTo>
                          <a:pt x="198" y="432"/>
                          <a:pt x="191" y="445"/>
                          <a:pt x="174" y="454"/>
                        </a:cubicBezTo>
                        <a:cubicBezTo>
                          <a:pt x="164" y="459"/>
                          <a:pt x="162" y="466"/>
                          <a:pt x="165" y="477"/>
                        </a:cubicBezTo>
                        <a:close/>
                        <a:moveTo>
                          <a:pt x="141" y="477"/>
                        </a:moveTo>
                        <a:cubicBezTo>
                          <a:pt x="141" y="471"/>
                          <a:pt x="142" y="466"/>
                          <a:pt x="141" y="461"/>
                        </a:cubicBezTo>
                        <a:cubicBezTo>
                          <a:pt x="140" y="453"/>
                          <a:pt x="143" y="447"/>
                          <a:pt x="150" y="443"/>
                        </a:cubicBezTo>
                        <a:cubicBezTo>
                          <a:pt x="156" y="440"/>
                          <a:pt x="161" y="436"/>
                          <a:pt x="167" y="432"/>
                        </a:cubicBezTo>
                        <a:cubicBezTo>
                          <a:pt x="179" y="423"/>
                          <a:pt x="178" y="408"/>
                          <a:pt x="166" y="400"/>
                        </a:cubicBezTo>
                        <a:cubicBezTo>
                          <a:pt x="150" y="389"/>
                          <a:pt x="133" y="377"/>
                          <a:pt x="116" y="366"/>
                        </a:cubicBezTo>
                        <a:cubicBezTo>
                          <a:pt x="110" y="363"/>
                          <a:pt x="108" y="359"/>
                          <a:pt x="108" y="353"/>
                        </a:cubicBezTo>
                        <a:cubicBezTo>
                          <a:pt x="109" y="325"/>
                          <a:pt x="108" y="298"/>
                          <a:pt x="108" y="271"/>
                        </a:cubicBezTo>
                        <a:cubicBezTo>
                          <a:pt x="108" y="263"/>
                          <a:pt x="106" y="256"/>
                          <a:pt x="97" y="256"/>
                        </a:cubicBezTo>
                        <a:cubicBezTo>
                          <a:pt x="88" y="257"/>
                          <a:pt x="86" y="263"/>
                          <a:pt x="86" y="270"/>
                        </a:cubicBezTo>
                        <a:cubicBezTo>
                          <a:pt x="87" y="292"/>
                          <a:pt x="85" y="313"/>
                          <a:pt x="87" y="334"/>
                        </a:cubicBezTo>
                        <a:cubicBezTo>
                          <a:pt x="89" y="357"/>
                          <a:pt x="78" y="372"/>
                          <a:pt x="61" y="384"/>
                        </a:cubicBezTo>
                        <a:cubicBezTo>
                          <a:pt x="56" y="379"/>
                          <a:pt x="52" y="374"/>
                          <a:pt x="46" y="368"/>
                        </a:cubicBezTo>
                        <a:cubicBezTo>
                          <a:pt x="69" y="356"/>
                          <a:pt x="65" y="335"/>
                          <a:pt x="64" y="315"/>
                        </a:cubicBezTo>
                        <a:cubicBezTo>
                          <a:pt x="42" y="327"/>
                          <a:pt x="24" y="341"/>
                          <a:pt x="31" y="369"/>
                        </a:cubicBezTo>
                        <a:cubicBezTo>
                          <a:pt x="31" y="372"/>
                          <a:pt x="31" y="374"/>
                          <a:pt x="31" y="376"/>
                        </a:cubicBezTo>
                        <a:cubicBezTo>
                          <a:pt x="28" y="393"/>
                          <a:pt x="33" y="407"/>
                          <a:pt x="46" y="418"/>
                        </a:cubicBezTo>
                        <a:cubicBezTo>
                          <a:pt x="52" y="423"/>
                          <a:pt x="55" y="429"/>
                          <a:pt x="61" y="434"/>
                        </a:cubicBezTo>
                        <a:cubicBezTo>
                          <a:pt x="72" y="444"/>
                          <a:pt x="78" y="456"/>
                          <a:pt x="75" y="471"/>
                        </a:cubicBezTo>
                        <a:cubicBezTo>
                          <a:pt x="75" y="473"/>
                          <a:pt x="76" y="475"/>
                          <a:pt x="76" y="477"/>
                        </a:cubicBezTo>
                        <a:cubicBezTo>
                          <a:pt x="98" y="477"/>
                          <a:pt x="119" y="477"/>
                          <a:pt x="141" y="477"/>
                        </a:cubicBezTo>
                        <a:close/>
                        <a:moveTo>
                          <a:pt x="95" y="156"/>
                        </a:moveTo>
                        <a:cubicBezTo>
                          <a:pt x="131" y="158"/>
                          <a:pt x="162" y="129"/>
                          <a:pt x="163" y="93"/>
                        </a:cubicBezTo>
                        <a:cubicBezTo>
                          <a:pt x="165" y="56"/>
                          <a:pt x="136" y="26"/>
                          <a:pt x="98" y="24"/>
                        </a:cubicBezTo>
                        <a:cubicBezTo>
                          <a:pt x="64" y="23"/>
                          <a:pt x="33" y="52"/>
                          <a:pt x="31" y="88"/>
                        </a:cubicBezTo>
                        <a:cubicBezTo>
                          <a:pt x="29" y="123"/>
                          <a:pt x="58" y="154"/>
                          <a:pt x="95" y="156"/>
                        </a:cubicBezTo>
                        <a:close/>
                        <a:moveTo>
                          <a:pt x="132" y="319"/>
                        </a:moveTo>
                        <a:cubicBezTo>
                          <a:pt x="127" y="341"/>
                          <a:pt x="130" y="350"/>
                          <a:pt x="140" y="354"/>
                        </a:cubicBezTo>
                        <a:cubicBezTo>
                          <a:pt x="152" y="336"/>
                          <a:pt x="152" y="333"/>
                          <a:pt x="132" y="319"/>
                        </a:cubicBezTo>
                        <a:close/>
                        <a:moveTo>
                          <a:pt x="159" y="369"/>
                        </a:moveTo>
                        <a:cubicBezTo>
                          <a:pt x="166" y="374"/>
                          <a:pt x="173" y="378"/>
                          <a:pt x="180" y="383"/>
                        </a:cubicBezTo>
                        <a:cubicBezTo>
                          <a:pt x="185" y="369"/>
                          <a:pt x="182" y="363"/>
                          <a:pt x="166" y="354"/>
                        </a:cubicBezTo>
                        <a:cubicBezTo>
                          <a:pt x="164" y="359"/>
                          <a:pt x="162" y="364"/>
                          <a:pt x="159" y="36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81" name="Freeform 35">
                    <a:extLst>
                      <a:ext uri="{FF2B5EF4-FFF2-40B4-BE49-F238E27FC236}">
                        <a16:creationId xmlns:a16="http://schemas.microsoft.com/office/drawing/2014/main" id="{7A968362-7AA6-4A53-1D7F-07076C5EAB7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562290" y="4281005"/>
                    <a:ext cx="17928" cy="17928"/>
                  </a:xfrm>
                  <a:custGeom>
                    <a:avLst/>
                    <a:gdLst>
                      <a:gd name="T0" fmla="*/ 0 w 21"/>
                      <a:gd name="T1" fmla="*/ 0 h 21"/>
                      <a:gd name="T2" fmla="*/ 21 w 21"/>
                      <a:gd name="T3" fmla="*/ 0 h 21"/>
                      <a:gd name="T4" fmla="*/ 21 w 21"/>
                      <a:gd name="T5" fmla="*/ 21 h 21"/>
                      <a:gd name="T6" fmla="*/ 0 w 21"/>
                      <a:gd name="T7" fmla="*/ 21 h 21"/>
                      <a:gd name="T8" fmla="*/ 0 w 21"/>
                      <a:gd name="T9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1">
                        <a:moveTo>
                          <a:pt x="0" y="0"/>
                        </a:moveTo>
                        <a:cubicBezTo>
                          <a:pt x="8" y="0"/>
                          <a:pt x="14" y="0"/>
                          <a:pt x="21" y="0"/>
                        </a:cubicBezTo>
                        <a:cubicBezTo>
                          <a:pt x="21" y="7"/>
                          <a:pt x="21" y="14"/>
                          <a:pt x="21" y="21"/>
                        </a:cubicBezTo>
                        <a:cubicBezTo>
                          <a:pt x="14" y="21"/>
                          <a:pt x="8" y="21"/>
                          <a:pt x="0" y="21"/>
                        </a:cubicBezTo>
                        <a:cubicBezTo>
                          <a:pt x="0" y="14"/>
                          <a:pt x="0" y="7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82" name="Freeform 37">
                    <a:extLst>
                      <a:ext uri="{FF2B5EF4-FFF2-40B4-BE49-F238E27FC236}">
                        <a16:creationId xmlns:a16="http://schemas.microsoft.com/office/drawing/2014/main" id="{5FD55FB9-5538-E1CF-8E8D-5C8D86579FE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697105" y="3856838"/>
                    <a:ext cx="69917" cy="74220"/>
                  </a:xfrm>
                  <a:custGeom>
                    <a:avLst/>
                    <a:gdLst>
                      <a:gd name="T0" fmla="*/ 28 w 82"/>
                      <a:gd name="T1" fmla="*/ 44 h 87"/>
                      <a:gd name="T2" fmla="*/ 0 w 82"/>
                      <a:gd name="T3" fmla="*/ 18 h 87"/>
                      <a:gd name="T4" fmla="*/ 16 w 82"/>
                      <a:gd name="T5" fmla="*/ 3 h 87"/>
                      <a:gd name="T6" fmla="*/ 40 w 82"/>
                      <a:gd name="T7" fmla="*/ 28 h 87"/>
                      <a:gd name="T8" fmla="*/ 64 w 82"/>
                      <a:gd name="T9" fmla="*/ 0 h 87"/>
                      <a:gd name="T10" fmla="*/ 81 w 82"/>
                      <a:gd name="T11" fmla="*/ 20 h 87"/>
                      <a:gd name="T12" fmla="*/ 54 w 82"/>
                      <a:gd name="T13" fmla="*/ 43 h 87"/>
                      <a:gd name="T14" fmla="*/ 82 w 82"/>
                      <a:gd name="T15" fmla="*/ 67 h 87"/>
                      <a:gd name="T16" fmla="*/ 64 w 82"/>
                      <a:gd name="T17" fmla="*/ 82 h 87"/>
                      <a:gd name="T18" fmla="*/ 42 w 82"/>
                      <a:gd name="T19" fmla="*/ 57 h 87"/>
                      <a:gd name="T20" fmla="*/ 17 w 82"/>
                      <a:gd name="T21" fmla="*/ 87 h 87"/>
                      <a:gd name="T22" fmla="*/ 2 w 82"/>
                      <a:gd name="T23" fmla="*/ 67 h 87"/>
                      <a:gd name="T24" fmla="*/ 28 w 82"/>
                      <a:gd name="T25" fmla="*/ 44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2" h="87">
                        <a:moveTo>
                          <a:pt x="28" y="44"/>
                        </a:moveTo>
                        <a:cubicBezTo>
                          <a:pt x="17" y="34"/>
                          <a:pt x="9" y="26"/>
                          <a:pt x="0" y="18"/>
                        </a:cubicBezTo>
                        <a:cubicBezTo>
                          <a:pt x="6" y="13"/>
                          <a:pt x="10" y="8"/>
                          <a:pt x="16" y="3"/>
                        </a:cubicBezTo>
                        <a:cubicBezTo>
                          <a:pt x="24" y="11"/>
                          <a:pt x="31" y="19"/>
                          <a:pt x="40" y="28"/>
                        </a:cubicBezTo>
                        <a:cubicBezTo>
                          <a:pt x="48" y="19"/>
                          <a:pt x="56" y="10"/>
                          <a:pt x="64" y="0"/>
                        </a:cubicBezTo>
                        <a:cubicBezTo>
                          <a:pt x="71" y="8"/>
                          <a:pt x="75" y="13"/>
                          <a:pt x="81" y="20"/>
                        </a:cubicBezTo>
                        <a:cubicBezTo>
                          <a:pt x="73" y="27"/>
                          <a:pt x="64" y="34"/>
                          <a:pt x="54" y="43"/>
                        </a:cubicBezTo>
                        <a:cubicBezTo>
                          <a:pt x="65" y="52"/>
                          <a:pt x="73" y="59"/>
                          <a:pt x="82" y="67"/>
                        </a:cubicBezTo>
                        <a:cubicBezTo>
                          <a:pt x="75" y="73"/>
                          <a:pt x="70" y="77"/>
                          <a:pt x="64" y="82"/>
                        </a:cubicBezTo>
                        <a:cubicBezTo>
                          <a:pt x="58" y="75"/>
                          <a:pt x="51" y="67"/>
                          <a:pt x="42" y="57"/>
                        </a:cubicBezTo>
                        <a:cubicBezTo>
                          <a:pt x="33" y="68"/>
                          <a:pt x="26" y="77"/>
                          <a:pt x="17" y="87"/>
                        </a:cubicBezTo>
                        <a:cubicBezTo>
                          <a:pt x="11" y="79"/>
                          <a:pt x="6" y="73"/>
                          <a:pt x="2" y="67"/>
                        </a:cubicBezTo>
                        <a:cubicBezTo>
                          <a:pt x="9" y="61"/>
                          <a:pt x="18" y="53"/>
                          <a:pt x="28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  <p:sp>
                <p:nvSpPr>
                  <p:cNvPr id="83" name="Freeform 38">
                    <a:extLst>
                      <a:ext uri="{FF2B5EF4-FFF2-40B4-BE49-F238E27FC236}">
                        <a16:creationId xmlns:a16="http://schemas.microsoft.com/office/drawing/2014/main" id="{6FF760E5-12EC-56FF-837C-23B46C45627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289790" y="3857554"/>
                    <a:ext cx="70993" cy="72427"/>
                  </a:xfrm>
                  <a:custGeom>
                    <a:avLst/>
                    <a:gdLst>
                      <a:gd name="T0" fmla="*/ 42 w 83"/>
                      <a:gd name="T1" fmla="*/ 28 h 85"/>
                      <a:gd name="T2" fmla="*/ 66 w 83"/>
                      <a:gd name="T3" fmla="*/ 1 h 85"/>
                      <a:gd name="T4" fmla="*/ 82 w 83"/>
                      <a:gd name="T5" fmla="*/ 19 h 85"/>
                      <a:gd name="T6" fmla="*/ 56 w 83"/>
                      <a:gd name="T7" fmla="*/ 41 h 85"/>
                      <a:gd name="T8" fmla="*/ 83 w 83"/>
                      <a:gd name="T9" fmla="*/ 66 h 85"/>
                      <a:gd name="T10" fmla="*/ 67 w 83"/>
                      <a:gd name="T11" fmla="*/ 82 h 85"/>
                      <a:gd name="T12" fmla="*/ 44 w 83"/>
                      <a:gd name="T13" fmla="*/ 55 h 85"/>
                      <a:gd name="T14" fmla="*/ 18 w 83"/>
                      <a:gd name="T15" fmla="*/ 85 h 85"/>
                      <a:gd name="T16" fmla="*/ 2 w 83"/>
                      <a:gd name="T17" fmla="*/ 66 h 85"/>
                      <a:gd name="T18" fmla="*/ 29 w 83"/>
                      <a:gd name="T19" fmla="*/ 43 h 85"/>
                      <a:gd name="T20" fmla="*/ 0 w 83"/>
                      <a:gd name="T21" fmla="*/ 18 h 85"/>
                      <a:gd name="T22" fmla="*/ 18 w 83"/>
                      <a:gd name="T23" fmla="*/ 0 h 85"/>
                      <a:gd name="T24" fmla="*/ 42 w 83"/>
                      <a:gd name="T25" fmla="*/ 28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" h="85">
                        <a:moveTo>
                          <a:pt x="42" y="28"/>
                        </a:moveTo>
                        <a:cubicBezTo>
                          <a:pt x="51" y="18"/>
                          <a:pt x="58" y="10"/>
                          <a:pt x="66" y="1"/>
                        </a:cubicBezTo>
                        <a:cubicBezTo>
                          <a:pt x="72" y="7"/>
                          <a:pt x="77" y="12"/>
                          <a:pt x="82" y="19"/>
                        </a:cubicBezTo>
                        <a:cubicBezTo>
                          <a:pt x="75" y="25"/>
                          <a:pt x="66" y="33"/>
                          <a:pt x="56" y="41"/>
                        </a:cubicBezTo>
                        <a:cubicBezTo>
                          <a:pt x="66" y="51"/>
                          <a:pt x="75" y="59"/>
                          <a:pt x="83" y="66"/>
                        </a:cubicBezTo>
                        <a:cubicBezTo>
                          <a:pt x="77" y="72"/>
                          <a:pt x="73" y="77"/>
                          <a:pt x="67" y="82"/>
                        </a:cubicBezTo>
                        <a:cubicBezTo>
                          <a:pt x="60" y="74"/>
                          <a:pt x="53" y="65"/>
                          <a:pt x="44" y="55"/>
                        </a:cubicBezTo>
                        <a:cubicBezTo>
                          <a:pt x="34" y="67"/>
                          <a:pt x="26" y="75"/>
                          <a:pt x="18" y="85"/>
                        </a:cubicBezTo>
                        <a:cubicBezTo>
                          <a:pt x="12" y="78"/>
                          <a:pt x="8" y="72"/>
                          <a:pt x="2" y="66"/>
                        </a:cubicBezTo>
                        <a:cubicBezTo>
                          <a:pt x="10" y="59"/>
                          <a:pt x="19" y="52"/>
                          <a:pt x="29" y="43"/>
                        </a:cubicBezTo>
                        <a:cubicBezTo>
                          <a:pt x="18" y="34"/>
                          <a:pt x="9" y="26"/>
                          <a:pt x="0" y="18"/>
                        </a:cubicBezTo>
                        <a:cubicBezTo>
                          <a:pt x="7" y="12"/>
                          <a:pt x="12" y="7"/>
                          <a:pt x="18" y="0"/>
                        </a:cubicBezTo>
                        <a:cubicBezTo>
                          <a:pt x="26" y="9"/>
                          <a:pt x="34" y="18"/>
                          <a:pt x="42" y="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>
                      <a:solidFill>
                        <a:schemeClr val="tx1">
                          <a:lumMod val="7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endParaRPr>
                  </a:p>
                </p:txBody>
              </p:sp>
            </p:grpSp>
          </p:grp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B205BD9A-54AB-C11B-671A-5C12F4D12DFC}"/>
                </a:ext>
              </a:extLst>
            </p:cNvPr>
            <p:cNvGrpSpPr/>
            <p:nvPr/>
          </p:nvGrpSpPr>
          <p:grpSpPr>
            <a:xfrm>
              <a:off x="8334564" y="1481897"/>
              <a:ext cx="1948575" cy="1269886"/>
              <a:chOff x="718649" y="3155465"/>
              <a:chExt cx="1948575" cy="1269886"/>
            </a:xfrm>
          </p:grpSpPr>
          <p:sp>
            <p:nvSpPr>
              <p:cNvPr id="102" name="矩形 101">
                <a:extLst>
                  <a:ext uri="{FF2B5EF4-FFF2-40B4-BE49-F238E27FC236}">
                    <a16:creationId xmlns:a16="http://schemas.microsoft.com/office/drawing/2014/main" id="{DCBE3DEF-3622-31DE-BC4B-063EC203B82F}"/>
                  </a:ext>
                </a:extLst>
              </p:cNvPr>
              <p:cNvSpPr/>
              <p:nvPr/>
            </p:nvSpPr>
            <p:spPr>
              <a:xfrm>
                <a:off x="718649" y="3155465"/>
                <a:ext cx="19485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75000"/>
                      </a:schemeClr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第四季度</a:t>
                </a:r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CFF5F429-5D1E-4E76-4FBF-3CE00B51F9F0}"/>
                  </a:ext>
                </a:extLst>
              </p:cNvPr>
              <p:cNvSpPr/>
              <p:nvPr/>
            </p:nvSpPr>
            <p:spPr>
              <a:xfrm>
                <a:off x="718650" y="3828264"/>
                <a:ext cx="1948574" cy="5970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en-US" altLang="zh-CN" sz="1400" dirty="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en-US" sz="1400" dirty="0">
                  <a:solidFill>
                    <a:schemeClr val="tx1">
                      <a:lumMod val="7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1116A35A-A4C0-4125-F85D-DB1663BEC4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9476" y="4189324"/>
                <a:ext cx="180000" cy="0"/>
              </a:xfrm>
              <a:prstGeom prst="line">
                <a:avLst/>
              </a:prstGeom>
              <a:ln w="1587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DDA8A05B-C852-8400-63B4-4C6D0F5D0C55}"/>
              </a:ext>
            </a:extLst>
          </p:cNvPr>
          <p:cNvSpPr/>
          <p:nvPr/>
        </p:nvSpPr>
        <p:spPr>
          <a:xfrm>
            <a:off x="9938759" y="5503342"/>
            <a:ext cx="1138720" cy="533528"/>
          </a:xfrm>
          <a:custGeom>
            <a:avLst/>
            <a:gdLst>
              <a:gd name="connsiteX0" fmla="*/ 3586533 w 3682723"/>
              <a:gd name="connsiteY0" fmla="*/ 533529 h 533528"/>
              <a:gd name="connsiteX1" fmla="*/ 96191 w 3682723"/>
              <a:gd name="connsiteY1" fmla="*/ 533529 h 533528"/>
              <a:gd name="connsiteX2" fmla="*/ 0 w 3682723"/>
              <a:gd name="connsiteY2" fmla="*/ 437338 h 533528"/>
              <a:gd name="connsiteX3" fmla="*/ 0 w 3682723"/>
              <a:gd name="connsiteY3" fmla="*/ 437338 h 533528"/>
              <a:gd name="connsiteX4" fmla="*/ 3682724 w 3682723"/>
              <a:gd name="connsiteY4" fmla="*/ 437338 h 533528"/>
              <a:gd name="connsiteX5" fmla="*/ 3682724 w 3682723"/>
              <a:gd name="connsiteY5" fmla="*/ 437338 h 533528"/>
              <a:gd name="connsiteX6" fmla="*/ 3586533 w 3682723"/>
              <a:gd name="connsiteY6" fmla="*/ 533529 h 533528"/>
              <a:gd name="connsiteX7" fmla="*/ 2269738 w 3682723"/>
              <a:gd name="connsiteY7" fmla="*/ 37640 h 533528"/>
              <a:gd name="connsiteX8" fmla="*/ 2225526 w 3682723"/>
              <a:gd name="connsiteY8" fmla="*/ 0 h 533528"/>
              <a:gd name="connsiteX9" fmla="*/ 1841959 w 3682723"/>
              <a:gd name="connsiteY9" fmla="*/ 0 h 533528"/>
              <a:gd name="connsiteX10" fmla="*/ 1457794 w 3682723"/>
              <a:gd name="connsiteY10" fmla="*/ 0 h 533528"/>
              <a:gd name="connsiteX11" fmla="*/ 1413583 w 3682723"/>
              <a:gd name="connsiteY11" fmla="*/ 37640 h 533528"/>
              <a:gd name="connsiteX12" fmla="*/ 1365786 w 3682723"/>
              <a:gd name="connsiteY12" fmla="*/ 327406 h 533528"/>
              <a:gd name="connsiteX13" fmla="*/ 1409998 w 3682723"/>
              <a:gd name="connsiteY13" fmla="*/ 379982 h 533528"/>
              <a:gd name="connsiteX14" fmla="*/ 1841362 w 3682723"/>
              <a:gd name="connsiteY14" fmla="*/ 379982 h 533528"/>
              <a:gd name="connsiteX15" fmla="*/ 2272726 w 3682723"/>
              <a:gd name="connsiteY15" fmla="*/ 379982 h 533528"/>
              <a:gd name="connsiteX16" fmla="*/ 2316937 w 3682723"/>
              <a:gd name="connsiteY16" fmla="*/ 327406 h 533528"/>
              <a:gd name="connsiteX17" fmla="*/ 2269738 w 3682723"/>
              <a:gd name="connsiteY17" fmla="*/ 37640 h 53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82723" h="533528">
                <a:moveTo>
                  <a:pt x="3586533" y="533529"/>
                </a:moveTo>
                <a:lnTo>
                  <a:pt x="96191" y="533529"/>
                </a:lnTo>
                <a:cubicBezTo>
                  <a:pt x="43017" y="533529"/>
                  <a:pt x="0" y="490512"/>
                  <a:pt x="0" y="437338"/>
                </a:cubicBezTo>
                <a:lnTo>
                  <a:pt x="0" y="437338"/>
                </a:lnTo>
                <a:lnTo>
                  <a:pt x="3682724" y="437338"/>
                </a:lnTo>
                <a:lnTo>
                  <a:pt x="3682724" y="437338"/>
                </a:lnTo>
                <a:cubicBezTo>
                  <a:pt x="3682724" y="490512"/>
                  <a:pt x="3639707" y="533529"/>
                  <a:pt x="3586533" y="533529"/>
                </a:cubicBezTo>
                <a:close/>
                <a:moveTo>
                  <a:pt x="2269738" y="37640"/>
                </a:moveTo>
                <a:cubicBezTo>
                  <a:pt x="2266153" y="16131"/>
                  <a:pt x="2247035" y="0"/>
                  <a:pt x="2225526" y="0"/>
                </a:cubicBezTo>
                <a:lnTo>
                  <a:pt x="1841959" y="0"/>
                </a:lnTo>
                <a:lnTo>
                  <a:pt x="1457794" y="0"/>
                </a:lnTo>
                <a:cubicBezTo>
                  <a:pt x="1435688" y="0"/>
                  <a:pt x="1417167" y="16131"/>
                  <a:pt x="1413583" y="37640"/>
                </a:cubicBezTo>
                <a:lnTo>
                  <a:pt x="1365786" y="327406"/>
                </a:lnTo>
                <a:cubicBezTo>
                  <a:pt x="1361006" y="354889"/>
                  <a:pt x="1382515" y="379982"/>
                  <a:pt x="1409998" y="379982"/>
                </a:cubicBezTo>
                <a:lnTo>
                  <a:pt x="1841362" y="379982"/>
                </a:lnTo>
                <a:lnTo>
                  <a:pt x="2272726" y="379982"/>
                </a:lnTo>
                <a:cubicBezTo>
                  <a:pt x="2300806" y="379982"/>
                  <a:pt x="2321717" y="354889"/>
                  <a:pt x="2316937" y="327406"/>
                </a:cubicBezTo>
                <a:lnTo>
                  <a:pt x="2269738" y="37640"/>
                </a:lnTo>
                <a:close/>
              </a:path>
            </a:pathLst>
          </a:custGeom>
          <a:solidFill>
            <a:srgbClr val="D3D3D3"/>
          </a:solidFill>
          <a:ln w="59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C1926233-14EA-CAFF-BF56-6946B5070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65430" y="3578630"/>
            <a:ext cx="4553063" cy="275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64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838D6B10-26D6-6167-D8CA-44FABBCB20BB}"/>
              </a:ext>
            </a:extLst>
          </p:cNvPr>
          <p:cNvSpPr/>
          <p:nvPr/>
        </p:nvSpPr>
        <p:spPr>
          <a:xfrm rot="628860" flipH="1">
            <a:off x="9195940" y="4554757"/>
            <a:ext cx="3153800" cy="2611885"/>
          </a:xfrm>
          <a:custGeom>
            <a:avLst/>
            <a:gdLst>
              <a:gd name="connsiteX0" fmla="*/ 375254 w 3153800"/>
              <a:gd name="connsiteY0" fmla="*/ 0 h 2611885"/>
              <a:gd name="connsiteX1" fmla="*/ 0 w 3153800"/>
              <a:gd name="connsiteY1" fmla="*/ 2028445 h 2611885"/>
              <a:gd name="connsiteX2" fmla="*/ 3153800 w 3153800"/>
              <a:gd name="connsiteY2" fmla="*/ 2611885 h 2611885"/>
              <a:gd name="connsiteX3" fmla="*/ 3092790 w 3153800"/>
              <a:gd name="connsiteY3" fmla="*/ 2540394 h 2611885"/>
              <a:gd name="connsiteX4" fmla="*/ 2728853 w 3153800"/>
              <a:gd name="connsiteY4" fmla="*/ 2254335 h 2611885"/>
              <a:gd name="connsiteX5" fmla="*/ 1077238 w 3153800"/>
              <a:gd name="connsiteY5" fmla="*/ 1418714 h 2611885"/>
              <a:gd name="connsiteX6" fmla="*/ 521935 w 3153800"/>
              <a:gd name="connsiteY6" fmla="*/ 157954 h 261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3800" h="2611885">
                <a:moveTo>
                  <a:pt x="375254" y="0"/>
                </a:moveTo>
                <a:lnTo>
                  <a:pt x="0" y="2028445"/>
                </a:lnTo>
                <a:lnTo>
                  <a:pt x="3153800" y="2611885"/>
                </a:lnTo>
                <a:lnTo>
                  <a:pt x="3092790" y="2540394"/>
                </a:lnTo>
                <a:cubicBezTo>
                  <a:pt x="2988754" y="2431412"/>
                  <a:pt x="2869452" y="2333069"/>
                  <a:pt x="2728853" y="2254335"/>
                </a:cubicBezTo>
                <a:cubicBezTo>
                  <a:pt x="2185845" y="1950948"/>
                  <a:pt x="1329583" y="1968579"/>
                  <a:pt x="1077238" y="1418714"/>
                </a:cubicBezTo>
                <a:cubicBezTo>
                  <a:pt x="876873" y="981327"/>
                  <a:pt x="817079" y="534296"/>
                  <a:pt x="521935" y="157954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C5B9A9A3-35F1-FBDC-B50C-1EE83CF024D1}"/>
              </a:ext>
            </a:extLst>
          </p:cNvPr>
          <p:cNvSpPr/>
          <p:nvPr/>
        </p:nvSpPr>
        <p:spPr>
          <a:xfrm rot="6553616">
            <a:off x="-268937" y="-318426"/>
            <a:ext cx="2220731" cy="2056490"/>
          </a:xfrm>
          <a:custGeom>
            <a:avLst/>
            <a:gdLst>
              <a:gd name="connsiteX0" fmla="*/ 717230 w 2220731"/>
              <a:gd name="connsiteY0" fmla="*/ 2056490 h 2056490"/>
              <a:gd name="connsiteX1" fmla="*/ 0 w 2220731"/>
              <a:gd name="connsiteY1" fmla="*/ 0 h 2056490"/>
              <a:gd name="connsiteX2" fmla="*/ 100958 w 2220731"/>
              <a:gd name="connsiteY2" fmla="*/ 3249 h 2056490"/>
              <a:gd name="connsiteX3" fmla="*/ 826622 w 2220731"/>
              <a:gd name="connsiteY3" fmla="*/ 210914 h 2056490"/>
              <a:gd name="connsiteX4" fmla="*/ 1338375 w 2220731"/>
              <a:gd name="connsiteY4" fmla="*/ 1085109 h 2056490"/>
              <a:gd name="connsiteX5" fmla="*/ 2117328 w 2220731"/>
              <a:gd name="connsiteY5" fmla="*/ 1484148 h 2056490"/>
              <a:gd name="connsiteX6" fmla="*/ 2220731 w 2220731"/>
              <a:gd name="connsiteY6" fmla="*/ 1532123 h 2056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0731" h="2056490">
                <a:moveTo>
                  <a:pt x="717230" y="2056490"/>
                </a:moveTo>
                <a:lnTo>
                  <a:pt x="0" y="0"/>
                </a:lnTo>
                <a:lnTo>
                  <a:pt x="100958" y="3249"/>
                </a:lnTo>
                <a:cubicBezTo>
                  <a:pt x="364986" y="22647"/>
                  <a:pt x="623840" y="79042"/>
                  <a:pt x="826622" y="210914"/>
                </a:cubicBezTo>
                <a:cubicBezTo>
                  <a:pt x="1184004" y="442712"/>
                  <a:pt x="1193367" y="768564"/>
                  <a:pt x="1338375" y="1085109"/>
                </a:cubicBezTo>
                <a:cubicBezTo>
                  <a:pt x="1458223" y="1346263"/>
                  <a:pt x="1829044" y="1371580"/>
                  <a:pt x="2117328" y="1484148"/>
                </a:cubicBezTo>
                <a:lnTo>
                  <a:pt x="2220731" y="1532123"/>
                </a:ln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133" name="组合 标题组">
            <a:extLst>
              <a:ext uri="{FF2B5EF4-FFF2-40B4-BE49-F238E27FC236}">
                <a16:creationId xmlns:a16="http://schemas.microsoft.com/office/drawing/2014/main" id="{7F6AC59E-B7AB-BF05-CCE5-4DBF492FD95A}"/>
              </a:ext>
            </a:extLst>
          </p:cNvPr>
          <p:cNvGrpSpPr/>
          <p:nvPr/>
        </p:nvGrpSpPr>
        <p:grpSpPr>
          <a:xfrm>
            <a:off x="3523544" y="469854"/>
            <a:ext cx="5156200" cy="808758"/>
            <a:chOff x="3517900" y="350849"/>
            <a:chExt cx="5156200" cy="808758"/>
          </a:xfrm>
        </p:grpSpPr>
        <p:sp>
          <p:nvSpPr>
            <p:cNvPr id="134" name="梯形 133">
              <a:extLst>
                <a:ext uri="{FF2B5EF4-FFF2-40B4-BE49-F238E27FC236}">
                  <a16:creationId xmlns:a16="http://schemas.microsoft.com/office/drawing/2014/main" id="{4B9CBFFF-25FF-4A73-221E-7EE8C8A9E7C3}"/>
                </a:ext>
              </a:extLst>
            </p:cNvPr>
            <p:cNvSpPr/>
            <p:nvPr/>
          </p:nvSpPr>
          <p:spPr>
            <a:xfrm rot="10800000">
              <a:off x="3517900" y="350849"/>
              <a:ext cx="5156200" cy="808758"/>
            </a:xfrm>
            <a:prstGeom prst="trapezoid">
              <a:avLst>
                <a:gd name="adj" fmla="val 6107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8CAD7934-2995-61BB-E962-3DE620256DED}"/>
                </a:ext>
              </a:extLst>
            </p:cNvPr>
            <p:cNvSpPr txBox="1"/>
            <p:nvPr/>
          </p:nvSpPr>
          <p:spPr>
            <a:xfrm>
              <a:off x="4249341" y="535916"/>
              <a:ext cx="369331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B6EB903-8D13-F6CE-F66A-EA127EC565A5}"/>
              </a:ext>
            </a:extLst>
          </p:cNvPr>
          <p:cNvSpPr/>
          <p:nvPr/>
        </p:nvSpPr>
        <p:spPr>
          <a:xfrm flipH="1">
            <a:off x="0" y="1621264"/>
            <a:ext cx="4446556" cy="5236737"/>
          </a:xfrm>
          <a:custGeom>
            <a:avLst/>
            <a:gdLst>
              <a:gd name="connsiteX0" fmla="*/ 2760139 w 4446556"/>
              <a:gd name="connsiteY0" fmla="*/ 0 h 5236737"/>
              <a:gd name="connsiteX1" fmla="*/ 0 w 4446556"/>
              <a:gd name="connsiteY1" fmla="*/ 2760139 h 5236737"/>
              <a:gd name="connsiteX2" fmla="*/ 1444493 w 4446556"/>
              <a:gd name="connsiteY2" fmla="*/ 5187144 h 5236737"/>
              <a:gd name="connsiteX3" fmla="*/ 1547441 w 4446556"/>
              <a:gd name="connsiteY3" fmla="*/ 5236737 h 5236737"/>
              <a:gd name="connsiteX4" fmla="*/ 3972837 w 4446556"/>
              <a:gd name="connsiteY4" fmla="*/ 5236737 h 5236737"/>
              <a:gd name="connsiteX5" fmla="*/ 4075785 w 4446556"/>
              <a:gd name="connsiteY5" fmla="*/ 5187144 h 5236737"/>
              <a:gd name="connsiteX6" fmla="*/ 4303359 w 4446556"/>
              <a:gd name="connsiteY6" fmla="*/ 5048890 h 5236737"/>
              <a:gd name="connsiteX7" fmla="*/ 4446556 w 4446556"/>
              <a:gd name="connsiteY7" fmla="*/ 4941809 h 5236737"/>
              <a:gd name="connsiteX8" fmla="*/ 4446556 w 4446556"/>
              <a:gd name="connsiteY8" fmla="*/ 578469 h 5236737"/>
              <a:gd name="connsiteX9" fmla="*/ 4303359 w 4446556"/>
              <a:gd name="connsiteY9" fmla="*/ 471389 h 5236737"/>
              <a:gd name="connsiteX10" fmla="*/ 2760139 w 4446556"/>
              <a:gd name="connsiteY10" fmla="*/ 0 h 5236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46556" h="5236737">
                <a:moveTo>
                  <a:pt x="2760139" y="0"/>
                </a:moveTo>
                <a:cubicBezTo>
                  <a:pt x="1235756" y="0"/>
                  <a:pt x="0" y="1235756"/>
                  <a:pt x="0" y="2760139"/>
                </a:cubicBezTo>
                <a:cubicBezTo>
                  <a:pt x="0" y="3808153"/>
                  <a:pt x="584088" y="4719745"/>
                  <a:pt x="1444493" y="5187144"/>
                </a:cubicBezTo>
                <a:lnTo>
                  <a:pt x="1547441" y="5236737"/>
                </a:lnTo>
                <a:lnTo>
                  <a:pt x="3972837" y="5236737"/>
                </a:lnTo>
                <a:lnTo>
                  <a:pt x="4075785" y="5187144"/>
                </a:lnTo>
                <a:cubicBezTo>
                  <a:pt x="4154004" y="5144654"/>
                  <a:pt x="4229939" y="5098492"/>
                  <a:pt x="4303359" y="5048890"/>
                </a:cubicBezTo>
                <a:lnTo>
                  <a:pt x="4446556" y="4941809"/>
                </a:lnTo>
                <a:lnTo>
                  <a:pt x="4446556" y="578469"/>
                </a:lnTo>
                <a:lnTo>
                  <a:pt x="4303359" y="471389"/>
                </a:lnTo>
                <a:cubicBezTo>
                  <a:pt x="3862838" y="173778"/>
                  <a:pt x="3331782" y="0"/>
                  <a:pt x="2760139" y="0"/>
                </a:cubicBezTo>
                <a:close/>
              </a:path>
            </a:pathLst>
          </a:custGeom>
          <a:gradFill flip="none" rotWithShape="1">
            <a:gsLst>
              <a:gs pos="36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7498A92-11A9-F1B1-8F7D-BB71E2F37356}"/>
              </a:ext>
            </a:extLst>
          </p:cNvPr>
          <p:cNvGrpSpPr/>
          <p:nvPr/>
        </p:nvGrpSpPr>
        <p:grpSpPr>
          <a:xfrm>
            <a:off x="9451860" y="3469862"/>
            <a:ext cx="2160912" cy="675272"/>
            <a:chOff x="9625480" y="3469862"/>
            <a:chExt cx="2160912" cy="675272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87E9CC7-BE0D-486E-C58B-74F00EABAE19}"/>
                </a:ext>
              </a:extLst>
            </p:cNvPr>
            <p:cNvSpPr/>
            <p:nvPr/>
          </p:nvSpPr>
          <p:spPr>
            <a:xfrm>
              <a:off x="10165435" y="3469862"/>
              <a:ext cx="73609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90%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1277841-8C57-D4D0-DE37-0908E8398B9D}"/>
                </a:ext>
              </a:extLst>
            </p:cNvPr>
            <p:cNvSpPr/>
            <p:nvPr/>
          </p:nvSpPr>
          <p:spPr>
            <a:xfrm>
              <a:off x="10165435" y="3837357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请在这里输入正文</a:t>
              </a:r>
              <a:endParaRPr lang="zh-CN" altLang="en-US" sz="1400" dirty="0">
                <a:solidFill>
                  <a:srgbClr val="27272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10" name="图形 12">
              <a:extLst>
                <a:ext uri="{FF2B5EF4-FFF2-40B4-BE49-F238E27FC236}">
                  <a16:creationId xmlns:a16="http://schemas.microsoft.com/office/drawing/2014/main" id="{EDADDB3F-D5BD-8B06-AAC9-A352B7511A7D}"/>
                </a:ext>
              </a:extLst>
            </p:cNvPr>
            <p:cNvGrpSpPr/>
            <p:nvPr/>
          </p:nvGrpSpPr>
          <p:grpSpPr>
            <a:xfrm>
              <a:off x="9625480" y="3580050"/>
              <a:ext cx="454896" cy="454896"/>
              <a:chOff x="-6187440" y="1066800"/>
              <a:chExt cx="4724400" cy="4724400"/>
            </a:xfrm>
            <a:gradFill>
              <a:gsLst>
                <a:gs pos="24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</a:gradFill>
          </p:grpSpPr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C72647E5-1047-7D01-BAB7-30269D33CB28}"/>
                  </a:ext>
                </a:extLst>
              </p:cNvPr>
              <p:cNvSpPr/>
              <p:nvPr/>
            </p:nvSpPr>
            <p:spPr>
              <a:xfrm>
                <a:off x="-2072640" y="1524000"/>
                <a:ext cx="609600" cy="1676400"/>
              </a:xfrm>
              <a:custGeom>
                <a:avLst/>
                <a:gdLst>
                  <a:gd name="connsiteX0" fmla="*/ 0 w 609600"/>
                  <a:gd name="connsiteY0" fmla="*/ 0 h 1676400"/>
                  <a:gd name="connsiteX1" fmla="*/ 0 w 609600"/>
                  <a:gd name="connsiteY1" fmla="*/ 1676400 h 1676400"/>
                  <a:gd name="connsiteX2" fmla="*/ 609600 w 609600"/>
                  <a:gd name="connsiteY2" fmla="*/ 1676400 h 1676400"/>
                  <a:gd name="connsiteX3" fmla="*/ 609600 w 609600"/>
                  <a:gd name="connsiteY3" fmla="*/ 0 h 1676400"/>
                  <a:gd name="connsiteX4" fmla="*/ 0 w 609600"/>
                  <a:gd name="connsiteY4" fmla="*/ 0 h 1676400"/>
                  <a:gd name="connsiteX5" fmla="*/ 457200 w 609600"/>
                  <a:gd name="connsiteY5" fmla="*/ 1524000 h 1676400"/>
                  <a:gd name="connsiteX6" fmla="*/ 152400 w 609600"/>
                  <a:gd name="connsiteY6" fmla="*/ 1524000 h 1676400"/>
                  <a:gd name="connsiteX7" fmla="*/ 152400 w 609600"/>
                  <a:gd name="connsiteY7" fmla="*/ 152400 h 1676400"/>
                  <a:gd name="connsiteX8" fmla="*/ 457200 w 609600"/>
                  <a:gd name="connsiteY8" fmla="*/ 152400 h 1676400"/>
                  <a:gd name="connsiteX9" fmla="*/ 457200 w 609600"/>
                  <a:gd name="connsiteY9" fmla="*/ 15240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1676400">
                    <a:moveTo>
                      <a:pt x="0" y="0"/>
                    </a:moveTo>
                    <a:lnTo>
                      <a:pt x="0" y="1676400"/>
                    </a:lnTo>
                    <a:lnTo>
                      <a:pt x="609600" y="1676400"/>
                    </a:lnTo>
                    <a:lnTo>
                      <a:pt x="609600" y="0"/>
                    </a:lnTo>
                    <a:lnTo>
                      <a:pt x="0" y="0"/>
                    </a:lnTo>
                    <a:close/>
                    <a:moveTo>
                      <a:pt x="457200" y="1524000"/>
                    </a:moveTo>
                    <a:lnTo>
                      <a:pt x="152400" y="1524000"/>
                    </a:lnTo>
                    <a:lnTo>
                      <a:pt x="152400" y="152400"/>
                    </a:lnTo>
                    <a:lnTo>
                      <a:pt x="457200" y="152400"/>
                    </a:lnTo>
                    <a:lnTo>
                      <a:pt x="457200" y="1524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CB3F0005-5902-CCA1-688D-A0B39389A90F}"/>
                  </a:ext>
                </a:extLst>
              </p:cNvPr>
              <p:cNvSpPr/>
              <p:nvPr/>
            </p:nvSpPr>
            <p:spPr>
              <a:xfrm>
                <a:off x="-4130040" y="1828800"/>
                <a:ext cx="1905000" cy="1905000"/>
              </a:xfrm>
              <a:custGeom>
                <a:avLst/>
                <a:gdLst>
                  <a:gd name="connsiteX0" fmla="*/ 1295400 w 1905000"/>
                  <a:gd name="connsiteY0" fmla="*/ 466039 h 1905000"/>
                  <a:gd name="connsiteX1" fmla="*/ 1143000 w 1905000"/>
                  <a:gd name="connsiteY1" fmla="*/ 343738 h 1905000"/>
                  <a:gd name="connsiteX2" fmla="*/ 1143000 w 1905000"/>
                  <a:gd name="connsiteY2" fmla="*/ 304800 h 1905000"/>
                  <a:gd name="connsiteX3" fmla="*/ 1085622 w 1905000"/>
                  <a:gd name="connsiteY3" fmla="*/ 304800 h 1905000"/>
                  <a:gd name="connsiteX4" fmla="*/ 76200 w 1905000"/>
                  <a:gd name="connsiteY4" fmla="*/ 0 h 1905000"/>
                  <a:gd name="connsiteX5" fmla="*/ 0 w 1905000"/>
                  <a:gd name="connsiteY5" fmla="*/ 0 h 1905000"/>
                  <a:gd name="connsiteX6" fmla="*/ 0 w 1905000"/>
                  <a:gd name="connsiteY6" fmla="*/ 1905000 h 1905000"/>
                  <a:gd name="connsiteX7" fmla="*/ 1905000 w 1905000"/>
                  <a:gd name="connsiteY7" fmla="*/ 1905000 h 1905000"/>
                  <a:gd name="connsiteX8" fmla="*/ 1905000 w 1905000"/>
                  <a:gd name="connsiteY8" fmla="*/ 1828800 h 1905000"/>
                  <a:gd name="connsiteX9" fmla="*/ 1846021 w 1905000"/>
                  <a:gd name="connsiteY9" fmla="*/ 1371600 h 1905000"/>
                  <a:gd name="connsiteX10" fmla="*/ 1905000 w 1905000"/>
                  <a:gd name="connsiteY10" fmla="*/ 1371600 h 1905000"/>
                  <a:gd name="connsiteX11" fmla="*/ 1905000 w 1905000"/>
                  <a:gd name="connsiteY11" fmla="*/ 0 h 1905000"/>
                  <a:gd name="connsiteX12" fmla="*/ 1295400 w 1905000"/>
                  <a:gd name="connsiteY12" fmla="*/ 0 h 1905000"/>
                  <a:gd name="connsiteX13" fmla="*/ 1295400 w 1905000"/>
                  <a:gd name="connsiteY13" fmla="*/ 466039 h 1905000"/>
                  <a:gd name="connsiteX14" fmla="*/ 152400 w 1905000"/>
                  <a:gd name="connsiteY14" fmla="*/ 1752600 h 1905000"/>
                  <a:gd name="connsiteX15" fmla="*/ 152400 w 1905000"/>
                  <a:gd name="connsiteY15" fmla="*/ 154076 h 1905000"/>
                  <a:gd name="connsiteX16" fmla="*/ 771830 w 1905000"/>
                  <a:gd name="connsiteY16" fmla="*/ 304800 h 1905000"/>
                  <a:gd name="connsiteX17" fmla="*/ 533400 w 1905000"/>
                  <a:gd name="connsiteY17" fmla="*/ 304800 h 1905000"/>
                  <a:gd name="connsiteX18" fmla="*/ 533400 w 1905000"/>
                  <a:gd name="connsiteY18" fmla="*/ 1371600 h 1905000"/>
                  <a:gd name="connsiteX19" fmla="*/ 1143000 w 1905000"/>
                  <a:gd name="connsiteY19" fmla="*/ 1371600 h 1905000"/>
                  <a:gd name="connsiteX20" fmla="*/ 1143000 w 1905000"/>
                  <a:gd name="connsiteY20" fmla="*/ 538505 h 1905000"/>
                  <a:gd name="connsiteX21" fmla="*/ 1295400 w 1905000"/>
                  <a:gd name="connsiteY21" fmla="*/ 680009 h 1905000"/>
                  <a:gd name="connsiteX22" fmla="*/ 1295400 w 1905000"/>
                  <a:gd name="connsiteY22" fmla="*/ 1371600 h 1905000"/>
                  <a:gd name="connsiteX23" fmla="*/ 1688287 w 1905000"/>
                  <a:gd name="connsiteY23" fmla="*/ 1371600 h 1905000"/>
                  <a:gd name="connsiteX24" fmla="*/ 1750924 w 1905000"/>
                  <a:gd name="connsiteY24" fmla="*/ 1752600 h 1905000"/>
                  <a:gd name="connsiteX25" fmla="*/ 152400 w 1905000"/>
                  <a:gd name="connsiteY25" fmla="*/ 1752600 h 1905000"/>
                  <a:gd name="connsiteX26" fmla="*/ 990600 w 1905000"/>
                  <a:gd name="connsiteY26" fmla="*/ 457200 h 1905000"/>
                  <a:gd name="connsiteX27" fmla="*/ 990600 w 1905000"/>
                  <a:gd name="connsiteY27" fmla="*/ 1219200 h 1905000"/>
                  <a:gd name="connsiteX28" fmla="*/ 685800 w 1905000"/>
                  <a:gd name="connsiteY28" fmla="*/ 1219200 h 1905000"/>
                  <a:gd name="connsiteX29" fmla="*/ 685800 w 1905000"/>
                  <a:gd name="connsiteY29" fmla="*/ 457200 h 1905000"/>
                  <a:gd name="connsiteX30" fmla="*/ 990600 w 1905000"/>
                  <a:gd name="connsiteY30" fmla="*/ 457200 h 1905000"/>
                  <a:gd name="connsiteX31" fmla="*/ 1447800 w 1905000"/>
                  <a:gd name="connsiteY31" fmla="*/ 152400 h 1905000"/>
                  <a:gd name="connsiteX32" fmla="*/ 1752600 w 1905000"/>
                  <a:gd name="connsiteY32" fmla="*/ 152400 h 1905000"/>
                  <a:gd name="connsiteX33" fmla="*/ 1752600 w 1905000"/>
                  <a:gd name="connsiteY33" fmla="*/ 1219200 h 1905000"/>
                  <a:gd name="connsiteX34" fmla="*/ 1447800 w 1905000"/>
                  <a:gd name="connsiteY34" fmla="*/ 1219200 h 1905000"/>
                  <a:gd name="connsiteX35" fmla="*/ 1447800 w 1905000"/>
                  <a:gd name="connsiteY35" fmla="*/ 152400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5000" h="1905000">
                    <a:moveTo>
                      <a:pt x="1295400" y="466039"/>
                    </a:moveTo>
                    <a:cubicBezTo>
                      <a:pt x="1246632" y="422453"/>
                      <a:pt x="1195807" y="381610"/>
                      <a:pt x="1143000" y="343738"/>
                    </a:cubicBezTo>
                    <a:lnTo>
                      <a:pt x="1143000" y="304800"/>
                    </a:lnTo>
                    <a:lnTo>
                      <a:pt x="1085622" y="304800"/>
                    </a:lnTo>
                    <a:cubicBezTo>
                      <a:pt x="788670" y="108356"/>
                      <a:pt x="437617" y="0"/>
                      <a:pt x="76200" y="0"/>
                    </a:cubicBezTo>
                    <a:lnTo>
                      <a:pt x="0" y="0"/>
                    </a:lnTo>
                    <a:lnTo>
                      <a:pt x="0" y="1905000"/>
                    </a:lnTo>
                    <a:lnTo>
                      <a:pt x="1905000" y="1905000"/>
                    </a:lnTo>
                    <a:lnTo>
                      <a:pt x="1905000" y="1828800"/>
                    </a:lnTo>
                    <a:cubicBezTo>
                      <a:pt x="1905000" y="1673962"/>
                      <a:pt x="1884502" y="1520800"/>
                      <a:pt x="1846021" y="1371600"/>
                    </a:cubicBezTo>
                    <a:lnTo>
                      <a:pt x="1905000" y="1371600"/>
                    </a:lnTo>
                    <a:lnTo>
                      <a:pt x="1905000" y="0"/>
                    </a:lnTo>
                    <a:lnTo>
                      <a:pt x="1295400" y="0"/>
                    </a:lnTo>
                    <a:lnTo>
                      <a:pt x="1295400" y="466039"/>
                    </a:lnTo>
                    <a:close/>
                    <a:moveTo>
                      <a:pt x="152400" y="1752600"/>
                    </a:moveTo>
                    <a:lnTo>
                      <a:pt x="152400" y="154076"/>
                    </a:lnTo>
                    <a:cubicBezTo>
                      <a:pt x="368046" y="163982"/>
                      <a:pt x="578130" y="216332"/>
                      <a:pt x="771830" y="304800"/>
                    </a:cubicBezTo>
                    <a:lnTo>
                      <a:pt x="533400" y="304800"/>
                    </a:lnTo>
                    <a:lnTo>
                      <a:pt x="533400" y="1371600"/>
                    </a:lnTo>
                    <a:lnTo>
                      <a:pt x="1143000" y="1371600"/>
                    </a:lnTo>
                    <a:lnTo>
                      <a:pt x="1143000" y="538505"/>
                    </a:lnTo>
                    <a:cubicBezTo>
                      <a:pt x="1196340" y="582549"/>
                      <a:pt x="1247547" y="629260"/>
                      <a:pt x="1295400" y="680009"/>
                    </a:cubicBezTo>
                    <a:lnTo>
                      <a:pt x="1295400" y="1371600"/>
                    </a:lnTo>
                    <a:lnTo>
                      <a:pt x="1688287" y="1371600"/>
                    </a:lnTo>
                    <a:cubicBezTo>
                      <a:pt x="1723492" y="1495882"/>
                      <a:pt x="1745056" y="1623441"/>
                      <a:pt x="1750924" y="1752600"/>
                    </a:cubicBezTo>
                    <a:lnTo>
                      <a:pt x="152400" y="1752600"/>
                    </a:lnTo>
                    <a:close/>
                    <a:moveTo>
                      <a:pt x="990600" y="457200"/>
                    </a:moveTo>
                    <a:lnTo>
                      <a:pt x="990600" y="1219200"/>
                    </a:lnTo>
                    <a:lnTo>
                      <a:pt x="685800" y="1219200"/>
                    </a:lnTo>
                    <a:lnTo>
                      <a:pt x="685800" y="457200"/>
                    </a:lnTo>
                    <a:lnTo>
                      <a:pt x="990600" y="457200"/>
                    </a:lnTo>
                    <a:close/>
                    <a:moveTo>
                      <a:pt x="1447800" y="152400"/>
                    </a:moveTo>
                    <a:lnTo>
                      <a:pt x="1752600" y="152400"/>
                    </a:lnTo>
                    <a:lnTo>
                      <a:pt x="1752600" y="1219200"/>
                    </a:lnTo>
                    <a:lnTo>
                      <a:pt x="1447800" y="1219200"/>
                    </a:lnTo>
                    <a:lnTo>
                      <a:pt x="14478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5DF27335-1589-74B1-6118-F28DB1E612CC}"/>
                  </a:ext>
                </a:extLst>
              </p:cNvPr>
              <p:cNvSpPr/>
              <p:nvPr/>
            </p:nvSpPr>
            <p:spPr>
              <a:xfrm>
                <a:off x="-5593625" y="3375118"/>
                <a:ext cx="752475" cy="752475"/>
              </a:xfrm>
              <a:custGeom>
                <a:avLst/>
                <a:gdLst>
                  <a:gd name="connsiteX0" fmla="*/ 0 w 752475"/>
                  <a:gd name="connsiteY0" fmla="*/ 647643 h 752475"/>
                  <a:gd name="connsiteX1" fmla="*/ 647643 w 752475"/>
                  <a:gd name="connsiteY1" fmla="*/ 0 h 752475"/>
                  <a:gd name="connsiteX2" fmla="*/ 755405 w 752475"/>
                  <a:gd name="connsiteY2" fmla="*/ 107762 h 752475"/>
                  <a:gd name="connsiteX3" fmla="*/ 107762 w 752475"/>
                  <a:gd name="connsiteY3" fmla="*/ 755405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2475" h="752475">
                    <a:moveTo>
                      <a:pt x="0" y="647643"/>
                    </a:moveTo>
                    <a:lnTo>
                      <a:pt x="647643" y="0"/>
                    </a:lnTo>
                    <a:lnTo>
                      <a:pt x="755405" y="107762"/>
                    </a:lnTo>
                    <a:lnTo>
                      <a:pt x="107762" y="7554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49ACD67A-66B1-9F12-AB56-D29DC6F627BC}"/>
                  </a:ext>
                </a:extLst>
              </p:cNvPr>
              <p:cNvSpPr/>
              <p:nvPr/>
            </p:nvSpPr>
            <p:spPr>
              <a:xfrm>
                <a:off x="-5730240" y="3200400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0 h 457200"/>
                  <a:gd name="connsiteX2" fmla="*/ 0 w 457200"/>
                  <a:gd name="connsiteY2" fmla="*/ 228600 h 457200"/>
                  <a:gd name="connsiteX3" fmla="*/ 228600 w 457200"/>
                  <a:gd name="connsiteY3" fmla="*/ 457200 h 457200"/>
                  <a:gd name="connsiteX4" fmla="*/ 457200 w 457200"/>
                  <a:gd name="connsiteY4" fmla="*/ 228600 h 457200"/>
                  <a:gd name="connsiteX5" fmla="*/ 152400 w 457200"/>
                  <a:gd name="connsiteY5" fmla="*/ 228600 h 457200"/>
                  <a:gd name="connsiteX6" fmla="*/ 228600 w 457200"/>
                  <a:gd name="connsiteY6" fmla="*/ 152400 h 457200"/>
                  <a:gd name="connsiteX7" fmla="*/ 304800 w 457200"/>
                  <a:gd name="connsiteY7" fmla="*/ 228600 h 457200"/>
                  <a:gd name="connsiteX8" fmla="*/ 228600 w 457200"/>
                  <a:gd name="connsiteY8" fmla="*/ 304800 h 457200"/>
                  <a:gd name="connsiteX9" fmla="*/ 152400 w 457200"/>
                  <a:gd name="connsiteY9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102565"/>
                      <a:pt x="354635" y="0"/>
                      <a:pt x="228600" y="0"/>
                    </a:cubicBezTo>
                    <a:cubicBezTo>
                      <a:pt x="102565" y="0"/>
                      <a:pt x="0" y="102565"/>
                      <a:pt x="0" y="228600"/>
                    </a:cubicBezTo>
                    <a:cubicBezTo>
                      <a:pt x="0" y="354635"/>
                      <a:pt x="102565" y="457200"/>
                      <a:pt x="228600" y="457200"/>
                    </a:cubicBezTo>
                    <a:cubicBezTo>
                      <a:pt x="354635" y="457200"/>
                      <a:pt x="457200" y="354635"/>
                      <a:pt x="457200" y="228600"/>
                    </a:cubicBezTo>
                    <a:close/>
                    <a:moveTo>
                      <a:pt x="152400" y="228600"/>
                    </a:moveTo>
                    <a:cubicBezTo>
                      <a:pt x="152400" y="186538"/>
                      <a:pt x="186538" y="152400"/>
                      <a:pt x="228600" y="152400"/>
                    </a:cubicBezTo>
                    <a:cubicBezTo>
                      <a:pt x="270662" y="152400"/>
                      <a:pt x="304800" y="186538"/>
                      <a:pt x="304800" y="228600"/>
                    </a:cubicBezTo>
                    <a:cubicBezTo>
                      <a:pt x="304800" y="270662"/>
                      <a:pt x="270662" y="304800"/>
                      <a:pt x="228600" y="304800"/>
                    </a:cubicBezTo>
                    <a:cubicBezTo>
                      <a:pt x="186538" y="304800"/>
                      <a:pt x="152400" y="270662"/>
                      <a:pt x="152400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6D0D70F2-121F-5A62-1D12-A849F4EE0CF7}"/>
                  </a:ext>
                </a:extLst>
              </p:cNvPr>
              <p:cNvSpPr/>
              <p:nvPr/>
            </p:nvSpPr>
            <p:spPr>
              <a:xfrm>
                <a:off x="-5120640" y="38100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565" y="0"/>
                      <a:pt x="0" y="102565"/>
                      <a:pt x="0" y="228600"/>
                    </a:cubicBezTo>
                    <a:cubicBezTo>
                      <a:pt x="0" y="354635"/>
                      <a:pt x="102565" y="457200"/>
                      <a:pt x="228600" y="457200"/>
                    </a:cubicBezTo>
                    <a:cubicBezTo>
                      <a:pt x="354635" y="457200"/>
                      <a:pt x="457200" y="354635"/>
                      <a:pt x="457200" y="228600"/>
                    </a:cubicBezTo>
                    <a:cubicBezTo>
                      <a:pt x="457200" y="102565"/>
                      <a:pt x="354635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538" y="304800"/>
                      <a:pt x="152400" y="270662"/>
                      <a:pt x="152400" y="228600"/>
                    </a:cubicBezTo>
                    <a:cubicBezTo>
                      <a:pt x="152400" y="186538"/>
                      <a:pt x="186538" y="152400"/>
                      <a:pt x="228600" y="152400"/>
                    </a:cubicBezTo>
                    <a:cubicBezTo>
                      <a:pt x="270662" y="152400"/>
                      <a:pt x="304800" y="186538"/>
                      <a:pt x="304800" y="228600"/>
                    </a:cubicBezTo>
                    <a:cubicBezTo>
                      <a:pt x="304800" y="270662"/>
                      <a:pt x="270662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300EC47F-4C64-0293-ED84-410CCD53A5FC}"/>
                  </a:ext>
                </a:extLst>
              </p:cNvPr>
              <p:cNvSpPr/>
              <p:nvPr/>
            </p:nvSpPr>
            <p:spPr>
              <a:xfrm>
                <a:off x="-6187440" y="1066800"/>
                <a:ext cx="3657600" cy="4724400"/>
              </a:xfrm>
              <a:custGeom>
                <a:avLst/>
                <a:gdLst>
                  <a:gd name="connsiteX0" fmla="*/ 3341903 w 3657600"/>
                  <a:gd name="connsiteY0" fmla="*/ 3919957 h 4724400"/>
                  <a:gd name="connsiteX1" fmla="*/ 3657600 w 3657600"/>
                  <a:gd name="connsiteY1" fmla="*/ 2895600 h 4724400"/>
                  <a:gd name="connsiteX2" fmla="*/ 3657600 w 3657600"/>
                  <a:gd name="connsiteY2" fmla="*/ 2819400 h 4724400"/>
                  <a:gd name="connsiteX3" fmla="*/ 1905000 w 3657600"/>
                  <a:gd name="connsiteY3" fmla="*/ 2819400 h 4724400"/>
                  <a:gd name="connsiteX4" fmla="*/ 1905000 w 3657600"/>
                  <a:gd name="connsiteY4" fmla="*/ 1066800 h 4724400"/>
                  <a:gd name="connsiteX5" fmla="*/ 1828800 w 3657600"/>
                  <a:gd name="connsiteY5" fmla="*/ 1066800 h 4724400"/>
                  <a:gd name="connsiteX6" fmla="*/ 1600200 w 3657600"/>
                  <a:gd name="connsiteY6" fmla="*/ 1083107 h 4724400"/>
                  <a:gd name="connsiteX7" fmla="*/ 1600200 w 3657600"/>
                  <a:gd name="connsiteY7" fmla="*/ 0 h 4724400"/>
                  <a:gd name="connsiteX8" fmla="*/ 0 w 3657600"/>
                  <a:gd name="connsiteY8" fmla="*/ 0 h 4724400"/>
                  <a:gd name="connsiteX9" fmla="*/ 0 w 3657600"/>
                  <a:gd name="connsiteY9" fmla="*/ 1066800 h 4724400"/>
                  <a:gd name="connsiteX10" fmla="*/ 959053 w 3657600"/>
                  <a:gd name="connsiteY10" fmla="*/ 1066800 h 4724400"/>
                  <a:gd name="connsiteX11" fmla="*/ 1107872 w 3657600"/>
                  <a:gd name="connsiteY11" fmla="*/ 1215619 h 4724400"/>
                  <a:gd name="connsiteX12" fmla="*/ 0 w 3657600"/>
                  <a:gd name="connsiteY12" fmla="*/ 2895600 h 4724400"/>
                  <a:gd name="connsiteX13" fmla="*/ 1828800 w 3657600"/>
                  <a:gd name="connsiteY13" fmla="*/ 4724400 h 4724400"/>
                  <a:gd name="connsiteX14" fmla="*/ 3025064 w 3657600"/>
                  <a:gd name="connsiteY14" fmla="*/ 4275811 h 4724400"/>
                  <a:gd name="connsiteX15" fmla="*/ 3260827 w 3657600"/>
                  <a:gd name="connsiteY15" fmla="*/ 4511574 h 4724400"/>
                  <a:gd name="connsiteX16" fmla="*/ 3429000 w 3657600"/>
                  <a:gd name="connsiteY16" fmla="*/ 4581144 h 4724400"/>
                  <a:gd name="connsiteX17" fmla="*/ 3597174 w 3657600"/>
                  <a:gd name="connsiteY17" fmla="*/ 4511574 h 4724400"/>
                  <a:gd name="connsiteX18" fmla="*/ 3597174 w 3657600"/>
                  <a:gd name="connsiteY18" fmla="*/ 4175227 h 4724400"/>
                  <a:gd name="connsiteX19" fmla="*/ 3341903 w 3657600"/>
                  <a:gd name="connsiteY19" fmla="*/ 3919957 h 4724400"/>
                  <a:gd name="connsiteX20" fmla="*/ 1022147 w 3657600"/>
                  <a:gd name="connsiteY20" fmla="*/ 914400 h 4724400"/>
                  <a:gd name="connsiteX21" fmla="*/ 152400 w 3657600"/>
                  <a:gd name="connsiteY21" fmla="*/ 914400 h 4724400"/>
                  <a:gd name="connsiteX22" fmla="*/ 152400 w 3657600"/>
                  <a:gd name="connsiteY22" fmla="*/ 152400 h 4724400"/>
                  <a:gd name="connsiteX23" fmla="*/ 1447800 w 3657600"/>
                  <a:gd name="connsiteY23" fmla="*/ 152400 h 4724400"/>
                  <a:gd name="connsiteX24" fmla="*/ 1447800 w 3657600"/>
                  <a:gd name="connsiteY24" fmla="*/ 1340053 h 4724400"/>
                  <a:gd name="connsiteX25" fmla="*/ 1022147 w 3657600"/>
                  <a:gd name="connsiteY25" fmla="*/ 914400 h 4724400"/>
                  <a:gd name="connsiteX26" fmla="*/ 1828800 w 3657600"/>
                  <a:gd name="connsiteY26" fmla="*/ 4572000 h 4724400"/>
                  <a:gd name="connsiteX27" fmla="*/ 152400 w 3657600"/>
                  <a:gd name="connsiteY27" fmla="*/ 2895600 h 4724400"/>
                  <a:gd name="connsiteX28" fmla="*/ 1225067 w 3657600"/>
                  <a:gd name="connsiteY28" fmla="*/ 1332814 h 4724400"/>
                  <a:gd name="connsiteX29" fmla="*/ 1600200 w 3657600"/>
                  <a:gd name="connsiteY29" fmla="*/ 1707947 h 4724400"/>
                  <a:gd name="connsiteX30" fmla="*/ 1600200 w 3657600"/>
                  <a:gd name="connsiteY30" fmla="*/ 1235964 h 4724400"/>
                  <a:gd name="connsiteX31" fmla="*/ 1752600 w 3657600"/>
                  <a:gd name="connsiteY31" fmla="*/ 1220953 h 4724400"/>
                  <a:gd name="connsiteX32" fmla="*/ 1752600 w 3657600"/>
                  <a:gd name="connsiteY32" fmla="*/ 2971800 h 4724400"/>
                  <a:gd name="connsiteX33" fmla="*/ 3503524 w 3657600"/>
                  <a:gd name="connsiteY33" fmla="*/ 2971800 h 4724400"/>
                  <a:gd name="connsiteX34" fmla="*/ 3232404 w 3657600"/>
                  <a:gd name="connsiteY34" fmla="*/ 3810457 h 4724400"/>
                  <a:gd name="connsiteX35" fmla="*/ 3110865 w 3657600"/>
                  <a:gd name="connsiteY35" fmla="*/ 3688918 h 4724400"/>
                  <a:gd name="connsiteX36" fmla="*/ 3124200 w 3657600"/>
                  <a:gd name="connsiteY36" fmla="*/ 3581400 h 4724400"/>
                  <a:gd name="connsiteX37" fmla="*/ 2667000 w 3657600"/>
                  <a:gd name="connsiteY37" fmla="*/ 3124200 h 4724400"/>
                  <a:gd name="connsiteX38" fmla="*/ 2209800 w 3657600"/>
                  <a:gd name="connsiteY38" fmla="*/ 3581400 h 4724400"/>
                  <a:gd name="connsiteX39" fmla="*/ 2667000 w 3657600"/>
                  <a:gd name="connsiteY39" fmla="*/ 4038600 h 4724400"/>
                  <a:gd name="connsiteX40" fmla="*/ 2774518 w 3657600"/>
                  <a:gd name="connsiteY40" fmla="*/ 4025265 h 4724400"/>
                  <a:gd name="connsiteX41" fmla="*/ 2917012 w 3657600"/>
                  <a:gd name="connsiteY41" fmla="*/ 4167759 h 4724400"/>
                  <a:gd name="connsiteX42" fmla="*/ 1828800 w 3657600"/>
                  <a:gd name="connsiteY42" fmla="*/ 4572000 h 4724400"/>
                  <a:gd name="connsiteX43" fmla="*/ 2971800 w 3657600"/>
                  <a:gd name="connsiteY43" fmla="*/ 3581400 h 4724400"/>
                  <a:gd name="connsiteX44" fmla="*/ 2667000 w 3657600"/>
                  <a:gd name="connsiteY44" fmla="*/ 3886200 h 4724400"/>
                  <a:gd name="connsiteX45" fmla="*/ 2362200 w 3657600"/>
                  <a:gd name="connsiteY45" fmla="*/ 3581400 h 4724400"/>
                  <a:gd name="connsiteX46" fmla="*/ 2667000 w 3657600"/>
                  <a:gd name="connsiteY46" fmla="*/ 3276600 h 4724400"/>
                  <a:gd name="connsiteX47" fmla="*/ 2971800 w 3657600"/>
                  <a:gd name="connsiteY47" fmla="*/ 3581400 h 4724400"/>
                  <a:gd name="connsiteX48" fmla="*/ 3489427 w 3657600"/>
                  <a:gd name="connsiteY48" fmla="*/ 4403827 h 4724400"/>
                  <a:gd name="connsiteX49" fmla="*/ 3368574 w 3657600"/>
                  <a:gd name="connsiteY49" fmla="*/ 4403827 h 4724400"/>
                  <a:gd name="connsiteX50" fmla="*/ 2924023 w 3657600"/>
                  <a:gd name="connsiteY50" fmla="*/ 3959276 h 4724400"/>
                  <a:gd name="connsiteX51" fmla="*/ 3044876 w 3657600"/>
                  <a:gd name="connsiteY51" fmla="*/ 3838423 h 4724400"/>
                  <a:gd name="connsiteX52" fmla="*/ 3489427 w 3657600"/>
                  <a:gd name="connsiteY52" fmla="*/ 4282974 h 4724400"/>
                  <a:gd name="connsiteX53" fmla="*/ 3489427 w 3657600"/>
                  <a:gd name="connsiteY53" fmla="*/ 4403827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657600" h="4724400">
                    <a:moveTo>
                      <a:pt x="3341903" y="3919957"/>
                    </a:moveTo>
                    <a:cubicBezTo>
                      <a:pt x="3547796" y="3616605"/>
                      <a:pt x="3657600" y="3264332"/>
                      <a:pt x="3657600" y="2895600"/>
                    </a:cubicBezTo>
                    <a:lnTo>
                      <a:pt x="3657600" y="2819400"/>
                    </a:lnTo>
                    <a:lnTo>
                      <a:pt x="1905000" y="2819400"/>
                    </a:lnTo>
                    <a:lnTo>
                      <a:pt x="1905000" y="1066800"/>
                    </a:lnTo>
                    <a:lnTo>
                      <a:pt x="1828800" y="1066800"/>
                    </a:lnTo>
                    <a:cubicBezTo>
                      <a:pt x="1753514" y="1066800"/>
                      <a:pt x="1676933" y="1073429"/>
                      <a:pt x="1600200" y="1083107"/>
                    </a:cubicBezTo>
                    <a:lnTo>
                      <a:pt x="1600200" y="0"/>
                    </a:lnTo>
                    <a:lnTo>
                      <a:pt x="0" y="0"/>
                    </a:lnTo>
                    <a:lnTo>
                      <a:pt x="0" y="1066800"/>
                    </a:lnTo>
                    <a:lnTo>
                      <a:pt x="959053" y="1066800"/>
                    </a:lnTo>
                    <a:lnTo>
                      <a:pt x="1107872" y="1215619"/>
                    </a:lnTo>
                    <a:cubicBezTo>
                      <a:pt x="440817" y="1502054"/>
                      <a:pt x="0" y="2162404"/>
                      <a:pt x="0" y="2895600"/>
                    </a:cubicBezTo>
                    <a:cubicBezTo>
                      <a:pt x="0" y="3903955"/>
                      <a:pt x="820445" y="4724400"/>
                      <a:pt x="1828800" y="4724400"/>
                    </a:cubicBezTo>
                    <a:cubicBezTo>
                      <a:pt x="2270989" y="4724400"/>
                      <a:pt x="2692222" y="4564533"/>
                      <a:pt x="3025064" y="4275811"/>
                    </a:cubicBezTo>
                    <a:lnTo>
                      <a:pt x="3260827" y="4511574"/>
                    </a:lnTo>
                    <a:cubicBezTo>
                      <a:pt x="3307156" y="4557903"/>
                      <a:pt x="3368116" y="4581144"/>
                      <a:pt x="3429000" y="4581144"/>
                    </a:cubicBezTo>
                    <a:cubicBezTo>
                      <a:pt x="3489884" y="4581144"/>
                      <a:pt x="3550844" y="4557903"/>
                      <a:pt x="3597174" y="4511574"/>
                    </a:cubicBezTo>
                    <a:cubicBezTo>
                      <a:pt x="3689909" y="4418838"/>
                      <a:pt x="3689909" y="4267962"/>
                      <a:pt x="3597174" y="4175227"/>
                    </a:cubicBezTo>
                    <a:lnTo>
                      <a:pt x="3341903" y="3919957"/>
                    </a:lnTo>
                    <a:close/>
                    <a:moveTo>
                      <a:pt x="1022147" y="914400"/>
                    </a:moveTo>
                    <a:lnTo>
                      <a:pt x="152400" y="914400"/>
                    </a:lnTo>
                    <a:lnTo>
                      <a:pt x="152400" y="152400"/>
                    </a:lnTo>
                    <a:lnTo>
                      <a:pt x="1447800" y="152400"/>
                    </a:lnTo>
                    <a:lnTo>
                      <a:pt x="1447800" y="1340053"/>
                    </a:lnTo>
                    <a:lnTo>
                      <a:pt x="1022147" y="914400"/>
                    </a:lnTo>
                    <a:close/>
                    <a:moveTo>
                      <a:pt x="1828800" y="4572000"/>
                    </a:moveTo>
                    <a:cubicBezTo>
                      <a:pt x="904418" y="4572000"/>
                      <a:pt x="152400" y="3819982"/>
                      <a:pt x="152400" y="2895600"/>
                    </a:cubicBezTo>
                    <a:cubicBezTo>
                      <a:pt x="152400" y="2202866"/>
                      <a:pt x="581863" y="1581379"/>
                      <a:pt x="1225067" y="1332814"/>
                    </a:cubicBezTo>
                    <a:lnTo>
                      <a:pt x="1600200" y="1707947"/>
                    </a:lnTo>
                    <a:lnTo>
                      <a:pt x="1600200" y="1235964"/>
                    </a:lnTo>
                    <a:cubicBezTo>
                      <a:pt x="1651178" y="1228954"/>
                      <a:pt x="1702156" y="1223315"/>
                      <a:pt x="1752600" y="1220953"/>
                    </a:cubicBezTo>
                    <a:lnTo>
                      <a:pt x="1752600" y="2971800"/>
                    </a:lnTo>
                    <a:lnTo>
                      <a:pt x="3503524" y="2971800"/>
                    </a:lnTo>
                    <a:cubicBezTo>
                      <a:pt x="3490189" y="3272409"/>
                      <a:pt x="3396844" y="3559150"/>
                      <a:pt x="3232404" y="3810457"/>
                    </a:cubicBezTo>
                    <a:lnTo>
                      <a:pt x="3110865" y="3688918"/>
                    </a:lnTo>
                    <a:cubicBezTo>
                      <a:pt x="3119247" y="3654400"/>
                      <a:pt x="3124200" y="3618509"/>
                      <a:pt x="3124200" y="3581400"/>
                    </a:cubicBezTo>
                    <a:cubicBezTo>
                      <a:pt x="3124200" y="3329254"/>
                      <a:pt x="2919146" y="3124200"/>
                      <a:pt x="2667000" y="3124200"/>
                    </a:cubicBezTo>
                    <a:cubicBezTo>
                      <a:pt x="2414854" y="3124200"/>
                      <a:pt x="2209800" y="3329254"/>
                      <a:pt x="2209800" y="3581400"/>
                    </a:cubicBezTo>
                    <a:cubicBezTo>
                      <a:pt x="2209800" y="3833546"/>
                      <a:pt x="2414854" y="4038600"/>
                      <a:pt x="2667000" y="4038600"/>
                    </a:cubicBezTo>
                    <a:cubicBezTo>
                      <a:pt x="2704109" y="4038600"/>
                      <a:pt x="2740000" y="4033647"/>
                      <a:pt x="2774518" y="4025265"/>
                    </a:cubicBezTo>
                    <a:lnTo>
                      <a:pt x="2917012" y="4167759"/>
                    </a:lnTo>
                    <a:cubicBezTo>
                      <a:pt x="2613279" y="4428058"/>
                      <a:pt x="2230526" y="4572000"/>
                      <a:pt x="1828800" y="4572000"/>
                    </a:cubicBezTo>
                    <a:close/>
                    <a:moveTo>
                      <a:pt x="2971800" y="3581400"/>
                    </a:moveTo>
                    <a:cubicBezTo>
                      <a:pt x="2971800" y="3749497"/>
                      <a:pt x="2835097" y="3886200"/>
                      <a:pt x="2667000" y="3886200"/>
                    </a:cubicBezTo>
                    <a:cubicBezTo>
                      <a:pt x="2498903" y="3886200"/>
                      <a:pt x="2362200" y="3749497"/>
                      <a:pt x="2362200" y="3581400"/>
                    </a:cubicBezTo>
                    <a:cubicBezTo>
                      <a:pt x="2362200" y="3413303"/>
                      <a:pt x="2498903" y="3276600"/>
                      <a:pt x="2667000" y="3276600"/>
                    </a:cubicBezTo>
                    <a:cubicBezTo>
                      <a:pt x="2835097" y="3276600"/>
                      <a:pt x="2971800" y="3413303"/>
                      <a:pt x="2971800" y="3581400"/>
                    </a:cubicBezTo>
                    <a:close/>
                    <a:moveTo>
                      <a:pt x="3489427" y="4403827"/>
                    </a:moveTo>
                    <a:cubicBezTo>
                      <a:pt x="3456051" y="4437202"/>
                      <a:pt x="3401949" y="4437202"/>
                      <a:pt x="3368574" y="4403827"/>
                    </a:cubicBezTo>
                    <a:lnTo>
                      <a:pt x="2924023" y="3959276"/>
                    </a:lnTo>
                    <a:cubicBezTo>
                      <a:pt x="2971495" y="3926891"/>
                      <a:pt x="3012491" y="3885895"/>
                      <a:pt x="3044876" y="3838423"/>
                    </a:cubicBezTo>
                    <a:lnTo>
                      <a:pt x="3489427" y="4282974"/>
                    </a:lnTo>
                    <a:cubicBezTo>
                      <a:pt x="3522726" y="4316349"/>
                      <a:pt x="3522726" y="4370451"/>
                      <a:pt x="3489427" y="44038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8359F0EA-8C6C-69E2-9FA6-E4388880EB54}"/>
                  </a:ext>
                </a:extLst>
              </p:cNvPr>
              <p:cNvSpPr/>
              <p:nvPr/>
            </p:nvSpPr>
            <p:spPr>
              <a:xfrm>
                <a:off x="-5882640" y="1371600"/>
                <a:ext cx="990600" cy="152400"/>
              </a:xfrm>
              <a:custGeom>
                <a:avLst/>
                <a:gdLst>
                  <a:gd name="connsiteX0" fmla="*/ 0 w 990600"/>
                  <a:gd name="connsiteY0" fmla="*/ 0 h 152400"/>
                  <a:gd name="connsiteX1" fmla="*/ 990600 w 990600"/>
                  <a:gd name="connsiteY1" fmla="*/ 0 h 152400"/>
                  <a:gd name="connsiteX2" fmla="*/ 990600 w 990600"/>
                  <a:gd name="connsiteY2" fmla="*/ 152400 h 152400"/>
                  <a:gd name="connsiteX3" fmla="*/ 0 w 990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0600" h="152400">
                    <a:moveTo>
                      <a:pt x="0" y="0"/>
                    </a:moveTo>
                    <a:lnTo>
                      <a:pt x="990600" y="0"/>
                    </a:lnTo>
                    <a:lnTo>
                      <a:pt x="990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BCD459DE-9401-0CD6-86B8-A4815E64FE1A}"/>
                  </a:ext>
                </a:extLst>
              </p:cNvPr>
              <p:cNvSpPr/>
              <p:nvPr/>
            </p:nvSpPr>
            <p:spPr>
              <a:xfrm>
                <a:off x="-5882640" y="1676400"/>
                <a:ext cx="990600" cy="152400"/>
              </a:xfrm>
              <a:custGeom>
                <a:avLst/>
                <a:gdLst>
                  <a:gd name="connsiteX0" fmla="*/ 0 w 990600"/>
                  <a:gd name="connsiteY0" fmla="*/ 0 h 152400"/>
                  <a:gd name="connsiteX1" fmla="*/ 990600 w 990600"/>
                  <a:gd name="connsiteY1" fmla="*/ 0 h 152400"/>
                  <a:gd name="connsiteX2" fmla="*/ 990600 w 990600"/>
                  <a:gd name="connsiteY2" fmla="*/ 152400 h 152400"/>
                  <a:gd name="connsiteX3" fmla="*/ 0 w 990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0600" h="152400">
                    <a:moveTo>
                      <a:pt x="0" y="0"/>
                    </a:moveTo>
                    <a:lnTo>
                      <a:pt x="990600" y="0"/>
                    </a:lnTo>
                    <a:lnTo>
                      <a:pt x="990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D8CE46E8-2181-6A9A-D4AA-96E434939302}"/>
                  </a:ext>
                </a:extLst>
              </p:cNvPr>
              <p:cNvSpPr/>
              <p:nvPr/>
            </p:nvSpPr>
            <p:spPr>
              <a:xfrm>
                <a:off x="-3596640" y="4572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F131B8E1-5DA9-0BC1-F1EB-7295E53AD857}"/>
                  </a:ext>
                </a:extLst>
              </p:cNvPr>
              <p:cNvSpPr/>
              <p:nvPr/>
            </p:nvSpPr>
            <p:spPr>
              <a:xfrm>
                <a:off x="-4282440" y="4572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C2938265-0646-A3F8-8AE7-9F3BEDF6F03D}"/>
                  </a:ext>
                </a:extLst>
              </p:cNvPr>
              <p:cNvSpPr/>
              <p:nvPr/>
            </p:nvSpPr>
            <p:spPr>
              <a:xfrm>
                <a:off x="-4587240" y="4572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3774FAAA-FADF-68A0-0A86-994DFAF65288}"/>
                  </a:ext>
                </a:extLst>
              </p:cNvPr>
              <p:cNvSpPr/>
              <p:nvPr/>
            </p:nvSpPr>
            <p:spPr>
              <a:xfrm>
                <a:off x="-4892040" y="4572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6CFFA88-F178-F328-9B0C-B877CC5375B8}"/>
              </a:ext>
            </a:extLst>
          </p:cNvPr>
          <p:cNvGrpSpPr/>
          <p:nvPr/>
        </p:nvGrpSpPr>
        <p:grpSpPr>
          <a:xfrm>
            <a:off x="839236" y="4776929"/>
            <a:ext cx="2152869" cy="643988"/>
            <a:chOff x="839236" y="4776929"/>
            <a:chExt cx="2152869" cy="64398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82CBFC4-215C-8D29-6135-B582EEEB21EE}"/>
                </a:ext>
              </a:extLst>
            </p:cNvPr>
            <p:cNvGrpSpPr/>
            <p:nvPr/>
          </p:nvGrpSpPr>
          <p:grpSpPr>
            <a:xfrm>
              <a:off x="839236" y="4906054"/>
              <a:ext cx="414516" cy="414307"/>
              <a:chOff x="2787623" y="7596567"/>
              <a:chExt cx="1501407" cy="1500651"/>
            </a:xfrm>
            <a:gradFill>
              <a:gsLst>
                <a:gs pos="24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</a:gradFill>
          </p:grpSpPr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F668195A-103A-73A8-CE47-A3109DE8D77C}"/>
                  </a:ext>
                </a:extLst>
              </p:cNvPr>
              <p:cNvSpPr/>
              <p:nvPr/>
            </p:nvSpPr>
            <p:spPr>
              <a:xfrm>
                <a:off x="2787623" y="7596567"/>
                <a:ext cx="1501407" cy="1500651"/>
              </a:xfrm>
              <a:custGeom>
                <a:avLst/>
                <a:gdLst>
                  <a:gd name="connsiteX0" fmla="*/ 771839 w 1501407"/>
                  <a:gd name="connsiteY0" fmla="*/ 450902 h 1500651"/>
                  <a:gd name="connsiteX1" fmla="*/ 905665 w 1501407"/>
                  <a:gd name="connsiteY1" fmla="*/ 565297 h 1500651"/>
                  <a:gd name="connsiteX2" fmla="*/ 1185129 w 1501407"/>
                  <a:gd name="connsiteY2" fmla="*/ 350794 h 1500651"/>
                  <a:gd name="connsiteX3" fmla="*/ 1433731 w 1501407"/>
                  <a:gd name="connsiteY3" fmla="*/ 530245 h 1500651"/>
                  <a:gd name="connsiteX4" fmla="*/ 1335719 w 1501407"/>
                  <a:gd name="connsiteY4" fmla="*/ 850190 h 1500651"/>
                  <a:gd name="connsiteX5" fmla="*/ 1426397 w 1501407"/>
                  <a:gd name="connsiteY5" fmla="*/ 850380 h 1500651"/>
                  <a:gd name="connsiteX6" fmla="*/ 1498977 w 1501407"/>
                  <a:gd name="connsiteY6" fmla="*/ 940963 h 1500651"/>
                  <a:gd name="connsiteX7" fmla="*/ 1448971 w 1501407"/>
                  <a:gd name="connsiteY7" fmla="*/ 996684 h 1500651"/>
                  <a:gd name="connsiteX8" fmla="*/ 1448971 w 1501407"/>
                  <a:gd name="connsiteY8" fmla="*/ 1051453 h 1500651"/>
                  <a:gd name="connsiteX9" fmla="*/ 1449066 w 1501407"/>
                  <a:gd name="connsiteY9" fmla="*/ 1198328 h 1500651"/>
                  <a:gd name="connsiteX10" fmla="*/ 1449066 w 1501407"/>
                  <a:gd name="connsiteY10" fmla="*/ 1251002 h 1500651"/>
                  <a:gd name="connsiteX11" fmla="*/ 1448114 w 1501407"/>
                  <a:gd name="connsiteY11" fmla="*/ 1398258 h 1500651"/>
                  <a:gd name="connsiteX12" fmla="*/ 1448209 w 1501407"/>
                  <a:gd name="connsiteY12" fmla="*/ 1406926 h 1500651"/>
                  <a:gd name="connsiteX13" fmla="*/ 1372009 w 1501407"/>
                  <a:gd name="connsiteY13" fmla="*/ 1500176 h 1500651"/>
                  <a:gd name="connsiteX14" fmla="*/ 1143504 w 1501407"/>
                  <a:gd name="connsiteY14" fmla="*/ 1500557 h 1500651"/>
                  <a:gd name="connsiteX15" fmla="*/ 100803 w 1501407"/>
                  <a:gd name="connsiteY15" fmla="*/ 1500557 h 1500651"/>
                  <a:gd name="connsiteX16" fmla="*/ 26412 w 1501407"/>
                  <a:gd name="connsiteY16" fmla="*/ 1475506 h 1500651"/>
                  <a:gd name="connsiteX17" fmla="*/ 46224 w 1501407"/>
                  <a:gd name="connsiteY17" fmla="*/ 1338822 h 1500651"/>
                  <a:gd name="connsiteX18" fmla="*/ 101374 w 1501407"/>
                  <a:gd name="connsiteY18" fmla="*/ 1242429 h 1500651"/>
                  <a:gd name="connsiteX19" fmla="*/ 100326 w 1501407"/>
                  <a:gd name="connsiteY19" fmla="*/ 861524 h 1500651"/>
                  <a:gd name="connsiteX20" fmla="*/ 338070 w 1501407"/>
                  <a:gd name="connsiteY20" fmla="*/ 453950 h 1500651"/>
                  <a:gd name="connsiteX21" fmla="*/ 350834 w 1501407"/>
                  <a:gd name="connsiteY21" fmla="*/ 430137 h 1500651"/>
                  <a:gd name="connsiteX22" fmla="*/ 350739 w 1501407"/>
                  <a:gd name="connsiteY22" fmla="*/ 427756 h 1500651"/>
                  <a:gd name="connsiteX23" fmla="*/ 321783 w 1501407"/>
                  <a:gd name="connsiteY23" fmla="*/ 259449 h 1500651"/>
                  <a:gd name="connsiteX24" fmla="*/ 255774 w 1501407"/>
                  <a:gd name="connsiteY24" fmla="*/ 46184 h 1500651"/>
                  <a:gd name="connsiteX25" fmla="*/ 293208 w 1501407"/>
                  <a:gd name="connsiteY25" fmla="*/ 2084 h 1500651"/>
                  <a:gd name="connsiteX26" fmla="*/ 357692 w 1501407"/>
                  <a:gd name="connsiteY26" fmla="*/ 29325 h 1500651"/>
                  <a:gd name="connsiteX27" fmla="*/ 468944 w 1501407"/>
                  <a:gd name="connsiteY27" fmla="*/ 28087 h 1500651"/>
                  <a:gd name="connsiteX28" fmla="*/ 632298 w 1501407"/>
                  <a:gd name="connsiteY28" fmla="*/ 27992 h 1500651"/>
                  <a:gd name="connsiteX29" fmla="*/ 745455 w 1501407"/>
                  <a:gd name="connsiteY29" fmla="*/ 28087 h 1500651"/>
                  <a:gd name="connsiteX30" fmla="*/ 812701 w 1501407"/>
                  <a:gd name="connsiteY30" fmla="*/ 1512 h 1500651"/>
                  <a:gd name="connsiteX31" fmla="*/ 846420 w 1501407"/>
                  <a:gd name="connsiteY31" fmla="*/ 41327 h 1500651"/>
                  <a:gd name="connsiteX32" fmla="*/ 759837 w 1501407"/>
                  <a:gd name="connsiteY32" fmla="*/ 320409 h 1500651"/>
                  <a:gd name="connsiteX33" fmla="*/ 752598 w 1501407"/>
                  <a:gd name="connsiteY33" fmla="*/ 342983 h 1500651"/>
                  <a:gd name="connsiteX34" fmla="*/ 758504 w 1501407"/>
                  <a:gd name="connsiteY34" fmla="*/ 378797 h 1500651"/>
                  <a:gd name="connsiteX35" fmla="*/ 771839 w 1501407"/>
                  <a:gd name="connsiteY35" fmla="*/ 450902 h 1500651"/>
                  <a:gd name="connsiteX36" fmla="*/ 901760 w 1501407"/>
                  <a:gd name="connsiteY36" fmla="*/ 1153085 h 1500651"/>
                  <a:gd name="connsiteX37" fmla="*/ 902236 w 1501407"/>
                  <a:gd name="connsiteY37" fmla="*/ 1114413 h 1500651"/>
                  <a:gd name="connsiteX38" fmla="*/ 888806 w 1501407"/>
                  <a:gd name="connsiteY38" fmla="*/ 1088696 h 1500651"/>
                  <a:gd name="connsiteX39" fmla="*/ 853563 w 1501407"/>
                  <a:gd name="connsiteY39" fmla="*/ 1040690 h 1500651"/>
                  <a:gd name="connsiteX40" fmla="*/ 903570 w 1501407"/>
                  <a:gd name="connsiteY40" fmla="*/ 950678 h 1500651"/>
                  <a:gd name="connsiteX41" fmla="*/ 927001 w 1501407"/>
                  <a:gd name="connsiteY41" fmla="*/ 869811 h 1500651"/>
                  <a:gd name="connsiteX42" fmla="*/ 1008154 w 1501407"/>
                  <a:gd name="connsiteY42" fmla="*/ 843236 h 1500651"/>
                  <a:gd name="connsiteX43" fmla="*/ 913190 w 1501407"/>
                  <a:gd name="connsiteY43" fmla="*/ 707124 h 1500651"/>
                  <a:gd name="connsiteX44" fmla="*/ 894902 w 1501407"/>
                  <a:gd name="connsiteY44" fmla="*/ 648545 h 1500651"/>
                  <a:gd name="connsiteX45" fmla="*/ 772982 w 1501407"/>
                  <a:gd name="connsiteY45" fmla="*/ 517100 h 1500651"/>
                  <a:gd name="connsiteX46" fmla="*/ 681161 w 1501407"/>
                  <a:gd name="connsiteY46" fmla="*/ 503956 h 1500651"/>
                  <a:gd name="connsiteX47" fmla="*/ 696496 w 1501407"/>
                  <a:gd name="connsiteY47" fmla="*/ 556343 h 1500651"/>
                  <a:gd name="connsiteX48" fmla="*/ 683256 w 1501407"/>
                  <a:gd name="connsiteY48" fmla="*/ 597968 h 1500651"/>
                  <a:gd name="connsiteX49" fmla="*/ 648300 w 1501407"/>
                  <a:gd name="connsiteY49" fmla="*/ 572441 h 1500651"/>
                  <a:gd name="connsiteX50" fmla="*/ 633917 w 1501407"/>
                  <a:gd name="connsiteY50" fmla="*/ 522149 h 1500651"/>
                  <a:gd name="connsiteX51" fmla="*/ 604485 w 1501407"/>
                  <a:gd name="connsiteY51" fmla="*/ 499670 h 1500651"/>
                  <a:gd name="connsiteX52" fmla="*/ 549716 w 1501407"/>
                  <a:gd name="connsiteY52" fmla="*/ 500051 h 1500651"/>
                  <a:gd name="connsiteX53" fmla="*/ 476564 w 1501407"/>
                  <a:gd name="connsiteY53" fmla="*/ 550533 h 1500651"/>
                  <a:gd name="connsiteX54" fmla="*/ 475611 w 1501407"/>
                  <a:gd name="connsiteY54" fmla="*/ 552724 h 1500651"/>
                  <a:gd name="connsiteX55" fmla="*/ 441607 w 1501407"/>
                  <a:gd name="connsiteY55" fmla="*/ 572441 h 1500651"/>
                  <a:gd name="connsiteX56" fmla="*/ 428177 w 1501407"/>
                  <a:gd name="connsiteY56" fmla="*/ 536627 h 1500651"/>
                  <a:gd name="connsiteX57" fmla="*/ 438654 w 1501407"/>
                  <a:gd name="connsiteY57" fmla="*/ 502527 h 1500651"/>
                  <a:gd name="connsiteX58" fmla="*/ 403888 w 1501407"/>
                  <a:gd name="connsiteY58" fmla="*/ 496241 h 1500651"/>
                  <a:gd name="connsiteX59" fmla="*/ 355596 w 1501407"/>
                  <a:gd name="connsiteY59" fmla="*/ 500813 h 1500651"/>
                  <a:gd name="connsiteX60" fmla="*/ 151285 w 1501407"/>
                  <a:gd name="connsiteY60" fmla="*/ 843903 h 1500651"/>
                  <a:gd name="connsiteX61" fmla="*/ 150714 w 1501407"/>
                  <a:gd name="connsiteY61" fmla="*/ 1277291 h 1500651"/>
                  <a:gd name="connsiteX62" fmla="*/ 94707 w 1501407"/>
                  <a:gd name="connsiteY62" fmla="*/ 1368540 h 1500651"/>
                  <a:gd name="connsiteX63" fmla="*/ 67941 w 1501407"/>
                  <a:gd name="connsiteY63" fmla="*/ 1383304 h 1500651"/>
                  <a:gd name="connsiteX64" fmla="*/ 53082 w 1501407"/>
                  <a:gd name="connsiteY64" fmla="*/ 1419499 h 1500651"/>
                  <a:gd name="connsiteX65" fmla="*/ 82610 w 1501407"/>
                  <a:gd name="connsiteY65" fmla="*/ 1448645 h 1500651"/>
                  <a:gd name="connsiteX66" fmla="*/ 105946 w 1501407"/>
                  <a:gd name="connsiteY66" fmla="*/ 1449884 h 1500651"/>
                  <a:gd name="connsiteX67" fmla="*/ 827465 w 1501407"/>
                  <a:gd name="connsiteY67" fmla="*/ 1449884 h 1500651"/>
                  <a:gd name="connsiteX68" fmla="*/ 853659 w 1501407"/>
                  <a:gd name="connsiteY68" fmla="*/ 1449884 h 1500651"/>
                  <a:gd name="connsiteX69" fmla="*/ 901855 w 1501407"/>
                  <a:gd name="connsiteY69" fmla="*/ 1352538 h 1500651"/>
                  <a:gd name="connsiteX70" fmla="*/ 901855 w 1501407"/>
                  <a:gd name="connsiteY70" fmla="*/ 1296341 h 1500651"/>
                  <a:gd name="connsiteX71" fmla="*/ 850706 w 1501407"/>
                  <a:gd name="connsiteY71" fmla="*/ 1225284 h 1500651"/>
                  <a:gd name="connsiteX72" fmla="*/ 901760 w 1501407"/>
                  <a:gd name="connsiteY72" fmla="*/ 1153085 h 1500651"/>
                  <a:gd name="connsiteX73" fmla="*/ 1174461 w 1501407"/>
                  <a:gd name="connsiteY73" fmla="*/ 400324 h 1500651"/>
                  <a:gd name="connsiteX74" fmla="*/ 950814 w 1501407"/>
                  <a:gd name="connsiteY74" fmla="*/ 625304 h 1500651"/>
                  <a:gd name="connsiteX75" fmla="*/ 1174746 w 1501407"/>
                  <a:gd name="connsiteY75" fmla="*/ 849904 h 1500651"/>
                  <a:gd name="connsiteX76" fmla="*/ 1400394 w 1501407"/>
                  <a:gd name="connsiteY76" fmla="*/ 624828 h 1500651"/>
                  <a:gd name="connsiteX77" fmla="*/ 1174461 w 1501407"/>
                  <a:gd name="connsiteY77" fmla="*/ 400324 h 1500651"/>
                  <a:gd name="connsiteX78" fmla="*/ 698115 w 1501407"/>
                  <a:gd name="connsiteY78" fmla="*/ 349270 h 1500651"/>
                  <a:gd name="connsiteX79" fmla="*/ 787841 w 1501407"/>
                  <a:gd name="connsiteY79" fmla="*/ 60948 h 1500651"/>
                  <a:gd name="connsiteX80" fmla="*/ 766695 w 1501407"/>
                  <a:gd name="connsiteY80" fmla="*/ 74093 h 1500651"/>
                  <a:gd name="connsiteX81" fmla="*/ 607152 w 1501407"/>
                  <a:gd name="connsiteY81" fmla="*/ 72378 h 1500651"/>
                  <a:gd name="connsiteX82" fmla="*/ 492375 w 1501407"/>
                  <a:gd name="connsiteY82" fmla="*/ 73235 h 1500651"/>
                  <a:gd name="connsiteX83" fmla="*/ 338832 w 1501407"/>
                  <a:gd name="connsiteY83" fmla="*/ 77141 h 1500651"/>
                  <a:gd name="connsiteX84" fmla="*/ 319782 w 1501407"/>
                  <a:gd name="connsiteY84" fmla="*/ 64472 h 1500651"/>
                  <a:gd name="connsiteX85" fmla="*/ 315210 w 1501407"/>
                  <a:gd name="connsiteY85" fmla="*/ 67235 h 1500651"/>
                  <a:gd name="connsiteX86" fmla="*/ 403412 w 1501407"/>
                  <a:gd name="connsiteY86" fmla="*/ 349746 h 1500651"/>
                  <a:gd name="connsiteX87" fmla="*/ 466563 w 1501407"/>
                  <a:gd name="connsiteY87" fmla="*/ 349746 h 1500651"/>
                  <a:gd name="connsiteX88" fmla="*/ 449513 w 1501407"/>
                  <a:gd name="connsiteY88" fmla="*/ 287834 h 1500651"/>
                  <a:gd name="connsiteX89" fmla="*/ 426558 w 1501407"/>
                  <a:gd name="connsiteY89" fmla="*/ 203061 h 1500651"/>
                  <a:gd name="connsiteX90" fmla="*/ 444560 w 1501407"/>
                  <a:gd name="connsiteY90" fmla="*/ 175153 h 1500651"/>
                  <a:gd name="connsiteX91" fmla="*/ 473516 w 1501407"/>
                  <a:gd name="connsiteY91" fmla="*/ 192488 h 1500651"/>
                  <a:gd name="connsiteX92" fmla="*/ 481422 w 1501407"/>
                  <a:gd name="connsiteY92" fmla="*/ 217063 h 1500651"/>
                  <a:gd name="connsiteX93" fmla="*/ 519522 w 1501407"/>
                  <a:gd name="connsiteY93" fmla="*/ 350127 h 1500651"/>
                  <a:gd name="connsiteX94" fmla="*/ 542286 w 1501407"/>
                  <a:gd name="connsiteY94" fmla="*/ 350127 h 1500651"/>
                  <a:gd name="connsiteX95" fmla="*/ 594102 w 1501407"/>
                  <a:gd name="connsiteY95" fmla="*/ 313932 h 1500651"/>
                  <a:gd name="connsiteX96" fmla="*/ 626392 w 1501407"/>
                  <a:gd name="connsiteY96" fmla="*/ 219635 h 1500651"/>
                  <a:gd name="connsiteX97" fmla="*/ 657634 w 1501407"/>
                  <a:gd name="connsiteY97" fmla="*/ 201918 h 1500651"/>
                  <a:gd name="connsiteX98" fmla="*/ 673827 w 1501407"/>
                  <a:gd name="connsiteY98" fmla="*/ 234208 h 1500651"/>
                  <a:gd name="connsiteX99" fmla="*/ 668207 w 1501407"/>
                  <a:gd name="connsiteY99" fmla="*/ 252401 h 1500651"/>
                  <a:gd name="connsiteX100" fmla="*/ 636012 w 1501407"/>
                  <a:gd name="connsiteY100" fmla="*/ 349651 h 1500651"/>
                  <a:gd name="connsiteX101" fmla="*/ 698115 w 1501407"/>
                  <a:gd name="connsiteY101" fmla="*/ 349270 h 1500651"/>
                  <a:gd name="connsiteX102" fmla="*/ 1200845 w 1501407"/>
                  <a:gd name="connsiteY102" fmla="*/ 950107 h 1500651"/>
                  <a:gd name="connsiteX103" fmla="*/ 1200845 w 1501407"/>
                  <a:gd name="connsiteY103" fmla="*/ 950012 h 1500651"/>
                  <a:gd name="connsiteX104" fmla="*/ 1374581 w 1501407"/>
                  <a:gd name="connsiteY104" fmla="*/ 950012 h 1500651"/>
                  <a:gd name="connsiteX105" fmla="*/ 1426683 w 1501407"/>
                  <a:gd name="connsiteY105" fmla="*/ 948678 h 1500651"/>
                  <a:gd name="connsiteX106" fmla="*/ 1448781 w 1501407"/>
                  <a:gd name="connsiteY106" fmla="*/ 924294 h 1500651"/>
                  <a:gd name="connsiteX107" fmla="*/ 1427445 w 1501407"/>
                  <a:gd name="connsiteY107" fmla="*/ 901529 h 1500651"/>
                  <a:gd name="connsiteX108" fmla="*/ 1411157 w 1501407"/>
                  <a:gd name="connsiteY108" fmla="*/ 900386 h 1500651"/>
                  <a:gd name="connsiteX109" fmla="*/ 987580 w 1501407"/>
                  <a:gd name="connsiteY109" fmla="*/ 900196 h 1500651"/>
                  <a:gd name="connsiteX110" fmla="*/ 951671 w 1501407"/>
                  <a:gd name="connsiteY110" fmla="*/ 924675 h 1500651"/>
                  <a:gd name="connsiteX111" fmla="*/ 989104 w 1501407"/>
                  <a:gd name="connsiteY111" fmla="*/ 950202 h 1500651"/>
                  <a:gd name="connsiteX112" fmla="*/ 1200845 w 1501407"/>
                  <a:gd name="connsiteY112" fmla="*/ 950107 h 1500651"/>
                  <a:gd name="connsiteX113" fmla="*/ 1201131 w 1501407"/>
                  <a:gd name="connsiteY113" fmla="*/ 1150132 h 1500651"/>
                  <a:gd name="connsiteX114" fmla="*/ 1420015 w 1501407"/>
                  <a:gd name="connsiteY114" fmla="*/ 1150132 h 1500651"/>
                  <a:gd name="connsiteX115" fmla="*/ 1450019 w 1501407"/>
                  <a:gd name="connsiteY115" fmla="*/ 1124224 h 1500651"/>
                  <a:gd name="connsiteX116" fmla="*/ 1420587 w 1501407"/>
                  <a:gd name="connsiteY116" fmla="*/ 1100316 h 1500651"/>
                  <a:gd name="connsiteX117" fmla="*/ 980436 w 1501407"/>
                  <a:gd name="connsiteY117" fmla="*/ 1101078 h 1500651"/>
                  <a:gd name="connsiteX118" fmla="*/ 956433 w 1501407"/>
                  <a:gd name="connsiteY118" fmla="*/ 1112222 h 1500651"/>
                  <a:gd name="connsiteX119" fmla="*/ 955005 w 1501407"/>
                  <a:gd name="connsiteY119" fmla="*/ 1135559 h 1500651"/>
                  <a:gd name="connsiteX120" fmla="*/ 982246 w 1501407"/>
                  <a:gd name="connsiteY120" fmla="*/ 1149465 h 1500651"/>
                  <a:gd name="connsiteX121" fmla="*/ 1201131 w 1501407"/>
                  <a:gd name="connsiteY121" fmla="*/ 1150132 h 1500651"/>
                  <a:gd name="connsiteX122" fmla="*/ 1203226 w 1501407"/>
                  <a:gd name="connsiteY122" fmla="*/ 1300341 h 1500651"/>
                  <a:gd name="connsiteX123" fmla="*/ 1203226 w 1501407"/>
                  <a:gd name="connsiteY123" fmla="*/ 1300532 h 1500651"/>
                  <a:gd name="connsiteX124" fmla="*/ 1022346 w 1501407"/>
                  <a:gd name="connsiteY124" fmla="*/ 1300532 h 1500651"/>
                  <a:gd name="connsiteX125" fmla="*/ 977103 w 1501407"/>
                  <a:gd name="connsiteY125" fmla="*/ 1300627 h 1500651"/>
                  <a:gd name="connsiteX126" fmla="*/ 951480 w 1501407"/>
                  <a:gd name="connsiteY126" fmla="*/ 1325678 h 1500651"/>
                  <a:gd name="connsiteX127" fmla="*/ 978246 w 1501407"/>
                  <a:gd name="connsiteY127" fmla="*/ 1349871 h 1500651"/>
                  <a:gd name="connsiteX128" fmla="*/ 987771 w 1501407"/>
                  <a:gd name="connsiteY128" fmla="*/ 1349966 h 1500651"/>
                  <a:gd name="connsiteX129" fmla="*/ 1413824 w 1501407"/>
                  <a:gd name="connsiteY129" fmla="*/ 1350062 h 1500651"/>
                  <a:gd name="connsiteX130" fmla="*/ 1430112 w 1501407"/>
                  <a:gd name="connsiteY130" fmla="*/ 1349014 h 1500651"/>
                  <a:gd name="connsiteX131" fmla="*/ 1448971 w 1501407"/>
                  <a:gd name="connsiteY131" fmla="*/ 1325963 h 1500651"/>
                  <a:gd name="connsiteX132" fmla="*/ 1428873 w 1501407"/>
                  <a:gd name="connsiteY132" fmla="*/ 1301675 h 1500651"/>
                  <a:gd name="connsiteX133" fmla="*/ 1407918 w 1501407"/>
                  <a:gd name="connsiteY133" fmla="*/ 1300341 h 1500651"/>
                  <a:gd name="connsiteX134" fmla="*/ 1203226 w 1501407"/>
                  <a:gd name="connsiteY134" fmla="*/ 1300341 h 1500651"/>
                  <a:gd name="connsiteX135" fmla="*/ 1151315 w 1501407"/>
                  <a:gd name="connsiteY135" fmla="*/ 1050119 h 1500651"/>
                  <a:gd name="connsiteX136" fmla="*/ 1367818 w 1501407"/>
                  <a:gd name="connsiteY136" fmla="*/ 1050024 h 1500651"/>
                  <a:gd name="connsiteX137" fmla="*/ 1396203 w 1501407"/>
                  <a:gd name="connsiteY137" fmla="*/ 1013258 h 1500651"/>
                  <a:gd name="connsiteX138" fmla="*/ 1365437 w 1501407"/>
                  <a:gd name="connsiteY138" fmla="*/ 1001161 h 1500651"/>
                  <a:gd name="connsiteX139" fmla="*/ 1106071 w 1501407"/>
                  <a:gd name="connsiteY139" fmla="*/ 1000399 h 1500651"/>
                  <a:gd name="connsiteX140" fmla="*/ 934812 w 1501407"/>
                  <a:gd name="connsiteY140" fmla="*/ 1000399 h 1500651"/>
                  <a:gd name="connsiteX141" fmla="*/ 901665 w 1501407"/>
                  <a:gd name="connsiteY141" fmla="*/ 1022973 h 1500651"/>
                  <a:gd name="connsiteX142" fmla="*/ 934812 w 1501407"/>
                  <a:gd name="connsiteY142" fmla="*/ 1050215 h 1500651"/>
                  <a:gd name="connsiteX143" fmla="*/ 1151315 w 1501407"/>
                  <a:gd name="connsiteY143" fmla="*/ 1050119 h 1500651"/>
                  <a:gd name="connsiteX144" fmla="*/ 1149315 w 1501407"/>
                  <a:gd name="connsiteY144" fmla="*/ 1250144 h 1500651"/>
                  <a:gd name="connsiteX145" fmla="*/ 1149315 w 1501407"/>
                  <a:gd name="connsiteY145" fmla="*/ 1250049 h 1500651"/>
                  <a:gd name="connsiteX146" fmla="*/ 1363341 w 1501407"/>
                  <a:gd name="connsiteY146" fmla="*/ 1250144 h 1500651"/>
                  <a:gd name="connsiteX147" fmla="*/ 1399441 w 1501407"/>
                  <a:gd name="connsiteY147" fmla="*/ 1225951 h 1500651"/>
                  <a:gd name="connsiteX148" fmla="*/ 1362484 w 1501407"/>
                  <a:gd name="connsiteY148" fmla="*/ 1200424 h 1500651"/>
                  <a:gd name="connsiteX149" fmla="*/ 1195987 w 1501407"/>
                  <a:gd name="connsiteY149" fmla="*/ 1200424 h 1500651"/>
                  <a:gd name="connsiteX150" fmla="*/ 934335 w 1501407"/>
                  <a:gd name="connsiteY150" fmla="*/ 1200519 h 1500651"/>
                  <a:gd name="connsiteX151" fmla="*/ 902046 w 1501407"/>
                  <a:gd name="connsiteY151" fmla="*/ 1230428 h 1500651"/>
                  <a:gd name="connsiteX152" fmla="*/ 935193 w 1501407"/>
                  <a:gd name="connsiteY152" fmla="*/ 1250335 h 1500651"/>
                  <a:gd name="connsiteX153" fmla="*/ 1149315 w 1501407"/>
                  <a:gd name="connsiteY153" fmla="*/ 1250144 h 1500651"/>
                  <a:gd name="connsiteX154" fmla="*/ 1153315 w 1501407"/>
                  <a:gd name="connsiteY154" fmla="*/ 1400354 h 1500651"/>
                  <a:gd name="connsiteX155" fmla="*/ 996343 w 1501407"/>
                  <a:gd name="connsiteY155" fmla="*/ 1400354 h 1500651"/>
                  <a:gd name="connsiteX156" fmla="*/ 925191 w 1501407"/>
                  <a:gd name="connsiteY156" fmla="*/ 1401973 h 1500651"/>
                  <a:gd name="connsiteX157" fmla="*/ 903379 w 1501407"/>
                  <a:gd name="connsiteY157" fmla="*/ 1423214 h 1500651"/>
                  <a:gd name="connsiteX158" fmla="*/ 924239 w 1501407"/>
                  <a:gd name="connsiteY158" fmla="*/ 1449217 h 1500651"/>
                  <a:gd name="connsiteX159" fmla="*/ 942813 w 1501407"/>
                  <a:gd name="connsiteY159" fmla="*/ 1450169 h 1500651"/>
                  <a:gd name="connsiteX160" fmla="*/ 1361341 w 1501407"/>
                  <a:gd name="connsiteY160" fmla="*/ 1450169 h 1500651"/>
                  <a:gd name="connsiteX161" fmla="*/ 1379915 w 1501407"/>
                  <a:gd name="connsiteY161" fmla="*/ 1448836 h 1500651"/>
                  <a:gd name="connsiteX162" fmla="*/ 1398679 w 1501407"/>
                  <a:gd name="connsiteY162" fmla="*/ 1423404 h 1500651"/>
                  <a:gd name="connsiteX163" fmla="*/ 1378867 w 1501407"/>
                  <a:gd name="connsiteY163" fmla="*/ 1401687 h 1500651"/>
                  <a:gd name="connsiteX164" fmla="*/ 1357912 w 1501407"/>
                  <a:gd name="connsiteY164" fmla="*/ 1400449 h 1500651"/>
                  <a:gd name="connsiteX165" fmla="*/ 1153315 w 1501407"/>
                  <a:gd name="connsiteY165" fmla="*/ 1400354 h 1500651"/>
                  <a:gd name="connsiteX166" fmla="*/ 563241 w 1501407"/>
                  <a:gd name="connsiteY166" fmla="*/ 400133 h 1500651"/>
                  <a:gd name="connsiteX167" fmla="*/ 434749 w 1501407"/>
                  <a:gd name="connsiteY167" fmla="*/ 400133 h 1500651"/>
                  <a:gd name="connsiteX168" fmla="*/ 401793 w 1501407"/>
                  <a:gd name="connsiteY168" fmla="*/ 425089 h 1500651"/>
                  <a:gd name="connsiteX169" fmla="*/ 434940 w 1501407"/>
                  <a:gd name="connsiteY169" fmla="*/ 450044 h 1500651"/>
                  <a:gd name="connsiteX170" fmla="*/ 692019 w 1501407"/>
                  <a:gd name="connsiteY170" fmla="*/ 450140 h 1500651"/>
                  <a:gd name="connsiteX171" fmla="*/ 725452 w 1501407"/>
                  <a:gd name="connsiteY171" fmla="*/ 424994 h 1500651"/>
                  <a:gd name="connsiteX172" fmla="*/ 691924 w 1501407"/>
                  <a:gd name="connsiteY172" fmla="*/ 400038 h 1500651"/>
                  <a:gd name="connsiteX173" fmla="*/ 563241 w 1501407"/>
                  <a:gd name="connsiteY173" fmla="*/ 400133 h 150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1501407" h="1500651">
                    <a:moveTo>
                      <a:pt x="771839" y="450902"/>
                    </a:moveTo>
                    <a:cubicBezTo>
                      <a:pt x="818892" y="491097"/>
                      <a:pt x="862612" y="528435"/>
                      <a:pt x="905665" y="565297"/>
                    </a:cubicBezTo>
                    <a:cubicBezTo>
                      <a:pt x="946146" y="429947"/>
                      <a:pt x="1036920" y="350794"/>
                      <a:pt x="1185129" y="350794"/>
                    </a:cubicBezTo>
                    <a:cubicBezTo>
                      <a:pt x="1296666" y="350794"/>
                      <a:pt x="1394393" y="424327"/>
                      <a:pt x="1433731" y="530245"/>
                    </a:cubicBezTo>
                    <a:cubicBezTo>
                      <a:pt x="1471164" y="631305"/>
                      <a:pt x="1449543" y="758369"/>
                      <a:pt x="1335719" y="850190"/>
                    </a:cubicBezTo>
                    <a:cubicBezTo>
                      <a:pt x="1369437" y="850190"/>
                      <a:pt x="1397917" y="849428"/>
                      <a:pt x="1426397" y="850380"/>
                    </a:cubicBezTo>
                    <a:cubicBezTo>
                      <a:pt x="1475736" y="851904"/>
                      <a:pt x="1509169" y="893909"/>
                      <a:pt x="1498977" y="940963"/>
                    </a:cubicBezTo>
                    <a:cubicBezTo>
                      <a:pt x="1492977" y="968681"/>
                      <a:pt x="1474593" y="986397"/>
                      <a:pt x="1448971" y="996684"/>
                    </a:cubicBezTo>
                    <a:cubicBezTo>
                      <a:pt x="1448971" y="1015163"/>
                      <a:pt x="1448971" y="1032974"/>
                      <a:pt x="1448971" y="1051453"/>
                    </a:cubicBezTo>
                    <a:cubicBezTo>
                      <a:pt x="1515837" y="1083647"/>
                      <a:pt x="1521837" y="1162800"/>
                      <a:pt x="1449066" y="1198328"/>
                    </a:cubicBezTo>
                    <a:cubicBezTo>
                      <a:pt x="1449066" y="1215854"/>
                      <a:pt x="1449066" y="1232999"/>
                      <a:pt x="1449066" y="1251002"/>
                    </a:cubicBezTo>
                    <a:cubicBezTo>
                      <a:pt x="1520028" y="1285673"/>
                      <a:pt x="1517265" y="1367111"/>
                      <a:pt x="1448114" y="1398258"/>
                    </a:cubicBezTo>
                    <a:cubicBezTo>
                      <a:pt x="1448114" y="1400925"/>
                      <a:pt x="1447638" y="1404068"/>
                      <a:pt x="1448209" y="1406926"/>
                    </a:cubicBezTo>
                    <a:cubicBezTo>
                      <a:pt x="1458115" y="1459980"/>
                      <a:pt x="1426397" y="1499604"/>
                      <a:pt x="1372009" y="1500176"/>
                    </a:cubicBezTo>
                    <a:cubicBezTo>
                      <a:pt x="1295809" y="1500938"/>
                      <a:pt x="1219704" y="1500557"/>
                      <a:pt x="1143504" y="1500557"/>
                    </a:cubicBezTo>
                    <a:cubicBezTo>
                      <a:pt x="795937" y="1500557"/>
                      <a:pt x="448370" y="1500366"/>
                      <a:pt x="100803" y="1500557"/>
                    </a:cubicBezTo>
                    <a:cubicBezTo>
                      <a:pt x="72799" y="1500557"/>
                      <a:pt x="47177" y="1495794"/>
                      <a:pt x="26412" y="1475506"/>
                    </a:cubicBezTo>
                    <a:cubicBezTo>
                      <a:pt x="-14926" y="1435025"/>
                      <a:pt x="-7306" y="1361968"/>
                      <a:pt x="46224" y="1338822"/>
                    </a:cubicBezTo>
                    <a:cubicBezTo>
                      <a:pt x="92897" y="1318629"/>
                      <a:pt x="102422" y="1288911"/>
                      <a:pt x="101374" y="1242429"/>
                    </a:cubicBezTo>
                    <a:cubicBezTo>
                      <a:pt x="98517" y="1115556"/>
                      <a:pt x="99564" y="988493"/>
                      <a:pt x="100326" y="861524"/>
                    </a:cubicBezTo>
                    <a:cubicBezTo>
                      <a:pt x="101469" y="680359"/>
                      <a:pt x="179955" y="543770"/>
                      <a:pt x="338070" y="453950"/>
                    </a:cubicBezTo>
                    <a:cubicBezTo>
                      <a:pt x="348357" y="448139"/>
                      <a:pt x="354644" y="442424"/>
                      <a:pt x="350834" y="430137"/>
                    </a:cubicBezTo>
                    <a:cubicBezTo>
                      <a:pt x="350643" y="429375"/>
                      <a:pt x="350548" y="428518"/>
                      <a:pt x="350739" y="427756"/>
                    </a:cubicBezTo>
                    <a:cubicBezTo>
                      <a:pt x="371884" y="366415"/>
                      <a:pt x="336927" y="314313"/>
                      <a:pt x="321783" y="259449"/>
                    </a:cubicBezTo>
                    <a:cubicBezTo>
                      <a:pt x="301875" y="187726"/>
                      <a:pt x="277777" y="117241"/>
                      <a:pt x="255774" y="46184"/>
                    </a:cubicBezTo>
                    <a:cubicBezTo>
                      <a:pt x="244535" y="9799"/>
                      <a:pt x="255965" y="-5251"/>
                      <a:pt x="293208" y="2084"/>
                    </a:cubicBezTo>
                    <a:cubicBezTo>
                      <a:pt x="315687" y="6560"/>
                      <a:pt x="338451" y="16657"/>
                      <a:pt x="357692" y="29325"/>
                    </a:cubicBezTo>
                    <a:cubicBezTo>
                      <a:pt x="398173" y="55900"/>
                      <a:pt x="429320" y="57138"/>
                      <a:pt x="468944" y="28087"/>
                    </a:cubicBezTo>
                    <a:cubicBezTo>
                      <a:pt x="519998" y="-9346"/>
                      <a:pt x="581148" y="-9346"/>
                      <a:pt x="632298" y="27992"/>
                    </a:cubicBezTo>
                    <a:cubicBezTo>
                      <a:pt x="672684" y="57519"/>
                      <a:pt x="702878" y="55805"/>
                      <a:pt x="745455" y="28087"/>
                    </a:cubicBezTo>
                    <a:cubicBezTo>
                      <a:pt x="765362" y="15133"/>
                      <a:pt x="789270" y="5894"/>
                      <a:pt x="812701" y="1512"/>
                    </a:cubicBezTo>
                    <a:cubicBezTo>
                      <a:pt x="844515" y="-4489"/>
                      <a:pt x="855849" y="10561"/>
                      <a:pt x="846420" y="41327"/>
                    </a:cubicBezTo>
                    <a:cubicBezTo>
                      <a:pt x="817845" y="134481"/>
                      <a:pt x="788698" y="227350"/>
                      <a:pt x="759837" y="320409"/>
                    </a:cubicBezTo>
                    <a:cubicBezTo>
                      <a:pt x="757456" y="327934"/>
                      <a:pt x="755742" y="335840"/>
                      <a:pt x="752598" y="342983"/>
                    </a:cubicBezTo>
                    <a:cubicBezTo>
                      <a:pt x="746693" y="356509"/>
                      <a:pt x="747169" y="366701"/>
                      <a:pt x="758504" y="378797"/>
                    </a:cubicBezTo>
                    <a:cubicBezTo>
                      <a:pt x="778983" y="400514"/>
                      <a:pt x="778030" y="427756"/>
                      <a:pt x="771839" y="450902"/>
                    </a:cubicBezTo>
                    <a:close/>
                    <a:moveTo>
                      <a:pt x="901760" y="1153085"/>
                    </a:moveTo>
                    <a:cubicBezTo>
                      <a:pt x="901760" y="1138035"/>
                      <a:pt x="899950" y="1125843"/>
                      <a:pt x="902236" y="1114413"/>
                    </a:cubicBezTo>
                    <a:cubicBezTo>
                      <a:pt x="904903" y="1100697"/>
                      <a:pt x="897664" y="1096792"/>
                      <a:pt x="888806" y="1088696"/>
                    </a:cubicBezTo>
                    <a:cubicBezTo>
                      <a:pt x="874233" y="1075456"/>
                      <a:pt x="859755" y="1058787"/>
                      <a:pt x="853563" y="1040690"/>
                    </a:cubicBezTo>
                    <a:cubicBezTo>
                      <a:pt x="841848" y="1006304"/>
                      <a:pt x="858897" y="979253"/>
                      <a:pt x="903570" y="950678"/>
                    </a:cubicBezTo>
                    <a:cubicBezTo>
                      <a:pt x="897474" y="920008"/>
                      <a:pt x="898426" y="887147"/>
                      <a:pt x="927001" y="869811"/>
                    </a:cubicBezTo>
                    <a:cubicBezTo>
                      <a:pt x="951004" y="855238"/>
                      <a:pt x="981579" y="851428"/>
                      <a:pt x="1008154" y="843236"/>
                    </a:cubicBezTo>
                    <a:cubicBezTo>
                      <a:pt x="964339" y="810185"/>
                      <a:pt x="931668" y="763512"/>
                      <a:pt x="913190" y="707124"/>
                    </a:cubicBezTo>
                    <a:cubicBezTo>
                      <a:pt x="906808" y="687693"/>
                      <a:pt x="904522" y="666167"/>
                      <a:pt x="894902" y="648545"/>
                    </a:cubicBezTo>
                    <a:cubicBezTo>
                      <a:pt x="865565" y="594729"/>
                      <a:pt x="822417" y="553295"/>
                      <a:pt x="772982" y="517100"/>
                    </a:cubicBezTo>
                    <a:cubicBezTo>
                      <a:pt x="743740" y="495669"/>
                      <a:pt x="714975" y="494050"/>
                      <a:pt x="681161" y="503956"/>
                    </a:cubicBezTo>
                    <a:cubicBezTo>
                      <a:pt x="686400" y="521672"/>
                      <a:pt x="691257" y="539103"/>
                      <a:pt x="696496" y="556343"/>
                    </a:cubicBezTo>
                    <a:cubicBezTo>
                      <a:pt x="701735" y="573488"/>
                      <a:pt x="704592" y="591014"/>
                      <a:pt x="683256" y="597968"/>
                    </a:cubicBezTo>
                    <a:cubicBezTo>
                      <a:pt x="662111" y="604921"/>
                      <a:pt x="653253" y="590252"/>
                      <a:pt x="648300" y="572441"/>
                    </a:cubicBezTo>
                    <a:cubicBezTo>
                      <a:pt x="643537" y="555677"/>
                      <a:pt x="637632" y="539198"/>
                      <a:pt x="633917" y="522149"/>
                    </a:cubicBezTo>
                    <a:cubicBezTo>
                      <a:pt x="630297" y="505480"/>
                      <a:pt x="622392" y="498146"/>
                      <a:pt x="604485" y="499670"/>
                    </a:cubicBezTo>
                    <a:cubicBezTo>
                      <a:pt x="586387" y="501194"/>
                      <a:pt x="568004" y="500051"/>
                      <a:pt x="549716" y="500051"/>
                    </a:cubicBezTo>
                    <a:cubicBezTo>
                      <a:pt x="495995" y="500051"/>
                      <a:pt x="495995" y="500051"/>
                      <a:pt x="476564" y="550533"/>
                    </a:cubicBezTo>
                    <a:cubicBezTo>
                      <a:pt x="476278" y="551295"/>
                      <a:pt x="475802" y="551962"/>
                      <a:pt x="475611" y="552724"/>
                    </a:cubicBezTo>
                    <a:cubicBezTo>
                      <a:pt x="470849" y="570726"/>
                      <a:pt x="458752" y="578251"/>
                      <a:pt x="441607" y="572441"/>
                    </a:cubicBezTo>
                    <a:cubicBezTo>
                      <a:pt x="424272" y="566630"/>
                      <a:pt x="424367" y="551486"/>
                      <a:pt x="428177" y="536627"/>
                    </a:cubicBezTo>
                    <a:cubicBezTo>
                      <a:pt x="431034" y="525482"/>
                      <a:pt x="434844" y="514624"/>
                      <a:pt x="438654" y="502527"/>
                    </a:cubicBezTo>
                    <a:cubicBezTo>
                      <a:pt x="425224" y="500336"/>
                      <a:pt x="412556" y="501575"/>
                      <a:pt x="403888" y="496241"/>
                    </a:cubicBezTo>
                    <a:cubicBezTo>
                      <a:pt x="385505" y="485096"/>
                      <a:pt x="371217" y="491669"/>
                      <a:pt x="355596" y="500813"/>
                    </a:cubicBezTo>
                    <a:cubicBezTo>
                      <a:pt x="224913" y="577965"/>
                      <a:pt x="154524" y="692456"/>
                      <a:pt x="151285" y="843903"/>
                    </a:cubicBezTo>
                    <a:cubicBezTo>
                      <a:pt x="148142" y="988302"/>
                      <a:pt x="150237" y="1132796"/>
                      <a:pt x="150714" y="1277291"/>
                    </a:cubicBezTo>
                    <a:cubicBezTo>
                      <a:pt x="150809" y="1319963"/>
                      <a:pt x="133283" y="1350252"/>
                      <a:pt x="94707" y="1368540"/>
                    </a:cubicBezTo>
                    <a:cubicBezTo>
                      <a:pt x="85372" y="1372922"/>
                      <a:pt x="73656" y="1375874"/>
                      <a:pt x="67941" y="1383304"/>
                    </a:cubicBezTo>
                    <a:cubicBezTo>
                      <a:pt x="60036" y="1393686"/>
                      <a:pt x="50415" y="1409212"/>
                      <a:pt x="53082" y="1419499"/>
                    </a:cubicBezTo>
                    <a:cubicBezTo>
                      <a:pt x="56130" y="1431119"/>
                      <a:pt x="70989" y="1440930"/>
                      <a:pt x="82610" y="1448645"/>
                    </a:cubicBezTo>
                    <a:cubicBezTo>
                      <a:pt x="88230" y="1452360"/>
                      <a:pt x="98040" y="1449884"/>
                      <a:pt x="105946" y="1449884"/>
                    </a:cubicBezTo>
                    <a:cubicBezTo>
                      <a:pt x="346452" y="1449884"/>
                      <a:pt x="586959" y="1449884"/>
                      <a:pt x="827465" y="1449884"/>
                    </a:cubicBezTo>
                    <a:cubicBezTo>
                      <a:pt x="835942" y="1449884"/>
                      <a:pt x="844419" y="1449884"/>
                      <a:pt x="853659" y="1449884"/>
                    </a:cubicBezTo>
                    <a:cubicBezTo>
                      <a:pt x="843562" y="1401687"/>
                      <a:pt x="862326" y="1370636"/>
                      <a:pt x="901855" y="1352538"/>
                    </a:cubicBezTo>
                    <a:cubicBezTo>
                      <a:pt x="901855" y="1332536"/>
                      <a:pt x="901855" y="1314533"/>
                      <a:pt x="901855" y="1296341"/>
                    </a:cubicBezTo>
                    <a:cubicBezTo>
                      <a:pt x="870232" y="1282720"/>
                      <a:pt x="851087" y="1259955"/>
                      <a:pt x="850706" y="1225284"/>
                    </a:cubicBezTo>
                    <a:cubicBezTo>
                      <a:pt x="850515" y="1189565"/>
                      <a:pt x="871280" y="1167086"/>
                      <a:pt x="901760" y="1153085"/>
                    </a:cubicBezTo>
                    <a:close/>
                    <a:moveTo>
                      <a:pt x="1174461" y="400324"/>
                    </a:moveTo>
                    <a:cubicBezTo>
                      <a:pt x="1051683" y="400610"/>
                      <a:pt x="950528" y="502527"/>
                      <a:pt x="950814" y="625304"/>
                    </a:cubicBezTo>
                    <a:cubicBezTo>
                      <a:pt x="951195" y="748939"/>
                      <a:pt x="1051588" y="849713"/>
                      <a:pt x="1174746" y="849904"/>
                    </a:cubicBezTo>
                    <a:cubicBezTo>
                      <a:pt x="1299619" y="850190"/>
                      <a:pt x="1400298" y="749796"/>
                      <a:pt x="1400394" y="624828"/>
                    </a:cubicBezTo>
                    <a:cubicBezTo>
                      <a:pt x="1400584" y="500432"/>
                      <a:pt x="1299524" y="399943"/>
                      <a:pt x="1174461" y="400324"/>
                    </a:cubicBezTo>
                    <a:close/>
                    <a:moveTo>
                      <a:pt x="698115" y="349270"/>
                    </a:moveTo>
                    <a:cubicBezTo>
                      <a:pt x="727833" y="253925"/>
                      <a:pt x="756885" y="160484"/>
                      <a:pt x="787841" y="60948"/>
                    </a:cubicBezTo>
                    <a:cubicBezTo>
                      <a:pt x="776887" y="67711"/>
                      <a:pt x="771648" y="70664"/>
                      <a:pt x="766695" y="74093"/>
                    </a:cubicBezTo>
                    <a:cubicBezTo>
                      <a:pt x="715641" y="109145"/>
                      <a:pt x="657634" y="108573"/>
                      <a:pt x="607152" y="72378"/>
                    </a:cubicBezTo>
                    <a:cubicBezTo>
                      <a:pt x="564956" y="42089"/>
                      <a:pt x="535143" y="42279"/>
                      <a:pt x="492375" y="73235"/>
                    </a:cubicBezTo>
                    <a:cubicBezTo>
                      <a:pt x="445227" y="107335"/>
                      <a:pt x="387410" y="108859"/>
                      <a:pt x="338832" y="77141"/>
                    </a:cubicBezTo>
                    <a:cubicBezTo>
                      <a:pt x="332451" y="72950"/>
                      <a:pt x="326164" y="68663"/>
                      <a:pt x="319782" y="64472"/>
                    </a:cubicBezTo>
                    <a:cubicBezTo>
                      <a:pt x="318258" y="65425"/>
                      <a:pt x="316734" y="66282"/>
                      <a:pt x="315210" y="67235"/>
                    </a:cubicBezTo>
                    <a:cubicBezTo>
                      <a:pt x="344833" y="162008"/>
                      <a:pt x="374456" y="256782"/>
                      <a:pt x="403412" y="349746"/>
                    </a:cubicBezTo>
                    <a:cubicBezTo>
                      <a:pt x="425129" y="349746"/>
                      <a:pt x="444560" y="349746"/>
                      <a:pt x="466563" y="349746"/>
                    </a:cubicBezTo>
                    <a:cubicBezTo>
                      <a:pt x="460371" y="327267"/>
                      <a:pt x="454942" y="307550"/>
                      <a:pt x="449513" y="287834"/>
                    </a:cubicBezTo>
                    <a:cubicBezTo>
                      <a:pt x="441798" y="259640"/>
                      <a:pt x="433320" y="231541"/>
                      <a:pt x="426558" y="203061"/>
                    </a:cubicBezTo>
                    <a:cubicBezTo>
                      <a:pt x="423224" y="188964"/>
                      <a:pt x="429987" y="175153"/>
                      <a:pt x="444560" y="175153"/>
                    </a:cubicBezTo>
                    <a:cubicBezTo>
                      <a:pt x="454371" y="175153"/>
                      <a:pt x="465896" y="184392"/>
                      <a:pt x="473516" y="192488"/>
                    </a:cubicBezTo>
                    <a:cubicBezTo>
                      <a:pt x="478850" y="198108"/>
                      <a:pt x="479040" y="208681"/>
                      <a:pt x="481422" y="217063"/>
                    </a:cubicBezTo>
                    <a:cubicBezTo>
                      <a:pt x="493995" y="260973"/>
                      <a:pt x="506568" y="304979"/>
                      <a:pt x="519522" y="350127"/>
                    </a:cubicBezTo>
                    <a:cubicBezTo>
                      <a:pt x="528189" y="350127"/>
                      <a:pt x="535238" y="350127"/>
                      <a:pt x="542286" y="350127"/>
                    </a:cubicBezTo>
                    <a:cubicBezTo>
                      <a:pt x="581434" y="350318"/>
                      <a:pt x="581529" y="350318"/>
                      <a:pt x="594102" y="313932"/>
                    </a:cubicBezTo>
                    <a:cubicBezTo>
                      <a:pt x="604961" y="282500"/>
                      <a:pt x="615629" y="251067"/>
                      <a:pt x="626392" y="219635"/>
                    </a:cubicBezTo>
                    <a:cubicBezTo>
                      <a:pt x="631536" y="204490"/>
                      <a:pt x="642204" y="197537"/>
                      <a:pt x="657634" y="201918"/>
                    </a:cubicBezTo>
                    <a:cubicBezTo>
                      <a:pt x="673922" y="206490"/>
                      <a:pt x="676589" y="219539"/>
                      <a:pt x="673827" y="234208"/>
                    </a:cubicBezTo>
                    <a:cubicBezTo>
                      <a:pt x="672684" y="240399"/>
                      <a:pt x="670207" y="246305"/>
                      <a:pt x="668207" y="252401"/>
                    </a:cubicBezTo>
                    <a:cubicBezTo>
                      <a:pt x="657634" y="284309"/>
                      <a:pt x="647061" y="316218"/>
                      <a:pt x="636012" y="349651"/>
                    </a:cubicBezTo>
                    <a:cubicBezTo>
                      <a:pt x="658301" y="349270"/>
                      <a:pt x="677256" y="349270"/>
                      <a:pt x="698115" y="349270"/>
                    </a:cubicBezTo>
                    <a:close/>
                    <a:moveTo>
                      <a:pt x="1200845" y="950107"/>
                    </a:moveTo>
                    <a:cubicBezTo>
                      <a:pt x="1200845" y="950107"/>
                      <a:pt x="1200845" y="950012"/>
                      <a:pt x="1200845" y="950012"/>
                    </a:cubicBezTo>
                    <a:cubicBezTo>
                      <a:pt x="1258757" y="950012"/>
                      <a:pt x="1316669" y="950012"/>
                      <a:pt x="1374581" y="950012"/>
                    </a:cubicBezTo>
                    <a:cubicBezTo>
                      <a:pt x="1392012" y="950012"/>
                      <a:pt x="1410204" y="952679"/>
                      <a:pt x="1426683" y="948678"/>
                    </a:cubicBezTo>
                    <a:cubicBezTo>
                      <a:pt x="1436017" y="946392"/>
                      <a:pt x="1447447" y="933629"/>
                      <a:pt x="1448781" y="924294"/>
                    </a:cubicBezTo>
                    <a:cubicBezTo>
                      <a:pt x="1449733" y="917722"/>
                      <a:pt x="1436017" y="908006"/>
                      <a:pt x="1427445" y="901529"/>
                    </a:cubicBezTo>
                    <a:cubicBezTo>
                      <a:pt x="1423825" y="898767"/>
                      <a:pt x="1416681" y="900386"/>
                      <a:pt x="1411157" y="900386"/>
                    </a:cubicBezTo>
                    <a:cubicBezTo>
                      <a:pt x="1269996" y="900291"/>
                      <a:pt x="1128836" y="900386"/>
                      <a:pt x="987580" y="900196"/>
                    </a:cubicBezTo>
                    <a:cubicBezTo>
                      <a:pt x="969578" y="900196"/>
                      <a:pt x="951766" y="902482"/>
                      <a:pt x="951671" y="924675"/>
                    </a:cubicBezTo>
                    <a:cubicBezTo>
                      <a:pt x="951576" y="948392"/>
                      <a:pt x="970245" y="950297"/>
                      <a:pt x="989104" y="950202"/>
                    </a:cubicBezTo>
                    <a:cubicBezTo>
                      <a:pt x="1059684" y="949916"/>
                      <a:pt x="1130265" y="950107"/>
                      <a:pt x="1200845" y="950107"/>
                    </a:cubicBezTo>
                    <a:close/>
                    <a:moveTo>
                      <a:pt x="1201131" y="1150132"/>
                    </a:moveTo>
                    <a:cubicBezTo>
                      <a:pt x="1274092" y="1150132"/>
                      <a:pt x="1347054" y="1150132"/>
                      <a:pt x="1420015" y="1150132"/>
                    </a:cubicBezTo>
                    <a:cubicBezTo>
                      <a:pt x="1437636" y="1150132"/>
                      <a:pt x="1450400" y="1142988"/>
                      <a:pt x="1450019" y="1124224"/>
                    </a:cubicBezTo>
                    <a:cubicBezTo>
                      <a:pt x="1449638" y="1106888"/>
                      <a:pt x="1437065" y="1100316"/>
                      <a:pt x="1420587" y="1100316"/>
                    </a:cubicBezTo>
                    <a:cubicBezTo>
                      <a:pt x="1273902" y="1100411"/>
                      <a:pt x="1127121" y="1100316"/>
                      <a:pt x="980436" y="1101078"/>
                    </a:cubicBezTo>
                    <a:cubicBezTo>
                      <a:pt x="972150" y="1101078"/>
                      <a:pt x="961482" y="1105936"/>
                      <a:pt x="956433" y="1112222"/>
                    </a:cubicBezTo>
                    <a:cubicBezTo>
                      <a:pt x="952242" y="1117461"/>
                      <a:pt x="951195" y="1131177"/>
                      <a:pt x="955005" y="1135559"/>
                    </a:cubicBezTo>
                    <a:cubicBezTo>
                      <a:pt x="961386" y="1142798"/>
                      <a:pt x="972816" y="1149275"/>
                      <a:pt x="982246" y="1149465"/>
                    </a:cubicBezTo>
                    <a:cubicBezTo>
                      <a:pt x="1055208" y="1150608"/>
                      <a:pt x="1128169" y="1150132"/>
                      <a:pt x="1201131" y="1150132"/>
                    </a:cubicBezTo>
                    <a:close/>
                    <a:moveTo>
                      <a:pt x="1203226" y="1300341"/>
                    </a:moveTo>
                    <a:cubicBezTo>
                      <a:pt x="1203226" y="1300436"/>
                      <a:pt x="1203226" y="1300436"/>
                      <a:pt x="1203226" y="1300532"/>
                    </a:cubicBezTo>
                    <a:cubicBezTo>
                      <a:pt x="1142933" y="1300532"/>
                      <a:pt x="1082640" y="1300532"/>
                      <a:pt x="1022346" y="1300532"/>
                    </a:cubicBezTo>
                    <a:cubicBezTo>
                      <a:pt x="1007297" y="1300532"/>
                      <a:pt x="992152" y="1300151"/>
                      <a:pt x="977103" y="1300627"/>
                    </a:cubicBezTo>
                    <a:cubicBezTo>
                      <a:pt x="961196" y="1301103"/>
                      <a:pt x="951195" y="1309676"/>
                      <a:pt x="951480" y="1325678"/>
                    </a:cubicBezTo>
                    <a:cubicBezTo>
                      <a:pt x="951766" y="1341680"/>
                      <a:pt x="962529" y="1349300"/>
                      <a:pt x="978246" y="1349871"/>
                    </a:cubicBezTo>
                    <a:cubicBezTo>
                      <a:pt x="981389" y="1349966"/>
                      <a:pt x="984627" y="1349966"/>
                      <a:pt x="987771" y="1349966"/>
                    </a:cubicBezTo>
                    <a:cubicBezTo>
                      <a:pt x="1129788" y="1350062"/>
                      <a:pt x="1271806" y="1350062"/>
                      <a:pt x="1413824" y="1350062"/>
                    </a:cubicBezTo>
                    <a:cubicBezTo>
                      <a:pt x="1419348" y="1350062"/>
                      <a:pt x="1426683" y="1351776"/>
                      <a:pt x="1430112" y="1349014"/>
                    </a:cubicBezTo>
                    <a:cubicBezTo>
                      <a:pt x="1437922" y="1342537"/>
                      <a:pt x="1449638" y="1333202"/>
                      <a:pt x="1448971" y="1325963"/>
                    </a:cubicBezTo>
                    <a:cubicBezTo>
                      <a:pt x="1448209" y="1317200"/>
                      <a:pt x="1437446" y="1307866"/>
                      <a:pt x="1428873" y="1301675"/>
                    </a:cubicBezTo>
                    <a:cubicBezTo>
                      <a:pt x="1424111" y="1298246"/>
                      <a:pt x="1415062" y="1300341"/>
                      <a:pt x="1407918" y="1300341"/>
                    </a:cubicBezTo>
                    <a:cubicBezTo>
                      <a:pt x="1339624" y="1300246"/>
                      <a:pt x="1271425" y="1300341"/>
                      <a:pt x="1203226" y="1300341"/>
                    </a:cubicBezTo>
                    <a:close/>
                    <a:moveTo>
                      <a:pt x="1151315" y="1050119"/>
                    </a:moveTo>
                    <a:cubicBezTo>
                      <a:pt x="1223514" y="1050119"/>
                      <a:pt x="1295619" y="1050310"/>
                      <a:pt x="1367818" y="1050024"/>
                    </a:cubicBezTo>
                    <a:cubicBezTo>
                      <a:pt x="1394202" y="1049929"/>
                      <a:pt x="1409728" y="1030022"/>
                      <a:pt x="1396203" y="1013258"/>
                    </a:cubicBezTo>
                    <a:cubicBezTo>
                      <a:pt x="1390107" y="1005638"/>
                      <a:pt x="1376010" y="1001256"/>
                      <a:pt x="1365437" y="1001161"/>
                    </a:cubicBezTo>
                    <a:cubicBezTo>
                      <a:pt x="1279045" y="1000113"/>
                      <a:pt x="1192558" y="1000399"/>
                      <a:pt x="1106071" y="1000399"/>
                    </a:cubicBezTo>
                    <a:cubicBezTo>
                      <a:pt x="1049016" y="1000399"/>
                      <a:pt x="991866" y="1000494"/>
                      <a:pt x="934812" y="1000399"/>
                    </a:cubicBezTo>
                    <a:cubicBezTo>
                      <a:pt x="918429" y="1000399"/>
                      <a:pt x="904141" y="1003352"/>
                      <a:pt x="901665" y="1022973"/>
                    </a:cubicBezTo>
                    <a:cubicBezTo>
                      <a:pt x="899474" y="1040118"/>
                      <a:pt x="911666" y="1050119"/>
                      <a:pt x="934812" y="1050215"/>
                    </a:cubicBezTo>
                    <a:cubicBezTo>
                      <a:pt x="1007011" y="1050215"/>
                      <a:pt x="1079211" y="1050119"/>
                      <a:pt x="1151315" y="1050119"/>
                    </a:cubicBezTo>
                    <a:close/>
                    <a:moveTo>
                      <a:pt x="1149315" y="1250144"/>
                    </a:moveTo>
                    <a:cubicBezTo>
                      <a:pt x="1149315" y="1250144"/>
                      <a:pt x="1149315" y="1250049"/>
                      <a:pt x="1149315" y="1250049"/>
                    </a:cubicBezTo>
                    <a:cubicBezTo>
                      <a:pt x="1220657" y="1250049"/>
                      <a:pt x="1291999" y="1249954"/>
                      <a:pt x="1363341" y="1250144"/>
                    </a:cubicBezTo>
                    <a:cubicBezTo>
                      <a:pt x="1381058" y="1250144"/>
                      <a:pt x="1398965" y="1248716"/>
                      <a:pt x="1399441" y="1225951"/>
                    </a:cubicBezTo>
                    <a:cubicBezTo>
                      <a:pt x="1399917" y="1201281"/>
                      <a:pt x="1380963" y="1200329"/>
                      <a:pt x="1362484" y="1200424"/>
                    </a:cubicBezTo>
                    <a:cubicBezTo>
                      <a:pt x="1306953" y="1200519"/>
                      <a:pt x="1251518" y="1200424"/>
                      <a:pt x="1195987" y="1200424"/>
                    </a:cubicBezTo>
                    <a:cubicBezTo>
                      <a:pt x="1108738" y="1200424"/>
                      <a:pt x="1021584" y="1200329"/>
                      <a:pt x="934335" y="1200519"/>
                    </a:cubicBezTo>
                    <a:cubicBezTo>
                      <a:pt x="910237" y="1200614"/>
                      <a:pt x="897855" y="1212425"/>
                      <a:pt x="902046" y="1230428"/>
                    </a:cubicBezTo>
                    <a:cubicBezTo>
                      <a:pt x="906141" y="1248049"/>
                      <a:pt x="919953" y="1250335"/>
                      <a:pt x="935193" y="1250335"/>
                    </a:cubicBezTo>
                    <a:cubicBezTo>
                      <a:pt x="1006630" y="1250049"/>
                      <a:pt x="1077972" y="1250144"/>
                      <a:pt x="1149315" y="1250144"/>
                    </a:cubicBezTo>
                    <a:close/>
                    <a:moveTo>
                      <a:pt x="1153315" y="1400354"/>
                    </a:moveTo>
                    <a:cubicBezTo>
                      <a:pt x="1101023" y="1400354"/>
                      <a:pt x="1048635" y="1400258"/>
                      <a:pt x="996343" y="1400354"/>
                    </a:cubicBezTo>
                    <a:cubicBezTo>
                      <a:pt x="972531" y="1400354"/>
                      <a:pt x="948528" y="1398830"/>
                      <a:pt x="925191" y="1401973"/>
                    </a:cubicBezTo>
                    <a:cubicBezTo>
                      <a:pt x="916524" y="1403116"/>
                      <a:pt x="902712" y="1416546"/>
                      <a:pt x="903379" y="1423214"/>
                    </a:cubicBezTo>
                    <a:cubicBezTo>
                      <a:pt x="904332" y="1432643"/>
                      <a:pt x="915571" y="1442073"/>
                      <a:pt x="924239" y="1449217"/>
                    </a:cubicBezTo>
                    <a:cubicBezTo>
                      <a:pt x="928049" y="1452360"/>
                      <a:pt x="936526" y="1450169"/>
                      <a:pt x="942813" y="1450169"/>
                    </a:cubicBezTo>
                    <a:cubicBezTo>
                      <a:pt x="1082354" y="1450169"/>
                      <a:pt x="1221800" y="1450169"/>
                      <a:pt x="1361341" y="1450169"/>
                    </a:cubicBezTo>
                    <a:cubicBezTo>
                      <a:pt x="1367628" y="1450169"/>
                      <a:pt x="1376105" y="1452170"/>
                      <a:pt x="1379915" y="1448836"/>
                    </a:cubicBezTo>
                    <a:cubicBezTo>
                      <a:pt x="1387916" y="1441883"/>
                      <a:pt x="1398203" y="1432358"/>
                      <a:pt x="1398679" y="1423404"/>
                    </a:cubicBezTo>
                    <a:cubicBezTo>
                      <a:pt x="1399060" y="1416356"/>
                      <a:pt x="1387249" y="1407021"/>
                      <a:pt x="1378867" y="1401687"/>
                    </a:cubicBezTo>
                    <a:cubicBezTo>
                      <a:pt x="1373724" y="1398353"/>
                      <a:pt x="1364961" y="1400449"/>
                      <a:pt x="1357912" y="1400449"/>
                    </a:cubicBezTo>
                    <a:cubicBezTo>
                      <a:pt x="1289618" y="1400354"/>
                      <a:pt x="1221514" y="1400354"/>
                      <a:pt x="1153315" y="1400354"/>
                    </a:cubicBezTo>
                    <a:close/>
                    <a:moveTo>
                      <a:pt x="563241" y="400133"/>
                    </a:moveTo>
                    <a:cubicBezTo>
                      <a:pt x="520379" y="400133"/>
                      <a:pt x="477516" y="400229"/>
                      <a:pt x="434749" y="400133"/>
                    </a:cubicBezTo>
                    <a:cubicBezTo>
                      <a:pt x="417223" y="400038"/>
                      <a:pt x="401697" y="403943"/>
                      <a:pt x="401793" y="425089"/>
                    </a:cubicBezTo>
                    <a:cubicBezTo>
                      <a:pt x="401888" y="446139"/>
                      <a:pt x="417318" y="450044"/>
                      <a:pt x="434940" y="450044"/>
                    </a:cubicBezTo>
                    <a:cubicBezTo>
                      <a:pt x="520665" y="449949"/>
                      <a:pt x="606294" y="449854"/>
                      <a:pt x="692019" y="450140"/>
                    </a:cubicBezTo>
                    <a:cubicBezTo>
                      <a:pt x="710212" y="450235"/>
                      <a:pt x="725452" y="444520"/>
                      <a:pt x="725452" y="424994"/>
                    </a:cubicBezTo>
                    <a:cubicBezTo>
                      <a:pt x="725452" y="405277"/>
                      <a:pt x="710022" y="399943"/>
                      <a:pt x="691924" y="400038"/>
                    </a:cubicBezTo>
                    <a:cubicBezTo>
                      <a:pt x="648871" y="400419"/>
                      <a:pt x="606104" y="400133"/>
                      <a:pt x="563241" y="4001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88B71FBB-B044-95A4-D893-D98FD38FFC6B}"/>
                  </a:ext>
                </a:extLst>
              </p:cNvPr>
              <p:cNvSpPr/>
              <p:nvPr/>
            </p:nvSpPr>
            <p:spPr>
              <a:xfrm>
                <a:off x="3062542" y="8346649"/>
                <a:ext cx="551594" cy="549878"/>
              </a:xfrm>
              <a:custGeom>
                <a:avLst/>
                <a:gdLst>
                  <a:gd name="connsiteX0" fmla="*/ 275750 w 551594"/>
                  <a:gd name="connsiteY0" fmla="*/ 549878 h 549878"/>
                  <a:gd name="connsiteX1" fmla="*/ 1 w 551594"/>
                  <a:gd name="connsiteY1" fmla="*/ 274415 h 549878"/>
                  <a:gd name="connsiteX2" fmla="*/ 276893 w 551594"/>
                  <a:gd name="connsiteY2" fmla="*/ 0 h 549878"/>
                  <a:gd name="connsiteX3" fmla="*/ 551594 w 551594"/>
                  <a:gd name="connsiteY3" fmla="*/ 274415 h 549878"/>
                  <a:gd name="connsiteX4" fmla="*/ 275750 w 551594"/>
                  <a:gd name="connsiteY4" fmla="*/ 549878 h 549878"/>
                  <a:gd name="connsiteX5" fmla="*/ 51627 w 551594"/>
                  <a:gd name="connsiteY5" fmla="*/ 274987 h 549878"/>
                  <a:gd name="connsiteX6" fmla="*/ 276893 w 551594"/>
                  <a:gd name="connsiteY6" fmla="*/ 499872 h 549878"/>
                  <a:gd name="connsiteX7" fmla="*/ 499778 w 551594"/>
                  <a:gd name="connsiteY7" fmla="*/ 275177 h 549878"/>
                  <a:gd name="connsiteX8" fmla="*/ 274607 w 551594"/>
                  <a:gd name="connsiteY8" fmla="*/ 50387 h 549878"/>
                  <a:gd name="connsiteX9" fmla="*/ 51627 w 551594"/>
                  <a:gd name="connsiteY9" fmla="*/ 274987 h 54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1594" h="549878">
                    <a:moveTo>
                      <a:pt x="275750" y="549878"/>
                    </a:moveTo>
                    <a:cubicBezTo>
                      <a:pt x="124017" y="549974"/>
                      <a:pt x="-475" y="425672"/>
                      <a:pt x="1" y="274415"/>
                    </a:cubicBezTo>
                    <a:cubicBezTo>
                      <a:pt x="382" y="123063"/>
                      <a:pt x="124779" y="-95"/>
                      <a:pt x="276893" y="0"/>
                    </a:cubicBezTo>
                    <a:cubicBezTo>
                      <a:pt x="426817" y="95"/>
                      <a:pt x="551689" y="124873"/>
                      <a:pt x="551594" y="274415"/>
                    </a:cubicBezTo>
                    <a:cubicBezTo>
                      <a:pt x="551404" y="426149"/>
                      <a:pt x="427674" y="549783"/>
                      <a:pt x="275750" y="549878"/>
                    </a:cubicBezTo>
                    <a:close/>
                    <a:moveTo>
                      <a:pt x="51627" y="274987"/>
                    </a:moveTo>
                    <a:cubicBezTo>
                      <a:pt x="51722" y="400431"/>
                      <a:pt x="151354" y="499872"/>
                      <a:pt x="276893" y="499872"/>
                    </a:cubicBezTo>
                    <a:cubicBezTo>
                      <a:pt x="400432" y="499777"/>
                      <a:pt x="499969" y="399479"/>
                      <a:pt x="499778" y="275177"/>
                    </a:cubicBezTo>
                    <a:cubicBezTo>
                      <a:pt x="499588" y="149447"/>
                      <a:pt x="399575" y="49625"/>
                      <a:pt x="274607" y="50387"/>
                    </a:cubicBezTo>
                    <a:cubicBezTo>
                      <a:pt x="150401" y="51054"/>
                      <a:pt x="51532" y="150590"/>
                      <a:pt x="51627" y="2749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B30AC5B4-8D6D-79C8-5F6D-F816DC3B7ECB}"/>
                  </a:ext>
                </a:extLst>
              </p:cNvPr>
              <p:cNvSpPr/>
              <p:nvPr/>
            </p:nvSpPr>
            <p:spPr>
              <a:xfrm>
                <a:off x="3315622" y="8554866"/>
                <a:ext cx="39814" cy="239458"/>
              </a:xfrm>
              <a:custGeom>
                <a:avLst/>
                <a:gdLst>
                  <a:gd name="connsiteX0" fmla="*/ 19907 w 39814"/>
                  <a:gd name="connsiteY0" fmla="*/ 239459 h 239458"/>
                  <a:gd name="connsiteX1" fmla="*/ 0 w 39814"/>
                  <a:gd name="connsiteY1" fmla="*/ 219551 h 239458"/>
                  <a:gd name="connsiteX2" fmla="*/ 0 w 39814"/>
                  <a:gd name="connsiteY2" fmla="*/ 19907 h 239458"/>
                  <a:gd name="connsiteX3" fmla="*/ 19907 w 39814"/>
                  <a:gd name="connsiteY3" fmla="*/ 0 h 239458"/>
                  <a:gd name="connsiteX4" fmla="*/ 39815 w 39814"/>
                  <a:gd name="connsiteY4" fmla="*/ 19907 h 239458"/>
                  <a:gd name="connsiteX5" fmla="*/ 39815 w 39814"/>
                  <a:gd name="connsiteY5" fmla="*/ 219456 h 239458"/>
                  <a:gd name="connsiteX6" fmla="*/ 19907 w 39814"/>
                  <a:gd name="connsiteY6" fmla="*/ 239459 h 239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14" h="239458">
                    <a:moveTo>
                      <a:pt x="19907" y="239459"/>
                    </a:moveTo>
                    <a:cubicBezTo>
                      <a:pt x="8858" y="239459"/>
                      <a:pt x="0" y="230505"/>
                      <a:pt x="0" y="219551"/>
                    </a:cubicBezTo>
                    <a:lnTo>
                      <a:pt x="0" y="19907"/>
                    </a:lnTo>
                    <a:cubicBezTo>
                      <a:pt x="0" y="8858"/>
                      <a:pt x="8953" y="0"/>
                      <a:pt x="19907" y="0"/>
                    </a:cubicBezTo>
                    <a:cubicBezTo>
                      <a:pt x="30956" y="0"/>
                      <a:pt x="39815" y="8954"/>
                      <a:pt x="39815" y="19907"/>
                    </a:cubicBezTo>
                    <a:lnTo>
                      <a:pt x="39815" y="219456"/>
                    </a:lnTo>
                    <a:cubicBezTo>
                      <a:pt x="39815" y="230410"/>
                      <a:pt x="30861" y="239459"/>
                      <a:pt x="19907" y="2394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CC298961-442A-9CF0-35BD-A91CC2D5EB33}"/>
                  </a:ext>
                </a:extLst>
              </p:cNvPr>
              <p:cNvSpPr/>
              <p:nvPr/>
            </p:nvSpPr>
            <p:spPr>
              <a:xfrm>
                <a:off x="3235708" y="8594871"/>
                <a:ext cx="199454" cy="39814"/>
              </a:xfrm>
              <a:custGeom>
                <a:avLst/>
                <a:gdLst>
                  <a:gd name="connsiteX0" fmla="*/ 179546 w 199454"/>
                  <a:gd name="connsiteY0" fmla="*/ 39815 h 39814"/>
                  <a:gd name="connsiteX1" fmla="*/ 19907 w 199454"/>
                  <a:gd name="connsiteY1" fmla="*/ 39815 h 39814"/>
                  <a:gd name="connsiteX2" fmla="*/ 0 w 199454"/>
                  <a:gd name="connsiteY2" fmla="*/ 19907 h 39814"/>
                  <a:gd name="connsiteX3" fmla="*/ 19907 w 199454"/>
                  <a:gd name="connsiteY3" fmla="*/ 0 h 39814"/>
                  <a:gd name="connsiteX4" fmla="*/ 179546 w 199454"/>
                  <a:gd name="connsiteY4" fmla="*/ 0 h 39814"/>
                  <a:gd name="connsiteX5" fmla="*/ 199454 w 199454"/>
                  <a:gd name="connsiteY5" fmla="*/ 19907 h 39814"/>
                  <a:gd name="connsiteX6" fmla="*/ 179546 w 199454"/>
                  <a:gd name="connsiteY6" fmla="*/ 39815 h 39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9454" h="39814">
                    <a:moveTo>
                      <a:pt x="179546" y="39815"/>
                    </a:moveTo>
                    <a:lnTo>
                      <a:pt x="19907" y="39815"/>
                    </a:lnTo>
                    <a:cubicBezTo>
                      <a:pt x="8858" y="39815"/>
                      <a:pt x="0" y="30861"/>
                      <a:pt x="0" y="19907"/>
                    </a:cubicBezTo>
                    <a:cubicBezTo>
                      <a:pt x="0" y="8858"/>
                      <a:pt x="8953" y="0"/>
                      <a:pt x="19907" y="0"/>
                    </a:cubicBezTo>
                    <a:lnTo>
                      <a:pt x="179546" y="0"/>
                    </a:lnTo>
                    <a:cubicBezTo>
                      <a:pt x="190595" y="0"/>
                      <a:pt x="199454" y="8954"/>
                      <a:pt x="199454" y="19907"/>
                    </a:cubicBezTo>
                    <a:cubicBezTo>
                      <a:pt x="199549" y="30766"/>
                      <a:pt x="190595" y="39815"/>
                      <a:pt x="179546" y="39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D35F9366-8F14-78CB-82B2-236648C17589}"/>
                  </a:ext>
                </a:extLst>
              </p:cNvPr>
              <p:cNvSpPr/>
              <p:nvPr/>
            </p:nvSpPr>
            <p:spPr>
              <a:xfrm>
                <a:off x="3315479" y="8475094"/>
                <a:ext cx="119729" cy="119681"/>
              </a:xfrm>
              <a:custGeom>
                <a:avLst/>
                <a:gdLst>
                  <a:gd name="connsiteX0" fmla="*/ 19955 w 119729"/>
                  <a:gd name="connsiteY0" fmla="*/ 119682 h 119681"/>
                  <a:gd name="connsiteX1" fmla="*/ 5858 w 119729"/>
                  <a:gd name="connsiteY1" fmla="*/ 113871 h 119681"/>
                  <a:gd name="connsiteX2" fmla="*/ 5858 w 119729"/>
                  <a:gd name="connsiteY2" fmla="*/ 85677 h 119681"/>
                  <a:gd name="connsiteX3" fmla="*/ 85677 w 119729"/>
                  <a:gd name="connsiteY3" fmla="*/ 5858 h 119681"/>
                  <a:gd name="connsiteX4" fmla="*/ 113871 w 119729"/>
                  <a:gd name="connsiteY4" fmla="*/ 5858 h 119681"/>
                  <a:gd name="connsiteX5" fmla="*/ 113871 w 119729"/>
                  <a:gd name="connsiteY5" fmla="*/ 34052 h 119681"/>
                  <a:gd name="connsiteX6" fmla="*/ 34052 w 119729"/>
                  <a:gd name="connsiteY6" fmla="*/ 113871 h 119681"/>
                  <a:gd name="connsiteX7" fmla="*/ 19955 w 119729"/>
                  <a:gd name="connsiteY7" fmla="*/ 119682 h 119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9729" h="119681">
                    <a:moveTo>
                      <a:pt x="19955" y="119682"/>
                    </a:moveTo>
                    <a:cubicBezTo>
                      <a:pt x="14811" y="119682"/>
                      <a:pt x="9763" y="117777"/>
                      <a:pt x="5858" y="113871"/>
                    </a:cubicBezTo>
                    <a:cubicBezTo>
                      <a:pt x="-1953" y="106061"/>
                      <a:pt x="-1953" y="93393"/>
                      <a:pt x="5858" y="85677"/>
                    </a:cubicBezTo>
                    <a:lnTo>
                      <a:pt x="85677" y="5858"/>
                    </a:lnTo>
                    <a:cubicBezTo>
                      <a:pt x="93488" y="-1953"/>
                      <a:pt x="106156" y="-1953"/>
                      <a:pt x="113871" y="5858"/>
                    </a:cubicBezTo>
                    <a:cubicBezTo>
                      <a:pt x="121682" y="13668"/>
                      <a:pt x="121682" y="26337"/>
                      <a:pt x="113871" y="34052"/>
                    </a:cubicBezTo>
                    <a:lnTo>
                      <a:pt x="34052" y="113871"/>
                    </a:lnTo>
                    <a:cubicBezTo>
                      <a:pt x="30242" y="117681"/>
                      <a:pt x="25098" y="119682"/>
                      <a:pt x="19955" y="1196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0DD25F99-D9AB-8517-0032-99A96D3446D5}"/>
                  </a:ext>
                </a:extLst>
              </p:cNvPr>
              <p:cNvSpPr/>
              <p:nvPr/>
            </p:nvSpPr>
            <p:spPr>
              <a:xfrm>
                <a:off x="3235755" y="8474903"/>
                <a:ext cx="119729" cy="119681"/>
              </a:xfrm>
              <a:custGeom>
                <a:avLst/>
                <a:gdLst>
                  <a:gd name="connsiteX0" fmla="*/ 99870 w 119729"/>
                  <a:gd name="connsiteY0" fmla="*/ 119682 h 119681"/>
                  <a:gd name="connsiteX1" fmla="*/ 85677 w 119729"/>
                  <a:gd name="connsiteY1" fmla="*/ 113871 h 119681"/>
                  <a:gd name="connsiteX2" fmla="*/ 5858 w 119729"/>
                  <a:gd name="connsiteY2" fmla="*/ 34052 h 119681"/>
                  <a:gd name="connsiteX3" fmla="*/ 5858 w 119729"/>
                  <a:gd name="connsiteY3" fmla="*/ 5858 h 119681"/>
                  <a:gd name="connsiteX4" fmla="*/ 34052 w 119729"/>
                  <a:gd name="connsiteY4" fmla="*/ 5858 h 119681"/>
                  <a:gd name="connsiteX5" fmla="*/ 113871 w 119729"/>
                  <a:gd name="connsiteY5" fmla="*/ 85677 h 119681"/>
                  <a:gd name="connsiteX6" fmla="*/ 113871 w 119729"/>
                  <a:gd name="connsiteY6" fmla="*/ 113871 h 119681"/>
                  <a:gd name="connsiteX7" fmla="*/ 99870 w 119729"/>
                  <a:gd name="connsiteY7" fmla="*/ 119682 h 119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9729" h="119681">
                    <a:moveTo>
                      <a:pt x="99870" y="119682"/>
                    </a:moveTo>
                    <a:cubicBezTo>
                      <a:pt x="94726" y="119682"/>
                      <a:pt x="89678" y="117777"/>
                      <a:pt x="85677" y="113871"/>
                    </a:cubicBezTo>
                    <a:lnTo>
                      <a:pt x="5858" y="34052"/>
                    </a:lnTo>
                    <a:cubicBezTo>
                      <a:pt x="-1953" y="26241"/>
                      <a:pt x="-1953" y="13573"/>
                      <a:pt x="5858" y="5858"/>
                    </a:cubicBezTo>
                    <a:cubicBezTo>
                      <a:pt x="13668" y="-1953"/>
                      <a:pt x="26337" y="-1953"/>
                      <a:pt x="34052" y="5858"/>
                    </a:cubicBezTo>
                    <a:lnTo>
                      <a:pt x="113871" y="85677"/>
                    </a:lnTo>
                    <a:cubicBezTo>
                      <a:pt x="121682" y="93488"/>
                      <a:pt x="121682" y="106156"/>
                      <a:pt x="113871" y="113871"/>
                    </a:cubicBezTo>
                    <a:cubicBezTo>
                      <a:pt x="110061" y="117777"/>
                      <a:pt x="105013" y="119682"/>
                      <a:pt x="99870" y="1196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B312F9CA-9526-A5A2-74E4-1FD02C917D02}"/>
                  </a:ext>
                </a:extLst>
              </p:cNvPr>
              <p:cNvSpPr/>
              <p:nvPr/>
            </p:nvSpPr>
            <p:spPr>
              <a:xfrm>
                <a:off x="3235708" y="8674690"/>
                <a:ext cx="199454" cy="39814"/>
              </a:xfrm>
              <a:custGeom>
                <a:avLst/>
                <a:gdLst>
                  <a:gd name="connsiteX0" fmla="*/ 179546 w 199454"/>
                  <a:gd name="connsiteY0" fmla="*/ 39815 h 39814"/>
                  <a:gd name="connsiteX1" fmla="*/ 19907 w 199454"/>
                  <a:gd name="connsiteY1" fmla="*/ 39815 h 39814"/>
                  <a:gd name="connsiteX2" fmla="*/ 0 w 199454"/>
                  <a:gd name="connsiteY2" fmla="*/ 19907 h 39814"/>
                  <a:gd name="connsiteX3" fmla="*/ 19907 w 199454"/>
                  <a:gd name="connsiteY3" fmla="*/ 0 h 39814"/>
                  <a:gd name="connsiteX4" fmla="*/ 179546 w 199454"/>
                  <a:gd name="connsiteY4" fmla="*/ 0 h 39814"/>
                  <a:gd name="connsiteX5" fmla="*/ 199454 w 199454"/>
                  <a:gd name="connsiteY5" fmla="*/ 19907 h 39814"/>
                  <a:gd name="connsiteX6" fmla="*/ 179546 w 199454"/>
                  <a:gd name="connsiteY6" fmla="*/ 39815 h 39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9454" h="39814">
                    <a:moveTo>
                      <a:pt x="179546" y="39815"/>
                    </a:moveTo>
                    <a:lnTo>
                      <a:pt x="19907" y="39815"/>
                    </a:lnTo>
                    <a:cubicBezTo>
                      <a:pt x="8858" y="39815"/>
                      <a:pt x="0" y="30861"/>
                      <a:pt x="0" y="19907"/>
                    </a:cubicBezTo>
                    <a:cubicBezTo>
                      <a:pt x="0" y="8858"/>
                      <a:pt x="8953" y="0"/>
                      <a:pt x="19907" y="0"/>
                    </a:cubicBezTo>
                    <a:lnTo>
                      <a:pt x="179546" y="0"/>
                    </a:lnTo>
                    <a:cubicBezTo>
                      <a:pt x="190595" y="0"/>
                      <a:pt x="199454" y="8953"/>
                      <a:pt x="199454" y="19907"/>
                    </a:cubicBezTo>
                    <a:cubicBezTo>
                      <a:pt x="199549" y="30861"/>
                      <a:pt x="190595" y="39815"/>
                      <a:pt x="179546" y="39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3727F6D8-6EFB-B8C6-E30C-0F9EA2DE4240}"/>
                  </a:ext>
                </a:extLst>
              </p:cNvPr>
              <p:cNvSpPr/>
              <p:nvPr/>
            </p:nvSpPr>
            <p:spPr>
              <a:xfrm>
                <a:off x="3946558" y="8164245"/>
                <a:ext cx="35242" cy="210978"/>
              </a:xfrm>
              <a:custGeom>
                <a:avLst/>
                <a:gdLst>
                  <a:gd name="connsiteX0" fmla="*/ 17621 w 35242"/>
                  <a:gd name="connsiteY0" fmla="*/ 210979 h 210978"/>
                  <a:gd name="connsiteX1" fmla="*/ 0 w 35242"/>
                  <a:gd name="connsiteY1" fmla="*/ 193358 h 210978"/>
                  <a:gd name="connsiteX2" fmla="*/ 0 w 35242"/>
                  <a:gd name="connsiteY2" fmla="*/ 17621 h 210978"/>
                  <a:gd name="connsiteX3" fmla="*/ 17621 w 35242"/>
                  <a:gd name="connsiteY3" fmla="*/ 0 h 210978"/>
                  <a:gd name="connsiteX4" fmla="*/ 35243 w 35242"/>
                  <a:gd name="connsiteY4" fmla="*/ 17621 h 210978"/>
                  <a:gd name="connsiteX5" fmla="*/ 35243 w 35242"/>
                  <a:gd name="connsiteY5" fmla="*/ 193358 h 210978"/>
                  <a:gd name="connsiteX6" fmla="*/ 17621 w 35242"/>
                  <a:gd name="connsiteY6" fmla="*/ 210979 h 210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" h="210978">
                    <a:moveTo>
                      <a:pt x="17621" y="210979"/>
                    </a:moveTo>
                    <a:cubicBezTo>
                      <a:pt x="7906" y="210979"/>
                      <a:pt x="0" y="203168"/>
                      <a:pt x="0" y="193358"/>
                    </a:cubicBezTo>
                    <a:lnTo>
                      <a:pt x="0" y="17621"/>
                    </a:lnTo>
                    <a:cubicBezTo>
                      <a:pt x="0" y="7906"/>
                      <a:pt x="7810" y="0"/>
                      <a:pt x="17621" y="0"/>
                    </a:cubicBezTo>
                    <a:cubicBezTo>
                      <a:pt x="27432" y="0"/>
                      <a:pt x="35243" y="7810"/>
                      <a:pt x="35243" y="17621"/>
                    </a:cubicBezTo>
                    <a:lnTo>
                      <a:pt x="35243" y="193358"/>
                    </a:lnTo>
                    <a:cubicBezTo>
                      <a:pt x="35147" y="203073"/>
                      <a:pt x="27242" y="210979"/>
                      <a:pt x="17621" y="2109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BA933DA1-5AF0-A99F-86C8-95B4082A8744}"/>
                  </a:ext>
                </a:extLst>
              </p:cNvPr>
              <p:cNvSpPr/>
              <p:nvPr/>
            </p:nvSpPr>
            <p:spPr>
              <a:xfrm>
                <a:off x="3876168" y="8199393"/>
                <a:ext cx="175831" cy="35242"/>
              </a:xfrm>
              <a:custGeom>
                <a:avLst/>
                <a:gdLst>
                  <a:gd name="connsiteX0" fmla="*/ 158210 w 175831"/>
                  <a:gd name="connsiteY0" fmla="*/ 35242 h 35242"/>
                  <a:gd name="connsiteX1" fmla="*/ 17621 w 175831"/>
                  <a:gd name="connsiteY1" fmla="*/ 35242 h 35242"/>
                  <a:gd name="connsiteX2" fmla="*/ 0 w 175831"/>
                  <a:gd name="connsiteY2" fmla="*/ 17621 h 35242"/>
                  <a:gd name="connsiteX3" fmla="*/ 17621 w 175831"/>
                  <a:gd name="connsiteY3" fmla="*/ 0 h 35242"/>
                  <a:gd name="connsiteX4" fmla="*/ 158210 w 175831"/>
                  <a:gd name="connsiteY4" fmla="*/ 0 h 35242"/>
                  <a:gd name="connsiteX5" fmla="*/ 175832 w 175831"/>
                  <a:gd name="connsiteY5" fmla="*/ 17621 h 35242"/>
                  <a:gd name="connsiteX6" fmla="*/ 158210 w 175831"/>
                  <a:gd name="connsiteY6" fmla="*/ 35242 h 3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831" h="35242">
                    <a:moveTo>
                      <a:pt x="158210" y="35242"/>
                    </a:moveTo>
                    <a:lnTo>
                      <a:pt x="17621" y="35242"/>
                    </a:lnTo>
                    <a:cubicBezTo>
                      <a:pt x="7906" y="35242"/>
                      <a:pt x="0" y="27432"/>
                      <a:pt x="0" y="17621"/>
                    </a:cubicBezTo>
                    <a:cubicBezTo>
                      <a:pt x="0" y="7906"/>
                      <a:pt x="7810" y="0"/>
                      <a:pt x="17621" y="0"/>
                    </a:cubicBezTo>
                    <a:lnTo>
                      <a:pt x="158210" y="0"/>
                    </a:lnTo>
                    <a:cubicBezTo>
                      <a:pt x="167926" y="0"/>
                      <a:pt x="175832" y="7810"/>
                      <a:pt x="175832" y="17621"/>
                    </a:cubicBezTo>
                    <a:cubicBezTo>
                      <a:pt x="175832" y="27337"/>
                      <a:pt x="167926" y="35242"/>
                      <a:pt x="158210" y="352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D6098BB0-76B5-1FB7-4DFA-18CD8E91DF33}"/>
                  </a:ext>
                </a:extLst>
              </p:cNvPr>
              <p:cNvSpPr/>
              <p:nvPr/>
            </p:nvSpPr>
            <p:spPr>
              <a:xfrm>
                <a:off x="3946558" y="8094046"/>
                <a:ext cx="105441" cy="105441"/>
              </a:xfrm>
              <a:custGeom>
                <a:avLst/>
                <a:gdLst>
                  <a:gd name="connsiteX0" fmla="*/ 17526 w 105441"/>
                  <a:gd name="connsiteY0" fmla="*/ 105442 h 105441"/>
                  <a:gd name="connsiteX1" fmla="*/ 5144 w 105441"/>
                  <a:gd name="connsiteY1" fmla="*/ 100298 h 105441"/>
                  <a:gd name="connsiteX2" fmla="*/ 5144 w 105441"/>
                  <a:gd name="connsiteY2" fmla="*/ 75438 h 105441"/>
                  <a:gd name="connsiteX3" fmla="*/ 75438 w 105441"/>
                  <a:gd name="connsiteY3" fmla="*/ 5144 h 105441"/>
                  <a:gd name="connsiteX4" fmla="*/ 100298 w 105441"/>
                  <a:gd name="connsiteY4" fmla="*/ 5144 h 105441"/>
                  <a:gd name="connsiteX5" fmla="*/ 100298 w 105441"/>
                  <a:gd name="connsiteY5" fmla="*/ 30004 h 105441"/>
                  <a:gd name="connsiteX6" fmla="*/ 30004 w 105441"/>
                  <a:gd name="connsiteY6" fmla="*/ 100298 h 105441"/>
                  <a:gd name="connsiteX7" fmla="*/ 17526 w 105441"/>
                  <a:gd name="connsiteY7" fmla="*/ 105442 h 10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441" h="105441">
                    <a:moveTo>
                      <a:pt x="17526" y="105442"/>
                    </a:moveTo>
                    <a:cubicBezTo>
                      <a:pt x="13049" y="105442"/>
                      <a:pt x="8477" y="103727"/>
                      <a:pt x="5144" y="100298"/>
                    </a:cubicBezTo>
                    <a:cubicBezTo>
                      <a:pt x="-1715" y="93440"/>
                      <a:pt x="-1715" y="82296"/>
                      <a:pt x="5144" y="75438"/>
                    </a:cubicBezTo>
                    <a:lnTo>
                      <a:pt x="75438" y="5144"/>
                    </a:lnTo>
                    <a:cubicBezTo>
                      <a:pt x="82296" y="-1715"/>
                      <a:pt x="93440" y="-1715"/>
                      <a:pt x="100298" y="5144"/>
                    </a:cubicBezTo>
                    <a:cubicBezTo>
                      <a:pt x="107156" y="12002"/>
                      <a:pt x="107156" y="23146"/>
                      <a:pt x="100298" y="30004"/>
                    </a:cubicBezTo>
                    <a:lnTo>
                      <a:pt x="30004" y="100298"/>
                    </a:lnTo>
                    <a:cubicBezTo>
                      <a:pt x="26575" y="103632"/>
                      <a:pt x="22098" y="105442"/>
                      <a:pt x="17526" y="1054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69DB66C5-5998-B08B-F9CE-8CC3A3D0412E}"/>
                  </a:ext>
                </a:extLst>
              </p:cNvPr>
              <p:cNvSpPr/>
              <p:nvPr/>
            </p:nvSpPr>
            <p:spPr>
              <a:xfrm>
                <a:off x="3876359" y="8093951"/>
                <a:ext cx="105441" cy="105441"/>
              </a:xfrm>
              <a:custGeom>
                <a:avLst/>
                <a:gdLst>
                  <a:gd name="connsiteX0" fmla="*/ 87916 w 105441"/>
                  <a:gd name="connsiteY0" fmla="*/ 105442 h 105441"/>
                  <a:gd name="connsiteX1" fmla="*/ 75438 w 105441"/>
                  <a:gd name="connsiteY1" fmla="*/ 100298 h 105441"/>
                  <a:gd name="connsiteX2" fmla="*/ 5143 w 105441"/>
                  <a:gd name="connsiteY2" fmla="*/ 30004 h 105441"/>
                  <a:gd name="connsiteX3" fmla="*/ 5143 w 105441"/>
                  <a:gd name="connsiteY3" fmla="*/ 5143 h 105441"/>
                  <a:gd name="connsiteX4" fmla="*/ 30004 w 105441"/>
                  <a:gd name="connsiteY4" fmla="*/ 5143 h 105441"/>
                  <a:gd name="connsiteX5" fmla="*/ 100298 w 105441"/>
                  <a:gd name="connsiteY5" fmla="*/ 75438 h 105441"/>
                  <a:gd name="connsiteX6" fmla="*/ 100298 w 105441"/>
                  <a:gd name="connsiteY6" fmla="*/ 100298 h 105441"/>
                  <a:gd name="connsiteX7" fmla="*/ 87916 w 105441"/>
                  <a:gd name="connsiteY7" fmla="*/ 105442 h 10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441" h="105441">
                    <a:moveTo>
                      <a:pt x="87916" y="105442"/>
                    </a:moveTo>
                    <a:cubicBezTo>
                      <a:pt x="83439" y="105442"/>
                      <a:pt x="78867" y="103727"/>
                      <a:pt x="75438" y="100298"/>
                    </a:cubicBezTo>
                    <a:lnTo>
                      <a:pt x="5143" y="30004"/>
                    </a:lnTo>
                    <a:cubicBezTo>
                      <a:pt x="-1714" y="23146"/>
                      <a:pt x="-1714" y="12001"/>
                      <a:pt x="5143" y="5143"/>
                    </a:cubicBezTo>
                    <a:cubicBezTo>
                      <a:pt x="12001" y="-1714"/>
                      <a:pt x="23146" y="-1714"/>
                      <a:pt x="30004" y="5143"/>
                    </a:cubicBezTo>
                    <a:lnTo>
                      <a:pt x="100298" y="75438"/>
                    </a:lnTo>
                    <a:cubicBezTo>
                      <a:pt x="107156" y="82296"/>
                      <a:pt x="107156" y="93440"/>
                      <a:pt x="100298" y="100298"/>
                    </a:cubicBezTo>
                    <a:cubicBezTo>
                      <a:pt x="96869" y="103727"/>
                      <a:pt x="92392" y="105442"/>
                      <a:pt x="87916" y="1054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8213CD10-3071-7487-C3BC-C8C5E477E30A}"/>
                  </a:ext>
                </a:extLst>
              </p:cNvPr>
              <p:cNvSpPr/>
              <p:nvPr/>
            </p:nvSpPr>
            <p:spPr>
              <a:xfrm>
                <a:off x="3876168" y="8269687"/>
                <a:ext cx="175831" cy="35242"/>
              </a:xfrm>
              <a:custGeom>
                <a:avLst/>
                <a:gdLst>
                  <a:gd name="connsiteX0" fmla="*/ 158210 w 175831"/>
                  <a:gd name="connsiteY0" fmla="*/ 35243 h 35242"/>
                  <a:gd name="connsiteX1" fmla="*/ 17621 w 175831"/>
                  <a:gd name="connsiteY1" fmla="*/ 35243 h 35242"/>
                  <a:gd name="connsiteX2" fmla="*/ 0 w 175831"/>
                  <a:gd name="connsiteY2" fmla="*/ 17621 h 35242"/>
                  <a:gd name="connsiteX3" fmla="*/ 17621 w 175831"/>
                  <a:gd name="connsiteY3" fmla="*/ 0 h 35242"/>
                  <a:gd name="connsiteX4" fmla="*/ 158210 w 175831"/>
                  <a:gd name="connsiteY4" fmla="*/ 0 h 35242"/>
                  <a:gd name="connsiteX5" fmla="*/ 175832 w 175831"/>
                  <a:gd name="connsiteY5" fmla="*/ 17621 h 35242"/>
                  <a:gd name="connsiteX6" fmla="*/ 158210 w 175831"/>
                  <a:gd name="connsiteY6" fmla="*/ 35243 h 3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831" h="35242">
                    <a:moveTo>
                      <a:pt x="158210" y="35243"/>
                    </a:moveTo>
                    <a:lnTo>
                      <a:pt x="17621" y="35243"/>
                    </a:lnTo>
                    <a:cubicBezTo>
                      <a:pt x="7906" y="35243"/>
                      <a:pt x="0" y="27432"/>
                      <a:pt x="0" y="17621"/>
                    </a:cubicBezTo>
                    <a:cubicBezTo>
                      <a:pt x="0" y="7810"/>
                      <a:pt x="7810" y="0"/>
                      <a:pt x="17621" y="0"/>
                    </a:cubicBezTo>
                    <a:lnTo>
                      <a:pt x="158210" y="0"/>
                    </a:lnTo>
                    <a:cubicBezTo>
                      <a:pt x="167926" y="0"/>
                      <a:pt x="175832" y="7810"/>
                      <a:pt x="175832" y="17621"/>
                    </a:cubicBezTo>
                    <a:cubicBezTo>
                      <a:pt x="175832" y="27432"/>
                      <a:pt x="167926" y="35243"/>
                      <a:pt x="158210" y="352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8B53805-0C80-1764-AA09-43A2B1AB90AC}"/>
                </a:ext>
              </a:extLst>
            </p:cNvPr>
            <p:cNvSpPr/>
            <p:nvPr/>
          </p:nvSpPr>
          <p:spPr>
            <a:xfrm>
              <a:off x="1371148" y="4776929"/>
              <a:ext cx="95090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531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个</a:t>
              </a:r>
              <a:endParaRPr lang="en-US" altLang="zh-CN" sz="2000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latin typeface="素材集市酷方体" panose="02010600010101010101" pitchFamily="2" charset="-122"/>
                <a:ea typeface="素材集市酷方体" panose="02010600010101010101" pitchFamily="2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1693C1D-3458-F3BC-D0D9-86B1A2C11D65}"/>
                </a:ext>
              </a:extLst>
            </p:cNvPr>
            <p:cNvSpPr/>
            <p:nvPr/>
          </p:nvSpPr>
          <p:spPr>
            <a:xfrm>
              <a:off x="1371149" y="5113140"/>
              <a:ext cx="16209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请在这里输入正文</a:t>
              </a:r>
              <a:endParaRPr lang="zh-CN" altLang="en-US" sz="1400" dirty="0">
                <a:solidFill>
                  <a:srgbClr val="27272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991B6C7-CCE9-0B4C-88C3-D7F06517288F}"/>
              </a:ext>
            </a:extLst>
          </p:cNvPr>
          <p:cNvGrpSpPr/>
          <p:nvPr/>
        </p:nvGrpSpPr>
        <p:grpSpPr>
          <a:xfrm>
            <a:off x="9451860" y="4776929"/>
            <a:ext cx="2128199" cy="675272"/>
            <a:chOff x="9658193" y="4776929"/>
            <a:chExt cx="2128199" cy="675272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309F48A-D524-3428-124A-FCA4DF563C41}"/>
                </a:ext>
              </a:extLst>
            </p:cNvPr>
            <p:cNvSpPr/>
            <p:nvPr/>
          </p:nvSpPr>
          <p:spPr>
            <a:xfrm>
              <a:off x="10165435" y="4776929"/>
              <a:ext cx="110479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4,000+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C6109E6-7A31-A552-6304-E6C0B6979051}"/>
                </a:ext>
              </a:extLst>
            </p:cNvPr>
            <p:cNvSpPr/>
            <p:nvPr/>
          </p:nvSpPr>
          <p:spPr>
            <a:xfrm>
              <a:off x="10165435" y="5144424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请在这里输入正文</a:t>
              </a:r>
              <a:endParaRPr lang="zh-CN" altLang="en-US" sz="1400" dirty="0">
                <a:solidFill>
                  <a:srgbClr val="27272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7FB6E9A-B8A9-CB7E-1893-87F956BD0DB9}"/>
                </a:ext>
              </a:extLst>
            </p:cNvPr>
            <p:cNvGrpSpPr/>
            <p:nvPr/>
          </p:nvGrpSpPr>
          <p:grpSpPr>
            <a:xfrm>
              <a:off x="9658193" y="4887326"/>
              <a:ext cx="389470" cy="454478"/>
              <a:chOff x="-1471613" y="5543551"/>
              <a:chExt cx="3224213" cy="3762375"/>
            </a:xfrm>
            <a:gradFill>
              <a:gsLst>
                <a:gs pos="24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</a:gradFill>
          </p:grpSpPr>
          <p:sp>
            <p:nvSpPr>
              <p:cNvPr id="497" name="Freeform 5">
                <a:extLst>
                  <a:ext uri="{FF2B5EF4-FFF2-40B4-BE49-F238E27FC236}">
                    <a16:creationId xmlns:a16="http://schemas.microsoft.com/office/drawing/2014/main" id="{DEE83C4C-C505-79F6-3093-B92C19D109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6438" y="6383338"/>
                <a:ext cx="1617663" cy="965200"/>
              </a:xfrm>
              <a:custGeom>
                <a:avLst/>
                <a:gdLst>
                  <a:gd name="T0" fmla="*/ 829 w 867"/>
                  <a:gd name="T1" fmla="*/ 518 h 518"/>
                  <a:gd name="T2" fmla="*/ 486 w 867"/>
                  <a:gd name="T3" fmla="*/ 38 h 518"/>
                  <a:gd name="T4" fmla="*/ 6 w 867"/>
                  <a:gd name="T5" fmla="*/ 381 h 518"/>
                  <a:gd name="T6" fmla="*/ 6 w 867"/>
                  <a:gd name="T7" fmla="*/ 518 h 518"/>
                  <a:gd name="T8" fmla="*/ 70 w 867"/>
                  <a:gd name="T9" fmla="*/ 509 h 518"/>
                  <a:gd name="T10" fmla="*/ 358 w 867"/>
                  <a:gd name="T11" fmla="*/ 102 h 518"/>
                  <a:gd name="T12" fmla="*/ 765 w 867"/>
                  <a:gd name="T13" fmla="*/ 390 h 518"/>
                  <a:gd name="T14" fmla="*/ 765 w 867"/>
                  <a:gd name="T15" fmla="*/ 506 h 518"/>
                  <a:gd name="T16" fmla="*/ 829 w 867"/>
                  <a:gd name="T17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7" h="518">
                    <a:moveTo>
                      <a:pt x="829" y="518"/>
                    </a:moveTo>
                    <a:cubicBezTo>
                      <a:pt x="867" y="291"/>
                      <a:pt x="713" y="77"/>
                      <a:pt x="486" y="38"/>
                    </a:cubicBezTo>
                    <a:cubicBezTo>
                      <a:pt x="259" y="0"/>
                      <a:pt x="45" y="154"/>
                      <a:pt x="6" y="381"/>
                    </a:cubicBezTo>
                    <a:cubicBezTo>
                      <a:pt x="0" y="426"/>
                      <a:pt x="0" y="474"/>
                      <a:pt x="6" y="518"/>
                    </a:cubicBezTo>
                    <a:cubicBezTo>
                      <a:pt x="70" y="509"/>
                      <a:pt x="70" y="509"/>
                      <a:pt x="70" y="509"/>
                    </a:cubicBezTo>
                    <a:cubicBezTo>
                      <a:pt x="38" y="317"/>
                      <a:pt x="166" y="134"/>
                      <a:pt x="358" y="102"/>
                    </a:cubicBezTo>
                    <a:cubicBezTo>
                      <a:pt x="550" y="70"/>
                      <a:pt x="733" y="198"/>
                      <a:pt x="765" y="390"/>
                    </a:cubicBezTo>
                    <a:cubicBezTo>
                      <a:pt x="771" y="429"/>
                      <a:pt x="771" y="467"/>
                      <a:pt x="765" y="506"/>
                    </a:cubicBezTo>
                    <a:lnTo>
                      <a:pt x="829" y="5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98" name="Freeform 6">
                <a:extLst>
                  <a:ext uri="{FF2B5EF4-FFF2-40B4-BE49-F238E27FC236}">
                    <a16:creationId xmlns:a16="http://schemas.microsoft.com/office/drawing/2014/main" id="{6BC16F79-3A30-BB0F-8506-2783915AF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8863" y="6084888"/>
                <a:ext cx="2268538" cy="1443038"/>
              </a:xfrm>
              <a:custGeom>
                <a:avLst/>
                <a:gdLst>
                  <a:gd name="T0" fmla="*/ 1216 w 1216"/>
                  <a:gd name="T1" fmla="*/ 608 h 774"/>
                  <a:gd name="T2" fmla="*/ 608 w 1216"/>
                  <a:gd name="T3" fmla="*/ 0 h 774"/>
                  <a:gd name="T4" fmla="*/ 0 w 1216"/>
                  <a:gd name="T5" fmla="*/ 608 h 774"/>
                  <a:gd name="T6" fmla="*/ 22 w 1216"/>
                  <a:gd name="T7" fmla="*/ 774 h 774"/>
                  <a:gd name="T8" fmla="*/ 83 w 1216"/>
                  <a:gd name="T9" fmla="*/ 755 h 774"/>
                  <a:gd name="T10" fmla="*/ 454 w 1216"/>
                  <a:gd name="T11" fmla="*/ 83 h 774"/>
                  <a:gd name="T12" fmla="*/ 1126 w 1216"/>
                  <a:gd name="T13" fmla="*/ 454 h 774"/>
                  <a:gd name="T14" fmla="*/ 1126 w 1216"/>
                  <a:gd name="T15" fmla="*/ 755 h 774"/>
                  <a:gd name="T16" fmla="*/ 1187 w 1216"/>
                  <a:gd name="T17" fmla="*/ 774 h 774"/>
                  <a:gd name="T18" fmla="*/ 1216 w 1216"/>
                  <a:gd name="T19" fmla="*/ 608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6" h="774">
                    <a:moveTo>
                      <a:pt x="1216" y="608"/>
                    </a:moveTo>
                    <a:cubicBezTo>
                      <a:pt x="1216" y="272"/>
                      <a:pt x="944" y="0"/>
                      <a:pt x="608" y="0"/>
                    </a:cubicBezTo>
                    <a:cubicBezTo>
                      <a:pt x="272" y="0"/>
                      <a:pt x="0" y="272"/>
                      <a:pt x="0" y="608"/>
                    </a:cubicBezTo>
                    <a:cubicBezTo>
                      <a:pt x="0" y="666"/>
                      <a:pt x="10" y="720"/>
                      <a:pt x="22" y="774"/>
                    </a:cubicBezTo>
                    <a:cubicBezTo>
                      <a:pt x="83" y="755"/>
                      <a:pt x="83" y="755"/>
                      <a:pt x="83" y="755"/>
                    </a:cubicBezTo>
                    <a:cubicBezTo>
                      <a:pt x="0" y="467"/>
                      <a:pt x="166" y="166"/>
                      <a:pt x="454" y="83"/>
                    </a:cubicBezTo>
                    <a:cubicBezTo>
                      <a:pt x="742" y="0"/>
                      <a:pt x="1043" y="166"/>
                      <a:pt x="1126" y="454"/>
                    </a:cubicBezTo>
                    <a:cubicBezTo>
                      <a:pt x="1155" y="554"/>
                      <a:pt x="1155" y="656"/>
                      <a:pt x="1126" y="755"/>
                    </a:cubicBezTo>
                    <a:cubicBezTo>
                      <a:pt x="1187" y="774"/>
                      <a:pt x="1187" y="774"/>
                      <a:pt x="1187" y="774"/>
                    </a:cubicBezTo>
                    <a:cubicBezTo>
                      <a:pt x="1210" y="723"/>
                      <a:pt x="1216" y="666"/>
                      <a:pt x="1216" y="6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99" name="Freeform 7">
                <a:extLst>
                  <a:ext uri="{FF2B5EF4-FFF2-40B4-BE49-F238E27FC236}">
                    <a16:creationId xmlns:a16="http://schemas.microsoft.com/office/drawing/2014/main" id="{5DC989EC-23E4-7489-E457-966CC0D69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71613" y="5543551"/>
                <a:ext cx="3224213" cy="2176463"/>
              </a:xfrm>
              <a:custGeom>
                <a:avLst/>
                <a:gdLst>
                  <a:gd name="T0" fmla="*/ 135 w 1728"/>
                  <a:gd name="T1" fmla="*/ 1145 h 1168"/>
                  <a:gd name="T2" fmla="*/ 583 w 1728"/>
                  <a:gd name="T3" fmla="*/ 208 h 1168"/>
                  <a:gd name="T4" fmla="*/ 1520 w 1728"/>
                  <a:gd name="T5" fmla="*/ 656 h 1168"/>
                  <a:gd name="T6" fmla="*/ 1520 w 1728"/>
                  <a:gd name="T7" fmla="*/ 1145 h 1168"/>
                  <a:gd name="T8" fmla="*/ 1581 w 1728"/>
                  <a:gd name="T9" fmla="*/ 1168 h 1168"/>
                  <a:gd name="T10" fmla="*/ 1091 w 1728"/>
                  <a:gd name="T11" fmla="*/ 147 h 1168"/>
                  <a:gd name="T12" fmla="*/ 74 w 1728"/>
                  <a:gd name="T13" fmla="*/ 633 h 1168"/>
                  <a:gd name="T14" fmla="*/ 74 w 1728"/>
                  <a:gd name="T15" fmla="*/ 1165 h 1168"/>
                  <a:gd name="T16" fmla="*/ 135 w 1728"/>
                  <a:gd name="T17" fmla="*/ 1145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8" h="1168">
                    <a:moveTo>
                      <a:pt x="135" y="1145"/>
                    </a:moveTo>
                    <a:cubicBezTo>
                      <a:pt x="0" y="761"/>
                      <a:pt x="202" y="342"/>
                      <a:pt x="583" y="208"/>
                    </a:cubicBezTo>
                    <a:cubicBezTo>
                      <a:pt x="963" y="73"/>
                      <a:pt x="1386" y="275"/>
                      <a:pt x="1520" y="656"/>
                    </a:cubicBezTo>
                    <a:cubicBezTo>
                      <a:pt x="1575" y="813"/>
                      <a:pt x="1575" y="985"/>
                      <a:pt x="1520" y="1145"/>
                    </a:cubicBezTo>
                    <a:cubicBezTo>
                      <a:pt x="1581" y="1168"/>
                      <a:pt x="1581" y="1168"/>
                      <a:pt x="1581" y="1168"/>
                    </a:cubicBezTo>
                    <a:cubicBezTo>
                      <a:pt x="1728" y="752"/>
                      <a:pt x="1511" y="294"/>
                      <a:pt x="1091" y="147"/>
                    </a:cubicBezTo>
                    <a:cubicBezTo>
                      <a:pt x="672" y="0"/>
                      <a:pt x="221" y="217"/>
                      <a:pt x="74" y="633"/>
                    </a:cubicBezTo>
                    <a:cubicBezTo>
                      <a:pt x="13" y="806"/>
                      <a:pt x="13" y="992"/>
                      <a:pt x="74" y="1165"/>
                    </a:cubicBezTo>
                    <a:lnTo>
                      <a:pt x="135" y="1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00" name="Freeform 8">
                <a:extLst>
                  <a:ext uri="{FF2B5EF4-FFF2-40B4-BE49-F238E27FC236}">
                    <a16:creationId xmlns:a16="http://schemas.microsoft.com/office/drawing/2014/main" id="{B909637A-58C4-0E15-E611-E2E07BC4A3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39800" y="6777038"/>
                <a:ext cx="1217613" cy="2528888"/>
              </a:xfrm>
              <a:custGeom>
                <a:avLst/>
                <a:gdLst>
                  <a:gd name="T0" fmla="*/ 160 w 653"/>
                  <a:gd name="T1" fmla="*/ 461 h 1357"/>
                  <a:gd name="T2" fmla="*/ 480 w 653"/>
                  <a:gd name="T3" fmla="*/ 461 h 1357"/>
                  <a:gd name="T4" fmla="*/ 576 w 653"/>
                  <a:gd name="T5" fmla="*/ 365 h 1357"/>
                  <a:gd name="T6" fmla="*/ 576 w 653"/>
                  <a:gd name="T7" fmla="*/ 199 h 1357"/>
                  <a:gd name="T8" fmla="*/ 634 w 653"/>
                  <a:gd name="T9" fmla="*/ 77 h 1357"/>
                  <a:gd name="T10" fmla="*/ 512 w 653"/>
                  <a:gd name="T11" fmla="*/ 19 h 1357"/>
                  <a:gd name="T12" fmla="*/ 454 w 653"/>
                  <a:gd name="T13" fmla="*/ 141 h 1357"/>
                  <a:gd name="T14" fmla="*/ 512 w 653"/>
                  <a:gd name="T15" fmla="*/ 199 h 1357"/>
                  <a:gd name="T16" fmla="*/ 512 w 653"/>
                  <a:gd name="T17" fmla="*/ 365 h 1357"/>
                  <a:gd name="T18" fmla="*/ 480 w 653"/>
                  <a:gd name="T19" fmla="*/ 397 h 1357"/>
                  <a:gd name="T20" fmla="*/ 160 w 653"/>
                  <a:gd name="T21" fmla="*/ 397 h 1357"/>
                  <a:gd name="T22" fmla="*/ 0 w 653"/>
                  <a:gd name="T23" fmla="*/ 557 h 1357"/>
                  <a:gd name="T24" fmla="*/ 0 w 653"/>
                  <a:gd name="T25" fmla="*/ 717 h 1357"/>
                  <a:gd name="T26" fmla="*/ 160 w 653"/>
                  <a:gd name="T27" fmla="*/ 877 h 1357"/>
                  <a:gd name="T28" fmla="*/ 288 w 653"/>
                  <a:gd name="T29" fmla="*/ 877 h 1357"/>
                  <a:gd name="T30" fmla="*/ 320 w 653"/>
                  <a:gd name="T31" fmla="*/ 909 h 1357"/>
                  <a:gd name="T32" fmla="*/ 320 w 653"/>
                  <a:gd name="T33" fmla="*/ 1133 h 1357"/>
                  <a:gd name="T34" fmla="*/ 288 w 653"/>
                  <a:gd name="T35" fmla="*/ 1165 h 1357"/>
                  <a:gd name="T36" fmla="*/ 224 w 653"/>
                  <a:gd name="T37" fmla="*/ 1165 h 1357"/>
                  <a:gd name="T38" fmla="*/ 192 w 653"/>
                  <a:gd name="T39" fmla="*/ 1133 h 1357"/>
                  <a:gd name="T40" fmla="*/ 192 w 653"/>
                  <a:gd name="T41" fmla="*/ 1069 h 1357"/>
                  <a:gd name="T42" fmla="*/ 96 w 653"/>
                  <a:gd name="T43" fmla="*/ 973 h 1357"/>
                  <a:gd name="T44" fmla="*/ 0 w 653"/>
                  <a:gd name="T45" fmla="*/ 1069 h 1357"/>
                  <a:gd name="T46" fmla="*/ 0 w 653"/>
                  <a:gd name="T47" fmla="*/ 1197 h 1357"/>
                  <a:gd name="T48" fmla="*/ 160 w 653"/>
                  <a:gd name="T49" fmla="*/ 1357 h 1357"/>
                  <a:gd name="T50" fmla="*/ 352 w 653"/>
                  <a:gd name="T51" fmla="*/ 1357 h 1357"/>
                  <a:gd name="T52" fmla="*/ 512 w 653"/>
                  <a:gd name="T53" fmla="*/ 1197 h 1357"/>
                  <a:gd name="T54" fmla="*/ 512 w 653"/>
                  <a:gd name="T55" fmla="*/ 845 h 1357"/>
                  <a:gd name="T56" fmla="*/ 352 w 653"/>
                  <a:gd name="T57" fmla="*/ 685 h 1357"/>
                  <a:gd name="T58" fmla="*/ 224 w 653"/>
                  <a:gd name="T59" fmla="*/ 685 h 1357"/>
                  <a:gd name="T60" fmla="*/ 192 w 653"/>
                  <a:gd name="T61" fmla="*/ 653 h 1357"/>
                  <a:gd name="T62" fmla="*/ 192 w 653"/>
                  <a:gd name="T63" fmla="*/ 621 h 1357"/>
                  <a:gd name="T64" fmla="*/ 224 w 653"/>
                  <a:gd name="T65" fmla="*/ 589 h 1357"/>
                  <a:gd name="T66" fmla="*/ 512 w 653"/>
                  <a:gd name="T67" fmla="*/ 589 h 1357"/>
                  <a:gd name="T68" fmla="*/ 512 w 653"/>
                  <a:gd name="T69" fmla="*/ 525 h 1357"/>
                  <a:gd name="T70" fmla="*/ 224 w 653"/>
                  <a:gd name="T71" fmla="*/ 525 h 1357"/>
                  <a:gd name="T72" fmla="*/ 128 w 653"/>
                  <a:gd name="T73" fmla="*/ 621 h 1357"/>
                  <a:gd name="T74" fmla="*/ 128 w 653"/>
                  <a:gd name="T75" fmla="*/ 653 h 1357"/>
                  <a:gd name="T76" fmla="*/ 224 w 653"/>
                  <a:gd name="T77" fmla="*/ 749 h 1357"/>
                  <a:gd name="T78" fmla="*/ 352 w 653"/>
                  <a:gd name="T79" fmla="*/ 749 h 1357"/>
                  <a:gd name="T80" fmla="*/ 448 w 653"/>
                  <a:gd name="T81" fmla="*/ 845 h 1357"/>
                  <a:gd name="T82" fmla="*/ 448 w 653"/>
                  <a:gd name="T83" fmla="*/ 1197 h 1357"/>
                  <a:gd name="T84" fmla="*/ 352 w 653"/>
                  <a:gd name="T85" fmla="*/ 1293 h 1357"/>
                  <a:gd name="T86" fmla="*/ 160 w 653"/>
                  <a:gd name="T87" fmla="*/ 1293 h 1357"/>
                  <a:gd name="T88" fmla="*/ 64 w 653"/>
                  <a:gd name="T89" fmla="*/ 1197 h 1357"/>
                  <a:gd name="T90" fmla="*/ 64 w 653"/>
                  <a:gd name="T91" fmla="*/ 1069 h 1357"/>
                  <a:gd name="T92" fmla="*/ 96 w 653"/>
                  <a:gd name="T93" fmla="*/ 1037 h 1357"/>
                  <a:gd name="T94" fmla="*/ 128 w 653"/>
                  <a:gd name="T95" fmla="*/ 1069 h 1357"/>
                  <a:gd name="T96" fmla="*/ 128 w 653"/>
                  <a:gd name="T97" fmla="*/ 1133 h 1357"/>
                  <a:gd name="T98" fmla="*/ 224 w 653"/>
                  <a:gd name="T99" fmla="*/ 1229 h 1357"/>
                  <a:gd name="T100" fmla="*/ 288 w 653"/>
                  <a:gd name="T101" fmla="*/ 1229 h 1357"/>
                  <a:gd name="T102" fmla="*/ 384 w 653"/>
                  <a:gd name="T103" fmla="*/ 1133 h 1357"/>
                  <a:gd name="T104" fmla="*/ 384 w 653"/>
                  <a:gd name="T105" fmla="*/ 909 h 1357"/>
                  <a:gd name="T106" fmla="*/ 288 w 653"/>
                  <a:gd name="T107" fmla="*/ 813 h 1357"/>
                  <a:gd name="T108" fmla="*/ 160 w 653"/>
                  <a:gd name="T109" fmla="*/ 813 h 1357"/>
                  <a:gd name="T110" fmla="*/ 64 w 653"/>
                  <a:gd name="T111" fmla="*/ 717 h 1357"/>
                  <a:gd name="T112" fmla="*/ 64 w 653"/>
                  <a:gd name="T113" fmla="*/ 557 h 1357"/>
                  <a:gd name="T114" fmla="*/ 160 w 653"/>
                  <a:gd name="T115" fmla="*/ 461 h 1357"/>
                  <a:gd name="T116" fmla="*/ 544 w 653"/>
                  <a:gd name="T117" fmla="*/ 77 h 1357"/>
                  <a:gd name="T118" fmla="*/ 576 w 653"/>
                  <a:gd name="T119" fmla="*/ 109 h 1357"/>
                  <a:gd name="T120" fmla="*/ 544 w 653"/>
                  <a:gd name="T121" fmla="*/ 141 h 1357"/>
                  <a:gd name="T122" fmla="*/ 512 w 653"/>
                  <a:gd name="T123" fmla="*/ 109 h 1357"/>
                  <a:gd name="T124" fmla="*/ 544 w 653"/>
                  <a:gd name="T125" fmla="*/ 77 h 1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53" h="1357">
                    <a:moveTo>
                      <a:pt x="160" y="461"/>
                    </a:moveTo>
                    <a:cubicBezTo>
                      <a:pt x="480" y="461"/>
                      <a:pt x="480" y="461"/>
                      <a:pt x="480" y="461"/>
                    </a:cubicBezTo>
                    <a:cubicBezTo>
                      <a:pt x="534" y="461"/>
                      <a:pt x="576" y="419"/>
                      <a:pt x="576" y="365"/>
                    </a:cubicBezTo>
                    <a:cubicBezTo>
                      <a:pt x="576" y="199"/>
                      <a:pt x="576" y="199"/>
                      <a:pt x="576" y="199"/>
                    </a:cubicBezTo>
                    <a:cubicBezTo>
                      <a:pt x="627" y="179"/>
                      <a:pt x="653" y="125"/>
                      <a:pt x="634" y="77"/>
                    </a:cubicBezTo>
                    <a:cubicBezTo>
                      <a:pt x="614" y="29"/>
                      <a:pt x="560" y="0"/>
                      <a:pt x="512" y="19"/>
                    </a:cubicBezTo>
                    <a:cubicBezTo>
                      <a:pt x="461" y="39"/>
                      <a:pt x="435" y="93"/>
                      <a:pt x="454" y="141"/>
                    </a:cubicBezTo>
                    <a:cubicBezTo>
                      <a:pt x="464" y="170"/>
                      <a:pt x="486" y="189"/>
                      <a:pt x="512" y="199"/>
                    </a:cubicBezTo>
                    <a:cubicBezTo>
                      <a:pt x="512" y="365"/>
                      <a:pt x="512" y="365"/>
                      <a:pt x="512" y="365"/>
                    </a:cubicBezTo>
                    <a:cubicBezTo>
                      <a:pt x="512" y="384"/>
                      <a:pt x="499" y="397"/>
                      <a:pt x="480" y="397"/>
                    </a:cubicBezTo>
                    <a:cubicBezTo>
                      <a:pt x="160" y="397"/>
                      <a:pt x="160" y="397"/>
                      <a:pt x="160" y="397"/>
                    </a:cubicBezTo>
                    <a:cubicBezTo>
                      <a:pt x="70" y="397"/>
                      <a:pt x="0" y="467"/>
                      <a:pt x="0" y="557"/>
                    </a:cubicBezTo>
                    <a:cubicBezTo>
                      <a:pt x="0" y="717"/>
                      <a:pt x="0" y="717"/>
                      <a:pt x="0" y="717"/>
                    </a:cubicBezTo>
                    <a:cubicBezTo>
                      <a:pt x="0" y="807"/>
                      <a:pt x="70" y="877"/>
                      <a:pt x="160" y="877"/>
                    </a:cubicBezTo>
                    <a:cubicBezTo>
                      <a:pt x="288" y="877"/>
                      <a:pt x="288" y="877"/>
                      <a:pt x="288" y="877"/>
                    </a:cubicBezTo>
                    <a:cubicBezTo>
                      <a:pt x="307" y="877"/>
                      <a:pt x="320" y="890"/>
                      <a:pt x="320" y="909"/>
                    </a:cubicBezTo>
                    <a:cubicBezTo>
                      <a:pt x="320" y="1133"/>
                      <a:pt x="320" y="1133"/>
                      <a:pt x="320" y="1133"/>
                    </a:cubicBezTo>
                    <a:cubicBezTo>
                      <a:pt x="320" y="1152"/>
                      <a:pt x="307" y="1165"/>
                      <a:pt x="288" y="1165"/>
                    </a:cubicBezTo>
                    <a:cubicBezTo>
                      <a:pt x="224" y="1165"/>
                      <a:pt x="224" y="1165"/>
                      <a:pt x="224" y="1165"/>
                    </a:cubicBezTo>
                    <a:cubicBezTo>
                      <a:pt x="205" y="1165"/>
                      <a:pt x="192" y="1152"/>
                      <a:pt x="192" y="1133"/>
                    </a:cubicBezTo>
                    <a:cubicBezTo>
                      <a:pt x="192" y="1069"/>
                      <a:pt x="192" y="1069"/>
                      <a:pt x="192" y="1069"/>
                    </a:cubicBezTo>
                    <a:cubicBezTo>
                      <a:pt x="192" y="1015"/>
                      <a:pt x="150" y="973"/>
                      <a:pt x="96" y="973"/>
                    </a:cubicBezTo>
                    <a:cubicBezTo>
                      <a:pt x="42" y="973"/>
                      <a:pt x="0" y="1015"/>
                      <a:pt x="0" y="1069"/>
                    </a:cubicBezTo>
                    <a:cubicBezTo>
                      <a:pt x="0" y="1197"/>
                      <a:pt x="0" y="1197"/>
                      <a:pt x="0" y="1197"/>
                    </a:cubicBezTo>
                    <a:cubicBezTo>
                      <a:pt x="0" y="1287"/>
                      <a:pt x="70" y="1357"/>
                      <a:pt x="160" y="1357"/>
                    </a:cubicBezTo>
                    <a:cubicBezTo>
                      <a:pt x="352" y="1357"/>
                      <a:pt x="352" y="1357"/>
                      <a:pt x="352" y="1357"/>
                    </a:cubicBezTo>
                    <a:cubicBezTo>
                      <a:pt x="442" y="1357"/>
                      <a:pt x="512" y="1287"/>
                      <a:pt x="512" y="1197"/>
                    </a:cubicBezTo>
                    <a:cubicBezTo>
                      <a:pt x="512" y="845"/>
                      <a:pt x="512" y="845"/>
                      <a:pt x="512" y="845"/>
                    </a:cubicBezTo>
                    <a:cubicBezTo>
                      <a:pt x="512" y="755"/>
                      <a:pt x="442" y="685"/>
                      <a:pt x="352" y="685"/>
                    </a:cubicBezTo>
                    <a:cubicBezTo>
                      <a:pt x="224" y="685"/>
                      <a:pt x="224" y="685"/>
                      <a:pt x="224" y="685"/>
                    </a:cubicBezTo>
                    <a:cubicBezTo>
                      <a:pt x="205" y="685"/>
                      <a:pt x="192" y="672"/>
                      <a:pt x="192" y="653"/>
                    </a:cubicBezTo>
                    <a:cubicBezTo>
                      <a:pt x="192" y="621"/>
                      <a:pt x="192" y="621"/>
                      <a:pt x="192" y="621"/>
                    </a:cubicBezTo>
                    <a:cubicBezTo>
                      <a:pt x="192" y="602"/>
                      <a:pt x="205" y="589"/>
                      <a:pt x="224" y="589"/>
                    </a:cubicBezTo>
                    <a:cubicBezTo>
                      <a:pt x="512" y="589"/>
                      <a:pt x="512" y="589"/>
                      <a:pt x="512" y="589"/>
                    </a:cubicBezTo>
                    <a:cubicBezTo>
                      <a:pt x="512" y="525"/>
                      <a:pt x="512" y="525"/>
                      <a:pt x="512" y="525"/>
                    </a:cubicBezTo>
                    <a:cubicBezTo>
                      <a:pt x="224" y="525"/>
                      <a:pt x="224" y="525"/>
                      <a:pt x="224" y="525"/>
                    </a:cubicBezTo>
                    <a:cubicBezTo>
                      <a:pt x="170" y="525"/>
                      <a:pt x="128" y="567"/>
                      <a:pt x="128" y="621"/>
                    </a:cubicBezTo>
                    <a:cubicBezTo>
                      <a:pt x="128" y="653"/>
                      <a:pt x="128" y="653"/>
                      <a:pt x="128" y="653"/>
                    </a:cubicBezTo>
                    <a:cubicBezTo>
                      <a:pt x="128" y="707"/>
                      <a:pt x="170" y="749"/>
                      <a:pt x="224" y="749"/>
                    </a:cubicBezTo>
                    <a:cubicBezTo>
                      <a:pt x="352" y="749"/>
                      <a:pt x="352" y="749"/>
                      <a:pt x="352" y="749"/>
                    </a:cubicBezTo>
                    <a:cubicBezTo>
                      <a:pt x="406" y="749"/>
                      <a:pt x="448" y="791"/>
                      <a:pt x="448" y="845"/>
                    </a:cubicBezTo>
                    <a:cubicBezTo>
                      <a:pt x="448" y="1197"/>
                      <a:pt x="448" y="1197"/>
                      <a:pt x="448" y="1197"/>
                    </a:cubicBezTo>
                    <a:cubicBezTo>
                      <a:pt x="448" y="1251"/>
                      <a:pt x="406" y="1293"/>
                      <a:pt x="352" y="1293"/>
                    </a:cubicBezTo>
                    <a:cubicBezTo>
                      <a:pt x="160" y="1293"/>
                      <a:pt x="160" y="1293"/>
                      <a:pt x="160" y="1293"/>
                    </a:cubicBezTo>
                    <a:cubicBezTo>
                      <a:pt x="106" y="1293"/>
                      <a:pt x="64" y="1251"/>
                      <a:pt x="64" y="1197"/>
                    </a:cubicBezTo>
                    <a:cubicBezTo>
                      <a:pt x="64" y="1069"/>
                      <a:pt x="64" y="1069"/>
                      <a:pt x="64" y="1069"/>
                    </a:cubicBezTo>
                    <a:cubicBezTo>
                      <a:pt x="64" y="1050"/>
                      <a:pt x="77" y="1037"/>
                      <a:pt x="96" y="1037"/>
                    </a:cubicBezTo>
                    <a:cubicBezTo>
                      <a:pt x="115" y="1037"/>
                      <a:pt x="128" y="1050"/>
                      <a:pt x="128" y="1069"/>
                    </a:cubicBezTo>
                    <a:cubicBezTo>
                      <a:pt x="128" y="1133"/>
                      <a:pt x="128" y="1133"/>
                      <a:pt x="128" y="1133"/>
                    </a:cubicBezTo>
                    <a:cubicBezTo>
                      <a:pt x="128" y="1187"/>
                      <a:pt x="170" y="1229"/>
                      <a:pt x="224" y="1229"/>
                    </a:cubicBezTo>
                    <a:cubicBezTo>
                      <a:pt x="288" y="1229"/>
                      <a:pt x="288" y="1229"/>
                      <a:pt x="288" y="1229"/>
                    </a:cubicBezTo>
                    <a:cubicBezTo>
                      <a:pt x="342" y="1229"/>
                      <a:pt x="384" y="1187"/>
                      <a:pt x="384" y="1133"/>
                    </a:cubicBezTo>
                    <a:cubicBezTo>
                      <a:pt x="384" y="909"/>
                      <a:pt x="384" y="909"/>
                      <a:pt x="384" y="909"/>
                    </a:cubicBezTo>
                    <a:cubicBezTo>
                      <a:pt x="384" y="855"/>
                      <a:pt x="342" y="813"/>
                      <a:pt x="288" y="813"/>
                    </a:cubicBezTo>
                    <a:cubicBezTo>
                      <a:pt x="160" y="813"/>
                      <a:pt x="160" y="813"/>
                      <a:pt x="160" y="813"/>
                    </a:cubicBezTo>
                    <a:cubicBezTo>
                      <a:pt x="106" y="813"/>
                      <a:pt x="64" y="771"/>
                      <a:pt x="64" y="717"/>
                    </a:cubicBezTo>
                    <a:cubicBezTo>
                      <a:pt x="64" y="557"/>
                      <a:pt x="64" y="557"/>
                      <a:pt x="64" y="557"/>
                    </a:cubicBezTo>
                    <a:cubicBezTo>
                      <a:pt x="64" y="503"/>
                      <a:pt x="106" y="461"/>
                      <a:pt x="160" y="461"/>
                    </a:cubicBezTo>
                    <a:close/>
                    <a:moveTo>
                      <a:pt x="544" y="77"/>
                    </a:moveTo>
                    <a:cubicBezTo>
                      <a:pt x="563" y="77"/>
                      <a:pt x="576" y="90"/>
                      <a:pt x="576" y="109"/>
                    </a:cubicBezTo>
                    <a:cubicBezTo>
                      <a:pt x="576" y="128"/>
                      <a:pt x="563" y="141"/>
                      <a:pt x="544" y="141"/>
                    </a:cubicBezTo>
                    <a:cubicBezTo>
                      <a:pt x="525" y="141"/>
                      <a:pt x="512" y="128"/>
                      <a:pt x="512" y="109"/>
                    </a:cubicBezTo>
                    <a:cubicBezTo>
                      <a:pt x="512" y="90"/>
                      <a:pt x="525" y="77"/>
                      <a:pt x="544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01" name="Freeform 9">
                <a:extLst>
                  <a:ext uri="{FF2B5EF4-FFF2-40B4-BE49-F238E27FC236}">
                    <a16:creationId xmlns:a16="http://schemas.microsoft.com/office/drawing/2014/main" id="{A0EB7CC4-B7ED-5A93-55F8-3E11F41577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937" y="7516813"/>
                <a:ext cx="955675" cy="1789113"/>
              </a:xfrm>
              <a:custGeom>
                <a:avLst/>
                <a:gdLst>
                  <a:gd name="T0" fmla="*/ 416 w 512"/>
                  <a:gd name="T1" fmla="*/ 384 h 960"/>
                  <a:gd name="T2" fmla="*/ 512 w 512"/>
                  <a:gd name="T3" fmla="*/ 288 h 960"/>
                  <a:gd name="T4" fmla="*/ 512 w 512"/>
                  <a:gd name="T5" fmla="*/ 160 h 960"/>
                  <a:gd name="T6" fmla="*/ 352 w 512"/>
                  <a:gd name="T7" fmla="*/ 0 h 960"/>
                  <a:gd name="T8" fmla="*/ 160 w 512"/>
                  <a:gd name="T9" fmla="*/ 0 h 960"/>
                  <a:gd name="T10" fmla="*/ 0 w 512"/>
                  <a:gd name="T11" fmla="*/ 160 h 960"/>
                  <a:gd name="T12" fmla="*/ 0 w 512"/>
                  <a:gd name="T13" fmla="*/ 800 h 960"/>
                  <a:gd name="T14" fmla="*/ 160 w 512"/>
                  <a:gd name="T15" fmla="*/ 960 h 960"/>
                  <a:gd name="T16" fmla="*/ 352 w 512"/>
                  <a:gd name="T17" fmla="*/ 960 h 960"/>
                  <a:gd name="T18" fmla="*/ 512 w 512"/>
                  <a:gd name="T19" fmla="*/ 800 h 960"/>
                  <a:gd name="T20" fmla="*/ 512 w 512"/>
                  <a:gd name="T21" fmla="*/ 576 h 960"/>
                  <a:gd name="T22" fmla="*/ 416 w 512"/>
                  <a:gd name="T23" fmla="*/ 480 h 960"/>
                  <a:gd name="T24" fmla="*/ 352 w 512"/>
                  <a:gd name="T25" fmla="*/ 480 h 960"/>
                  <a:gd name="T26" fmla="*/ 256 w 512"/>
                  <a:gd name="T27" fmla="*/ 576 h 960"/>
                  <a:gd name="T28" fmla="*/ 320 w 512"/>
                  <a:gd name="T29" fmla="*/ 666 h 960"/>
                  <a:gd name="T30" fmla="*/ 320 w 512"/>
                  <a:gd name="T31" fmla="*/ 736 h 960"/>
                  <a:gd name="T32" fmla="*/ 288 w 512"/>
                  <a:gd name="T33" fmla="*/ 768 h 960"/>
                  <a:gd name="T34" fmla="*/ 224 w 512"/>
                  <a:gd name="T35" fmla="*/ 768 h 960"/>
                  <a:gd name="T36" fmla="*/ 192 w 512"/>
                  <a:gd name="T37" fmla="*/ 736 h 960"/>
                  <a:gd name="T38" fmla="*/ 192 w 512"/>
                  <a:gd name="T39" fmla="*/ 224 h 960"/>
                  <a:gd name="T40" fmla="*/ 224 w 512"/>
                  <a:gd name="T41" fmla="*/ 192 h 960"/>
                  <a:gd name="T42" fmla="*/ 288 w 512"/>
                  <a:gd name="T43" fmla="*/ 192 h 960"/>
                  <a:gd name="T44" fmla="*/ 320 w 512"/>
                  <a:gd name="T45" fmla="*/ 224 h 960"/>
                  <a:gd name="T46" fmla="*/ 320 w 512"/>
                  <a:gd name="T47" fmla="*/ 288 h 960"/>
                  <a:gd name="T48" fmla="*/ 416 w 512"/>
                  <a:gd name="T49" fmla="*/ 384 h 960"/>
                  <a:gd name="T50" fmla="*/ 288 w 512"/>
                  <a:gd name="T51" fmla="*/ 128 h 960"/>
                  <a:gd name="T52" fmla="*/ 224 w 512"/>
                  <a:gd name="T53" fmla="*/ 128 h 960"/>
                  <a:gd name="T54" fmla="*/ 128 w 512"/>
                  <a:gd name="T55" fmla="*/ 224 h 960"/>
                  <a:gd name="T56" fmla="*/ 128 w 512"/>
                  <a:gd name="T57" fmla="*/ 736 h 960"/>
                  <a:gd name="T58" fmla="*/ 224 w 512"/>
                  <a:gd name="T59" fmla="*/ 832 h 960"/>
                  <a:gd name="T60" fmla="*/ 288 w 512"/>
                  <a:gd name="T61" fmla="*/ 832 h 960"/>
                  <a:gd name="T62" fmla="*/ 384 w 512"/>
                  <a:gd name="T63" fmla="*/ 736 h 960"/>
                  <a:gd name="T64" fmla="*/ 384 w 512"/>
                  <a:gd name="T65" fmla="*/ 608 h 960"/>
                  <a:gd name="T66" fmla="*/ 352 w 512"/>
                  <a:gd name="T67" fmla="*/ 608 h 960"/>
                  <a:gd name="T68" fmla="*/ 320 w 512"/>
                  <a:gd name="T69" fmla="*/ 576 h 960"/>
                  <a:gd name="T70" fmla="*/ 352 w 512"/>
                  <a:gd name="T71" fmla="*/ 544 h 960"/>
                  <a:gd name="T72" fmla="*/ 416 w 512"/>
                  <a:gd name="T73" fmla="*/ 544 h 960"/>
                  <a:gd name="T74" fmla="*/ 448 w 512"/>
                  <a:gd name="T75" fmla="*/ 576 h 960"/>
                  <a:gd name="T76" fmla="*/ 448 w 512"/>
                  <a:gd name="T77" fmla="*/ 800 h 960"/>
                  <a:gd name="T78" fmla="*/ 352 w 512"/>
                  <a:gd name="T79" fmla="*/ 896 h 960"/>
                  <a:gd name="T80" fmla="*/ 160 w 512"/>
                  <a:gd name="T81" fmla="*/ 896 h 960"/>
                  <a:gd name="T82" fmla="*/ 64 w 512"/>
                  <a:gd name="T83" fmla="*/ 800 h 960"/>
                  <a:gd name="T84" fmla="*/ 64 w 512"/>
                  <a:gd name="T85" fmla="*/ 160 h 960"/>
                  <a:gd name="T86" fmla="*/ 160 w 512"/>
                  <a:gd name="T87" fmla="*/ 64 h 960"/>
                  <a:gd name="T88" fmla="*/ 352 w 512"/>
                  <a:gd name="T89" fmla="*/ 64 h 960"/>
                  <a:gd name="T90" fmla="*/ 448 w 512"/>
                  <a:gd name="T91" fmla="*/ 160 h 960"/>
                  <a:gd name="T92" fmla="*/ 448 w 512"/>
                  <a:gd name="T93" fmla="*/ 288 h 960"/>
                  <a:gd name="T94" fmla="*/ 416 w 512"/>
                  <a:gd name="T95" fmla="*/ 320 h 960"/>
                  <a:gd name="T96" fmla="*/ 384 w 512"/>
                  <a:gd name="T97" fmla="*/ 288 h 960"/>
                  <a:gd name="T98" fmla="*/ 384 w 512"/>
                  <a:gd name="T99" fmla="*/ 224 h 960"/>
                  <a:gd name="T100" fmla="*/ 288 w 512"/>
                  <a:gd name="T101" fmla="*/ 128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12" h="960">
                    <a:moveTo>
                      <a:pt x="416" y="384"/>
                    </a:moveTo>
                    <a:cubicBezTo>
                      <a:pt x="470" y="384"/>
                      <a:pt x="512" y="342"/>
                      <a:pt x="512" y="288"/>
                    </a:cubicBezTo>
                    <a:cubicBezTo>
                      <a:pt x="512" y="160"/>
                      <a:pt x="512" y="160"/>
                      <a:pt x="512" y="160"/>
                    </a:cubicBezTo>
                    <a:cubicBezTo>
                      <a:pt x="512" y="70"/>
                      <a:pt x="442" y="0"/>
                      <a:pt x="352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70" y="0"/>
                      <a:pt x="0" y="70"/>
                      <a:pt x="0" y="160"/>
                    </a:cubicBezTo>
                    <a:cubicBezTo>
                      <a:pt x="0" y="800"/>
                      <a:pt x="0" y="800"/>
                      <a:pt x="0" y="800"/>
                    </a:cubicBezTo>
                    <a:cubicBezTo>
                      <a:pt x="0" y="890"/>
                      <a:pt x="70" y="960"/>
                      <a:pt x="160" y="960"/>
                    </a:cubicBezTo>
                    <a:cubicBezTo>
                      <a:pt x="352" y="960"/>
                      <a:pt x="352" y="960"/>
                      <a:pt x="352" y="960"/>
                    </a:cubicBezTo>
                    <a:cubicBezTo>
                      <a:pt x="442" y="960"/>
                      <a:pt x="512" y="890"/>
                      <a:pt x="512" y="800"/>
                    </a:cubicBezTo>
                    <a:cubicBezTo>
                      <a:pt x="512" y="576"/>
                      <a:pt x="512" y="576"/>
                      <a:pt x="512" y="576"/>
                    </a:cubicBezTo>
                    <a:cubicBezTo>
                      <a:pt x="512" y="522"/>
                      <a:pt x="470" y="480"/>
                      <a:pt x="416" y="480"/>
                    </a:cubicBezTo>
                    <a:cubicBezTo>
                      <a:pt x="352" y="480"/>
                      <a:pt x="352" y="480"/>
                      <a:pt x="352" y="480"/>
                    </a:cubicBezTo>
                    <a:cubicBezTo>
                      <a:pt x="298" y="480"/>
                      <a:pt x="256" y="522"/>
                      <a:pt x="256" y="576"/>
                    </a:cubicBezTo>
                    <a:cubicBezTo>
                      <a:pt x="256" y="618"/>
                      <a:pt x="282" y="653"/>
                      <a:pt x="320" y="666"/>
                    </a:cubicBezTo>
                    <a:cubicBezTo>
                      <a:pt x="320" y="736"/>
                      <a:pt x="320" y="736"/>
                      <a:pt x="320" y="736"/>
                    </a:cubicBezTo>
                    <a:cubicBezTo>
                      <a:pt x="320" y="755"/>
                      <a:pt x="307" y="768"/>
                      <a:pt x="288" y="768"/>
                    </a:cubicBezTo>
                    <a:cubicBezTo>
                      <a:pt x="224" y="768"/>
                      <a:pt x="224" y="768"/>
                      <a:pt x="224" y="768"/>
                    </a:cubicBezTo>
                    <a:cubicBezTo>
                      <a:pt x="205" y="768"/>
                      <a:pt x="192" y="755"/>
                      <a:pt x="192" y="736"/>
                    </a:cubicBezTo>
                    <a:cubicBezTo>
                      <a:pt x="192" y="224"/>
                      <a:pt x="192" y="224"/>
                      <a:pt x="192" y="224"/>
                    </a:cubicBezTo>
                    <a:cubicBezTo>
                      <a:pt x="192" y="205"/>
                      <a:pt x="205" y="192"/>
                      <a:pt x="224" y="192"/>
                    </a:cubicBezTo>
                    <a:cubicBezTo>
                      <a:pt x="288" y="192"/>
                      <a:pt x="288" y="192"/>
                      <a:pt x="288" y="192"/>
                    </a:cubicBezTo>
                    <a:cubicBezTo>
                      <a:pt x="307" y="192"/>
                      <a:pt x="320" y="205"/>
                      <a:pt x="320" y="224"/>
                    </a:cubicBezTo>
                    <a:cubicBezTo>
                      <a:pt x="320" y="288"/>
                      <a:pt x="320" y="288"/>
                      <a:pt x="320" y="288"/>
                    </a:cubicBezTo>
                    <a:cubicBezTo>
                      <a:pt x="320" y="342"/>
                      <a:pt x="362" y="384"/>
                      <a:pt x="416" y="384"/>
                    </a:cubicBezTo>
                    <a:close/>
                    <a:moveTo>
                      <a:pt x="288" y="128"/>
                    </a:moveTo>
                    <a:cubicBezTo>
                      <a:pt x="224" y="128"/>
                      <a:pt x="224" y="128"/>
                      <a:pt x="224" y="128"/>
                    </a:cubicBezTo>
                    <a:cubicBezTo>
                      <a:pt x="170" y="128"/>
                      <a:pt x="128" y="170"/>
                      <a:pt x="128" y="224"/>
                    </a:cubicBezTo>
                    <a:cubicBezTo>
                      <a:pt x="128" y="736"/>
                      <a:pt x="128" y="736"/>
                      <a:pt x="128" y="736"/>
                    </a:cubicBezTo>
                    <a:cubicBezTo>
                      <a:pt x="128" y="790"/>
                      <a:pt x="170" y="832"/>
                      <a:pt x="224" y="832"/>
                    </a:cubicBezTo>
                    <a:cubicBezTo>
                      <a:pt x="288" y="832"/>
                      <a:pt x="288" y="832"/>
                      <a:pt x="288" y="832"/>
                    </a:cubicBezTo>
                    <a:cubicBezTo>
                      <a:pt x="342" y="832"/>
                      <a:pt x="384" y="790"/>
                      <a:pt x="384" y="736"/>
                    </a:cubicBezTo>
                    <a:cubicBezTo>
                      <a:pt x="384" y="608"/>
                      <a:pt x="384" y="608"/>
                      <a:pt x="384" y="608"/>
                    </a:cubicBezTo>
                    <a:cubicBezTo>
                      <a:pt x="352" y="608"/>
                      <a:pt x="352" y="608"/>
                      <a:pt x="352" y="608"/>
                    </a:cubicBezTo>
                    <a:cubicBezTo>
                      <a:pt x="333" y="608"/>
                      <a:pt x="320" y="595"/>
                      <a:pt x="320" y="576"/>
                    </a:cubicBezTo>
                    <a:cubicBezTo>
                      <a:pt x="320" y="557"/>
                      <a:pt x="333" y="544"/>
                      <a:pt x="352" y="544"/>
                    </a:cubicBezTo>
                    <a:cubicBezTo>
                      <a:pt x="416" y="544"/>
                      <a:pt x="416" y="544"/>
                      <a:pt x="416" y="544"/>
                    </a:cubicBezTo>
                    <a:cubicBezTo>
                      <a:pt x="435" y="544"/>
                      <a:pt x="448" y="557"/>
                      <a:pt x="448" y="576"/>
                    </a:cubicBezTo>
                    <a:cubicBezTo>
                      <a:pt x="448" y="800"/>
                      <a:pt x="448" y="800"/>
                      <a:pt x="448" y="800"/>
                    </a:cubicBezTo>
                    <a:cubicBezTo>
                      <a:pt x="448" y="854"/>
                      <a:pt x="406" y="896"/>
                      <a:pt x="352" y="896"/>
                    </a:cubicBezTo>
                    <a:cubicBezTo>
                      <a:pt x="160" y="896"/>
                      <a:pt x="160" y="896"/>
                      <a:pt x="160" y="896"/>
                    </a:cubicBezTo>
                    <a:cubicBezTo>
                      <a:pt x="106" y="896"/>
                      <a:pt x="64" y="854"/>
                      <a:pt x="64" y="800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06"/>
                      <a:pt x="106" y="64"/>
                      <a:pt x="160" y="64"/>
                    </a:cubicBezTo>
                    <a:cubicBezTo>
                      <a:pt x="352" y="64"/>
                      <a:pt x="352" y="64"/>
                      <a:pt x="352" y="64"/>
                    </a:cubicBezTo>
                    <a:cubicBezTo>
                      <a:pt x="406" y="64"/>
                      <a:pt x="448" y="106"/>
                      <a:pt x="448" y="160"/>
                    </a:cubicBezTo>
                    <a:cubicBezTo>
                      <a:pt x="448" y="288"/>
                      <a:pt x="448" y="288"/>
                      <a:pt x="448" y="288"/>
                    </a:cubicBezTo>
                    <a:cubicBezTo>
                      <a:pt x="448" y="307"/>
                      <a:pt x="435" y="320"/>
                      <a:pt x="416" y="320"/>
                    </a:cubicBezTo>
                    <a:cubicBezTo>
                      <a:pt x="397" y="320"/>
                      <a:pt x="384" y="307"/>
                      <a:pt x="384" y="288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170"/>
                      <a:pt x="342" y="128"/>
                      <a:pt x="288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5450B4E-18B8-C6DF-6376-F050CD569CED}"/>
              </a:ext>
            </a:extLst>
          </p:cNvPr>
          <p:cNvGrpSpPr/>
          <p:nvPr/>
        </p:nvGrpSpPr>
        <p:grpSpPr>
          <a:xfrm>
            <a:off x="9451860" y="2204983"/>
            <a:ext cx="2139730" cy="675272"/>
            <a:chOff x="9646662" y="2204983"/>
            <a:chExt cx="2139730" cy="675272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095AEF9B-0B69-9930-3D78-0FA980F16816}"/>
                </a:ext>
              </a:extLst>
            </p:cNvPr>
            <p:cNvSpPr/>
            <p:nvPr/>
          </p:nvSpPr>
          <p:spPr>
            <a:xfrm>
              <a:off x="10165435" y="2204983"/>
              <a:ext cx="127470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50,000+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3BA742BB-E9B2-498D-0FA8-8A84F53CB81C}"/>
                </a:ext>
              </a:extLst>
            </p:cNvPr>
            <p:cNvSpPr/>
            <p:nvPr/>
          </p:nvSpPr>
          <p:spPr>
            <a:xfrm>
              <a:off x="10165435" y="2572478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请在这里输入正文</a:t>
              </a:r>
              <a:endParaRPr lang="zh-CN" altLang="en-US" sz="1400" dirty="0">
                <a:solidFill>
                  <a:srgbClr val="27272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73A89C7-3932-93F9-39F6-34C11AF6B989}"/>
                </a:ext>
              </a:extLst>
            </p:cNvPr>
            <p:cNvGrpSpPr/>
            <p:nvPr/>
          </p:nvGrpSpPr>
          <p:grpSpPr>
            <a:xfrm>
              <a:off x="9646662" y="2340723"/>
              <a:ext cx="412532" cy="411310"/>
              <a:chOff x="7035800" y="8416925"/>
              <a:chExt cx="1071563" cy="1068388"/>
            </a:xfrm>
            <a:gradFill>
              <a:gsLst>
                <a:gs pos="24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</a:gradFill>
          </p:grpSpPr>
          <p:sp>
            <p:nvSpPr>
              <p:cNvPr id="486" name="Freeform 13">
                <a:extLst>
                  <a:ext uri="{FF2B5EF4-FFF2-40B4-BE49-F238E27FC236}">
                    <a16:creationId xmlns:a16="http://schemas.microsoft.com/office/drawing/2014/main" id="{4518A864-7D39-C914-04E8-B6AB6DFC80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61250" y="8629650"/>
                <a:ext cx="646113" cy="712788"/>
              </a:xfrm>
              <a:custGeom>
                <a:avLst/>
                <a:gdLst>
                  <a:gd name="T0" fmla="*/ 1108 w 1159"/>
                  <a:gd name="T1" fmla="*/ 16 h 1283"/>
                  <a:gd name="T2" fmla="*/ 977 w 1159"/>
                  <a:gd name="T3" fmla="*/ 51 h 1283"/>
                  <a:gd name="T4" fmla="*/ 917 w 1159"/>
                  <a:gd name="T5" fmla="*/ 91 h 1283"/>
                  <a:gd name="T6" fmla="*/ 808 w 1159"/>
                  <a:gd name="T7" fmla="*/ 213 h 1283"/>
                  <a:gd name="T8" fmla="*/ 764 w 1159"/>
                  <a:gd name="T9" fmla="*/ 225 h 1283"/>
                  <a:gd name="T10" fmla="*/ 804 w 1159"/>
                  <a:gd name="T11" fmla="*/ 284 h 1283"/>
                  <a:gd name="T12" fmla="*/ 465 w 1159"/>
                  <a:gd name="T13" fmla="*/ 935 h 1283"/>
                  <a:gd name="T14" fmla="*/ 438 w 1159"/>
                  <a:gd name="T15" fmla="*/ 1099 h 1283"/>
                  <a:gd name="T16" fmla="*/ 346 w 1159"/>
                  <a:gd name="T17" fmla="*/ 1137 h 1283"/>
                  <a:gd name="T18" fmla="*/ 231 w 1159"/>
                  <a:gd name="T19" fmla="*/ 1128 h 1283"/>
                  <a:gd name="T20" fmla="*/ 209 w 1159"/>
                  <a:gd name="T21" fmla="*/ 1019 h 1283"/>
                  <a:gd name="T22" fmla="*/ 84 w 1159"/>
                  <a:gd name="T23" fmla="*/ 1004 h 1283"/>
                  <a:gd name="T24" fmla="*/ 26 w 1159"/>
                  <a:gd name="T25" fmla="*/ 1280 h 1283"/>
                  <a:gd name="T26" fmla="*/ 66 w 1159"/>
                  <a:gd name="T27" fmla="*/ 1261 h 1283"/>
                  <a:gd name="T28" fmla="*/ 156 w 1159"/>
                  <a:gd name="T29" fmla="*/ 1155 h 1283"/>
                  <a:gd name="T30" fmla="*/ 275 w 1159"/>
                  <a:gd name="T31" fmla="*/ 1183 h 1283"/>
                  <a:gd name="T32" fmla="*/ 306 w 1159"/>
                  <a:gd name="T33" fmla="*/ 1213 h 1283"/>
                  <a:gd name="T34" fmla="*/ 416 w 1159"/>
                  <a:gd name="T35" fmla="*/ 1230 h 1283"/>
                  <a:gd name="T36" fmla="*/ 515 w 1159"/>
                  <a:gd name="T37" fmla="*/ 1138 h 1283"/>
                  <a:gd name="T38" fmla="*/ 631 w 1159"/>
                  <a:gd name="T39" fmla="*/ 1038 h 1283"/>
                  <a:gd name="T40" fmla="*/ 1028 w 1159"/>
                  <a:gd name="T41" fmla="*/ 412 h 1283"/>
                  <a:gd name="T42" fmla="*/ 1071 w 1159"/>
                  <a:gd name="T43" fmla="*/ 448 h 1283"/>
                  <a:gd name="T44" fmla="*/ 939 w 1159"/>
                  <a:gd name="T45" fmla="*/ 694 h 1283"/>
                  <a:gd name="T46" fmla="*/ 950 w 1159"/>
                  <a:gd name="T47" fmla="*/ 739 h 1283"/>
                  <a:gd name="T48" fmla="*/ 993 w 1159"/>
                  <a:gd name="T49" fmla="*/ 727 h 1283"/>
                  <a:gd name="T50" fmla="*/ 1131 w 1159"/>
                  <a:gd name="T51" fmla="*/ 433 h 1283"/>
                  <a:gd name="T52" fmla="*/ 1058 w 1159"/>
                  <a:gd name="T53" fmla="*/ 358 h 1283"/>
                  <a:gd name="T54" fmla="*/ 1127 w 1159"/>
                  <a:gd name="T55" fmla="*/ 176 h 1283"/>
                  <a:gd name="T56" fmla="*/ 1152 w 1159"/>
                  <a:gd name="T57" fmla="*/ 74 h 1283"/>
                  <a:gd name="T58" fmla="*/ 1051 w 1159"/>
                  <a:gd name="T59" fmla="*/ 68 h 1283"/>
                  <a:gd name="T60" fmla="*/ 1091 w 1159"/>
                  <a:gd name="T61" fmla="*/ 91 h 1283"/>
                  <a:gd name="T62" fmla="*/ 1072 w 1159"/>
                  <a:gd name="T63" fmla="*/ 143 h 1283"/>
                  <a:gd name="T64" fmla="*/ 1032 w 1159"/>
                  <a:gd name="T65" fmla="*/ 83 h 1283"/>
                  <a:gd name="T66" fmla="*/ 580 w 1159"/>
                  <a:gd name="T67" fmla="*/ 967 h 1283"/>
                  <a:gd name="T68" fmla="*/ 578 w 1159"/>
                  <a:gd name="T69" fmla="*/ 818 h 1283"/>
                  <a:gd name="T70" fmla="*/ 596 w 1159"/>
                  <a:gd name="T71" fmla="*/ 977 h 1283"/>
                  <a:gd name="T72" fmla="*/ 490 w 1159"/>
                  <a:gd name="T73" fmla="*/ 1027 h 1283"/>
                  <a:gd name="T74" fmla="*/ 562 w 1159"/>
                  <a:gd name="T75" fmla="*/ 1031 h 1283"/>
                  <a:gd name="T76" fmla="*/ 525 w 1159"/>
                  <a:gd name="T77" fmla="*/ 1074 h 1283"/>
                  <a:gd name="T78" fmla="*/ 715 w 1159"/>
                  <a:gd name="T79" fmla="*/ 824 h 1283"/>
                  <a:gd name="T80" fmla="*/ 860 w 1159"/>
                  <a:gd name="T81" fmla="*/ 316 h 1283"/>
                  <a:gd name="T82" fmla="*/ 715 w 1159"/>
                  <a:gd name="T83" fmla="*/ 824 h 1283"/>
                  <a:gd name="T84" fmla="*/ 892 w 1159"/>
                  <a:gd name="T85" fmla="*/ 261 h 1283"/>
                  <a:gd name="T86" fmla="*/ 1067 w 1159"/>
                  <a:gd name="T87" fmla="*/ 214 h 1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59" h="1283">
                    <a:moveTo>
                      <a:pt x="1152" y="74"/>
                    </a:moveTo>
                    <a:cubicBezTo>
                      <a:pt x="1146" y="50"/>
                      <a:pt x="1130" y="29"/>
                      <a:pt x="1108" y="16"/>
                    </a:cubicBezTo>
                    <a:cubicBezTo>
                      <a:pt x="1086" y="3"/>
                      <a:pt x="1059" y="0"/>
                      <a:pt x="1035" y="6"/>
                    </a:cubicBezTo>
                    <a:cubicBezTo>
                      <a:pt x="1010" y="13"/>
                      <a:pt x="989" y="29"/>
                      <a:pt x="977" y="51"/>
                    </a:cubicBezTo>
                    <a:cubicBezTo>
                      <a:pt x="961" y="79"/>
                      <a:pt x="961" y="79"/>
                      <a:pt x="961" y="79"/>
                    </a:cubicBezTo>
                    <a:cubicBezTo>
                      <a:pt x="945" y="70"/>
                      <a:pt x="926" y="75"/>
                      <a:pt x="917" y="91"/>
                    </a:cubicBezTo>
                    <a:cubicBezTo>
                      <a:pt x="836" y="229"/>
                      <a:pt x="836" y="229"/>
                      <a:pt x="836" y="229"/>
                    </a:cubicBezTo>
                    <a:cubicBezTo>
                      <a:pt x="808" y="213"/>
                      <a:pt x="808" y="213"/>
                      <a:pt x="808" y="213"/>
                    </a:cubicBezTo>
                    <a:cubicBezTo>
                      <a:pt x="801" y="209"/>
                      <a:pt x="792" y="208"/>
                      <a:pt x="784" y="210"/>
                    </a:cubicBezTo>
                    <a:cubicBezTo>
                      <a:pt x="775" y="212"/>
                      <a:pt x="768" y="218"/>
                      <a:pt x="764" y="225"/>
                    </a:cubicBezTo>
                    <a:cubicBezTo>
                      <a:pt x="755" y="240"/>
                      <a:pt x="761" y="260"/>
                      <a:pt x="776" y="268"/>
                    </a:cubicBezTo>
                    <a:cubicBezTo>
                      <a:pt x="804" y="284"/>
                      <a:pt x="804" y="284"/>
                      <a:pt x="804" y="284"/>
                    </a:cubicBezTo>
                    <a:cubicBezTo>
                      <a:pt x="532" y="756"/>
                      <a:pt x="532" y="756"/>
                      <a:pt x="532" y="756"/>
                    </a:cubicBezTo>
                    <a:cubicBezTo>
                      <a:pt x="465" y="935"/>
                      <a:pt x="465" y="935"/>
                      <a:pt x="465" y="935"/>
                    </a:cubicBezTo>
                    <a:cubicBezTo>
                      <a:pt x="433" y="995"/>
                      <a:pt x="433" y="995"/>
                      <a:pt x="433" y="995"/>
                    </a:cubicBezTo>
                    <a:cubicBezTo>
                      <a:pt x="414" y="1028"/>
                      <a:pt x="416" y="1068"/>
                      <a:pt x="438" y="1099"/>
                    </a:cubicBezTo>
                    <a:cubicBezTo>
                      <a:pt x="366" y="1187"/>
                      <a:pt x="366" y="1187"/>
                      <a:pt x="366" y="1187"/>
                    </a:cubicBezTo>
                    <a:cubicBezTo>
                      <a:pt x="346" y="1137"/>
                      <a:pt x="346" y="1137"/>
                      <a:pt x="346" y="1137"/>
                    </a:cubicBezTo>
                    <a:cubicBezTo>
                      <a:pt x="336" y="1114"/>
                      <a:pt x="315" y="1099"/>
                      <a:pt x="291" y="1097"/>
                    </a:cubicBezTo>
                    <a:cubicBezTo>
                      <a:pt x="267" y="1095"/>
                      <a:pt x="244" y="1107"/>
                      <a:pt x="231" y="1128"/>
                    </a:cubicBezTo>
                    <a:cubicBezTo>
                      <a:pt x="220" y="1147"/>
                      <a:pt x="220" y="1147"/>
                      <a:pt x="220" y="1147"/>
                    </a:cubicBezTo>
                    <a:cubicBezTo>
                      <a:pt x="209" y="1019"/>
                      <a:pt x="209" y="1019"/>
                      <a:pt x="209" y="1019"/>
                    </a:cubicBezTo>
                    <a:cubicBezTo>
                      <a:pt x="206" y="989"/>
                      <a:pt x="183" y="964"/>
                      <a:pt x="153" y="961"/>
                    </a:cubicBezTo>
                    <a:cubicBezTo>
                      <a:pt x="123" y="957"/>
                      <a:pt x="94" y="975"/>
                      <a:pt x="84" y="1004"/>
                    </a:cubicBezTo>
                    <a:cubicBezTo>
                      <a:pt x="6" y="1240"/>
                      <a:pt x="6" y="1240"/>
                      <a:pt x="6" y="1240"/>
                    </a:cubicBezTo>
                    <a:cubicBezTo>
                      <a:pt x="0" y="1257"/>
                      <a:pt x="9" y="1275"/>
                      <a:pt x="26" y="1280"/>
                    </a:cubicBezTo>
                    <a:cubicBezTo>
                      <a:pt x="29" y="1282"/>
                      <a:pt x="32" y="1283"/>
                      <a:pt x="36" y="1283"/>
                    </a:cubicBezTo>
                    <a:cubicBezTo>
                      <a:pt x="50" y="1283"/>
                      <a:pt x="62" y="1274"/>
                      <a:pt x="66" y="1261"/>
                    </a:cubicBezTo>
                    <a:cubicBezTo>
                      <a:pt x="145" y="1025"/>
                      <a:pt x="145" y="1025"/>
                      <a:pt x="145" y="1025"/>
                    </a:cubicBezTo>
                    <a:cubicBezTo>
                      <a:pt x="156" y="1155"/>
                      <a:pt x="156" y="1155"/>
                      <a:pt x="156" y="1155"/>
                    </a:cubicBezTo>
                    <a:cubicBezTo>
                      <a:pt x="158" y="1183"/>
                      <a:pt x="178" y="1206"/>
                      <a:pt x="205" y="1212"/>
                    </a:cubicBezTo>
                    <a:cubicBezTo>
                      <a:pt x="232" y="1218"/>
                      <a:pt x="260" y="1206"/>
                      <a:pt x="275" y="1183"/>
                    </a:cubicBezTo>
                    <a:cubicBezTo>
                      <a:pt x="286" y="1163"/>
                      <a:pt x="286" y="1163"/>
                      <a:pt x="286" y="1163"/>
                    </a:cubicBezTo>
                    <a:cubicBezTo>
                      <a:pt x="306" y="1213"/>
                      <a:pt x="306" y="1213"/>
                      <a:pt x="306" y="1213"/>
                    </a:cubicBezTo>
                    <a:cubicBezTo>
                      <a:pt x="315" y="1234"/>
                      <a:pt x="334" y="1250"/>
                      <a:pt x="356" y="1253"/>
                    </a:cubicBezTo>
                    <a:cubicBezTo>
                      <a:pt x="379" y="1256"/>
                      <a:pt x="401" y="1247"/>
                      <a:pt x="416" y="1230"/>
                    </a:cubicBezTo>
                    <a:cubicBezTo>
                      <a:pt x="490" y="1135"/>
                      <a:pt x="490" y="1135"/>
                      <a:pt x="490" y="1135"/>
                    </a:cubicBezTo>
                    <a:cubicBezTo>
                      <a:pt x="498" y="1137"/>
                      <a:pt x="507" y="1138"/>
                      <a:pt x="515" y="1138"/>
                    </a:cubicBezTo>
                    <a:cubicBezTo>
                      <a:pt x="550" y="1139"/>
                      <a:pt x="582" y="1121"/>
                      <a:pt x="599" y="1091"/>
                    </a:cubicBezTo>
                    <a:cubicBezTo>
                      <a:pt x="631" y="1038"/>
                      <a:pt x="631" y="1038"/>
                      <a:pt x="631" y="1038"/>
                    </a:cubicBezTo>
                    <a:cubicBezTo>
                      <a:pt x="753" y="890"/>
                      <a:pt x="753" y="890"/>
                      <a:pt x="753" y="890"/>
                    </a:cubicBezTo>
                    <a:cubicBezTo>
                      <a:pt x="1028" y="412"/>
                      <a:pt x="1028" y="412"/>
                      <a:pt x="1028" y="412"/>
                    </a:cubicBezTo>
                    <a:cubicBezTo>
                      <a:pt x="1056" y="428"/>
                      <a:pt x="1056" y="428"/>
                      <a:pt x="1056" y="428"/>
                    </a:cubicBezTo>
                    <a:cubicBezTo>
                      <a:pt x="1063" y="433"/>
                      <a:pt x="1068" y="440"/>
                      <a:pt x="1071" y="448"/>
                    </a:cubicBezTo>
                    <a:cubicBezTo>
                      <a:pt x="1073" y="456"/>
                      <a:pt x="1072" y="465"/>
                      <a:pt x="1067" y="472"/>
                    </a:cubicBezTo>
                    <a:cubicBezTo>
                      <a:pt x="939" y="694"/>
                      <a:pt x="939" y="694"/>
                      <a:pt x="939" y="694"/>
                    </a:cubicBezTo>
                    <a:cubicBezTo>
                      <a:pt x="935" y="701"/>
                      <a:pt x="933" y="710"/>
                      <a:pt x="935" y="719"/>
                    </a:cubicBezTo>
                    <a:cubicBezTo>
                      <a:pt x="937" y="727"/>
                      <a:pt x="942" y="735"/>
                      <a:pt x="950" y="739"/>
                    </a:cubicBezTo>
                    <a:cubicBezTo>
                      <a:pt x="957" y="743"/>
                      <a:pt x="966" y="745"/>
                      <a:pt x="974" y="742"/>
                    </a:cubicBezTo>
                    <a:cubicBezTo>
                      <a:pt x="982" y="740"/>
                      <a:pt x="989" y="735"/>
                      <a:pt x="993" y="727"/>
                    </a:cubicBezTo>
                    <a:cubicBezTo>
                      <a:pt x="1121" y="506"/>
                      <a:pt x="1121" y="506"/>
                      <a:pt x="1121" y="506"/>
                    </a:cubicBezTo>
                    <a:cubicBezTo>
                      <a:pt x="1134" y="484"/>
                      <a:pt x="1138" y="457"/>
                      <a:pt x="1131" y="433"/>
                    </a:cubicBezTo>
                    <a:cubicBezTo>
                      <a:pt x="1124" y="408"/>
                      <a:pt x="1108" y="387"/>
                      <a:pt x="1086" y="374"/>
                    </a:cubicBezTo>
                    <a:cubicBezTo>
                      <a:pt x="1058" y="358"/>
                      <a:pt x="1058" y="358"/>
                      <a:pt x="1058" y="358"/>
                    </a:cubicBezTo>
                    <a:cubicBezTo>
                      <a:pt x="1138" y="220"/>
                      <a:pt x="1138" y="220"/>
                      <a:pt x="1138" y="220"/>
                    </a:cubicBezTo>
                    <a:cubicBezTo>
                      <a:pt x="1147" y="205"/>
                      <a:pt x="1142" y="185"/>
                      <a:pt x="1127" y="176"/>
                    </a:cubicBezTo>
                    <a:cubicBezTo>
                      <a:pt x="1143" y="149"/>
                      <a:pt x="1143" y="149"/>
                      <a:pt x="1143" y="149"/>
                    </a:cubicBezTo>
                    <a:cubicBezTo>
                      <a:pt x="1156" y="126"/>
                      <a:pt x="1159" y="99"/>
                      <a:pt x="1152" y="74"/>
                    </a:cubicBezTo>
                    <a:close/>
                    <a:moveTo>
                      <a:pt x="1032" y="83"/>
                    </a:moveTo>
                    <a:cubicBezTo>
                      <a:pt x="1036" y="76"/>
                      <a:pt x="1043" y="70"/>
                      <a:pt x="1051" y="68"/>
                    </a:cubicBezTo>
                    <a:cubicBezTo>
                      <a:pt x="1060" y="66"/>
                      <a:pt x="1068" y="67"/>
                      <a:pt x="1076" y="71"/>
                    </a:cubicBezTo>
                    <a:cubicBezTo>
                      <a:pt x="1083" y="76"/>
                      <a:pt x="1089" y="83"/>
                      <a:pt x="1091" y="91"/>
                    </a:cubicBezTo>
                    <a:cubicBezTo>
                      <a:pt x="1093" y="99"/>
                      <a:pt x="1092" y="108"/>
                      <a:pt x="1088" y="115"/>
                    </a:cubicBezTo>
                    <a:cubicBezTo>
                      <a:pt x="1072" y="143"/>
                      <a:pt x="1072" y="143"/>
                      <a:pt x="1072" y="143"/>
                    </a:cubicBezTo>
                    <a:cubicBezTo>
                      <a:pt x="1016" y="111"/>
                      <a:pt x="1016" y="111"/>
                      <a:pt x="1016" y="111"/>
                    </a:cubicBezTo>
                    <a:lnTo>
                      <a:pt x="1032" y="83"/>
                    </a:lnTo>
                    <a:close/>
                    <a:moveTo>
                      <a:pt x="596" y="977"/>
                    </a:moveTo>
                    <a:cubicBezTo>
                      <a:pt x="580" y="967"/>
                      <a:pt x="580" y="967"/>
                      <a:pt x="580" y="967"/>
                    </a:cubicBezTo>
                    <a:cubicBezTo>
                      <a:pt x="532" y="940"/>
                      <a:pt x="532" y="940"/>
                      <a:pt x="532" y="940"/>
                    </a:cubicBezTo>
                    <a:cubicBezTo>
                      <a:pt x="578" y="818"/>
                      <a:pt x="578" y="818"/>
                      <a:pt x="578" y="818"/>
                    </a:cubicBezTo>
                    <a:cubicBezTo>
                      <a:pt x="679" y="876"/>
                      <a:pt x="679" y="876"/>
                      <a:pt x="679" y="876"/>
                    </a:cubicBezTo>
                    <a:lnTo>
                      <a:pt x="596" y="977"/>
                    </a:lnTo>
                    <a:close/>
                    <a:moveTo>
                      <a:pt x="500" y="1069"/>
                    </a:moveTo>
                    <a:cubicBezTo>
                      <a:pt x="486" y="1060"/>
                      <a:pt x="482" y="1041"/>
                      <a:pt x="490" y="1027"/>
                    </a:cubicBezTo>
                    <a:cubicBezTo>
                      <a:pt x="506" y="999"/>
                      <a:pt x="506" y="999"/>
                      <a:pt x="506" y="999"/>
                    </a:cubicBezTo>
                    <a:cubicBezTo>
                      <a:pt x="562" y="1031"/>
                      <a:pt x="562" y="1031"/>
                      <a:pt x="562" y="1031"/>
                    </a:cubicBezTo>
                    <a:cubicBezTo>
                      <a:pt x="546" y="1059"/>
                      <a:pt x="546" y="1059"/>
                      <a:pt x="546" y="1059"/>
                    </a:cubicBezTo>
                    <a:cubicBezTo>
                      <a:pt x="541" y="1067"/>
                      <a:pt x="534" y="1072"/>
                      <a:pt x="525" y="1074"/>
                    </a:cubicBezTo>
                    <a:cubicBezTo>
                      <a:pt x="516" y="1076"/>
                      <a:pt x="507" y="1074"/>
                      <a:pt x="500" y="1069"/>
                    </a:cubicBezTo>
                    <a:close/>
                    <a:moveTo>
                      <a:pt x="715" y="824"/>
                    </a:moveTo>
                    <a:cubicBezTo>
                      <a:pt x="604" y="760"/>
                      <a:pt x="604" y="760"/>
                      <a:pt x="604" y="760"/>
                    </a:cubicBezTo>
                    <a:cubicBezTo>
                      <a:pt x="860" y="316"/>
                      <a:pt x="860" y="316"/>
                      <a:pt x="860" y="316"/>
                    </a:cubicBezTo>
                    <a:cubicBezTo>
                      <a:pt x="971" y="380"/>
                      <a:pt x="971" y="380"/>
                      <a:pt x="971" y="380"/>
                    </a:cubicBezTo>
                    <a:lnTo>
                      <a:pt x="715" y="824"/>
                    </a:lnTo>
                    <a:close/>
                    <a:moveTo>
                      <a:pt x="1003" y="325"/>
                    </a:moveTo>
                    <a:cubicBezTo>
                      <a:pt x="892" y="261"/>
                      <a:pt x="892" y="261"/>
                      <a:pt x="892" y="261"/>
                    </a:cubicBezTo>
                    <a:cubicBezTo>
                      <a:pt x="956" y="150"/>
                      <a:pt x="956" y="150"/>
                      <a:pt x="956" y="150"/>
                    </a:cubicBezTo>
                    <a:cubicBezTo>
                      <a:pt x="1067" y="214"/>
                      <a:pt x="1067" y="214"/>
                      <a:pt x="1067" y="214"/>
                    </a:cubicBezTo>
                    <a:lnTo>
                      <a:pt x="1003" y="3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87" name="Freeform 14">
                <a:extLst>
                  <a:ext uri="{FF2B5EF4-FFF2-40B4-BE49-F238E27FC236}">
                    <a16:creationId xmlns:a16="http://schemas.microsoft.com/office/drawing/2014/main" id="{4C046742-DD29-86D0-6155-B6B1DBD2A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5025" y="9209088"/>
                <a:ext cx="163513" cy="104775"/>
              </a:xfrm>
              <a:custGeom>
                <a:avLst/>
                <a:gdLst>
                  <a:gd name="T0" fmla="*/ 236 w 292"/>
                  <a:gd name="T1" fmla="*/ 11 h 188"/>
                  <a:gd name="T2" fmla="*/ 123 w 292"/>
                  <a:gd name="T3" fmla="*/ 124 h 188"/>
                  <a:gd name="T4" fmla="*/ 55 w 292"/>
                  <a:gd name="T5" fmla="*/ 56 h 188"/>
                  <a:gd name="T6" fmla="*/ 10 w 292"/>
                  <a:gd name="T7" fmla="*/ 56 h 188"/>
                  <a:gd name="T8" fmla="*/ 0 w 292"/>
                  <a:gd name="T9" fmla="*/ 79 h 188"/>
                  <a:gd name="T10" fmla="*/ 10 w 292"/>
                  <a:gd name="T11" fmla="*/ 102 h 188"/>
                  <a:gd name="T12" fmla="*/ 78 w 292"/>
                  <a:gd name="T13" fmla="*/ 169 h 188"/>
                  <a:gd name="T14" fmla="*/ 123 w 292"/>
                  <a:gd name="T15" fmla="*/ 188 h 188"/>
                  <a:gd name="T16" fmla="*/ 168 w 292"/>
                  <a:gd name="T17" fmla="*/ 169 h 188"/>
                  <a:gd name="T18" fmla="*/ 281 w 292"/>
                  <a:gd name="T19" fmla="*/ 56 h 188"/>
                  <a:gd name="T20" fmla="*/ 279 w 292"/>
                  <a:gd name="T21" fmla="*/ 13 h 188"/>
                  <a:gd name="T22" fmla="*/ 236 w 292"/>
                  <a:gd name="T23" fmla="*/ 1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2" h="188">
                    <a:moveTo>
                      <a:pt x="236" y="11"/>
                    </a:moveTo>
                    <a:cubicBezTo>
                      <a:pt x="123" y="124"/>
                      <a:pt x="123" y="124"/>
                      <a:pt x="123" y="124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42" y="44"/>
                      <a:pt x="22" y="44"/>
                      <a:pt x="10" y="56"/>
                    </a:cubicBezTo>
                    <a:cubicBezTo>
                      <a:pt x="4" y="62"/>
                      <a:pt x="0" y="70"/>
                      <a:pt x="0" y="79"/>
                    </a:cubicBezTo>
                    <a:cubicBezTo>
                      <a:pt x="0" y="87"/>
                      <a:pt x="4" y="96"/>
                      <a:pt x="10" y="102"/>
                    </a:cubicBezTo>
                    <a:cubicBezTo>
                      <a:pt x="78" y="169"/>
                      <a:pt x="78" y="169"/>
                      <a:pt x="78" y="169"/>
                    </a:cubicBezTo>
                    <a:cubicBezTo>
                      <a:pt x="90" y="181"/>
                      <a:pt x="106" y="188"/>
                      <a:pt x="123" y="188"/>
                    </a:cubicBezTo>
                    <a:cubicBezTo>
                      <a:pt x="140" y="188"/>
                      <a:pt x="156" y="181"/>
                      <a:pt x="168" y="169"/>
                    </a:cubicBezTo>
                    <a:cubicBezTo>
                      <a:pt x="281" y="56"/>
                      <a:pt x="281" y="56"/>
                      <a:pt x="281" y="56"/>
                    </a:cubicBezTo>
                    <a:cubicBezTo>
                      <a:pt x="292" y="43"/>
                      <a:pt x="291" y="24"/>
                      <a:pt x="279" y="13"/>
                    </a:cubicBezTo>
                    <a:cubicBezTo>
                      <a:pt x="267" y="1"/>
                      <a:pt x="249" y="0"/>
                      <a:pt x="2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88" name="Freeform 15">
                <a:extLst>
                  <a:ext uri="{FF2B5EF4-FFF2-40B4-BE49-F238E27FC236}">
                    <a16:creationId xmlns:a16="http://schemas.microsoft.com/office/drawing/2014/main" id="{7D165DAF-78A1-6925-F1B9-1AE53530F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7238" y="9102725"/>
                <a:ext cx="303213" cy="311150"/>
              </a:xfrm>
              <a:custGeom>
                <a:avLst/>
                <a:gdLst>
                  <a:gd name="T0" fmla="*/ 0 w 544"/>
                  <a:gd name="T1" fmla="*/ 289 h 561"/>
                  <a:gd name="T2" fmla="*/ 272 w 544"/>
                  <a:gd name="T3" fmla="*/ 561 h 561"/>
                  <a:gd name="T4" fmla="*/ 544 w 544"/>
                  <a:gd name="T5" fmla="*/ 289 h 561"/>
                  <a:gd name="T6" fmla="*/ 512 w 544"/>
                  <a:gd name="T7" fmla="*/ 257 h 561"/>
                  <a:gd name="T8" fmla="*/ 480 w 544"/>
                  <a:gd name="T9" fmla="*/ 289 h 561"/>
                  <a:gd name="T10" fmla="*/ 272 w 544"/>
                  <a:gd name="T11" fmla="*/ 497 h 561"/>
                  <a:gd name="T12" fmla="*/ 64 w 544"/>
                  <a:gd name="T13" fmla="*/ 289 h 561"/>
                  <a:gd name="T14" fmla="*/ 272 w 544"/>
                  <a:gd name="T15" fmla="*/ 81 h 561"/>
                  <a:gd name="T16" fmla="*/ 397 w 544"/>
                  <a:gd name="T17" fmla="*/ 123 h 561"/>
                  <a:gd name="T18" fmla="*/ 441 w 544"/>
                  <a:gd name="T19" fmla="*/ 116 h 561"/>
                  <a:gd name="T20" fmla="*/ 435 w 544"/>
                  <a:gd name="T21" fmla="*/ 72 h 561"/>
                  <a:gd name="T22" fmla="*/ 150 w 544"/>
                  <a:gd name="T23" fmla="*/ 46 h 561"/>
                  <a:gd name="T24" fmla="*/ 0 w 544"/>
                  <a:gd name="T25" fmla="*/ 289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4" h="561">
                    <a:moveTo>
                      <a:pt x="0" y="289"/>
                    </a:moveTo>
                    <a:cubicBezTo>
                      <a:pt x="0" y="439"/>
                      <a:pt x="122" y="561"/>
                      <a:pt x="272" y="561"/>
                    </a:cubicBezTo>
                    <a:cubicBezTo>
                      <a:pt x="422" y="561"/>
                      <a:pt x="544" y="439"/>
                      <a:pt x="544" y="289"/>
                    </a:cubicBezTo>
                    <a:cubicBezTo>
                      <a:pt x="544" y="271"/>
                      <a:pt x="530" y="257"/>
                      <a:pt x="512" y="257"/>
                    </a:cubicBezTo>
                    <a:cubicBezTo>
                      <a:pt x="494" y="257"/>
                      <a:pt x="480" y="271"/>
                      <a:pt x="480" y="289"/>
                    </a:cubicBezTo>
                    <a:cubicBezTo>
                      <a:pt x="480" y="404"/>
                      <a:pt x="387" y="497"/>
                      <a:pt x="272" y="497"/>
                    </a:cubicBezTo>
                    <a:cubicBezTo>
                      <a:pt x="157" y="497"/>
                      <a:pt x="64" y="404"/>
                      <a:pt x="64" y="289"/>
                    </a:cubicBezTo>
                    <a:cubicBezTo>
                      <a:pt x="64" y="174"/>
                      <a:pt x="157" y="81"/>
                      <a:pt x="272" y="81"/>
                    </a:cubicBezTo>
                    <a:cubicBezTo>
                      <a:pt x="317" y="81"/>
                      <a:pt x="361" y="96"/>
                      <a:pt x="397" y="123"/>
                    </a:cubicBezTo>
                    <a:cubicBezTo>
                      <a:pt x="411" y="133"/>
                      <a:pt x="431" y="130"/>
                      <a:pt x="441" y="116"/>
                    </a:cubicBezTo>
                    <a:cubicBezTo>
                      <a:pt x="452" y="102"/>
                      <a:pt x="449" y="82"/>
                      <a:pt x="435" y="72"/>
                    </a:cubicBezTo>
                    <a:cubicBezTo>
                      <a:pt x="353" y="10"/>
                      <a:pt x="242" y="0"/>
                      <a:pt x="150" y="46"/>
                    </a:cubicBezTo>
                    <a:cubicBezTo>
                      <a:pt x="58" y="92"/>
                      <a:pt x="0" y="186"/>
                      <a:pt x="0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89" name="Freeform 16">
                <a:extLst>
                  <a:ext uri="{FF2B5EF4-FFF2-40B4-BE49-F238E27FC236}">
                    <a16:creationId xmlns:a16="http://schemas.microsoft.com/office/drawing/2014/main" id="{C6AF28B0-F945-2A4D-4561-D35A5AE8D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6138" y="8523288"/>
                <a:ext cx="500063" cy="107950"/>
              </a:xfrm>
              <a:custGeom>
                <a:avLst/>
                <a:gdLst>
                  <a:gd name="T0" fmla="*/ 864 w 896"/>
                  <a:gd name="T1" fmla="*/ 64 h 192"/>
                  <a:gd name="T2" fmla="*/ 896 w 896"/>
                  <a:gd name="T3" fmla="*/ 32 h 192"/>
                  <a:gd name="T4" fmla="*/ 864 w 896"/>
                  <a:gd name="T5" fmla="*/ 0 h 192"/>
                  <a:gd name="T6" fmla="*/ 32 w 896"/>
                  <a:gd name="T7" fmla="*/ 0 h 192"/>
                  <a:gd name="T8" fmla="*/ 0 w 896"/>
                  <a:gd name="T9" fmla="*/ 32 h 192"/>
                  <a:gd name="T10" fmla="*/ 0 w 896"/>
                  <a:gd name="T11" fmla="*/ 160 h 192"/>
                  <a:gd name="T12" fmla="*/ 32 w 896"/>
                  <a:gd name="T13" fmla="*/ 192 h 192"/>
                  <a:gd name="T14" fmla="*/ 864 w 896"/>
                  <a:gd name="T15" fmla="*/ 192 h 192"/>
                  <a:gd name="T16" fmla="*/ 896 w 896"/>
                  <a:gd name="T17" fmla="*/ 160 h 192"/>
                  <a:gd name="T18" fmla="*/ 864 w 896"/>
                  <a:gd name="T19" fmla="*/ 128 h 192"/>
                  <a:gd name="T20" fmla="*/ 64 w 896"/>
                  <a:gd name="T21" fmla="*/ 128 h 192"/>
                  <a:gd name="T22" fmla="*/ 64 w 896"/>
                  <a:gd name="T23" fmla="*/ 64 h 192"/>
                  <a:gd name="T24" fmla="*/ 864 w 896"/>
                  <a:gd name="T25" fmla="*/ 6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6" h="192">
                    <a:moveTo>
                      <a:pt x="864" y="64"/>
                    </a:moveTo>
                    <a:cubicBezTo>
                      <a:pt x="881" y="64"/>
                      <a:pt x="896" y="50"/>
                      <a:pt x="896" y="32"/>
                    </a:cubicBezTo>
                    <a:cubicBezTo>
                      <a:pt x="896" y="15"/>
                      <a:pt x="881" y="0"/>
                      <a:pt x="86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5"/>
                      <a:pt x="0" y="32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78"/>
                      <a:pt x="14" y="192"/>
                      <a:pt x="32" y="192"/>
                    </a:cubicBezTo>
                    <a:cubicBezTo>
                      <a:pt x="864" y="192"/>
                      <a:pt x="864" y="192"/>
                      <a:pt x="864" y="192"/>
                    </a:cubicBezTo>
                    <a:cubicBezTo>
                      <a:pt x="881" y="192"/>
                      <a:pt x="896" y="178"/>
                      <a:pt x="896" y="160"/>
                    </a:cubicBezTo>
                    <a:cubicBezTo>
                      <a:pt x="896" y="143"/>
                      <a:pt x="881" y="128"/>
                      <a:pt x="864" y="128"/>
                    </a:cubicBezTo>
                    <a:cubicBezTo>
                      <a:pt x="64" y="128"/>
                      <a:pt x="64" y="128"/>
                      <a:pt x="64" y="128"/>
                    </a:cubicBezTo>
                    <a:cubicBezTo>
                      <a:pt x="64" y="64"/>
                      <a:pt x="64" y="64"/>
                      <a:pt x="64" y="64"/>
                    </a:cubicBezTo>
                    <a:lnTo>
                      <a:pt x="864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90" name="Freeform 17">
                <a:extLst>
                  <a:ext uri="{FF2B5EF4-FFF2-40B4-BE49-F238E27FC236}">
                    <a16:creationId xmlns:a16="http://schemas.microsoft.com/office/drawing/2014/main" id="{B194B726-92F1-F342-67C7-0AD3D4F73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0113" y="8666163"/>
                <a:ext cx="392113" cy="36513"/>
              </a:xfrm>
              <a:custGeom>
                <a:avLst/>
                <a:gdLst>
                  <a:gd name="T0" fmla="*/ 32 w 704"/>
                  <a:gd name="T1" fmla="*/ 0 h 64"/>
                  <a:gd name="T2" fmla="*/ 0 w 704"/>
                  <a:gd name="T3" fmla="*/ 32 h 64"/>
                  <a:gd name="T4" fmla="*/ 32 w 704"/>
                  <a:gd name="T5" fmla="*/ 64 h 64"/>
                  <a:gd name="T6" fmla="*/ 672 w 704"/>
                  <a:gd name="T7" fmla="*/ 64 h 64"/>
                  <a:gd name="T8" fmla="*/ 704 w 704"/>
                  <a:gd name="T9" fmla="*/ 32 h 64"/>
                  <a:gd name="T10" fmla="*/ 672 w 704"/>
                  <a:gd name="T11" fmla="*/ 0 h 64"/>
                  <a:gd name="T12" fmla="*/ 32 w 704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672" y="64"/>
                      <a:pt x="672" y="64"/>
                      <a:pt x="672" y="64"/>
                    </a:cubicBezTo>
                    <a:cubicBezTo>
                      <a:pt x="689" y="64"/>
                      <a:pt x="704" y="50"/>
                      <a:pt x="704" y="32"/>
                    </a:cubicBezTo>
                    <a:cubicBezTo>
                      <a:pt x="704" y="15"/>
                      <a:pt x="689" y="0"/>
                      <a:pt x="672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91" name="Freeform 18">
                <a:extLst>
                  <a:ext uri="{FF2B5EF4-FFF2-40B4-BE49-F238E27FC236}">
                    <a16:creationId xmlns:a16="http://schemas.microsoft.com/office/drawing/2014/main" id="{AC275B04-45E6-48A4-FB49-ECE0E3E924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1550" y="8791575"/>
                <a:ext cx="427038" cy="34925"/>
              </a:xfrm>
              <a:custGeom>
                <a:avLst/>
                <a:gdLst>
                  <a:gd name="T0" fmla="*/ 736 w 768"/>
                  <a:gd name="T1" fmla="*/ 0 h 64"/>
                  <a:gd name="T2" fmla="*/ 32 w 768"/>
                  <a:gd name="T3" fmla="*/ 0 h 64"/>
                  <a:gd name="T4" fmla="*/ 0 w 768"/>
                  <a:gd name="T5" fmla="*/ 32 h 64"/>
                  <a:gd name="T6" fmla="*/ 32 w 768"/>
                  <a:gd name="T7" fmla="*/ 64 h 64"/>
                  <a:gd name="T8" fmla="*/ 736 w 768"/>
                  <a:gd name="T9" fmla="*/ 64 h 64"/>
                  <a:gd name="T10" fmla="*/ 768 w 768"/>
                  <a:gd name="T11" fmla="*/ 32 h 64"/>
                  <a:gd name="T12" fmla="*/ 736 w 768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8" h="64">
                    <a:moveTo>
                      <a:pt x="736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5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736" y="64"/>
                      <a:pt x="736" y="64"/>
                      <a:pt x="736" y="64"/>
                    </a:cubicBezTo>
                    <a:cubicBezTo>
                      <a:pt x="753" y="64"/>
                      <a:pt x="768" y="50"/>
                      <a:pt x="768" y="32"/>
                    </a:cubicBezTo>
                    <a:cubicBezTo>
                      <a:pt x="768" y="15"/>
                      <a:pt x="753" y="0"/>
                      <a:pt x="7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92" name="Freeform 19">
                <a:extLst>
                  <a:ext uri="{FF2B5EF4-FFF2-40B4-BE49-F238E27FC236}">
                    <a16:creationId xmlns:a16="http://schemas.microsoft.com/office/drawing/2014/main" id="{A1F6ABD5-509C-D282-3985-87AC2497C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1213" y="8897938"/>
                <a:ext cx="392113" cy="34925"/>
              </a:xfrm>
              <a:custGeom>
                <a:avLst/>
                <a:gdLst>
                  <a:gd name="T0" fmla="*/ 704 w 704"/>
                  <a:gd name="T1" fmla="*/ 32 h 64"/>
                  <a:gd name="T2" fmla="*/ 672 w 704"/>
                  <a:gd name="T3" fmla="*/ 0 h 64"/>
                  <a:gd name="T4" fmla="*/ 32 w 704"/>
                  <a:gd name="T5" fmla="*/ 0 h 64"/>
                  <a:gd name="T6" fmla="*/ 0 w 704"/>
                  <a:gd name="T7" fmla="*/ 32 h 64"/>
                  <a:gd name="T8" fmla="*/ 32 w 704"/>
                  <a:gd name="T9" fmla="*/ 64 h 64"/>
                  <a:gd name="T10" fmla="*/ 672 w 704"/>
                  <a:gd name="T11" fmla="*/ 64 h 64"/>
                  <a:gd name="T12" fmla="*/ 704 w 704"/>
                  <a:gd name="T13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4" h="64">
                    <a:moveTo>
                      <a:pt x="704" y="32"/>
                    </a:moveTo>
                    <a:cubicBezTo>
                      <a:pt x="704" y="14"/>
                      <a:pt x="690" y="0"/>
                      <a:pt x="67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672" y="64"/>
                      <a:pt x="672" y="64"/>
                      <a:pt x="672" y="64"/>
                    </a:cubicBezTo>
                    <a:cubicBezTo>
                      <a:pt x="690" y="64"/>
                      <a:pt x="704" y="50"/>
                      <a:pt x="70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93" name="Freeform 20">
                <a:extLst>
                  <a:ext uri="{FF2B5EF4-FFF2-40B4-BE49-F238E27FC236}">
                    <a16:creationId xmlns:a16="http://schemas.microsoft.com/office/drawing/2014/main" id="{82927D28-257D-4832-A39C-23984BA08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8250" y="8897938"/>
                <a:ext cx="160338" cy="34925"/>
              </a:xfrm>
              <a:custGeom>
                <a:avLst/>
                <a:gdLst>
                  <a:gd name="T0" fmla="*/ 256 w 288"/>
                  <a:gd name="T1" fmla="*/ 0 h 64"/>
                  <a:gd name="T2" fmla="*/ 32 w 288"/>
                  <a:gd name="T3" fmla="*/ 0 h 64"/>
                  <a:gd name="T4" fmla="*/ 0 w 288"/>
                  <a:gd name="T5" fmla="*/ 32 h 64"/>
                  <a:gd name="T6" fmla="*/ 32 w 288"/>
                  <a:gd name="T7" fmla="*/ 64 h 64"/>
                  <a:gd name="T8" fmla="*/ 256 w 288"/>
                  <a:gd name="T9" fmla="*/ 64 h 64"/>
                  <a:gd name="T10" fmla="*/ 288 w 288"/>
                  <a:gd name="T11" fmla="*/ 32 h 64"/>
                  <a:gd name="T12" fmla="*/ 256 w 288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64">
                    <a:moveTo>
                      <a:pt x="256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256" y="64"/>
                      <a:pt x="256" y="64"/>
                      <a:pt x="256" y="64"/>
                    </a:cubicBezTo>
                    <a:cubicBezTo>
                      <a:pt x="273" y="64"/>
                      <a:pt x="288" y="50"/>
                      <a:pt x="288" y="32"/>
                    </a:cubicBezTo>
                    <a:cubicBezTo>
                      <a:pt x="288" y="14"/>
                      <a:pt x="273" y="0"/>
                      <a:pt x="2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94" name="Freeform 21">
                <a:extLst>
                  <a:ext uri="{FF2B5EF4-FFF2-40B4-BE49-F238E27FC236}">
                    <a16:creationId xmlns:a16="http://schemas.microsoft.com/office/drawing/2014/main" id="{A020FD0C-2665-060D-17BD-5CB28A33D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1213" y="8986838"/>
                <a:ext cx="212725" cy="34925"/>
              </a:xfrm>
              <a:custGeom>
                <a:avLst/>
                <a:gdLst>
                  <a:gd name="T0" fmla="*/ 352 w 384"/>
                  <a:gd name="T1" fmla="*/ 64 h 64"/>
                  <a:gd name="T2" fmla="*/ 384 w 384"/>
                  <a:gd name="T3" fmla="*/ 32 h 64"/>
                  <a:gd name="T4" fmla="*/ 352 w 384"/>
                  <a:gd name="T5" fmla="*/ 0 h 64"/>
                  <a:gd name="T6" fmla="*/ 32 w 384"/>
                  <a:gd name="T7" fmla="*/ 0 h 64"/>
                  <a:gd name="T8" fmla="*/ 0 w 384"/>
                  <a:gd name="T9" fmla="*/ 32 h 64"/>
                  <a:gd name="T10" fmla="*/ 32 w 384"/>
                  <a:gd name="T11" fmla="*/ 64 h 64"/>
                  <a:gd name="T12" fmla="*/ 352 w 384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64">
                    <a:moveTo>
                      <a:pt x="352" y="64"/>
                    </a:moveTo>
                    <a:cubicBezTo>
                      <a:pt x="370" y="64"/>
                      <a:pt x="384" y="50"/>
                      <a:pt x="384" y="32"/>
                    </a:cubicBezTo>
                    <a:cubicBezTo>
                      <a:pt x="384" y="14"/>
                      <a:pt x="370" y="0"/>
                      <a:pt x="35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lnTo>
                      <a:pt x="35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95" name="Freeform 22">
                <a:extLst>
                  <a:ext uri="{FF2B5EF4-FFF2-40B4-BE49-F238E27FC236}">
                    <a16:creationId xmlns:a16="http://schemas.microsoft.com/office/drawing/2014/main" id="{F27E2447-2172-F8B1-92B9-386B7A506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0450" y="8986838"/>
                <a:ext cx="160338" cy="34925"/>
              </a:xfrm>
              <a:custGeom>
                <a:avLst/>
                <a:gdLst>
                  <a:gd name="T0" fmla="*/ 32 w 288"/>
                  <a:gd name="T1" fmla="*/ 64 h 64"/>
                  <a:gd name="T2" fmla="*/ 256 w 288"/>
                  <a:gd name="T3" fmla="*/ 64 h 64"/>
                  <a:gd name="T4" fmla="*/ 288 w 288"/>
                  <a:gd name="T5" fmla="*/ 32 h 64"/>
                  <a:gd name="T6" fmla="*/ 256 w 288"/>
                  <a:gd name="T7" fmla="*/ 0 h 64"/>
                  <a:gd name="T8" fmla="*/ 32 w 288"/>
                  <a:gd name="T9" fmla="*/ 0 h 64"/>
                  <a:gd name="T10" fmla="*/ 0 w 288"/>
                  <a:gd name="T11" fmla="*/ 32 h 64"/>
                  <a:gd name="T12" fmla="*/ 32 w 288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64">
                    <a:moveTo>
                      <a:pt x="32" y="64"/>
                    </a:moveTo>
                    <a:cubicBezTo>
                      <a:pt x="256" y="64"/>
                      <a:pt x="256" y="64"/>
                      <a:pt x="256" y="64"/>
                    </a:cubicBezTo>
                    <a:cubicBezTo>
                      <a:pt x="274" y="64"/>
                      <a:pt x="288" y="50"/>
                      <a:pt x="288" y="32"/>
                    </a:cubicBezTo>
                    <a:cubicBezTo>
                      <a:pt x="288" y="14"/>
                      <a:pt x="274" y="0"/>
                      <a:pt x="25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96" name="Freeform 23">
                <a:extLst>
                  <a:ext uri="{FF2B5EF4-FFF2-40B4-BE49-F238E27FC236}">
                    <a16:creationId xmlns:a16="http://schemas.microsoft.com/office/drawing/2014/main" id="{AFE2E891-B578-6CC3-A120-A620272F4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5800" y="8416925"/>
                <a:ext cx="820738" cy="1068388"/>
              </a:xfrm>
              <a:custGeom>
                <a:avLst/>
                <a:gdLst>
                  <a:gd name="T0" fmla="*/ 1440 w 1472"/>
                  <a:gd name="T1" fmla="*/ 1472 h 1920"/>
                  <a:gd name="T2" fmla="*/ 1408 w 1472"/>
                  <a:gd name="T3" fmla="*/ 1504 h 1920"/>
                  <a:gd name="T4" fmla="*/ 1408 w 1472"/>
                  <a:gd name="T5" fmla="*/ 1824 h 1920"/>
                  <a:gd name="T6" fmla="*/ 1376 w 1472"/>
                  <a:gd name="T7" fmla="*/ 1856 h 1920"/>
                  <a:gd name="T8" fmla="*/ 96 w 1472"/>
                  <a:gd name="T9" fmla="*/ 1856 h 1920"/>
                  <a:gd name="T10" fmla="*/ 64 w 1472"/>
                  <a:gd name="T11" fmla="*/ 1824 h 1920"/>
                  <a:gd name="T12" fmla="*/ 64 w 1472"/>
                  <a:gd name="T13" fmla="*/ 96 h 1920"/>
                  <a:gd name="T14" fmla="*/ 96 w 1472"/>
                  <a:gd name="T15" fmla="*/ 64 h 1920"/>
                  <a:gd name="T16" fmla="*/ 1376 w 1472"/>
                  <a:gd name="T17" fmla="*/ 64 h 1920"/>
                  <a:gd name="T18" fmla="*/ 1408 w 1472"/>
                  <a:gd name="T19" fmla="*/ 96 h 1920"/>
                  <a:gd name="T20" fmla="*/ 1408 w 1472"/>
                  <a:gd name="T21" fmla="*/ 697 h 1920"/>
                  <a:gd name="T22" fmla="*/ 1440 w 1472"/>
                  <a:gd name="T23" fmla="*/ 729 h 1920"/>
                  <a:gd name="T24" fmla="*/ 1472 w 1472"/>
                  <a:gd name="T25" fmla="*/ 697 h 1920"/>
                  <a:gd name="T26" fmla="*/ 1472 w 1472"/>
                  <a:gd name="T27" fmla="*/ 96 h 1920"/>
                  <a:gd name="T28" fmla="*/ 1376 w 1472"/>
                  <a:gd name="T29" fmla="*/ 0 h 1920"/>
                  <a:gd name="T30" fmla="*/ 96 w 1472"/>
                  <a:gd name="T31" fmla="*/ 0 h 1920"/>
                  <a:gd name="T32" fmla="*/ 0 w 1472"/>
                  <a:gd name="T33" fmla="*/ 96 h 1920"/>
                  <a:gd name="T34" fmla="*/ 0 w 1472"/>
                  <a:gd name="T35" fmla="*/ 1824 h 1920"/>
                  <a:gd name="T36" fmla="*/ 96 w 1472"/>
                  <a:gd name="T37" fmla="*/ 1920 h 1920"/>
                  <a:gd name="T38" fmla="*/ 1376 w 1472"/>
                  <a:gd name="T39" fmla="*/ 1920 h 1920"/>
                  <a:gd name="T40" fmla="*/ 1472 w 1472"/>
                  <a:gd name="T41" fmla="*/ 1824 h 1920"/>
                  <a:gd name="T42" fmla="*/ 1472 w 1472"/>
                  <a:gd name="T43" fmla="*/ 1504 h 1920"/>
                  <a:gd name="T44" fmla="*/ 1440 w 1472"/>
                  <a:gd name="T45" fmla="*/ 1472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72" h="1920">
                    <a:moveTo>
                      <a:pt x="1440" y="1472"/>
                    </a:moveTo>
                    <a:cubicBezTo>
                      <a:pt x="1422" y="1472"/>
                      <a:pt x="1408" y="1486"/>
                      <a:pt x="1408" y="1504"/>
                    </a:cubicBezTo>
                    <a:cubicBezTo>
                      <a:pt x="1408" y="1824"/>
                      <a:pt x="1408" y="1824"/>
                      <a:pt x="1408" y="1824"/>
                    </a:cubicBezTo>
                    <a:cubicBezTo>
                      <a:pt x="1408" y="1842"/>
                      <a:pt x="1393" y="1856"/>
                      <a:pt x="1376" y="1856"/>
                    </a:cubicBezTo>
                    <a:cubicBezTo>
                      <a:pt x="96" y="1856"/>
                      <a:pt x="96" y="1856"/>
                      <a:pt x="96" y="1856"/>
                    </a:cubicBezTo>
                    <a:cubicBezTo>
                      <a:pt x="78" y="1856"/>
                      <a:pt x="64" y="1842"/>
                      <a:pt x="64" y="182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79"/>
                      <a:pt x="78" y="64"/>
                      <a:pt x="96" y="64"/>
                    </a:cubicBezTo>
                    <a:cubicBezTo>
                      <a:pt x="1376" y="64"/>
                      <a:pt x="1376" y="64"/>
                      <a:pt x="1376" y="64"/>
                    </a:cubicBezTo>
                    <a:cubicBezTo>
                      <a:pt x="1393" y="64"/>
                      <a:pt x="1408" y="79"/>
                      <a:pt x="1408" y="96"/>
                    </a:cubicBezTo>
                    <a:cubicBezTo>
                      <a:pt x="1408" y="697"/>
                      <a:pt x="1408" y="697"/>
                      <a:pt x="1408" y="697"/>
                    </a:cubicBezTo>
                    <a:cubicBezTo>
                      <a:pt x="1408" y="715"/>
                      <a:pt x="1422" y="729"/>
                      <a:pt x="1440" y="729"/>
                    </a:cubicBezTo>
                    <a:cubicBezTo>
                      <a:pt x="1457" y="729"/>
                      <a:pt x="1472" y="715"/>
                      <a:pt x="1472" y="697"/>
                    </a:cubicBezTo>
                    <a:cubicBezTo>
                      <a:pt x="1472" y="96"/>
                      <a:pt x="1472" y="96"/>
                      <a:pt x="1472" y="96"/>
                    </a:cubicBezTo>
                    <a:cubicBezTo>
                      <a:pt x="1472" y="43"/>
                      <a:pt x="1429" y="0"/>
                      <a:pt x="137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1824"/>
                      <a:pt x="0" y="1824"/>
                      <a:pt x="0" y="1824"/>
                    </a:cubicBezTo>
                    <a:cubicBezTo>
                      <a:pt x="0" y="1877"/>
                      <a:pt x="43" y="1920"/>
                      <a:pt x="96" y="1920"/>
                    </a:cubicBezTo>
                    <a:cubicBezTo>
                      <a:pt x="1376" y="1920"/>
                      <a:pt x="1376" y="1920"/>
                      <a:pt x="1376" y="1920"/>
                    </a:cubicBezTo>
                    <a:cubicBezTo>
                      <a:pt x="1429" y="1920"/>
                      <a:pt x="1472" y="1877"/>
                      <a:pt x="1472" y="1824"/>
                    </a:cubicBezTo>
                    <a:cubicBezTo>
                      <a:pt x="1472" y="1504"/>
                      <a:pt x="1472" y="1504"/>
                      <a:pt x="1472" y="1504"/>
                    </a:cubicBezTo>
                    <a:cubicBezTo>
                      <a:pt x="1472" y="1486"/>
                      <a:pt x="1457" y="1472"/>
                      <a:pt x="1440" y="1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2F68562-D744-E799-C1EA-A87832A214D7}"/>
              </a:ext>
            </a:extLst>
          </p:cNvPr>
          <p:cNvGrpSpPr/>
          <p:nvPr/>
        </p:nvGrpSpPr>
        <p:grpSpPr>
          <a:xfrm>
            <a:off x="857624" y="2204983"/>
            <a:ext cx="2134481" cy="675272"/>
            <a:chOff x="857624" y="2204983"/>
            <a:chExt cx="2134481" cy="675272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6B072784-F9C8-4FA7-46E7-9CE323EC0AF2}"/>
                </a:ext>
              </a:extLst>
            </p:cNvPr>
            <p:cNvGrpSpPr/>
            <p:nvPr/>
          </p:nvGrpSpPr>
          <p:grpSpPr>
            <a:xfrm>
              <a:off x="1371148" y="2204983"/>
              <a:ext cx="1620957" cy="675272"/>
              <a:chOff x="1371148" y="2204983"/>
              <a:chExt cx="1620957" cy="675272"/>
            </a:xfrm>
          </p:grpSpPr>
          <p:sp>
            <p:nvSpPr>
              <p:cNvPr id="502" name="矩形 501">
                <a:extLst>
                  <a:ext uri="{FF2B5EF4-FFF2-40B4-BE49-F238E27FC236}">
                    <a16:creationId xmlns:a16="http://schemas.microsoft.com/office/drawing/2014/main" id="{E9A9B81A-E38C-448E-5283-9C999DB85D8E}"/>
                  </a:ext>
                </a:extLst>
              </p:cNvPr>
              <p:cNvSpPr/>
              <p:nvPr/>
            </p:nvSpPr>
            <p:spPr>
              <a:xfrm>
                <a:off x="1371148" y="2204983"/>
                <a:ext cx="127470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gradFill flip="none" rotWithShape="1">
                      <a:gsLst>
                        <a:gs pos="0">
                          <a:schemeClr val="accent1">
                            <a:lumMod val="75000"/>
                          </a:schemeClr>
                        </a:gs>
                        <a:gs pos="100000">
                          <a:schemeClr val="accent1"/>
                        </a:gs>
                      </a:gsLst>
                      <a:lin ang="8100000" scaled="1"/>
                      <a:tileRect/>
                    </a:gra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86,000+</a:t>
                </a:r>
              </a:p>
            </p:txBody>
          </p:sp>
          <p:sp>
            <p:nvSpPr>
              <p:cNvPr id="503" name="矩形 502">
                <a:extLst>
                  <a:ext uri="{FF2B5EF4-FFF2-40B4-BE49-F238E27FC236}">
                    <a16:creationId xmlns:a16="http://schemas.microsoft.com/office/drawing/2014/main" id="{5F3F1DEF-1100-86A7-81C8-1E6AE3014B27}"/>
                  </a:ext>
                </a:extLst>
              </p:cNvPr>
              <p:cNvSpPr/>
              <p:nvPr/>
            </p:nvSpPr>
            <p:spPr>
              <a:xfrm>
                <a:off x="1371148" y="2572478"/>
                <a:ext cx="162095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请在这里输入正文</a:t>
                </a:r>
                <a:endParaRPr lang="zh-CN" altLang="en-US" sz="1400" dirty="0">
                  <a:solidFill>
                    <a:srgbClr val="27272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30966FC1-96BA-6D5E-B024-3DD74B318B16}"/>
                </a:ext>
              </a:extLst>
            </p:cNvPr>
            <p:cNvGrpSpPr/>
            <p:nvPr/>
          </p:nvGrpSpPr>
          <p:grpSpPr>
            <a:xfrm>
              <a:off x="857624" y="2377418"/>
              <a:ext cx="424913" cy="378483"/>
              <a:chOff x="828675" y="2328862"/>
              <a:chExt cx="479425" cy="427039"/>
            </a:xfrm>
            <a:gradFill>
              <a:gsLst>
                <a:gs pos="24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</a:gradFill>
          </p:grpSpPr>
          <p:sp>
            <p:nvSpPr>
              <p:cNvPr id="473" name="Freeform 5">
                <a:extLst>
                  <a:ext uri="{FF2B5EF4-FFF2-40B4-BE49-F238E27FC236}">
                    <a16:creationId xmlns:a16="http://schemas.microsoft.com/office/drawing/2014/main" id="{B7A3FB4D-1F67-28A7-0C25-EB2C3434CF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8675" y="2328862"/>
                <a:ext cx="479425" cy="427038"/>
              </a:xfrm>
              <a:custGeom>
                <a:avLst/>
                <a:gdLst>
                  <a:gd name="T0" fmla="*/ 12 w 672"/>
                  <a:gd name="T1" fmla="*/ 318 h 494"/>
                  <a:gd name="T2" fmla="*/ 128 w 672"/>
                  <a:gd name="T3" fmla="*/ 162 h 494"/>
                  <a:gd name="T4" fmla="*/ 197 w 672"/>
                  <a:gd name="T5" fmla="*/ 321 h 494"/>
                  <a:gd name="T6" fmla="*/ 172 w 672"/>
                  <a:gd name="T7" fmla="*/ 364 h 494"/>
                  <a:gd name="T8" fmla="*/ 249 w 672"/>
                  <a:gd name="T9" fmla="*/ 326 h 494"/>
                  <a:gd name="T10" fmla="*/ 221 w 672"/>
                  <a:gd name="T11" fmla="*/ 179 h 494"/>
                  <a:gd name="T12" fmla="*/ 304 w 672"/>
                  <a:gd name="T13" fmla="*/ 1 h 494"/>
                  <a:gd name="T14" fmla="*/ 461 w 672"/>
                  <a:gd name="T15" fmla="*/ 117 h 494"/>
                  <a:gd name="T16" fmla="*/ 415 w 672"/>
                  <a:gd name="T17" fmla="*/ 273 h 494"/>
                  <a:gd name="T18" fmla="*/ 469 w 672"/>
                  <a:gd name="T19" fmla="*/ 352 h 494"/>
                  <a:gd name="T20" fmla="*/ 485 w 672"/>
                  <a:gd name="T21" fmla="*/ 283 h 494"/>
                  <a:gd name="T22" fmla="*/ 527 w 672"/>
                  <a:gd name="T23" fmla="*/ 159 h 494"/>
                  <a:gd name="T24" fmla="*/ 640 w 672"/>
                  <a:gd name="T25" fmla="*/ 222 h 494"/>
                  <a:gd name="T26" fmla="*/ 603 w 672"/>
                  <a:gd name="T27" fmla="*/ 330 h 494"/>
                  <a:gd name="T28" fmla="*/ 641 w 672"/>
                  <a:gd name="T29" fmla="*/ 363 h 494"/>
                  <a:gd name="T30" fmla="*/ 662 w 672"/>
                  <a:gd name="T31" fmla="*/ 493 h 494"/>
                  <a:gd name="T32" fmla="*/ 632 w 672"/>
                  <a:gd name="T33" fmla="*/ 380 h 494"/>
                  <a:gd name="T34" fmla="*/ 566 w 672"/>
                  <a:gd name="T35" fmla="*/ 402 h 494"/>
                  <a:gd name="T36" fmla="*/ 547 w 672"/>
                  <a:gd name="T37" fmla="*/ 481 h 494"/>
                  <a:gd name="T38" fmla="*/ 529 w 672"/>
                  <a:gd name="T39" fmla="*/ 375 h 494"/>
                  <a:gd name="T40" fmla="*/ 525 w 672"/>
                  <a:gd name="T41" fmla="*/ 481 h 494"/>
                  <a:gd name="T42" fmla="*/ 505 w 672"/>
                  <a:gd name="T43" fmla="*/ 412 h 494"/>
                  <a:gd name="T44" fmla="*/ 400 w 672"/>
                  <a:gd name="T45" fmla="*/ 385 h 494"/>
                  <a:gd name="T46" fmla="*/ 346 w 672"/>
                  <a:gd name="T47" fmla="*/ 452 h 494"/>
                  <a:gd name="T48" fmla="*/ 326 w 672"/>
                  <a:gd name="T49" fmla="*/ 482 h 494"/>
                  <a:gd name="T50" fmla="*/ 312 w 672"/>
                  <a:gd name="T51" fmla="*/ 396 h 494"/>
                  <a:gd name="T52" fmla="*/ 246 w 672"/>
                  <a:gd name="T53" fmla="*/ 357 h 494"/>
                  <a:gd name="T54" fmla="*/ 167 w 672"/>
                  <a:gd name="T55" fmla="*/ 477 h 494"/>
                  <a:gd name="T56" fmla="*/ 148 w 672"/>
                  <a:gd name="T57" fmla="*/ 485 h 494"/>
                  <a:gd name="T58" fmla="*/ 145 w 672"/>
                  <a:gd name="T59" fmla="*/ 376 h 494"/>
                  <a:gd name="T60" fmla="*/ 53 w 672"/>
                  <a:gd name="T61" fmla="*/ 381 h 494"/>
                  <a:gd name="T62" fmla="*/ 10 w 672"/>
                  <a:gd name="T63" fmla="*/ 493 h 494"/>
                  <a:gd name="T64" fmla="*/ 23 w 672"/>
                  <a:gd name="T65" fmla="*/ 374 h 494"/>
                  <a:gd name="T66" fmla="*/ 436 w 672"/>
                  <a:gd name="T67" fmla="*/ 20 h 494"/>
                  <a:gd name="T68" fmla="*/ 230 w 672"/>
                  <a:gd name="T69" fmla="*/ 102 h 494"/>
                  <a:gd name="T70" fmla="*/ 430 w 672"/>
                  <a:gd name="T71" fmla="*/ 200 h 494"/>
                  <a:gd name="T72" fmla="*/ 620 w 672"/>
                  <a:gd name="T73" fmla="*/ 179 h 494"/>
                  <a:gd name="T74" fmla="*/ 496 w 672"/>
                  <a:gd name="T75" fmla="*/ 234 h 494"/>
                  <a:gd name="T76" fmla="*/ 610 w 672"/>
                  <a:gd name="T77" fmla="*/ 270 h 494"/>
                  <a:gd name="T78" fmla="*/ 40 w 672"/>
                  <a:gd name="T79" fmla="*/ 263 h 494"/>
                  <a:gd name="T80" fmla="*/ 155 w 672"/>
                  <a:gd name="T81" fmla="*/ 290 h 494"/>
                  <a:gd name="T82" fmla="*/ 76 w 672"/>
                  <a:gd name="T83" fmla="*/ 254 h 494"/>
                  <a:gd name="T84" fmla="*/ 59 w 672"/>
                  <a:gd name="T85" fmla="*/ 243 h 494"/>
                  <a:gd name="T86" fmla="*/ 163 w 672"/>
                  <a:gd name="T87" fmla="*/ 255 h 494"/>
                  <a:gd name="T88" fmla="*/ 76 w 672"/>
                  <a:gd name="T89" fmla="*/ 186 h 494"/>
                  <a:gd name="T90" fmla="*/ 284 w 672"/>
                  <a:gd name="T91" fmla="*/ 292 h 494"/>
                  <a:gd name="T92" fmla="*/ 342 w 672"/>
                  <a:gd name="T93" fmla="*/ 342 h 494"/>
                  <a:gd name="T94" fmla="*/ 320 w 672"/>
                  <a:gd name="T95" fmla="*/ 358 h 494"/>
                  <a:gd name="T96" fmla="*/ 295 w 672"/>
                  <a:gd name="T97" fmla="*/ 384 h 494"/>
                  <a:gd name="T98" fmla="*/ 378 w 672"/>
                  <a:gd name="T99" fmla="*/ 382 h 494"/>
                  <a:gd name="T100" fmla="*/ 354 w 672"/>
                  <a:gd name="T101" fmla="*/ 357 h 494"/>
                  <a:gd name="T102" fmla="*/ 92 w 672"/>
                  <a:gd name="T103" fmla="*/ 374 h 494"/>
                  <a:gd name="T104" fmla="*/ 558 w 672"/>
                  <a:gd name="T105" fmla="*/ 378 h 494"/>
                  <a:gd name="T106" fmla="*/ 558 w 672"/>
                  <a:gd name="T107" fmla="*/ 378 h 494"/>
                  <a:gd name="T108" fmla="*/ 152 w 672"/>
                  <a:gd name="T109" fmla="*/ 329 h 494"/>
                  <a:gd name="T110" fmla="*/ 34 w 672"/>
                  <a:gd name="T111" fmla="*/ 326 h 494"/>
                  <a:gd name="T112" fmla="*/ 60 w 672"/>
                  <a:gd name="T113" fmla="*/ 332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72" h="494">
                    <a:moveTo>
                      <a:pt x="46" y="362"/>
                    </a:moveTo>
                    <a:cubicBezTo>
                      <a:pt x="36" y="354"/>
                      <a:pt x="26" y="346"/>
                      <a:pt x="16" y="337"/>
                    </a:cubicBezTo>
                    <a:cubicBezTo>
                      <a:pt x="11" y="332"/>
                      <a:pt x="11" y="326"/>
                      <a:pt x="12" y="318"/>
                    </a:cubicBezTo>
                    <a:cubicBezTo>
                      <a:pt x="16" y="297"/>
                      <a:pt x="19" y="275"/>
                      <a:pt x="20" y="253"/>
                    </a:cubicBezTo>
                    <a:cubicBezTo>
                      <a:pt x="22" y="226"/>
                      <a:pt x="28" y="201"/>
                      <a:pt x="47" y="182"/>
                    </a:cubicBezTo>
                    <a:cubicBezTo>
                      <a:pt x="70" y="160"/>
                      <a:pt x="97" y="153"/>
                      <a:pt x="128" y="162"/>
                    </a:cubicBezTo>
                    <a:cubicBezTo>
                      <a:pt x="160" y="172"/>
                      <a:pt x="179" y="195"/>
                      <a:pt x="186" y="227"/>
                    </a:cubicBezTo>
                    <a:cubicBezTo>
                      <a:pt x="189" y="243"/>
                      <a:pt x="188" y="260"/>
                      <a:pt x="190" y="277"/>
                    </a:cubicBezTo>
                    <a:cubicBezTo>
                      <a:pt x="192" y="292"/>
                      <a:pt x="195" y="306"/>
                      <a:pt x="197" y="321"/>
                    </a:cubicBezTo>
                    <a:cubicBezTo>
                      <a:pt x="197" y="326"/>
                      <a:pt x="196" y="333"/>
                      <a:pt x="193" y="337"/>
                    </a:cubicBezTo>
                    <a:cubicBezTo>
                      <a:pt x="184" y="346"/>
                      <a:pt x="173" y="354"/>
                      <a:pt x="162" y="363"/>
                    </a:cubicBezTo>
                    <a:cubicBezTo>
                      <a:pt x="165" y="363"/>
                      <a:pt x="169" y="365"/>
                      <a:pt x="172" y="364"/>
                    </a:cubicBezTo>
                    <a:cubicBezTo>
                      <a:pt x="192" y="357"/>
                      <a:pt x="211" y="349"/>
                      <a:pt x="230" y="342"/>
                    </a:cubicBezTo>
                    <a:cubicBezTo>
                      <a:pt x="236" y="339"/>
                      <a:pt x="243" y="338"/>
                      <a:pt x="245" y="330"/>
                    </a:cubicBezTo>
                    <a:cubicBezTo>
                      <a:pt x="245" y="328"/>
                      <a:pt x="247" y="327"/>
                      <a:pt x="249" y="326"/>
                    </a:cubicBezTo>
                    <a:cubicBezTo>
                      <a:pt x="266" y="314"/>
                      <a:pt x="263" y="297"/>
                      <a:pt x="263" y="280"/>
                    </a:cubicBezTo>
                    <a:cubicBezTo>
                      <a:pt x="263" y="278"/>
                      <a:pt x="261" y="275"/>
                      <a:pt x="259" y="273"/>
                    </a:cubicBezTo>
                    <a:cubicBezTo>
                      <a:pt x="232" y="248"/>
                      <a:pt x="221" y="216"/>
                      <a:pt x="221" y="179"/>
                    </a:cubicBezTo>
                    <a:cubicBezTo>
                      <a:pt x="221" y="170"/>
                      <a:pt x="218" y="161"/>
                      <a:pt x="216" y="152"/>
                    </a:cubicBezTo>
                    <a:cubicBezTo>
                      <a:pt x="208" y="118"/>
                      <a:pt x="205" y="83"/>
                      <a:pt x="222" y="51"/>
                    </a:cubicBezTo>
                    <a:cubicBezTo>
                      <a:pt x="239" y="18"/>
                      <a:pt x="267" y="1"/>
                      <a:pt x="304" y="1"/>
                    </a:cubicBezTo>
                    <a:cubicBezTo>
                      <a:pt x="351" y="0"/>
                      <a:pt x="399" y="1"/>
                      <a:pt x="447" y="1"/>
                    </a:cubicBezTo>
                    <a:cubicBezTo>
                      <a:pt x="460" y="1"/>
                      <a:pt x="462" y="3"/>
                      <a:pt x="462" y="16"/>
                    </a:cubicBezTo>
                    <a:cubicBezTo>
                      <a:pt x="462" y="50"/>
                      <a:pt x="462" y="83"/>
                      <a:pt x="461" y="117"/>
                    </a:cubicBezTo>
                    <a:cubicBezTo>
                      <a:pt x="461" y="128"/>
                      <a:pt x="458" y="139"/>
                      <a:pt x="456" y="149"/>
                    </a:cubicBezTo>
                    <a:cubicBezTo>
                      <a:pt x="455" y="161"/>
                      <a:pt x="451" y="173"/>
                      <a:pt x="451" y="185"/>
                    </a:cubicBezTo>
                    <a:cubicBezTo>
                      <a:pt x="451" y="220"/>
                      <a:pt x="439" y="249"/>
                      <a:pt x="415" y="273"/>
                    </a:cubicBezTo>
                    <a:cubicBezTo>
                      <a:pt x="412" y="277"/>
                      <a:pt x="410" y="282"/>
                      <a:pt x="409" y="287"/>
                    </a:cubicBezTo>
                    <a:cubicBezTo>
                      <a:pt x="407" y="302"/>
                      <a:pt x="413" y="314"/>
                      <a:pt x="423" y="326"/>
                    </a:cubicBezTo>
                    <a:cubicBezTo>
                      <a:pt x="435" y="342"/>
                      <a:pt x="453" y="344"/>
                      <a:pt x="469" y="352"/>
                    </a:cubicBezTo>
                    <a:cubicBezTo>
                      <a:pt x="482" y="358"/>
                      <a:pt x="494" y="358"/>
                      <a:pt x="506" y="353"/>
                    </a:cubicBezTo>
                    <a:cubicBezTo>
                      <a:pt x="517" y="349"/>
                      <a:pt x="520" y="337"/>
                      <a:pt x="512" y="330"/>
                    </a:cubicBezTo>
                    <a:cubicBezTo>
                      <a:pt x="497" y="317"/>
                      <a:pt x="488" y="302"/>
                      <a:pt x="485" y="283"/>
                    </a:cubicBezTo>
                    <a:cubicBezTo>
                      <a:pt x="485" y="281"/>
                      <a:pt x="484" y="279"/>
                      <a:pt x="484" y="276"/>
                    </a:cubicBezTo>
                    <a:cubicBezTo>
                      <a:pt x="485" y="263"/>
                      <a:pt x="482" y="251"/>
                      <a:pt x="477" y="239"/>
                    </a:cubicBezTo>
                    <a:cubicBezTo>
                      <a:pt x="463" y="204"/>
                      <a:pt x="490" y="162"/>
                      <a:pt x="527" y="159"/>
                    </a:cubicBezTo>
                    <a:cubicBezTo>
                      <a:pt x="561" y="157"/>
                      <a:pt x="595" y="158"/>
                      <a:pt x="628" y="158"/>
                    </a:cubicBezTo>
                    <a:cubicBezTo>
                      <a:pt x="636" y="158"/>
                      <a:pt x="640" y="162"/>
                      <a:pt x="640" y="171"/>
                    </a:cubicBezTo>
                    <a:cubicBezTo>
                      <a:pt x="640" y="188"/>
                      <a:pt x="640" y="205"/>
                      <a:pt x="640" y="222"/>
                    </a:cubicBezTo>
                    <a:cubicBezTo>
                      <a:pt x="640" y="228"/>
                      <a:pt x="639" y="235"/>
                      <a:pt x="636" y="240"/>
                    </a:cubicBezTo>
                    <a:cubicBezTo>
                      <a:pt x="631" y="251"/>
                      <a:pt x="630" y="262"/>
                      <a:pt x="630" y="274"/>
                    </a:cubicBezTo>
                    <a:cubicBezTo>
                      <a:pt x="630" y="296"/>
                      <a:pt x="621" y="315"/>
                      <a:pt x="603" y="330"/>
                    </a:cubicBezTo>
                    <a:cubicBezTo>
                      <a:pt x="597" y="334"/>
                      <a:pt x="598" y="340"/>
                      <a:pt x="599" y="346"/>
                    </a:cubicBezTo>
                    <a:cubicBezTo>
                      <a:pt x="599" y="349"/>
                      <a:pt x="604" y="352"/>
                      <a:pt x="608" y="353"/>
                    </a:cubicBezTo>
                    <a:cubicBezTo>
                      <a:pt x="619" y="357"/>
                      <a:pt x="630" y="359"/>
                      <a:pt x="641" y="363"/>
                    </a:cubicBezTo>
                    <a:cubicBezTo>
                      <a:pt x="661" y="369"/>
                      <a:pt x="672" y="383"/>
                      <a:pt x="672" y="403"/>
                    </a:cubicBezTo>
                    <a:cubicBezTo>
                      <a:pt x="672" y="429"/>
                      <a:pt x="672" y="455"/>
                      <a:pt x="672" y="480"/>
                    </a:cubicBezTo>
                    <a:cubicBezTo>
                      <a:pt x="672" y="488"/>
                      <a:pt x="670" y="493"/>
                      <a:pt x="662" y="493"/>
                    </a:cubicBezTo>
                    <a:cubicBezTo>
                      <a:pt x="653" y="493"/>
                      <a:pt x="652" y="487"/>
                      <a:pt x="652" y="480"/>
                    </a:cubicBezTo>
                    <a:cubicBezTo>
                      <a:pt x="652" y="456"/>
                      <a:pt x="652" y="431"/>
                      <a:pt x="652" y="407"/>
                    </a:cubicBezTo>
                    <a:cubicBezTo>
                      <a:pt x="652" y="391"/>
                      <a:pt x="647" y="385"/>
                      <a:pt x="632" y="380"/>
                    </a:cubicBezTo>
                    <a:cubicBezTo>
                      <a:pt x="620" y="377"/>
                      <a:pt x="609" y="374"/>
                      <a:pt x="597" y="371"/>
                    </a:cubicBezTo>
                    <a:cubicBezTo>
                      <a:pt x="596" y="370"/>
                      <a:pt x="593" y="369"/>
                      <a:pt x="592" y="369"/>
                    </a:cubicBezTo>
                    <a:cubicBezTo>
                      <a:pt x="585" y="370"/>
                      <a:pt x="566" y="395"/>
                      <a:pt x="566" y="402"/>
                    </a:cubicBezTo>
                    <a:cubicBezTo>
                      <a:pt x="566" y="428"/>
                      <a:pt x="566" y="454"/>
                      <a:pt x="566" y="481"/>
                    </a:cubicBezTo>
                    <a:cubicBezTo>
                      <a:pt x="566" y="487"/>
                      <a:pt x="565" y="493"/>
                      <a:pt x="557" y="493"/>
                    </a:cubicBezTo>
                    <a:cubicBezTo>
                      <a:pt x="549" y="494"/>
                      <a:pt x="547" y="488"/>
                      <a:pt x="547" y="481"/>
                    </a:cubicBezTo>
                    <a:cubicBezTo>
                      <a:pt x="547" y="455"/>
                      <a:pt x="547" y="430"/>
                      <a:pt x="547" y="405"/>
                    </a:cubicBezTo>
                    <a:cubicBezTo>
                      <a:pt x="547" y="397"/>
                      <a:pt x="546" y="390"/>
                      <a:pt x="539" y="385"/>
                    </a:cubicBezTo>
                    <a:cubicBezTo>
                      <a:pt x="535" y="382"/>
                      <a:pt x="532" y="379"/>
                      <a:pt x="529" y="375"/>
                    </a:cubicBezTo>
                    <a:cubicBezTo>
                      <a:pt x="524" y="369"/>
                      <a:pt x="519" y="368"/>
                      <a:pt x="511" y="373"/>
                    </a:cubicBezTo>
                    <a:cubicBezTo>
                      <a:pt x="528" y="390"/>
                      <a:pt x="525" y="413"/>
                      <a:pt x="525" y="434"/>
                    </a:cubicBezTo>
                    <a:cubicBezTo>
                      <a:pt x="525" y="450"/>
                      <a:pt x="525" y="465"/>
                      <a:pt x="525" y="481"/>
                    </a:cubicBezTo>
                    <a:cubicBezTo>
                      <a:pt x="525" y="488"/>
                      <a:pt x="523" y="493"/>
                      <a:pt x="515" y="493"/>
                    </a:cubicBezTo>
                    <a:cubicBezTo>
                      <a:pt x="507" y="493"/>
                      <a:pt x="505" y="488"/>
                      <a:pt x="505" y="481"/>
                    </a:cubicBezTo>
                    <a:cubicBezTo>
                      <a:pt x="505" y="458"/>
                      <a:pt x="505" y="435"/>
                      <a:pt x="505" y="412"/>
                    </a:cubicBezTo>
                    <a:cubicBezTo>
                      <a:pt x="505" y="393"/>
                      <a:pt x="498" y="383"/>
                      <a:pt x="480" y="377"/>
                    </a:cubicBezTo>
                    <a:cubicBezTo>
                      <a:pt x="461" y="369"/>
                      <a:pt x="441" y="362"/>
                      <a:pt x="420" y="355"/>
                    </a:cubicBezTo>
                    <a:cubicBezTo>
                      <a:pt x="413" y="365"/>
                      <a:pt x="407" y="375"/>
                      <a:pt x="400" y="385"/>
                    </a:cubicBezTo>
                    <a:cubicBezTo>
                      <a:pt x="384" y="409"/>
                      <a:pt x="374" y="410"/>
                      <a:pt x="354" y="390"/>
                    </a:cubicBezTo>
                    <a:cubicBezTo>
                      <a:pt x="352" y="388"/>
                      <a:pt x="350" y="386"/>
                      <a:pt x="346" y="382"/>
                    </a:cubicBezTo>
                    <a:cubicBezTo>
                      <a:pt x="346" y="407"/>
                      <a:pt x="346" y="429"/>
                      <a:pt x="346" y="452"/>
                    </a:cubicBezTo>
                    <a:cubicBezTo>
                      <a:pt x="346" y="462"/>
                      <a:pt x="346" y="472"/>
                      <a:pt x="346" y="482"/>
                    </a:cubicBezTo>
                    <a:cubicBezTo>
                      <a:pt x="346" y="488"/>
                      <a:pt x="344" y="493"/>
                      <a:pt x="336" y="493"/>
                    </a:cubicBezTo>
                    <a:cubicBezTo>
                      <a:pt x="329" y="494"/>
                      <a:pt x="326" y="489"/>
                      <a:pt x="326" y="482"/>
                    </a:cubicBezTo>
                    <a:cubicBezTo>
                      <a:pt x="326" y="451"/>
                      <a:pt x="326" y="420"/>
                      <a:pt x="326" y="390"/>
                    </a:cubicBezTo>
                    <a:cubicBezTo>
                      <a:pt x="326" y="388"/>
                      <a:pt x="326" y="386"/>
                      <a:pt x="326" y="382"/>
                    </a:cubicBezTo>
                    <a:cubicBezTo>
                      <a:pt x="320" y="388"/>
                      <a:pt x="316" y="392"/>
                      <a:pt x="312" y="396"/>
                    </a:cubicBezTo>
                    <a:cubicBezTo>
                      <a:pt x="299" y="407"/>
                      <a:pt x="287" y="406"/>
                      <a:pt x="277" y="392"/>
                    </a:cubicBezTo>
                    <a:cubicBezTo>
                      <a:pt x="270" y="382"/>
                      <a:pt x="263" y="371"/>
                      <a:pt x="256" y="360"/>
                    </a:cubicBezTo>
                    <a:cubicBezTo>
                      <a:pt x="253" y="356"/>
                      <a:pt x="251" y="355"/>
                      <a:pt x="246" y="357"/>
                    </a:cubicBezTo>
                    <a:cubicBezTo>
                      <a:pt x="227" y="364"/>
                      <a:pt x="208" y="370"/>
                      <a:pt x="189" y="377"/>
                    </a:cubicBezTo>
                    <a:cubicBezTo>
                      <a:pt x="174" y="383"/>
                      <a:pt x="167" y="394"/>
                      <a:pt x="167" y="412"/>
                    </a:cubicBezTo>
                    <a:cubicBezTo>
                      <a:pt x="167" y="433"/>
                      <a:pt x="167" y="455"/>
                      <a:pt x="167" y="477"/>
                    </a:cubicBezTo>
                    <a:cubicBezTo>
                      <a:pt x="167" y="480"/>
                      <a:pt x="168" y="483"/>
                      <a:pt x="166" y="485"/>
                    </a:cubicBezTo>
                    <a:cubicBezTo>
                      <a:pt x="164" y="489"/>
                      <a:pt x="160" y="493"/>
                      <a:pt x="157" y="493"/>
                    </a:cubicBezTo>
                    <a:cubicBezTo>
                      <a:pt x="154" y="493"/>
                      <a:pt x="148" y="488"/>
                      <a:pt x="148" y="485"/>
                    </a:cubicBezTo>
                    <a:cubicBezTo>
                      <a:pt x="147" y="456"/>
                      <a:pt x="148" y="428"/>
                      <a:pt x="148" y="400"/>
                    </a:cubicBezTo>
                    <a:cubicBezTo>
                      <a:pt x="148" y="394"/>
                      <a:pt x="152" y="388"/>
                      <a:pt x="154" y="381"/>
                    </a:cubicBezTo>
                    <a:cubicBezTo>
                      <a:pt x="151" y="379"/>
                      <a:pt x="148" y="378"/>
                      <a:pt x="145" y="376"/>
                    </a:cubicBezTo>
                    <a:cubicBezTo>
                      <a:pt x="141" y="379"/>
                      <a:pt x="138" y="381"/>
                      <a:pt x="135" y="384"/>
                    </a:cubicBezTo>
                    <a:cubicBezTo>
                      <a:pt x="116" y="402"/>
                      <a:pt x="92" y="402"/>
                      <a:pt x="74" y="384"/>
                    </a:cubicBezTo>
                    <a:cubicBezTo>
                      <a:pt x="67" y="377"/>
                      <a:pt x="62" y="376"/>
                      <a:pt x="53" y="381"/>
                    </a:cubicBezTo>
                    <a:cubicBezTo>
                      <a:pt x="17" y="399"/>
                      <a:pt x="20" y="395"/>
                      <a:pt x="20" y="436"/>
                    </a:cubicBezTo>
                    <a:cubicBezTo>
                      <a:pt x="20" y="451"/>
                      <a:pt x="20" y="465"/>
                      <a:pt x="20" y="480"/>
                    </a:cubicBezTo>
                    <a:cubicBezTo>
                      <a:pt x="20" y="487"/>
                      <a:pt x="19" y="493"/>
                      <a:pt x="10" y="493"/>
                    </a:cubicBezTo>
                    <a:cubicBezTo>
                      <a:pt x="2" y="494"/>
                      <a:pt x="0" y="488"/>
                      <a:pt x="0" y="480"/>
                    </a:cubicBezTo>
                    <a:cubicBezTo>
                      <a:pt x="0" y="457"/>
                      <a:pt x="0" y="434"/>
                      <a:pt x="0" y="411"/>
                    </a:cubicBezTo>
                    <a:cubicBezTo>
                      <a:pt x="0" y="395"/>
                      <a:pt x="8" y="382"/>
                      <a:pt x="23" y="374"/>
                    </a:cubicBezTo>
                    <a:cubicBezTo>
                      <a:pt x="31" y="370"/>
                      <a:pt x="39" y="366"/>
                      <a:pt x="46" y="362"/>
                    </a:cubicBezTo>
                    <a:close/>
                    <a:moveTo>
                      <a:pt x="440" y="21"/>
                    </a:moveTo>
                    <a:cubicBezTo>
                      <a:pt x="439" y="21"/>
                      <a:pt x="438" y="20"/>
                      <a:pt x="436" y="20"/>
                    </a:cubicBezTo>
                    <a:cubicBezTo>
                      <a:pt x="392" y="20"/>
                      <a:pt x="348" y="20"/>
                      <a:pt x="304" y="20"/>
                    </a:cubicBezTo>
                    <a:cubicBezTo>
                      <a:pt x="289" y="20"/>
                      <a:pt x="276" y="24"/>
                      <a:pt x="264" y="33"/>
                    </a:cubicBezTo>
                    <a:cubicBezTo>
                      <a:pt x="239" y="49"/>
                      <a:pt x="228" y="73"/>
                      <a:pt x="230" y="102"/>
                    </a:cubicBezTo>
                    <a:cubicBezTo>
                      <a:pt x="234" y="139"/>
                      <a:pt x="237" y="177"/>
                      <a:pt x="245" y="213"/>
                    </a:cubicBezTo>
                    <a:cubicBezTo>
                      <a:pt x="254" y="257"/>
                      <a:pt x="298" y="288"/>
                      <a:pt x="340" y="285"/>
                    </a:cubicBezTo>
                    <a:cubicBezTo>
                      <a:pt x="388" y="281"/>
                      <a:pt x="425" y="247"/>
                      <a:pt x="430" y="200"/>
                    </a:cubicBezTo>
                    <a:cubicBezTo>
                      <a:pt x="433" y="177"/>
                      <a:pt x="436" y="155"/>
                      <a:pt x="439" y="132"/>
                    </a:cubicBezTo>
                    <a:cubicBezTo>
                      <a:pt x="443" y="96"/>
                      <a:pt x="440" y="59"/>
                      <a:pt x="440" y="21"/>
                    </a:cubicBezTo>
                    <a:close/>
                    <a:moveTo>
                      <a:pt x="620" y="179"/>
                    </a:moveTo>
                    <a:cubicBezTo>
                      <a:pt x="617" y="179"/>
                      <a:pt x="616" y="178"/>
                      <a:pt x="614" y="178"/>
                    </a:cubicBezTo>
                    <a:cubicBezTo>
                      <a:pt x="588" y="178"/>
                      <a:pt x="562" y="178"/>
                      <a:pt x="535" y="178"/>
                    </a:cubicBezTo>
                    <a:cubicBezTo>
                      <a:pt x="506" y="179"/>
                      <a:pt x="484" y="209"/>
                      <a:pt x="496" y="234"/>
                    </a:cubicBezTo>
                    <a:cubicBezTo>
                      <a:pt x="502" y="246"/>
                      <a:pt x="504" y="258"/>
                      <a:pt x="504" y="271"/>
                    </a:cubicBezTo>
                    <a:cubicBezTo>
                      <a:pt x="504" y="303"/>
                      <a:pt x="528" y="327"/>
                      <a:pt x="557" y="327"/>
                    </a:cubicBezTo>
                    <a:cubicBezTo>
                      <a:pt x="588" y="327"/>
                      <a:pt x="610" y="303"/>
                      <a:pt x="610" y="270"/>
                    </a:cubicBezTo>
                    <a:cubicBezTo>
                      <a:pt x="610" y="262"/>
                      <a:pt x="608" y="254"/>
                      <a:pt x="612" y="248"/>
                    </a:cubicBezTo>
                    <a:cubicBezTo>
                      <a:pt x="625" y="226"/>
                      <a:pt x="619" y="203"/>
                      <a:pt x="620" y="179"/>
                    </a:cubicBezTo>
                    <a:close/>
                    <a:moveTo>
                      <a:pt x="40" y="263"/>
                    </a:moveTo>
                    <a:cubicBezTo>
                      <a:pt x="49" y="264"/>
                      <a:pt x="51" y="271"/>
                      <a:pt x="52" y="279"/>
                    </a:cubicBezTo>
                    <a:cubicBezTo>
                      <a:pt x="54" y="304"/>
                      <a:pt x="74" y="324"/>
                      <a:pt x="100" y="327"/>
                    </a:cubicBezTo>
                    <a:cubicBezTo>
                      <a:pt x="124" y="329"/>
                      <a:pt x="148" y="313"/>
                      <a:pt x="155" y="290"/>
                    </a:cubicBezTo>
                    <a:cubicBezTo>
                      <a:pt x="156" y="285"/>
                      <a:pt x="155" y="279"/>
                      <a:pt x="153" y="275"/>
                    </a:cubicBezTo>
                    <a:cubicBezTo>
                      <a:pt x="143" y="258"/>
                      <a:pt x="128" y="250"/>
                      <a:pt x="110" y="245"/>
                    </a:cubicBezTo>
                    <a:cubicBezTo>
                      <a:pt x="97" y="241"/>
                      <a:pt x="84" y="239"/>
                      <a:pt x="76" y="254"/>
                    </a:cubicBezTo>
                    <a:cubicBezTo>
                      <a:pt x="75" y="255"/>
                      <a:pt x="74" y="256"/>
                      <a:pt x="73" y="256"/>
                    </a:cubicBezTo>
                    <a:cubicBezTo>
                      <a:pt x="69" y="257"/>
                      <a:pt x="63" y="259"/>
                      <a:pt x="60" y="257"/>
                    </a:cubicBezTo>
                    <a:cubicBezTo>
                      <a:pt x="54" y="254"/>
                      <a:pt x="55" y="248"/>
                      <a:pt x="59" y="243"/>
                    </a:cubicBezTo>
                    <a:cubicBezTo>
                      <a:pt x="63" y="238"/>
                      <a:pt x="68" y="232"/>
                      <a:pt x="73" y="228"/>
                    </a:cubicBezTo>
                    <a:cubicBezTo>
                      <a:pt x="77" y="225"/>
                      <a:pt x="83" y="222"/>
                      <a:pt x="88" y="222"/>
                    </a:cubicBezTo>
                    <a:cubicBezTo>
                      <a:pt x="117" y="223"/>
                      <a:pt x="143" y="232"/>
                      <a:pt x="163" y="255"/>
                    </a:cubicBezTo>
                    <a:cubicBezTo>
                      <a:pt x="165" y="256"/>
                      <a:pt x="166" y="258"/>
                      <a:pt x="168" y="260"/>
                    </a:cubicBezTo>
                    <a:cubicBezTo>
                      <a:pt x="170" y="230"/>
                      <a:pt x="163" y="206"/>
                      <a:pt x="139" y="189"/>
                    </a:cubicBezTo>
                    <a:cubicBezTo>
                      <a:pt x="119" y="175"/>
                      <a:pt x="97" y="174"/>
                      <a:pt x="76" y="186"/>
                    </a:cubicBezTo>
                    <a:cubicBezTo>
                      <a:pt x="46" y="202"/>
                      <a:pt x="39" y="230"/>
                      <a:pt x="40" y="263"/>
                    </a:cubicBezTo>
                    <a:close/>
                    <a:moveTo>
                      <a:pt x="389" y="292"/>
                    </a:moveTo>
                    <a:cubicBezTo>
                      <a:pt x="354" y="308"/>
                      <a:pt x="319" y="308"/>
                      <a:pt x="284" y="292"/>
                    </a:cubicBezTo>
                    <a:cubicBezTo>
                      <a:pt x="281" y="304"/>
                      <a:pt x="283" y="311"/>
                      <a:pt x="294" y="317"/>
                    </a:cubicBezTo>
                    <a:cubicBezTo>
                      <a:pt x="306" y="324"/>
                      <a:pt x="318" y="333"/>
                      <a:pt x="330" y="342"/>
                    </a:cubicBezTo>
                    <a:cubicBezTo>
                      <a:pt x="335" y="345"/>
                      <a:pt x="338" y="345"/>
                      <a:pt x="342" y="342"/>
                    </a:cubicBezTo>
                    <a:cubicBezTo>
                      <a:pt x="354" y="333"/>
                      <a:pt x="366" y="324"/>
                      <a:pt x="379" y="317"/>
                    </a:cubicBezTo>
                    <a:cubicBezTo>
                      <a:pt x="388" y="311"/>
                      <a:pt x="392" y="304"/>
                      <a:pt x="389" y="292"/>
                    </a:cubicBezTo>
                    <a:close/>
                    <a:moveTo>
                      <a:pt x="320" y="358"/>
                    </a:moveTo>
                    <a:cubicBezTo>
                      <a:pt x="305" y="348"/>
                      <a:pt x="290" y="338"/>
                      <a:pt x="275" y="328"/>
                    </a:cubicBezTo>
                    <a:cubicBezTo>
                      <a:pt x="271" y="331"/>
                      <a:pt x="268" y="334"/>
                      <a:pt x="264" y="337"/>
                    </a:cubicBezTo>
                    <a:cubicBezTo>
                      <a:pt x="275" y="353"/>
                      <a:pt x="285" y="368"/>
                      <a:pt x="295" y="384"/>
                    </a:cubicBezTo>
                    <a:cubicBezTo>
                      <a:pt x="304" y="375"/>
                      <a:pt x="311" y="367"/>
                      <a:pt x="320" y="358"/>
                    </a:cubicBezTo>
                    <a:close/>
                    <a:moveTo>
                      <a:pt x="354" y="357"/>
                    </a:moveTo>
                    <a:cubicBezTo>
                      <a:pt x="363" y="366"/>
                      <a:pt x="370" y="374"/>
                      <a:pt x="378" y="382"/>
                    </a:cubicBezTo>
                    <a:cubicBezTo>
                      <a:pt x="388" y="368"/>
                      <a:pt x="397" y="353"/>
                      <a:pt x="408" y="338"/>
                    </a:cubicBezTo>
                    <a:cubicBezTo>
                      <a:pt x="404" y="334"/>
                      <a:pt x="401" y="331"/>
                      <a:pt x="398" y="327"/>
                    </a:cubicBezTo>
                    <a:cubicBezTo>
                      <a:pt x="382" y="338"/>
                      <a:pt x="367" y="348"/>
                      <a:pt x="354" y="357"/>
                    </a:cubicBezTo>
                    <a:close/>
                    <a:moveTo>
                      <a:pt x="126" y="345"/>
                    </a:moveTo>
                    <a:cubicBezTo>
                      <a:pt x="111" y="345"/>
                      <a:pt x="98" y="345"/>
                      <a:pt x="84" y="345"/>
                    </a:cubicBezTo>
                    <a:cubicBezTo>
                      <a:pt x="82" y="356"/>
                      <a:pt x="79" y="367"/>
                      <a:pt x="92" y="374"/>
                    </a:cubicBezTo>
                    <a:cubicBezTo>
                      <a:pt x="100" y="378"/>
                      <a:pt x="107" y="379"/>
                      <a:pt x="116" y="375"/>
                    </a:cubicBezTo>
                    <a:cubicBezTo>
                      <a:pt x="130" y="368"/>
                      <a:pt x="128" y="357"/>
                      <a:pt x="126" y="345"/>
                    </a:cubicBezTo>
                    <a:close/>
                    <a:moveTo>
                      <a:pt x="558" y="378"/>
                    </a:moveTo>
                    <a:cubicBezTo>
                      <a:pt x="563" y="364"/>
                      <a:pt x="581" y="361"/>
                      <a:pt x="578" y="345"/>
                    </a:cubicBezTo>
                    <a:cubicBezTo>
                      <a:pt x="563" y="345"/>
                      <a:pt x="549" y="345"/>
                      <a:pt x="535" y="345"/>
                    </a:cubicBezTo>
                    <a:cubicBezTo>
                      <a:pt x="534" y="360"/>
                      <a:pt x="550" y="364"/>
                      <a:pt x="558" y="378"/>
                    </a:cubicBezTo>
                    <a:close/>
                    <a:moveTo>
                      <a:pt x="144" y="343"/>
                    </a:moveTo>
                    <a:cubicBezTo>
                      <a:pt x="175" y="336"/>
                      <a:pt x="181" y="326"/>
                      <a:pt x="171" y="306"/>
                    </a:cubicBezTo>
                    <a:cubicBezTo>
                      <a:pt x="165" y="314"/>
                      <a:pt x="158" y="321"/>
                      <a:pt x="152" y="329"/>
                    </a:cubicBezTo>
                    <a:cubicBezTo>
                      <a:pt x="149" y="333"/>
                      <a:pt x="147" y="338"/>
                      <a:pt x="144" y="343"/>
                    </a:cubicBezTo>
                    <a:close/>
                    <a:moveTo>
                      <a:pt x="36" y="305"/>
                    </a:moveTo>
                    <a:cubicBezTo>
                      <a:pt x="35" y="312"/>
                      <a:pt x="31" y="322"/>
                      <a:pt x="34" y="326"/>
                    </a:cubicBezTo>
                    <a:cubicBezTo>
                      <a:pt x="41" y="334"/>
                      <a:pt x="51" y="339"/>
                      <a:pt x="60" y="346"/>
                    </a:cubicBezTo>
                    <a:cubicBezTo>
                      <a:pt x="61" y="345"/>
                      <a:pt x="62" y="344"/>
                      <a:pt x="63" y="343"/>
                    </a:cubicBezTo>
                    <a:cubicBezTo>
                      <a:pt x="62" y="339"/>
                      <a:pt x="63" y="335"/>
                      <a:pt x="60" y="332"/>
                    </a:cubicBezTo>
                    <a:cubicBezTo>
                      <a:pt x="53" y="323"/>
                      <a:pt x="45" y="314"/>
                      <a:pt x="36" y="3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74" name="Freeform 6">
                <a:extLst>
                  <a:ext uri="{FF2B5EF4-FFF2-40B4-BE49-F238E27FC236}">
                    <a16:creationId xmlns:a16="http://schemas.microsoft.com/office/drawing/2014/main" id="{C1C91FD2-75BD-B7F0-E4DD-53DECEF530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5238" y="2684463"/>
                <a:ext cx="14288" cy="69850"/>
              </a:xfrm>
              <a:custGeom>
                <a:avLst/>
                <a:gdLst>
                  <a:gd name="T0" fmla="*/ 20 w 20"/>
                  <a:gd name="T1" fmla="*/ 42 h 82"/>
                  <a:gd name="T2" fmla="*/ 20 w 20"/>
                  <a:gd name="T3" fmla="*/ 71 h 82"/>
                  <a:gd name="T4" fmla="*/ 10 w 20"/>
                  <a:gd name="T5" fmla="*/ 82 h 82"/>
                  <a:gd name="T6" fmla="*/ 0 w 20"/>
                  <a:gd name="T7" fmla="*/ 71 h 82"/>
                  <a:gd name="T8" fmla="*/ 0 w 20"/>
                  <a:gd name="T9" fmla="*/ 11 h 82"/>
                  <a:gd name="T10" fmla="*/ 10 w 20"/>
                  <a:gd name="T11" fmla="*/ 0 h 82"/>
                  <a:gd name="T12" fmla="*/ 20 w 20"/>
                  <a:gd name="T13" fmla="*/ 12 h 82"/>
                  <a:gd name="T14" fmla="*/ 20 w 20"/>
                  <a:gd name="T15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82">
                    <a:moveTo>
                      <a:pt x="20" y="42"/>
                    </a:moveTo>
                    <a:cubicBezTo>
                      <a:pt x="20" y="52"/>
                      <a:pt x="20" y="61"/>
                      <a:pt x="20" y="71"/>
                    </a:cubicBezTo>
                    <a:cubicBezTo>
                      <a:pt x="20" y="77"/>
                      <a:pt x="17" y="82"/>
                      <a:pt x="10" y="82"/>
                    </a:cubicBezTo>
                    <a:cubicBezTo>
                      <a:pt x="3" y="82"/>
                      <a:pt x="0" y="78"/>
                      <a:pt x="0" y="71"/>
                    </a:cubicBezTo>
                    <a:cubicBezTo>
                      <a:pt x="0" y="51"/>
                      <a:pt x="0" y="31"/>
                      <a:pt x="0" y="11"/>
                    </a:cubicBezTo>
                    <a:cubicBezTo>
                      <a:pt x="0" y="5"/>
                      <a:pt x="3" y="0"/>
                      <a:pt x="10" y="0"/>
                    </a:cubicBezTo>
                    <a:cubicBezTo>
                      <a:pt x="17" y="1"/>
                      <a:pt x="20" y="6"/>
                      <a:pt x="20" y="12"/>
                    </a:cubicBezTo>
                    <a:cubicBezTo>
                      <a:pt x="20" y="22"/>
                      <a:pt x="20" y="32"/>
                      <a:pt x="20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75" name="Freeform 7">
                <a:extLst>
                  <a:ext uri="{FF2B5EF4-FFF2-40B4-BE49-F238E27FC236}">
                    <a16:creationId xmlns:a16="http://schemas.microsoft.com/office/drawing/2014/main" id="{C58DAC38-A98D-2E2E-4A59-EC55647EB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8838" y="2695575"/>
                <a:ext cx="14288" cy="58738"/>
              </a:xfrm>
              <a:custGeom>
                <a:avLst/>
                <a:gdLst>
                  <a:gd name="T0" fmla="*/ 0 w 20"/>
                  <a:gd name="T1" fmla="*/ 35 h 69"/>
                  <a:gd name="T2" fmla="*/ 0 w 20"/>
                  <a:gd name="T3" fmla="*/ 12 h 69"/>
                  <a:gd name="T4" fmla="*/ 10 w 20"/>
                  <a:gd name="T5" fmla="*/ 0 h 69"/>
                  <a:gd name="T6" fmla="*/ 20 w 20"/>
                  <a:gd name="T7" fmla="*/ 11 h 69"/>
                  <a:gd name="T8" fmla="*/ 20 w 20"/>
                  <a:gd name="T9" fmla="*/ 58 h 69"/>
                  <a:gd name="T10" fmla="*/ 10 w 20"/>
                  <a:gd name="T11" fmla="*/ 69 h 69"/>
                  <a:gd name="T12" fmla="*/ 0 w 20"/>
                  <a:gd name="T13" fmla="*/ 58 h 69"/>
                  <a:gd name="T14" fmla="*/ 0 w 20"/>
                  <a:gd name="T15" fmla="*/ 3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69">
                    <a:moveTo>
                      <a:pt x="0" y="35"/>
                    </a:moveTo>
                    <a:cubicBezTo>
                      <a:pt x="0" y="27"/>
                      <a:pt x="0" y="20"/>
                      <a:pt x="0" y="12"/>
                    </a:cubicBezTo>
                    <a:cubicBezTo>
                      <a:pt x="0" y="6"/>
                      <a:pt x="3" y="1"/>
                      <a:pt x="10" y="0"/>
                    </a:cubicBezTo>
                    <a:cubicBezTo>
                      <a:pt x="17" y="0"/>
                      <a:pt x="20" y="5"/>
                      <a:pt x="20" y="11"/>
                    </a:cubicBezTo>
                    <a:cubicBezTo>
                      <a:pt x="20" y="27"/>
                      <a:pt x="20" y="43"/>
                      <a:pt x="20" y="58"/>
                    </a:cubicBezTo>
                    <a:cubicBezTo>
                      <a:pt x="20" y="65"/>
                      <a:pt x="17" y="69"/>
                      <a:pt x="10" y="69"/>
                    </a:cubicBezTo>
                    <a:cubicBezTo>
                      <a:pt x="3" y="69"/>
                      <a:pt x="0" y="64"/>
                      <a:pt x="0" y="58"/>
                    </a:cubicBezTo>
                    <a:cubicBezTo>
                      <a:pt x="0" y="50"/>
                      <a:pt x="0" y="4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76" name="Freeform 8">
                <a:extLst>
                  <a:ext uri="{FF2B5EF4-FFF2-40B4-BE49-F238E27FC236}">
                    <a16:creationId xmlns:a16="http://schemas.microsoft.com/office/drawing/2014/main" id="{65AC62D8-37A8-EBAF-EC27-108BF9ADB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488" y="2701925"/>
                <a:ext cx="14288" cy="53975"/>
              </a:xfrm>
              <a:custGeom>
                <a:avLst/>
                <a:gdLst>
                  <a:gd name="T0" fmla="*/ 20 w 20"/>
                  <a:gd name="T1" fmla="*/ 31 h 62"/>
                  <a:gd name="T2" fmla="*/ 20 w 20"/>
                  <a:gd name="T3" fmla="*/ 51 h 62"/>
                  <a:gd name="T4" fmla="*/ 10 w 20"/>
                  <a:gd name="T5" fmla="*/ 61 h 62"/>
                  <a:gd name="T6" fmla="*/ 0 w 20"/>
                  <a:gd name="T7" fmla="*/ 51 h 62"/>
                  <a:gd name="T8" fmla="*/ 0 w 20"/>
                  <a:gd name="T9" fmla="*/ 10 h 62"/>
                  <a:gd name="T10" fmla="*/ 11 w 20"/>
                  <a:gd name="T11" fmla="*/ 0 h 62"/>
                  <a:gd name="T12" fmla="*/ 20 w 20"/>
                  <a:gd name="T13" fmla="*/ 11 h 62"/>
                  <a:gd name="T14" fmla="*/ 20 w 20"/>
                  <a:gd name="T15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62">
                    <a:moveTo>
                      <a:pt x="20" y="31"/>
                    </a:moveTo>
                    <a:cubicBezTo>
                      <a:pt x="20" y="38"/>
                      <a:pt x="20" y="44"/>
                      <a:pt x="20" y="51"/>
                    </a:cubicBezTo>
                    <a:cubicBezTo>
                      <a:pt x="20" y="57"/>
                      <a:pt x="17" y="61"/>
                      <a:pt x="10" y="61"/>
                    </a:cubicBezTo>
                    <a:cubicBezTo>
                      <a:pt x="4" y="62"/>
                      <a:pt x="1" y="57"/>
                      <a:pt x="0" y="51"/>
                    </a:cubicBezTo>
                    <a:cubicBezTo>
                      <a:pt x="0" y="38"/>
                      <a:pt x="0" y="24"/>
                      <a:pt x="0" y="10"/>
                    </a:cubicBezTo>
                    <a:cubicBezTo>
                      <a:pt x="1" y="4"/>
                      <a:pt x="4" y="0"/>
                      <a:pt x="11" y="0"/>
                    </a:cubicBezTo>
                    <a:cubicBezTo>
                      <a:pt x="17" y="1"/>
                      <a:pt x="20" y="5"/>
                      <a:pt x="20" y="11"/>
                    </a:cubicBezTo>
                    <a:cubicBezTo>
                      <a:pt x="20" y="18"/>
                      <a:pt x="20" y="24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77" name="Freeform 9">
                <a:extLst>
                  <a:ext uri="{FF2B5EF4-FFF2-40B4-BE49-F238E27FC236}">
                    <a16:creationId xmlns:a16="http://schemas.microsoft.com/office/drawing/2014/main" id="{8A62A857-38D8-0506-F399-B2B3995C7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4588" y="2700338"/>
                <a:ext cx="14288" cy="55563"/>
              </a:xfrm>
              <a:custGeom>
                <a:avLst/>
                <a:gdLst>
                  <a:gd name="T0" fmla="*/ 0 w 20"/>
                  <a:gd name="T1" fmla="*/ 31 h 63"/>
                  <a:gd name="T2" fmla="*/ 0 w 20"/>
                  <a:gd name="T3" fmla="*/ 11 h 63"/>
                  <a:gd name="T4" fmla="*/ 10 w 20"/>
                  <a:gd name="T5" fmla="*/ 2 h 63"/>
                  <a:gd name="T6" fmla="*/ 19 w 20"/>
                  <a:gd name="T7" fmla="*/ 11 h 63"/>
                  <a:gd name="T8" fmla="*/ 19 w 20"/>
                  <a:gd name="T9" fmla="*/ 53 h 63"/>
                  <a:gd name="T10" fmla="*/ 10 w 20"/>
                  <a:gd name="T11" fmla="*/ 62 h 63"/>
                  <a:gd name="T12" fmla="*/ 0 w 20"/>
                  <a:gd name="T13" fmla="*/ 52 h 63"/>
                  <a:gd name="T14" fmla="*/ 0 w 20"/>
                  <a:gd name="T15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63">
                    <a:moveTo>
                      <a:pt x="0" y="31"/>
                    </a:moveTo>
                    <a:cubicBezTo>
                      <a:pt x="0" y="25"/>
                      <a:pt x="0" y="18"/>
                      <a:pt x="0" y="11"/>
                    </a:cubicBezTo>
                    <a:cubicBezTo>
                      <a:pt x="0" y="5"/>
                      <a:pt x="4" y="0"/>
                      <a:pt x="10" y="2"/>
                    </a:cubicBezTo>
                    <a:cubicBezTo>
                      <a:pt x="14" y="3"/>
                      <a:pt x="19" y="8"/>
                      <a:pt x="19" y="11"/>
                    </a:cubicBezTo>
                    <a:cubicBezTo>
                      <a:pt x="20" y="25"/>
                      <a:pt x="20" y="39"/>
                      <a:pt x="19" y="53"/>
                    </a:cubicBezTo>
                    <a:cubicBezTo>
                      <a:pt x="19" y="56"/>
                      <a:pt x="14" y="61"/>
                      <a:pt x="10" y="62"/>
                    </a:cubicBezTo>
                    <a:cubicBezTo>
                      <a:pt x="4" y="63"/>
                      <a:pt x="0" y="58"/>
                      <a:pt x="0" y="52"/>
                    </a:cubicBezTo>
                    <a:cubicBezTo>
                      <a:pt x="0" y="45"/>
                      <a:pt x="0" y="38"/>
                      <a:pt x="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78" name="Freeform 10">
                <a:extLst>
                  <a:ext uri="{FF2B5EF4-FFF2-40B4-BE49-F238E27FC236}">
                    <a16:creationId xmlns:a16="http://schemas.microsoft.com/office/drawing/2014/main" id="{D576B352-2702-C6F3-CAE7-0FC3CC727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650" y="2405063"/>
                <a:ext cx="117475" cy="50800"/>
              </a:xfrm>
              <a:custGeom>
                <a:avLst/>
                <a:gdLst>
                  <a:gd name="T0" fmla="*/ 20 w 166"/>
                  <a:gd name="T1" fmla="*/ 26 h 59"/>
                  <a:gd name="T2" fmla="*/ 20 w 166"/>
                  <a:gd name="T3" fmla="*/ 48 h 59"/>
                  <a:gd name="T4" fmla="*/ 11 w 166"/>
                  <a:gd name="T5" fmla="*/ 59 h 59"/>
                  <a:gd name="T6" fmla="*/ 0 w 166"/>
                  <a:gd name="T7" fmla="*/ 48 h 59"/>
                  <a:gd name="T8" fmla="*/ 0 w 166"/>
                  <a:gd name="T9" fmla="*/ 27 h 59"/>
                  <a:gd name="T10" fmla="*/ 20 w 166"/>
                  <a:gd name="T11" fmla="*/ 6 h 59"/>
                  <a:gd name="T12" fmla="*/ 125 w 166"/>
                  <a:gd name="T13" fmla="*/ 11 h 59"/>
                  <a:gd name="T14" fmla="*/ 163 w 166"/>
                  <a:gd name="T15" fmla="*/ 31 h 59"/>
                  <a:gd name="T16" fmla="*/ 166 w 166"/>
                  <a:gd name="T17" fmla="*/ 45 h 59"/>
                  <a:gd name="T18" fmla="*/ 152 w 166"/>
                  <a:gd name="T19" fmla="*/ 47 h 59"/>
                  <a:gd name="T20" fmla="*/ 50 w 166"/>
                  <a:gd name="T21" fmla="*/ 23 h 59"/>
                  <a:gd name="T22" fmla="*/ 20 w 166"/>
                  <a:gd name="T23" fmla="*/ 2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59">
                    <a:moveTo>
                      <a:pt x="20" y="26"/>
                    </a:moveTo>
                    <a:cubicBezTo>
                      <a:pt x="20" y="34"/>
                      <a:pt x="20" y="41"/>
                      <a:pt x="20" y="48"/>
                    </a:cubicBezTo>
                    <a:cubicBezTo>
                      <a:pt x="20" y="54"/>
                      <a:pt x="17" y="59"/>
                      <a:pt x="11" y="59"/>
                    </a:cubicBezTo>
                    <a:cubicBezTo>
                      <a:pt x="4" y="59"/>
                      <a:pt x="1" y="55"/>
                      <a:pt x="0" y="48"/>
                    </a:cubicBezTo>
                    <a:cubicBezTo>
                      <a:pt x="0" y="41"/>
                      <a:pt x="0" y="34"/>
                      <a:pt x="0" y="27"/>
                    </a:cubicBezTo>
                    <a:cubicBezTo>
                      <a:pt x="2" y="15"/>
                      <a:pt x="8" y="8"/>
                      <a:pt x="20" y="6"/>
                    </a:cubicBezTo>
                    <a:cubicBezTo>
                      <a:pt x="55" y="3"/>
                      <a:pt x="90" y="0"/>
                      <a:pt x="125" y="11"/>
                    </a:cubicBezTo>
                    <a:cubicBezTo>
                      <a:pt x="138" y="15"/>
                      <a:pt x="151" y="23"/>
                      <a:pt x="163" y="31"/>
                    </a:cubicBezTo>
                    <a:cubicBezTo>
                      <a:pt x="166" y="33"/>
                      <a:pt x="165" y="40"/>
                      <a:pt x="166" y="45"/>
                    </a:cubicBezTo>
                    <a:cubicBezTo>
                      <a:pt x="161" y="46"/>
                      <a:pt x="155" y="48"/>
                      <a:pt x="152" y="47"/>
                    </a:cubicBezTo>
                    <a:cubicBezTo>
                      <a:pt x="122" y="22"/>
                      <a:pt x="86" y="22"/>
                      <a:pt x="50" y="23"/>
                    </a:cubicBezTo>
                    <a:cubicBezTo>
                      <a:pt x="40" y="23"/>
                      <a:pt x="31" y="25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79" name="Freeform 11">
                <a:extLst>
                  <a:ext uri="{FF2B5EF4-FFF2-40B4-BE49-F238E27FC236}">
                    <a16:creationId xmlns:a16="http://schemas.microsoft.com/office/drawing/2014/main" id="{EC6D176C-C871-664E-EBA9-D970CAFD5B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6975" y="2509838"/>
                <a:ext cx="60325" cy="28575"/>
              </a:xfrm>
              <a:custGeom>
                <a:avLst/>
                <a:gdLst>
                  <a:gd name="T0" fmla="*/ 19 w 84"/>
                  <a:gd name="T1" fmla="*/ 0 h 33"/>
                  <a:gd name="T2" fmla="*/ 73 w 84"/>
                  <a:gd name="T3" fmla="*/ 12 h 33"/>
                  <a:gd name="T4" fmla="*/ 81 w 84"/>
                  <a:gd name="T5" fmla="*/ 26 h 33"/>
                  <a:gd name="T6" fmla="*/ 66 w 84"/>
                  <a:gd name="T7" fmla="*/ 31 h 33"/>
                  <a:gd name="T8" fmla="*/ 11 w 84"/>
                  <a:gd name="T9" fmla="*/ 22 h 33"/>
                  <a:gd name="T10" fmla="*/ 0 w 84"/>
                  <a:gd name="T11" fmla="*/ 12 h 33"/>
                  <a:gd name="T12" fmla="*/ 11 w 84"/>
                  <a:gd name="T13" fmla="*/ 2 h 33"/>
                  <a:gd name="T14" fmla="*/ 19 w 84"/>
                  <a:gd name="T15" fmla="*/ 2 h 33"/>
                  <a:gd name="T16" fmla="*/ 19 w 84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33">
                    <a:moveTo>
                      <a:pt x="19" y="0"/>
                    </a:moveTo>
                    <a:cubicBezTo>
                      <a:pt x="37" y="4"/>
                      <a:pt x="55" y="8"/>
                      <a:pt x="73" y="12"/>
                    </a:cubicBezTo>
                    <a:cubicBezTo>
                      <a:pt x="79" y="13"/>
                      <a:pt x="84" y="18"/>
                      <a:pt x="81" y="26"/>
                    </a:cubicBezTo>
                    <a:cubicBezTo>
                      <a:pt x="78" y="33"/>
                      <a:pt x="72" y="32"/>
                      <a:pt x="66" y="31"/>
                    </a:cubicBezTo>
                    <a:cubicBezTo>
                      <a:pt x="47" y="27"/>
                      <a:pt x="29" y="24"/>
                      <a:pt x="11" y="22"/>
                    </a:cubicBezTo>
                    <a:cubicBezTo>
                      <a:pt x="4" y="21"/>
                      <a:pt x="0" y="19"/>
                      <a:pt x="0" y="12"/>
                    </a:cubicBezTo>
                    <a:cubicBezTo>
                      <a:pt x="0" y="5"/>
                      <a:pt x="4" y="2"/>
                      <a:pt x="11" y="2"/>
                    </a:cubicBezTo>
                    <a:cubicBezTo>
                      <a:pt x="14" y="2"/>
                      <a:pt x="16" y="2"/>
                      <a:pt x="19" y="2"/>
                    </a:cubicBezTo>
                    <a:cubicBezTo>
                      <a:pt x="19" y="1"/>
                      <a:pt x="19" y="1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DA538CE-D34B-6D2A-504D-9CB5C26A0AEA}"/>
              </a:ext>
            </a:extLst>
          </p:cNvPr>
          <p:cNvGrpSpPr/>
          <p:nvPr/>
        </p:nvGrpSpPr>
        <p:grpSpPr>
          <a:xfrm>
            <a:off x="869515" y="3469862"/>
            <a:ext cx="2122590" cy="675272"/>
            <a:chOff x="869515" y="3469862"/>
            <a:chExt cx="2122590" cy="67527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89061D7-3B56-536F-7E20-5A4BF55C39BE}"/>
                </a:ext>
              </a:extLst>
            </p:cNvPr>
            <p:cNvSpPr/>
            <p:nvPr/>
          </p:nvSpPr>
          <p:spPr>
            <a:xfrm>
              <a:off x="1371148" y="3469862"/>
              <a:ext cx="9348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2,000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3FAD65C8-FF54-7875-5BF4-CCFDBC1D8845}"/>
                </a:ext>
              </a:extLst>
            </p:cNvPr>
            <p:cNvSpPr/>
            <p:nvPr/>
          </p:nvSpPr>
          <p:spPr>
            <a:xfrm>
              <a:off x="1371148" y="3837357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请在这里输入正文</a:t>
              </a:r>
              <a:endParaRPr lang="zh-CN" altLang="en-US" sz="1400" dirty="0">
                <a:solidFill>
                  <a:srgbClr val="27272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A7B73071-7FB9-5AE1-AB2C-DB809789DAD5}"/>
                </a:ext>
              </a:extLst>
            </p:cNvPr>
            <p:cNvGrpSpPr/>
            <p:nvPr/>
          </p:nvGrpSpPr>
          <p:grpSpPr>
            <a:xfrm>
              <a:off x="869515" y="3600895"/>
              <a:ext cx="401130" cy="434052"/>
              <a:chOff x="13542963" y="3246438"/>
              <a:chExt cx="2205037" cy="2386013"/>
            </a:xfrm>
            <a:gradFill>
              <a:gsLst>
                <a:gs pos="24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</a:gradFill>
          </p:grpSpPr>
          <p:sp>
            <p:nvSpPr>
              <p:cNvPr id="460" name="Freeform 15">
                <a:extLst>
                  <a:ext uri="{FF2B5EF4-FFF2-40B4-BE49-F238E27FC236}">
                    <a16:creationId xmlns:a16="http://schemas.microsoft.com/office/drawing/2014/main" id="{415345AD-2A28-0FAC-ADE4-1154512D9B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42963" y="3246438"/>
                <a:ext cx="2205037" cy="2386013"/>
              </a:xfrm>
              <a:custGeom>
                <a:avLst/>
                <a:gdLst>
                  <a:gd name="T0" fmla="*/ 567 w 583"/>
                  <a:gd name="T1" fmla="*/ 439 h 631"/>
                  <a:gd name="T2" fmla="*/ 528 w 583"/>
                  <a:gd name="T3" fmla="*/ 630 h 631"/>
                  <a:gd name="T4" fmla="*/ 434 w 583"/>
                  <a:gd name="T5" fmla="*/ 625 h 631"/>
                  <a:gd name="T6" fmla="*/ 404 w 583"/>
                  <a:gd name="T7" fmla="*/ 630 h 631"/>
                  <a:gd name="T8" fmla="*/ 30 w 583"/>
                  <a:gd name="T9" fmla="*/ 628 h 631"/>
                  <a:gd name="T10" fmla="*/ 0 w 583"/>
                  <a:gd name="T11" fmla="*/ 456 h 631"/>
                  <a:gd name="T12" fmla="*/ 38 w 583"/>
                  <a:gd name="T13" fmla="*/ 0 h 631"/>
                  <a:gd name="T14" fmla="*/ 504 w 583"/>
                  <a:gd name="T15" fmla="*/ 39 h 631"/>
                  <a:gd name="T16" fmla="*/ 514 w 583"/>
                  <a:gd name="T17" fmla="*/ 276 h 631"/>
                  <a:gd name="T18" fmla="*/ 545 w 583"/>
                  <a:gd name="T19" fmla="*/ 400 h 631"/>
                  <a:gd name="T20" fmla="*/ 437 w 583"/>
                  <a:gd name="T21" fmla="*/ 393 h 631"/>
                  <a:gd name="T22" fmla="*/ 483 w 583"/>
                  <a:gd name="T23" fmla="*/ 262 h 631"/>
                  <a:gd name="T24" fmla="*/ 465 w 583"/>
                  <a:gd name="T25" fmla="*/ 21 h 631"/>
                  <a:gd name="T26" fmla="*/ 21 w 583"/>
                  <a:gd name="T27" fmla="*/ 38 h 631"/>
                  <a:gd name="T28" fmla="*/ 21 w 583"/>
                  <a:gd name="T29" fmla="*/ 548 h 631"/>
                  <a:gd name="T30" fmla="*/ 281 w 583"/>
                  <a:gd name="T31" fmla="*/ 546 h 631"/>
                  <a:gd name="T32" fmla="*/ 294 w 583"/>
                  <a:gd name="T33" fmla="*/ 483 h 631"/>
                  <a:gd name="T34" fmla="*/ 420 w 583"/>
                  <a:gd name="T35" fmla="*/ 451 h 631"/>
                  <a:gd name="T36" fmla="*/ 294 w 583"/>
                  <a:gd name="T37" fmla="*/ 567 h 631"/>
                  <a:gd name="T38" fmla="*/ 45 w 583"/>
                  <a:gd name="T39" fmla="*/ 567 h 631"/>
                  <a:gd name="T40" fmla="*/ 21 w 583"/>
                  <a:gd name="T41" fmla="*/ 586 h 631"/>
                  <a:gd name="T42" fmla="*/ 46 w 583"/>
                  <a:gd name="T43" fmla="*/ 609 h 631"/>
                  <a:gd name="T44" fmla="*/ 294 w 583"/>
                  <a:gd name="T45" fmla="*/ 609 h 631"/>
                  <a:gd name="T46" fmla="*/ 441 w 583"/>
                  <a:gd name="T47" fmla="*/ 346 h 631"/>
                  <a:gd name="T48" fmla="*/ 546 w 583"/>
                  <a:gd name="T49" fmla="*/ 347 h 631"/>
                  <a:gd name="T50" fmla="*/ 441 w 583"/>
                  <a:gd name="T51" fmla="*/ 346 h 631"/>
                  <a:gd name="T52" fmla="*/ 419 w 583"/>
                  <a:gd name="T53" fmla="*/ 556 h 631"/>
                  <a:gd name="T54" fmla="*/ 316 w 583"/>
                  <a:gd name="T55" fmla="*/ 526 h 631"/>
                  <a:gd name="T56" fmla="*/ 546 w 583"/>
                  <a:gd name="T57" fmla="*/ 526 h 631"/>
                  <a:gd name="T58" fmla="*/ 442 w 583"/>
                  <a:gd name="T59" fmla="*/ 556 h 631"/>
                  <a:gd name="T60" fmla="*/ 546 w 583"/>
                  <a:gd name="T61" fmla="*/ 526 h 631"/>
                  <a:gd name="T62" fmla="*/ 315 w 583"/>
                  <a:gd name="T63" fmla="*/ 596 h 631"/>
                  <a:gd name="T64" fmla="*/ 407 w 583"/>
                  <a:gd name="T65" fmla="*/ 609 h 631"/>
                  <a:gd name="T66" fmla="*/ 420 w 583"/>
                  <a:gd name="T67" fmla="*/ 578 h 631"/>
                  <a:gd name="T68" fmla="*/ 441 w 583"/>
                  <a:gd name="T69" fmla="*/ 578 h 631"/>
                  <a:gd name="T70" fmla="*/ 453 w 583"/>
                  <a:gd name="T71" fmla="*/ 609 h 631"/>
                  <a:gd name="T72" fmla="*/ 546 w 583"/>
                  <a:gd name="T73" fmla="*/ 599 h 631"/>
                  <a:gd name="T74" fmla="*/ 441 w 583"/>
                  <a:gd name="T75" fmla="*/ 578 h 631"/>
                  <a:gd name="T76" fmla="*/ 545 w 583"/>
                  <a:gd name="T77" fmla="*/ 474 h 631"/>
                  <a:gd name="T78" fmla="*/ 442 w 583"/>
                  <a:gd name="T79" fmla="*/ 504 h 631"/>
                  <a:gd name="T80" fmla="*/ 442 w 583"/>
                  <a:gd name="T81" fmla="*/ 450 h 631"/>
                  <a:gd name="T82" fmla="*/ 546 w 583"/>
                  <a:gd name="T83" fmla="*/ 437 h 631"/>
                  <a:gd name="T84" fmla="*/ 468 w 583"/>
                  <a:gd name="T85" fmla="*/ 420 h 631"/>
                  <a:gd name="T86" fmla="*/ 316 w 583"/>
                  <a:gd name="T87" fmla="*/ 503 h 631"/>
                  <a:gd name="T88" fmla="*/ 420 w 583"/>
                  <a:gd name="T89" fmla="*/ 488 h 631"/>
                  <a:gd name="T90" fmla="*/ 341 w 583"/>
                  <a:gd name="T91" fmla="*/ 473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83" h="631">
                    <a:moveTo>
                      <a:pt x="545" y="400"/>
                    </a:moveTo>
                    <a:cubicBezTo>
                      <a:pt x="562" y="407"/>
                      <a:pt x="567" y="421"/>
                      <a:pt x="567" y="439"/>
                    </a:cubicBezTo>
                    <a:cubicBezTo>
                      <a:pt x="567" y="489"/>
                      <a:pt x="567" y="540"/>
                      <a:pt x="567" y="591"/>
                    </a:cubicBezTo>
                    <a:cubicBezTo>
                      <a:pt x="567" y="619"/>
                      <a:pt x="556" y="630"/>
                      <a:pt x="528" y="630"/>
                    </a:cubicBezTo>
                    <a:cubicBezTo>
                      <a:pt x="505" y="630"/>
                      <a:pt x="481" y="631"/>
                      <a:pt x="458" y="630"/>
                    </a:cubicBezTo>
                    <a:cubicBezTo>
                      <a:pt x="450" y="630"/>
                      <a:pt x="442" y="626"/>
                      <a:pt x="434" y="625"/>
                    </a:cubicBezTo>
                    <a:cubicBezTo>
                      <a:pt x="432" y="624"/>
                      <a:pt x="429" y="624"/>
                      <a:pt x="427" y="625"/>
                    </a:cubicBezTo>
                    <a:cubicBezTo>
                      <a:pt x="419" y="626"/>
                      <a:pt x="412" y="630"/>
                      <a:pt x="404" y="630"/>
                    </a:cubicBezTo>
                    <a:cubicBezTo>
                      <a:pt x="286" y="630"/>
                      <a:pt x="168" y="630"/>
                      <a:pt x="50" y="630"/>
                    </a:cubicBezTo>
                    <a:cubicBezTo>
                      <a:pt x="44" y="630"/>
                      <a:pt x="37" y="630"/>
                      <a:pt x="30" y="628"/>
                    </a:cubicBezTo>
                    <a:cubicBezTo>
                      <a:pt x="11" y="623"/>
                      <a:pt x="0" y="607"/>
                      <a:pt x="0" y="586"/>
                    </a:cubicBezTo>
                    <a:cubicBezTo>
                      <a:pt x="0" y="543"/>
                      <a:pt x="0" y="500"/>
                      <a:pt x="0" y="456"/>
                    </a:cubicBezTo>
                    <a:cubicBezTo>
                      <a:pt x="0" y="317"/>
                      <a:pt x="0" y="178"/>
                      <a:pt x="0" y="38"/>
                    </a:cubicBezTo>
                    <a:cubicBezTo>
                      <a:pt x="0" y="11"/>
                      <a:pt x="11" y="0"/>
                      <a:pt x="38" y="0"/>
                    </a:cubicBezTo>
                    <a:cubicBezTo>
                      <a:pt x="181" y="0"/>
                      <a:pt x="323" y="0"/>
                      <a:pt x="465" y="0"/>
                    </a:cubicBezTo>
                    <a:cubicBezTo>
                      <a:pt x="493" y="0"/>
                      <a:pt x="504" y="11"/>
                      <a:pt x="504" y="39"/>
                    </a:cubicBezTo>
                    <a:cubicBezTo>
                      <a:pt x="504" y="113"/>
                      <a:pt x="504" y="188"/>
                      <a:pt x="504" y="263"/>
                    </a:cubicBezTo>
                    <a:cubicBezTo>
                      <a:pt x="504" y="270"/>
                      <a:pt x="505" y="274"/>
                      <a:pt x="514" y="276"/>
                    </a:cubicBezTo>
                    <a:cubicBezTo>
                      <a:pt x="564" y="290"/>
                      <a:pt x="583" y="351"/>
                      <a:pt x="551" y="392"/>
                    </a:cubicBezTo>
                    <a:cubicBezTo>
                      <a:pt x="549" y="394"/>
                      <a:pt x="547" y="397"/>
                      <a:pt x="545" y="400"/>
                    </a:cubicBezTo>
                    <a:close/>
                    <a:moveTo>
                      <a:pt x="443" y="400"/>
                    </a:moveTo>
                    <a:cubicBezTo>
                      <a:pt x="440" y="397"/>
                      <a:pt x="438" y="395"/>
                      <a:pt x="437" y="393"/>
                    </a:cubicBezTo>
                    <a:cubicBezTo>
                      <a:pt x="404" y="352"/>
                      <a:pt x="422" y="291"/>
                      <a:pt x="473" y="276"/>
                    </a:cubicBezTo>
                    <a:cubicBezTo>
                      <a:pt x="482" y="274"/>
                      <a:pt x="483" y="270"/>
                      <a:pt x="483" y="262"/>
                    </a:cubicBezTo>
                    <a:cubicBezTo>
                      <a:pt x="483" y="188"/>
                      <a:pt x="483" y="113"/>
                      <a:pt x="483" y="39"/>
                    </a:cubicBezTo>
                    <a:cubicBezTo>
                      <a:pt x="483" y="23"/>
                      <a:pt x="481" y="21"/>
                      <a:pt x="465" y="21"/>
                    </a:cubicBezTo>
                    <a:cubicBezTo>
                      <a:pt x="323" y="21"/>
                      <a:pt x="181" y="21"/>
                      <a:pt x="39" y="21"/>
                    </a:cubicBezTo>
                    <a:cubicBezTo>
                      <a:pt x="23" y="21"/>
                      <a:pt x="21" y="23"/>
                      <a:pt x="21" y="38"/>
                    </a:cubicBezTo>
                    <a:cubicBezTo>
                      <a:pt x="21" y="205"/>
                      <a:pt x="21" y="372"/>
                      <a:pt x="21" y="539"/>
                    </a:cubicBezTo>
                    <a:cubicBezTo>
                      <a:pt x="21" y="543"/>
                      <a:pt x="21" y="546"/>
                      <a:pt x="21" y="548"/>
                    </a:cubicBezTo>
                    <a:cubicBezTo>
                      <a:pt x="35" y="547"/>
                      <a:pt x="47" y="546"/>
                      <a:pt x="59" y="546"/>
                    </a:cubicBezTo>
                    <a:cubicBezTo>
                      <a:pt x="133" y="546"/>
                      <a:pt x="207" y="546"/>
                      <a:pt x="281" y="546"/>
                    </a:cubicBezTo>
                    <a:cubicBezTo>
                      <a:pt x="285" y="546"/>
                      <a:pt x="289" y="546"/>
                      <a:pt x="294" y="546"/>
                    </a:cubicBezTo>
                    <a:cubicBezTo>
                      <a:pt x="294" y="524"/>
                      <a:pt x="294" y="504"/>
                      <a:pt x="294" y="483"/>
                    </a:cubicBezTo>
                    <a:cubicBezTo>
                      <a:pt x="294" y="466"/>
                      <a:pt x="307" y="452"/>
                      <a:pt x="325" y="451"/>
                    </a:cubicBezTo>
                    <a:cubicBezTo>
                      <a:pt x="356" y="451"/>
                      <a:pt x="388" y="451"/>
                      <a:pt x="420" y="451"/>
                    </a:cubicBezTo>
                    <a:cubicBezTo>
                      <a:pt x="420" y="432"/>
                      <a:pt x="416" y="410"/>
                      <a:pt x="443" y="400"/>
                    </a:cubicBezTo>
                    <a:close/>
                    <a:moveTo>
                      <a:pt x="294" y="567"/>
                    </a:moveTo>
                    <a:cubicBezTo>
                      <a:pt x="291" y="567"/>
                      <a:pt x="289" y="567"/>
                      <a:pt x="287" y="567"/>
                    </a:cubicBezTo>
                    <a:cubicBezTo>
                      <a:pt x="206" y="567"/>
                      <a:pt x="126" y="567"/>
                      <a:pt x="45" y="567"/>
                    </a:cubicBezTo>
                    <a:cubicBezTo>
                      <a:pt x="43" y="567"/>
                      <a:pt x="40" y="567"/>
                      <a:pt x="38" y="567"/>
                    </a:cubicBezTo>
                    <a:cubicBezTo>
                      <a:pt x="29" y="569"/>
                      <a:pt x="22" y="577"/>
                      <a:pt x="21" y="586"/>
                    </a:cubicBezTo>
                    <a:cubicBezTo>
                      <a:pt x="20" y="596"/>
                      <a:pt x="25" y="604"/>
                      <a:pt x="34" y="607"/>
                    </a:cubicBezTo>
                    <a:cubicBezTo>
                      <a:pt x="38" y="609"/>
                      <a:pt x="42" y="609"/>
                      <a:pt x="46" y="609"/>
                    </a:cubicBezTo>
                    <a:cubicBezTo>
                      <a:pt x="126" y="609"/>
                      <a:pt x="207" y="609"/>
                      <a:pt x="287" y="609"/>
                    </a:cubicBezTo>
                    <a:cubicBezTo>
                      <a:pt x="290" y="609"/>
                      <a:pt x="292" y="609"/>
                      <a:pt x="294" y="609"/>
                    </a:cubicBezTo>
                    <a:cubicBezTo>
                      <a:pt x="294" y="595"/>
                      <a:pt x="294" y="582"/>
                      <a:pt x="294" y="567"/>
                    </a:cubicBezTo>
                    <a:close/>
                    <a:moveTo>
                      <a:pt x="441" y="346"/>
                    </a:moveTo>
                    <a:cubicBezTo>
                      <a:pt x="441" y="376"/>
                      <a:pt x="465" y="399"/>
                      <a:pt x="494" y="399"/>
                    </a:cubicBezTo>
                    <a:cubicBezTo>
                      <a:pt x="522" y="399"/>
                      <a:pt x="546" y="375"/>
                      <a:pt x="546" y="347"/>
                    </a:cubicBezTo>
                    <a:cubicBezTo>
                      <a:pt x="546" y="318"/>
                      <a:pt x="523" y="294"/>
                      <a:pt x="493" y="294"/>
                    </a:cubicBezTo>
                    <a:cubicBezTo>
                      <a:pt x="465" y="294"/>
                      <a:pt x="441" y="318"/>
                      <a:pt x="441" y="346"/>
                    </a:cubicBezTo>
                    <a:close/>
                    <a:moveTo>
                      <a:pt x="316" y="556"/>
                    </a:moveTo>
                    <a:cubicBezTo>
                      <a:pt x="351" y="556"/>
                      <a:pt x="385" y="556"/>
                      <a:pt x="419" y="556"/>
                    </a:cubicBezTo>
                    <a:cubicBezTo>
                      <a:pt x="419" y="546"/>
                      <a:pt x="419" y="536"/>
                      <a:pt x="419" y="526"/>
                    </a:cubicBezTo>
                    <a:cubicBezTo>
                      <a:pt x="385" y="526"/>
                      <a:pt x="350" y="526"/>
                      <a:pt x="316" y="526"/>
                    </a:cubicBezTo>
                    <a:cubicBezTo>
                      <a:pt x="316" y="536"/>
                      <a:pt x="316" y="546"/>
                      <a:pt x="316" y="556"/>
                    </a:cubicBezTo>
                    <a:close/>
                    <a:moveTo>
                      <a:pt x="546" y="526"/>
                    </a:moveTo>
                    <a:cubicBezTo>
                      <a:pt x="510" y="526"/>
                      <a:pt x="476" y="526"/>
                      <a:pt x="442" y="526"/>
                    </a:cubicBezTo>
                    <a:cubicBezTo>
                      <a:pt x="442" y="536"/>
                      <a:pt x="442" y="546"/>
                      <a:pt x="442" y="556"/>
                    </a:cubicBezTo>
                    <a:cubicBezTo>
                      <a:pt x="477" y="556"/>
                      <a:pt x="511" y="556"/>
                      <a:pt x="546" y="556"/>
                    </a:cubicBezTo>
                    <a:cubicBezTo>
                      <a:pt x="546" y="546"/>
                      <a:pt x="546" y="536"/>
                      <a:pt x="546" y="526"/>
                    </a:cubicBezTo>
                    <a:close/>
                    <a:moveTo>
                      <a:pt x="315" y="578"/>
                    </a:moveTo>
                    <a:cubicBezTo>
                      <a:pt x="315" y="584"/>
                      <a:pt x="315" y="590"/>
                      <a:pt x="315" y="596"/>
                    </a:cubicBezTo>
                    <a:cubicBezTo>
                      <a:pt x="315" y="605"/>
                      <a:pt x="320" y="609"/>
                      <a:pt x="328" y="609"/>
                    </a:cubicBezTo>
                    <a:cubicBezTo>
                      <a:pt x="354" y="609"/>
                      <a:pt x="381" y="609"/>
                      <a:pt x="407" y="609"/>
                    </a:cubicBezTo>
                    <a:cubicBezTo>
                      <a:pt x="414" y="609"/>
                      <a:pt x="419" y="607"/>
                      <a:pt x="420" y="599"/>
                    </a:cubicBezTo>
                    <a:cubicBezTo>
                      <a:pt x="420" y="592"/>
                      <a:pt x="420" y="585"/>
                      <a:pt x="420" y="578"/>
                    </a:cubicBezTo>
                    <a:cubicBezTo>
                      <a:pt x="385" y="578"/>
                      <a:pt x="351" y="578"/>
                      <a:pt x="315" y="578"/>
                    </a:cubicBezTo>
                    <a:close/>
                    <a:moveTo>
                      <a:pt x="441" y="578"/>
                    </a:moveTo>
                    <a:cubicBezTo>
                      <a:pt x="441" y="585"/>
                      <a:pt x="441" y="591"/>
                      <a:pt x="441" y="597"/>
                    </a:cubicBezTo>
                    <a:cubicBezTo>
                      <a:pt x="441" y="605"/>
                      <a:pt x="446" y="609"/>
                      <a:pt x="453" y="609"/>
                    </a:cubicBezTo>
                    <a:cubicBezTo>
                      <a:pt x="480" y="609"/>
                      <a:pt x="507" y="609"/>
                      <a:pt x="534" y="609"/>
                    </a:cubicBezTo>
                    <a:cubicBezTo>
                      <a:pt x="540" y="609"/>
                      <a:pt x="545" y="606"/>
                      <a:pt x="546" y="599"/>
                    </a:cubicBezTo>
                    <a:cubicBezTo>
                      <a:pt x="546" y="592"/>
                      <a:pt x="546" y="585"/>
                      <a:pt x="546" y="578"/>
                    </a:cubicBezTo>
                    <a:cubicBezTo>
                      <a:pt x="511" y="578"/>
                      <a:pt x="477" y="578"/>
                      <a:pt x="441" y="578"/>
                    </a:cubicBezTo>
                    <a:close/>
                    <a:moveTo>
                      <a:pt x="545" y="504"/>
                    </a:moveTo>
                    <a:cubicBezTo>
                      <a:pt x="545" y="493"/>
                      <a:pt x="545" y="483"/>
                      <a:pt x="545" y="474"/>
                    </a:cubicBezTo>
                    <a:cubicBezTo>
                      <a:pt x="510" y="474"/>
                      <a:pt x="476" y="474"/>
                      <a:pt x="442" y="474"/>
                    </a:cubicBezTo>
                    <a:cubicBezTo>
                      <a:pt x="442" y="484"/>
                      <a:pt x="442" y="494"/>
                      <a:pt x="442" y="504"/>
                    </a:cubicBezTo>
                    <a:cubicBezTo>
                      <a:pt x="477" y="504"/>
                      <a:pt x="510" y="504"/>
                      <a:pt x="545" y="504"/>
                    </a:cubicBezTo>
                    <a:close/>
                    <a:moveTo>
                      <a:pt x="442" y="450"/>
                    </a:moveTo>
                    <a:cubicBezTo>
                      <a:pt x="477" y="450"/>
                      <a:pt x="511" y="450"/>
                      <a:pt x="546" y="450"/>
                    </a:cubicBezTo>
                    <a:cubicBezTo>
                      <a:pt x="546" y="445"/>
                      <a:pt x="546" y="441"/>
                      <a:pt x="546" y="437"/>
                    </a:cubicBezTo>
                    <a:cubicBezTo>
                      <a:pt x="546" y="423"/>
                      <a:pt x="544" y="420"/>
                      <a:pt x="529" y="420"/>
                    </a:cubicBezTo>
                    <a:cubicBezTo>
                      <a:pt x="509" y="420"/>
                      <a:pt x="489" y="420"/>
                      <a:pt x="468" y="420"/>
                    </a:cubicBezTo>
                    <a:cubicBezTo>
                      <a:pt x="440" y="420"/>
                      <a:pt x="439" y="421"/>
                      <a:pt x="442" y="450"/>
                    </a:cubicBezTo>
                    <a:close/>
                    <a:moveTo>
                      <a:pt x="316" y="503"/>
                    </a:moveTo>
                    <a:cubicBezTo>
                      <a:pt x="351" y="503"/>
                      <a:pt x="385" y="503"/>
                      <a:pt x="420" y="503"/>
                    </a:cubicBezTo>
                    <a:cubicBezTo>
                      <a:pt x="420" y="498"/>
                      <a:pt x="420" y="493"/>
                      <a:pt x="420" y="488"/>
                    </a:cubicBezTo>
                    <a:cubicBezTo>
                      <a:pt x="420" y="476"/>
                      <a:pt x="417" y="473"/>
                      <a:pt x="405" y="473"/>
                    </a:cubicBezTo>
                    <a:cubicBezTo>
                      <a:pt x="384" y="473"/>
                      <a:pt x="362" y="473"/>
                      <a:pt x="341" y="473"/>
                    </a:cubicBezTo>
                    <a:cubicBezTo>
                      <a:pt x="318" y="473"/>
                      <a:pt x="313" y="468"/>
                      <a:pt x="316" y="5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61" name="Freeform 16">
                <a:extLst>
                  <a:ext uri="{FF2B5EF4-FFF2-40B4-BE49-F238E27FC236}">
                    <a16:creationId xmlns:a16="http://schemas.microsoft.com/office/drawing/2014/main" id="{6987FE9F-98FA-39B8-5502-5D84C136F5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84263" y="3413126"/>
                <a:ext cx="1457325" cy="1220788"/>
              </a:xfrm>
              <a:custGeom>
                <a:avLst/>
                <a:gdLst>
                  <a:gd name="T0" fmla="*/ 376 w 385"/>
                  <a:gd name="T1" fmla="*/ 29 h 323"/>
                  <a:gd name="T2" fmla="*/ 376 w 385"/>
                  <a:gd name="T3" fmla="*/ 51 h 323"/>
                  <a:gd name="T4" fmla="*/ 306 w 385"/>
                  <a:gd name="T5" fmla="*/ 51 h 323"/>
                  <a:gd name="T6" fmla="*/ 251 w 385"/>
                  <a:gd name="T7" fmla="*/ 77 h 323"/>
                  <a:gd name="T8" fmla="*/ 314 w 385"/>
                  <a:gd name="T9" fmla="*/ 187 h 323"/>
                  <a:gd name="T10" fmla="*/ 369 w 385"/>
                  <a:gd name="T11" fmla="*/ 169 h 323"/>
                  <a:gd name="T12" fmla="*/ 385 w 385"/>
                  <a:gd name="T13" fmla="*/ 185 h 323"/>
                  <a:gd name="T14" fmla="*/ 364 w 385"/>
                  <a:gd name="T15" fmla="*/ 205 h 323"/>
                  <a:gd name="T16" fmla="*/ 354 w 385"/>
                  <a:gd name="T17" fmla="*/ 208 h 323"/>
                  <a:gd name="T18" fmla="*/ 323 w 385"/>
                  <a:gd name="T19" fmla="*/ 208 h 323"/>
                  <a:gd name="T20" fmla="*/ 310 w 385"/>
                  <a:gd name="T21" fmla="*/ 218 h 323"/>
                  <a:gd name="T22" fmla="*/ 217 w 385"/>
                  <a:gd name="T23" fmla="*/ 309 h 323"/>
                  <a:gd name="T24" fmla="*/ 118 w 385"/>
                  <a:gd name="T25" fmla="*/ 292 h 323"/>
                  <a:gd name="T26" fmla="*/ 93 w 385"/>
                  <a:gd name="T27" fmla="*/ 318 h 323"/>
                  <a:gd name="T28" fmla="*/ 84 w 385"/>
                  <a:gd name="T29" fmla="*/ 323 h 323"/>
                  <a:gd name="T30" fmla="*/ 0 w 385"/>
                  <a:gd name="T31" fmla="*/ 323 h 323"/>
                  <a:gd name="T32" fmla="*/ 0 w 385"/>
                  <a:gd name="T33" fmla="*/ 303 h 323"/>
                  <a:gd name="T34" fmla="*/ 60 w 385"/>
                  <a:gd name="T35" fmla="*/ 303 h 323"/>
                  <a:gd name="T36" fmla="*/ 92 w 385"/>
                  <a:gd name="T37" fmla="*/ 290 h 323"/>
                  <a:gd name="T38" fmla="*/ 103 w 385"/>
                  <a:gd name="T39" fmla="*/ 280 h 323"/>
                  <a:gd name="T40" fmla="*/ 62 w 385"/>
                  <a:gd name="T41" fmla="*/ 197 h 323"/>
                  <a:gd name="T42" fmla="*/ 11 w 385"/>
                  <a:gd name="T43" fmla="*/ 197 h 323"/>
                  <a:gd name="T44" fmla="*/ 198 w 385"/>
                  <a:gd name="T45" fmla="*/ 10 h 323"/>
                  <a:gd name="T46" fmla="*/ 198 w 385"/>
                  <a:gd name="T47" fmla="*/ 60 h 323"/>
                  <a:gd name="T48" fmla="*/ 226 w 385"/>
                  <a:gd name="T49" fmla="*/ 67 h 323"/>
                  <a:gd name="T50" fmla="*/ 232 w 385"/>
                  <a:gd name="T51" fmla="*/ 65 h 323"/>
                  <a:gd name="T52" fmla="*/ 238 w 385"/>
                  <a:gd name="T53" fmla="*/ 59 h 323"/>
                  <a:gd name="T54" fmla="*/ 269 w 385"/>
                  <a:gd name="T55" fmla="*/ 31 h 323"/>
                  <a:gd name="T56" fmla="*/ 311 w 385"/>
                  <a:gd name="T57" fmla="*/ 29 h 323"/>
                  <a:gd name="T58" fmla="*/ 376 w 385"/>
                  <a:gd name="T59" fmla="*/ 29 h 323"/>
                  <a:gd name="T60" fmla="*/ 177 w 385"/>
                  <a:gd name="T61" fmla="*/ 176 h 323"/>
                  <a:gd name="T62" fmla="*/ 177 w 385"/>
                  <a:gd name="T63" fmla="*/ 31 h 323"/>
                  <a:gd name="T64" fmla="*/ 32 w 385"/>
                  <a:gd name="T65" fmla="*/ 176 h 323"/>
                  <a:gd name="T66" fmla="*/ 177 w 385"/>
                  <a:gd name="T67" fmla="*/ 176 h 323"/>
                  <a:gd name="T68" fmla="*/ 233 w 385"/>
                  <a:gd name="T69" fmla="*/ 281 h 323"/>
                  <a:gd name="T70" fmla="*/ 289 w 385"/>
                  <a:gd name="T71" fmla="*/ 208 h 323"/>
                  <a:gd name="T72" fmla="*/ 262 w 385"/>
                  <a:gd name="T73" fmla="*/ 208 h 323"/>
                  <a:gd name="T74" fmla="*/ 262 w 385"/>
                  <a:gd name="T75" fmla="*/ 187 h 323"/>
                  <a:gd name="T76" fmla="*/ 293 w 385"/>
                  <a:gd name="T77" fmla="*/ 187 h 323"/>
                  <a:gd name="T78" fmla="*/ 269 w 385"/>
                  <a:gd name="T79" fmla="*/ 121 h 323"/>
                  <a:gd name="T80" fmla="*/ 203 w 385"/>
                  <a:gd name="T81" fmla="*/ 187 h 323"/>
                  <a:gd name="T82" fmla="*/ 202 w 385"/>
                  <a:gd name="T83" fmla="*/ 196 h 323"/>
                  <a:gd name="T84" fmla="*/ 233 w 385"/>
                  <a:gd name="T85" fmla="*/ 281 h 323"/>
                  <a:gd name="T86" fmla="*/ 166 w 385"/>
                  <a:gd name="T87" fmla="*/ 249 h 323"/>
                  <a:gd name="T88" fmla="*/ 134 w 385"/>
                  <a:gd name="T89" fmla="*/ 277 h 323"/>
                  <a:gd name="T90" fmla="*/ 214 w 385"/>
                  <a:gd name="T91" fmla="*/ 289 h 323"/>
                  <a:gd name="T92" fmla="*/ 182 w 385"/>
                  <a:gd name="T93" fmla="*/ 201 h 323"/>
                  <a:gd name="T94" fmla="*/ 176 w 385"/>
                  <a:gd name="T95" fmla="*/ 197 h 323"/>
                  <a:gd name="T96" fmla="*/ 83 w 385"/>
                  <a:gd name="T97" fmla="*/ 197 h 323"/>
                  <a:gd name="T98" fmla="*/ 118 w 385"/>
                  <a:gd name="T99" fmla="*/ 265 h 323"/>
                  <a:gd name="T100" fmla="*/ 148 w 385"/>
                  <a:gd name="T101" fmla="*/ 233 h 323"/>
                  <a:gd name="T102" fmla="*/ 166 w 385"/>
                  <a:gd name="T103" fmla="*/ 249 h 323"/>
                  <a:gd name="T104" fmla="*/ 199 w 385"/>
                  <a:gd name="T105" fmla="*/ 83 h 323"/>
                  <a:gd name="T106" fmla="*/ 199 w 385"/>
                  <a:gd name="T107" fmla="*/ 160 h 323"/>
                  <a:gd name="T108" fmla="*/ 254 w 385"/>
                  <a:gd name="T109" fmla="*/ 105 h 323"/>
                  <a:gd name="T110" fmla="*/ 199 w 385"/>
                  <a:gd name="T111" fmla="*/ 83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5" h="323">
                    <a:moveTo>
                      <a:pt x="376" y="29"/>
                    </a:moveTo>
                    <a:cubicBezTo>
                      <a:pt x="376" y="37"/>
                      <a:pt x="376" y="43"/>
                      <a:pt x="376" y="51"/>
                    </a:cubicBezTo>
                    <a:cubicBezTo>
                      <a:pt x="353" y="51"/>
                      <a:pt x="329" y="51"/>
                      <a:pt x="306" y="51"/>
                    </a:cubicBezTo>
                    <a:cubicBezTo>
                      <a:pt x="274" y="51"/>
                      <a:pt x="274" y="51"/>
                      <a:pt x="251" y="77"/>
                    </a:cubicBezTo>
                    <a:cubicBezTo>
                      <a:pt x="290" y="102"/>
                      <a:pt x="312" y="138"/>
                      <a:pt x="314" y="187"/>
                    </a:cubicBezTo>
                    <a:cubicBezTo>
                      <a:pt x="334" y="187"/>
                      <a:pt x="356" y="193"/>
                      <a:pt x="369" y="169"/>
                    </a:cubicBezTo>
                    <a:cubicBezTo>
                      <a:pt x="374" y="175"/>
                      <a:pt x="379" y="179"/>
                      <a:pt x="385" y="185"/>
                    </a:cubicBezTo>
                    <a:cubicBezTo>
                      <a:pt x="378" y="192"/>
                      <a:pt x="371" y="199"/>
                      <a:pt x="364" y="205"/>
                    </a:cubicBezTo>
                    <a:cubicBezTo>
                      <a:pt x="361" y="207"/>
                      <a:pt x="357" y="208"/>
                      <a:pt x="354" y="208"/>
                    </a:cubicBezTo>
                    <a:cubicBezTo>
                      <a:pt x="343" y="208"/>
                      <a:pt x="333" y="209"/>
                      <a:pt x="323" y="208"/>
                    </a:cubicBezTo>
                    <a:cubicBezTo>
                      <a:pt x="315" y="207"/>
                      <a:pt x="312" y="210"/>
                      <a:pt x="310" y="218"/>
                    </a:cubicBezTo>
                    <a:cubicBezTo>
                      <a:pt x="297" y="266"/>
                      <a:pt x="265" y="297"/>
                      <a:pt x="217" y="309"/>
                    </a:cubicBezTo>
                    <a:cubicBezTo>
                      <a:pt x="182" y="318"/>
                      <a:pt x="150" y="311"/>
                      <a:pt x="118" y="292"/>
                    </a:cubicBezTo>
                    <a:cubicBezTo>
                      <a:pt x="110" y="300"/>
                      <a:pt x="102" y="309"/>
                      <a:pt x="93" y="318"/>
                    </a:cubicBezTo>
                    <a:cubicBezTo>
                      <a:pt x="91" y="320"/>
                      <a:pt x="87" y="323"/>
                      <a:pt x="84" y="323"/>
                    </a:cubicBezTo>
                    <a:cubicBezTo>
                      <a:pt x="56" y="323"/>
                      <a:pt x="28" y="323"/>
                      <a:pt x="0" y="323"/>
                    </a:cubicBezTo>
                    <a:cubicBezTo>
                      <a:pt x="0" y="316"/>
                      <a:pt x="0" y="310"/>
                      <a:pt x="0" y="303"/>
                    </a:cubicBezTo>
                    <a:cubicBezTo>
                      <a:pt x="20" y="303"/>
                      <a:pt x="40" y="302"/>
                      <a:pt x="60" y="303"/>
                    </a:cubicBezTo>
                    <a:cubicBezTo>
                      <a:pt x="73" y="304"/>
                      <a:pt x="83" y="301"/>
                      <a:pt x="92" y="290"/>
                    </a:cubicBezTo>
                    <a:cubicBezTo>
                      <a:pt x="94" y="286"/>
                      <a:pt x="99" y="284"/>
                      <a:pt x="103" y="280"/>
                    </a:cubicBezTo>
                    <a:cubicBezTo>
                      <a:pt x="79" y="257"/>
                      <a:pt x="66" y="230"/>
                      <a:pt x="62" y="197"/>
                    </a:cubicBezTo>
                    <a:cubicBezTo>
                      <a:pt x="45" y="197"/>
                      <a:pt x="28" y="197"/>
                      <a:pt x="11" y="197"/>
                    </a:cubicBezTo>
                    <a:cubicBezTo>
                      <a:pt x="0" y="101"/>
                      <a:pt x="88" y="0"/>
                      <a:pt x="198" y="10"/>
                    </a:cubicBezTo>
                    <a:cubicBezTo>
                      <a:pt x="198" y="27"/>
                      <a:pt x="198" y="43"/>
                      <a:pt x="198" y="60"/>
                    </a:cubicBezTo>
                    <a:cubicBezTo>
                      <a:pt x="208" y="63"/>
                      <a:pt x="217" y="65"/>
                      <a:pt x="226" y="67"/>
                    </a:cubicBezTo>
                    <a:cubicBezTo>
                      <a:pt x="228" y="67"/>
                      <a:pt x="230" y="66"/>
                      <a:pt x="232" y="65"/>
                    </a:cubicBezTo>
                    <a:cubicBezTo>
                      <a:pt x="234" y="63"/>
                      <a:pt x="236" y="61"/>
                      <a:pt x="238" y="59"/>
                    </a:cubicBezTo>
                    <a:cubicBezTo>
                      <a:pt x="248" y="49"/>
                      <a:pt x="257" y="36"/>
                      <a:pt x="269" y="31"/>
                    </a:cubicBezTo>
                    <a:cubicBezTo>
                      <a:pt x="281" y="26"/>
                      <a:pt x="297" y="29"/>
                      <a:pt x="311" y="29"/>
                    </a:cubicBezTo>
                    <a:cubicBezTo>
                      <a:pt x="333" y="29"/>
                      <a:pt x="354" y="29"/>
                      <a:pt x="376" y="29"/>
                    </a:cubicBezTo>
                    <a:close/>
                    <a:moveTo>
                      <a:pt x="177" y="176"/>
                    </a:moveTo>
                    <a:cubicBezTo>
                      <a:pt x="177" y="127"/>
                      <a:pt x="177" y="79"/>
                      <a:pt x="177" y="31"/>
                    </a:cubicBezTo>
                    <a:cubicBezTo>
                      <a:pt x="91" y="35"/>
                      <a:pt x="32" y="112"/>
                      <a:pt x="32" y="176"/>
                    </a:cubicBezTo>
                    <a:cubicBezTo>
                      <a:pt x="80" y="176"/>
                      <a:pt x="128" y="176"/>
                      <a:pt x="177" y="176"/>
                    </a:cubicBezTo>
                    <a:close/>
                    <a:moveTo>
                      <a:pt x="233" y="281"/>
                    </a:moveTo>
                    <a:cubicBezTo>
                      <a:pt x="262" y="269"/>
                      <a:pt x="290" y="232"/>
                      <a:pt x="289" y="208"/>
                    </a:cubicBezTo>
                    <a:cubicBezTo>
                      <a:pt x="280" y="208"/>
                      <a:pt x="271" y="208"/>
                      <a:pt x="262" y="208"/>
                    </a:cubicBezTo>
                    <a:cubicBezTo>
                      <a:pt x="262" y="200"/>
                      <a:pt x="262" y="194"/>
                      <a:pt x="262" y="187"/>
                    </a:cubicBezTo>
                    <a:cubicBezTo>
                      <a:pt x="273" y="187"/>
                      <a:pt x="282" y="187"/>
                      <a:pt x="293" y="187"/>
                    </a:cubicBezTo>
                    <a:cubicBezTo>
                      <a:pt x="292" y="162"/>
                      <a:pt x="285" y="140"/>
                      <a:pt x="269" y="121"/>
                    </a:cubicBezTo>
                    <a:cubicBezTo>
                      <a:pt x="247" y="143"/>
                      <a:pt x="225" y="165"/>
                      <a:pt x="203" y="187"/>
                    </a:cubicBezTo>
                    <a:cubicBezTo>
                      <a:pt x="202" y="189"/>
                      <a:pt x="201" y="193"/>
                      <a:pt x="202" y="196"/>
                    </a:cubicBezTo>
                    <a:cubicBezTo>
                      <a:pt x="212" y="224"/>
                      <a:pt x="223" y="252"/>
                      <a:pt x="233" y="281"/>
                    </a:cubicBezTo>
                    <a:close/>
                    <a:moveTo>
                      <a:pt x="166" y="249"/>
                    </a:moveTo>
                    <a:cubicBezTo>
                      <a:pt x="155" y="258"/>
                      <a:pt x="145" y="267"/>
                      <a:pt x="134" y="277"/>
                    </a:cubicBezTo>
                    <a:cubicBezTo>
                      <a:pt x="160" y="291"/>
                      <a:pt x="185" y="295"/>
                      <a:pt x="214" y="289"/>
                    </a:cubicBezTo>
                    <a:cubicBezTo>
                      <a:pt x="203" y="259"/>
                      <a:pt x="192" y="230"/>
                      <a:pt x="182" y="201"/>
                    </a:cubicBezTo>
                    <a:cubicBezTo>
                      <a:pt x="181" y="199"/>
                      <a:pt x="178" y="197"/>
                      <a:pt x="176" y="197"/>
                    </a:cubicBezTo>
                    <a:cubicBezTo>
                      <a:pt x="146" y="197"/>
                      <a:pt x="115" y="197"/>
                      <a:pt x="83" y="197"/>
                    </a:cubicBezTo>
                    <a:cubicBezTo>
                      <a:pt x="87" y="224"/>
                      <a:pt x="97" y="246"/>
                      <a:pt x="118" y="265"/>
                    </a:cubicBezTo>
                    <a:cubicBezTo>
                      <a:pt x="129" y="254"/>
                      <a:pt x="139" y="243"/>
                      <a:pt x="148" y="233"/>
                    </a:cubicBezTo>
                    <a:cubicBezTo>
                      <a:pt x="154" y="238"/>
                      <a:pt x="158" y="242"/>
                      <a:pt x="166" y="249"/>
                    </a:cubicBezTo>
                    <a:close/>
                    <a:moveTo>
                      <a:pt x="199" y="83"/>
                    </a:moveTo>
                    <a:cubicBezTo>
                      <a:pt x="199" y="109"/>
                      <a:pt x="199" y="134"/>
                      <a:pt x="199" y="160"/>
                    </a:cubicBezTo>
                    <a:cubicBezTo>
                      <a:pt x="217" y="141"/>
                      <a:pt x="235" y="123"/>
                      <a:pt x="254" y="105"/>
                    </a:cubicBezTo>
                    <a:cubicBezTo>
                      <a:pt x="238" y="93"/>
                      <a:pt x="220" y="85"/>
                      <a:pt x="199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62" name="Freeform 17">
                <a:extLst>
                  <a:ext uri="{FF2B5EF4-FFF2-40B4-BE49-F238E27FC236}">
                    <a16:creationId xmlns:a16="http://schemas.microsoft.com/office/drawing/2014/main" id="{FCA51FD2-2C6D-57E9-4CD7-988478B3F8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84263" y="4918076"/>
                <a:ext cx="711200" cy="74613"/>
              </a:xfrm>
              <a:custGeom>
                <a:avLst/>
                <a:gdLst>
                  <a:gd name="T0" fmla="*/ 188 w 188"/>
                  <a:gd name="T1" fmla="*/ 0 h 20"/>
                  <a:gd name="T2" fmla="*/ 188 w 188"/>
                  <a:gd name="T3" fmla="*/ 20 h 20"/>
                  <a:gd name="T4" fmla="*/ 0 w 188"/>
                  <a:gd name="T5" fmla="*/ 20 h 20"/>
                  <a:gd name="T6" fmla="*/ 0 w 188"/>
                  <a:gd name="T7" fmla="*/ 0 h 20"/>
                  <a:gd name="T8" fmla="*/ 188 w 188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20">
                    <a:moveTo>
                      <a:pt x="188" y="0"/>
                    </a:moveTo>
                    <a:cubicBezTo>
                      <a:pt x="188" y="6"/>
                      <a:pt x="188" y="13"/>
                      <a:pt x="188" y="20"/>
                    </a:cubicBezTo>
                    <a:cubicBezTo>
                      <a:pt x="125" y="20"/>
                      <a:pt x="63" y="20"/>
                      <a:pt x="0" y="20"/>
                    </a:cubicBezTo>
                    <a:cubicBezTo>
                      <a:pt x="0" y="13"/>
                      <a:pt x="0" y="7"/>
                      <a:pt x="0" y="0"/>
                    </a:cubicBezTo>
                    <a:cubicBezTo>
                      <a:pt x="62" y="0"/>
                      <a:pt x="124" y="0"/>
                      <a:pt x="1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63" name="Freeform 18">
                <a:extLst>
                  <a:ext uri="{FF2B5EF4-FFF2-40B4-BE49-F238E27FC236}">
                    <a16:creationId xmlns:a16="http://schemas.microsoft.com/office/drawing/2014/main" id="{5990330D-10AC-8CFD-E1CA-5C5E1FD01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84263" y="5114926"/>
                <a:ext cx="711200" cy="74613"/>
              </a:xfrm>
              <a:custGeom>
                <a:avLst/>
                <a:gdLst>
                  <a:gd name="T0" fmla="*/ 188 w 188"/>
                  <a:gd name="T1" fmla="*/ 0 h 20"/>
                  <a:gd name="T2" fmla="*/ 188 w 188"/>
                  <a:gd name="T3" fmla="*/ 20 h 20"/>
                  <a:gd name="T4" fmla="*/ 0 w 188"/>
                  <a:gd name="T5" fmla="*/ 20 h 20"/>
                  <a:gd name="T6" fmla="*/ 0 w 188"/>
                  <a:gd name="T7" fmla="*/ 0 h 20"/>
                  <a:gd name="T8" fmla="*/ 188 w 188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20">
                    <a:moveTo>
                      <a:pt x="188" y="0"/>
                    </a:moveTo>
                    <a:cubicBezTo>
                      <a:pt x="188" y="7"/>
                      <a:pt x="188" y="13"/>
                      <a:pt x="188" y="20"/>
                    </a:cubicBezTo>
                    <a:cubicBezTo>
                      <a:pt x="125" y="20"/>
                      <a:pt x="63" y="20"/>
                      <a:pt x="0" y="20"/>
                    </a:cubicBezTo>
                    <a:cubicBezTo>
                      <a:pt x="0" y="13"/>
                      <a:pt x="0" y="7"/>
                      <a:pt x="0" y="0"/>
                    </a:cubicBezTo>
                    <a:cubicBezTo>
                      <a:pt x="62" y="0"/>
                      <a:pt x="125" y="0"/>
                      <a:pt x="1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64" name="Freeform 19">
                <a:extLst>
                  <a:ext uri="{FF2B5EF4-FFF2-40B4-BE49-F238E27FC236}">
                    <a16:creationId xmlns:a16="http://schemas.microsoft.com/office/drawing/2014/main" id="{61CD97C7-46B3-E1BD-B059-59F5295FA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84263" y="4721226"/>
                <a:ext cx="628650" cy="71438"/>
              </a:xfrm>
              <a:custGeom>
                <a:avLst/>
                <a:gdLst>
                  <a:gd name="T0" fmla="*/ 166 w 166"/>
                  <a:gd name="T1" fmla="*/ 0 h 19"/>
                  <a:gd name="T2" fmla="*/ 166 w 166"/>
                  <a:gd name="T3" fmla="*/ 19 h 19"/>
                  <a:gd name="T4" fmla="*/ 0 w 166"/>
                  <a:gd name="T5" fmla="*/ 19 h 19"/>
                  <a:gd name="T6" fmla="*/ 0 w 166"/>
                  <a:gd name="T7" fmla="*/ 0 h 19"/>
                  <a:gd name="T8" fmla="*/ 166 w 16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19">
                    <a:moveTo>
                      <a:pt x="166" y="0"/>
                    </a:moveTo>
                    <a:cubicBezTo>
                      <a:pt x="166" y="6"/>
                      <a:pt x="166" y="12"/>
                      <a:pt x="166" y="19"/>
                    </a:cubicBezTo>
                    <a:cubicBezTo>
                      <a:pt x="111" y="19"/>
                      <a:pt x="56" y="19"/>
                      <a:pt x="0" y="19"/>
                    </a:cubicBezTo>
                    <a:cubicBezTo>
                      <a:pt x="0" y="13"/>
                      <a:pt x="0" y="6"/>
                      <a:pt x="0" y="0"/>
                    </a:cubicBezTo>
                    <a:cubicBezTo>
                      <a:pt x="55" y="0"/>
                      <a:pt x="110" y="0"/>
                      <a:pt x="16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65" name="Freeform 20">
                <a:extLst>
                  <a:ext uri="{FF2B5EF4-FFF2-40B4-BE49-F238E27FC236}">
                    <a16:creationId xmlns:a16="http://schemas.microsoft.com/office/drawing/2014/main" id="{0CBD8740-7223-0EDC-DF38-B5DE66B50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95463" y="4679951"/>
                <a:ext cx="234950" cy="230188"/>
              </a:xfrm>
              <a:custGeom>
                <a:avLst/>
                <a:gdLst>
                  <a:gd name="T0" fmla="*/ 0 w 62"/>
                  <a:gd name="T1" fmla="*/ 41 h 61"/>
                  <a:gd name="T2" fmla="*/ 0 w 62"/>
                  <a:gd name="T3" fmla="*/ 20 h 61"/>
                  <a:gd name="T4" fmla="*/ 20 w 62"/>
                  <a:gd name="T5" fmla="*/ 20 h 61"/>
                  <a:gd name="T6" fmla="*/ 21 w 62"/>
                  <a:gd name="T7" fmla="*/ 0 h 61"/>
                  <a:gd name="T8" fmla="*/ 42 w 62"/>
                  <a:gd name="T9" fmla="*/ 0 h 61"/>
                  <a:gd name="T10" fmla="*/ 42 w 62"/>
                  <a:gd name="T11" fmla="*/ 19 h 61"/>
                  <a:gd name="T12" fmla="*/ 62 w 62"/>
                  <a:gd name="T13" fmla="*/ 20 h 61"/>
                  <a:gd name="T14" fmla="*/ 62 w 62"/>
                  <a:gd name="T15" fmla="*/ 40 h 61"/>
                  <a:gd name="T16" fmla="*/ 42 w 62"/>
                  <a:gd name="T17" fmla="*/ 42 h 61"/>
                  <a:gd name="T18" fmla="*/ 42 w 62"/>
                  <a:gd name="T19" fmla="*/ 61 h 61"/>
                  <a:gd name="T20" fmla="*/ 22 w 62"/>
                  <a:gd name="T21" fmla="*/ 61 h 61"/>
                  <a:gd name="T22" fmla="*/ 20 w 62"/>
                  <a:gd name="T23" fmla="*/ 42 h 61"/>
                  <a:gd name="T24" fmla="*/ 0 w 62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61">
                    <a:moveTo>
                      <a:pt x="0" y="41"/>
                    </a:moveTo>
                    <a:cubicBezTo>
                      <a:pt x="0" y="34"/>
                      <a:pt x="0" y="28"/>
                      <a:pt x="0" y="20"/>
                    </a:cubicBezTo>
                    <a:cubicBezTo>
                      <a:pt x="7" y="20"/>
                      <a:pt x="13" y="20"/>
                      <a:pt x="20" y="20"/>
                    </a:cubicBezTo>
                    <a:cubicBezTo>
                      <a:pt x="21" y="13"/>
                      <a:pt x="21" y="7"/>
                      <a:pt x="21" y="0"/>
                    </a:cubicBezTo>
                    <a:cubicBezTo>
                      <a:pt x="28" y="0"/>
                      <a:pt x="35" y="0"/>
                      <a:pt x="42" y="0"/>
                    </a:cubicBezTo>
                    <a:cubicBezTo>
                      <a:pt x="42" y="6"/>
                      <a:pt x="42" y="12"/>
                      <a:pt x="42" y="19"/>
                    </a:cubicBezTo>
                    <a:cubicBezTo>
                      <a:pt x="49" y="20"/>
                      <a:pt x="55" y="20"/>
                      <a:pt x="62" y="20"/>
                    </a:cubicBezTo>
                    <a:cubicBezTo>
                      <a:pt x="62" y="27"/>
                      <a:pt x="62" y="33"/>
                      <a:pt x="62" y="40"/>
                    </a:cubicBezTo>
                    <a:cubicBezTo>
                      <a:pt x="56" y="41"/>
                      <a:pt x="50" y="41"/>
                      <a:pt x="42" y="42"/>
                    </a:cubicBezTo>
                    <a:cubicBezTo>
                      <a:pt x="42" y="48"/>
                      <a:pt x="42" y="54"/>
                      <a:pt x="42" y="61"/>
                    </a:cubicBezTo>
                    <a:cubicBezTo>
                      <a:pt x="35" y="61"/>
                      <a:pt x="29" y="61"/>
                      <a:pt x="22" y="61"/>
                    </a:cubicBezTo>
                    <a:cubicBezTo>
                      <a:pt x="21" y="55"/>
                      <a:pt x="21" y="49"/>
                      <a:pt x="20" y="42"/>
                    </a:cubicBezTo>
                    <a:cubicBezTo>
                      <a:pt x="14" y="41"/>
                      <a:pt x="7" y="41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66" name="Freeform 21">
                <a:extLst>
                  <a:ext uri="{FF2B5EF4-FFF2-40B4-BE49-F238E27FC236}">
                    <a16:creationId xmlns:a16="http://schemas.microsoft.com/office/drawing/2014/main" id="{C09487AF-1E8A-2E05-37EA-32FE2A85E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17725" y="4559301"/>
                <a:ext cx="230187" cy="233363"/>
              </a:xfrm>
              <a:custGeom>
                <a:avLst/>
                <a:gdLst>
                  <a:gd name="T0" fmla="*/ 20 w 61"/>
                  <a:gd name="T1" fmla="*/ 62 h 62"/>
                  <a:gd name="T2" fmla="*/ 20 w 61"/>
                  <a:gd name="T3" fmla="*/ 42 h 62"/>
                  <a:gd name="T4" fmla="*/ 0 w 61"/>
                  <a:gd name="T5" fmla="*/ 42 h 62"/>
                  <a:gd name="T6" fmla="*/ 0 w 61"/>
                  <a:gd name="T7" fmla="*/ 21 h 62"/>
                  <a:gd name="T8" fmla="*/ 19 w 61"/>
                  <a:gd name="T9" fmla="*/ 20 h 62"/>
                  <a:gd name="T10" fmla="*/ 21 w 61"/>
                  <a:gd name="T11" fmla="*/ 0 h 62"/>
                  <a:gd name="T12" fmla="*/ 41 w 61"/>
                  <a:gd name="T13" fmla="*/ 0 h 62"/>
                  <a:gd name="T14" fmla="*/ 41 w 61"/>
                  <a:gd name="T15" fmla="*/ 20 h 62"/>
                  <a:gd name="T16" fmla="*/ 61 w 61"/>
                  <a:gd name="T17" fmla="*/ 20 h 62"/>
                  <a:gd name="T18" fmla="*/ 61 w 61"/>
                  <a:gd name="T19" fmla="*/ 42 h 62"/>
                  <a:gd name="T20" fmla="*/ 41 w 61"/>
                  <a:gd name="T21" fmla="*/ 42 h 62"/>
                  <a:gd name="T22" fmla="*/ 41 w 61"/>
                  <a:gd name="T23" fmla="*/ 62 h 62"/>
                  <a:gd name="T24" fmla="*/ 20 w 61"/>
                  <a:gd name="T2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2">
                    <a:moveTo>
                      <a:pt x="20" y="62"/>
                    </a:moveTo>
                    <a:cubicBezTo>
                      <a:pt x="20" y="55"/>
                      <a:pt x="20" y="49"/>
                      <a:pt x="20" y="42"/>
                    </a:cubicBezTo>
                    <a:cubicBezTo>
                      <a:pt x="13" y="42"/>
                      <a:pt x="7" y="42"/>
                      <a:pt x="0" y="42"/>
                    </a:cubicBezTo>
                    <a:cubicBezTo>
                      <a:pt x="0" y="35"/>
                      <a:pt x="0" y="28"/>
                      <a:pt x="0" y="21"/>
                    </a:cubicBezTo>
                    <a:cubicBezTo>
                      <a:pt x="6" y="20"/>
                      <a:pt x="13" y="20"/>
                      <a:pt x="19" y="20"/>
                    </a:cubicBezTo>
                    <a:cubicBezTo>
                      <a:pt x="20" y="13"/>
                      <a:pt x="20" y="7"/>
                      <a:pt x="21" y="0"/>
                    </a:cubicBezTo>
                    <a:cubicBezTo>
                      <a:pt x="27" y="0"/>
                      <a:pt x="34" y="0"/>
                      <a:pt x="41" y="0"/>
                    </a:cubicBezTo>
                    <a:cubicBezTo>
                      <a:pt x="41" y="7"/>
                      <a:pt x="41" y="13"/>
                      <a:pt x="41" y="20"/>
                    </a:cubicBezTo>
                    <a:cubicBezTo>
                      <a:pt x="48" y="20"/>
                      <a:pt x="54" y="20"/>
                      <a:pt x="61" y="20"/>
                    </a:cubicBezTo>
                    <a:cubicBezTo>
                      <a:pt x="61" y="27"/>
                      <a:pt x="61" y="34"/>
                      <a:pt x="61" y="42"/>
                    </a:cubicBezTo>
                    <a:cubicBezTo>
                      <a:pt x="55" y="42"/>
                      <a:pt x="49" y="42"/>
                      <a:pt x="41" y="42"/>
                    </a:cubicBezTo>
                    <a:cubicBezTo>
                      <a:pt x="41" y="49"/>
                      <a:pt x="41" y="55"/>
                      <a:pt x="41" y="62"/>
                    </a:cubicBezTo>
                    <a:cubicBezTo>
                      <a:pt x="34" y="62"/>
                      <a:pt x="27" y="62"/>
                      <a:pt x="20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67" name="Freeform 22">
                <a:extLst>
                  <a:ext uri="{FF2B5EF4-FFF2-40B4-BE49-F238E27FC236}">
                    <a16:creationId xmlns:a16="http://schemas.microsoft.com/office/drawing/2014/main" id="{0A1AE319-5A4B-472C-391E-17AFB6CA7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3375" y="3609976"/>
                <a:ext cx="71437" cy="71438"/>
              </a:xfrm>
              <a:custGeom>
                <a:avLst/>
                <a:gdLst>
                  <a:gd name="T0" fmla="*/ 19 w 19"/>
                  <a:gd name="T1" fmla="*/ 0 h 19"/>
                  <a:gd name="T2" fmla="*/ 19 w 19"/>
                  <a:gd name="T3" fmla="*/ 19 h 19"/>
                  <a:gd name="T4" fmla="*/ 0 w 19"/>
                  <a:gd name="T5" fmla="*/ 19 h 19"/>
                  <a:gd name="T6" fmla="*/ 0 w 19"/>
                  <a:gd name="T7" fmla="*/ 0 h 19"/>
                  <a:gd name="T8" fmla="*/ 19 w 1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cubicBezTo>
                      <a:pt x="19" y="6"/>
                      <a:pt x="19" y="12"/>
                      <a:pt x="19" y="19"/>
                    </a:cubicBezTo>
                    <a:cubicBezTo>
                      <a:pt x="13" y="19"/>
                      <a:pt x="6" y="19"/>
                      <a:pt x="0" y="19"/>
                    </a:cubicBezTo>
                    <a:cubicBezTo>
                      <a:pt x="0" y="13"/>
                      <a:pt x="0" y="6"/>
                      <a:pt x="0" y="0"/>
                    </a:cubicBezTo>
                    <a:cubicBezTo>
                      <a:pt x="5" y="0"/>
                      <a:pt x="1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68" name="Freeform 23">
                <a:extLst>
                  <a:ext uri="{FF2B5EF4-FFF2-40B4-BE49-F238E27FC236}">
                    <a16:creationId xmlns:a16="http://schemas.microsoft.com/office/drawing/2014/main" id="{DA4C528C-584E-99BA-8759-B5D367715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39863" y="3765551"/>
                <a:ext cx="76200" cy="74613"/>
              </a:xfrm>
              <a:custGeom>
                <a:avLst/>
                <a:gdLst>
                  <a:gd name="T0" fmla="*/ 0 w 20"/>
                  <a:gd name="T1" fmla="*/ 0 h 20"/>
                  <a:gd name="T2" fmla="*/ 20 w 20"/>
                  <a:gd name="T3" fmla="*/ 0 h 20"/>
                  <a:gd name="T4" fmla="*/ 20 w 20"/>
                  <a:gd name="T5" fmla="*/ 20 h 20"/>
                  <a:gd name="T6" fmla="*/ 0 w 20"/>
                  <a:gd name="T7" fmla="*/ 20 h 20"/>
                  <a:gd name="T8" fmla="*/ 0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0" y="0"/>
                    </a:moveTo>
                    <a:cubicBezTo>
                      <a:pt x="7" y="0"/>
                      <a:pt x="13" y="0"/>
                      <a:pt x="20" y="0"/>
                    </a:cubicBezTo>
                    <a:cubicBezTo>
                      <a:pt x="20" y="7"/>
                      <a:pt x="20" y="13"/>
                      <a:pt x="20" y="20"/>
                    </a:cubicBezTo>
                    <a:cubicBezTo>
                      <a:pt x="13" y="20"/>
                      <a:pt x="7" y="20"/>
                      <a:pt x="0" y="20"/>
                    </a:cubicBezTo>
                    <a:cubicBezTo>
                      <a:pt x="0" y="13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69" name="Freeform 24">
                <a:extLst>
                  <a:ext uri="{FF2B5EF4-FFF2-40B4-BE49-F238E27FC236}">
                    <a16:creationId xmlns:a16="http://schemas.microsoft.com/office/drawing/2014/main" id="{A962B5B0-EF02-1F57-27AD-417F676902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98613" y="3765551"/>
                <a:ext cx="76200" cy="74613"/>
              </a:xfrm>
              <a:custGeom>
                <a:avLst/>
                <a:gdLst>
                  <a:gd name="T0" fmla="*/ 20 w 20"/>
                  <a:gd name="T1" fmla="*/ 0 h 20"/>
                  <a:gd name="T2" fmla="*/ 20 w 20"/>
                  <a:gd name="T3" fmla="*/ 20 h 20"/>
                  <a:gd name="T4" fmla="*/ 0 w 20"/>
                  <a:gd name="T5" fmla="*/ 20 h 20"/>
                  <a:gd name="T6" fmla="*/ 0 w 20"/>
                  <a:gd name="T7" fmla="*/ 0 h 20"/>
                  <a:gd name="T8" fmla="*/ 20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0"/>
                    </a:moveTo>
                    <a:cubicBezTo>
                      <a:pt x="20" y="7"/>
                      <a:pt x="20" y="13"/>
                      <a:pt x="20" y="20"/>
                    </a:cubicBezTo>
                    <a:cubicBezTo>
                      <a:pt x="13" y="20"/>
                      <a:pt x="7" y="20"/>
                      <a:pt x="0" y="20"/>
                    </a:cubicBezTo>
                    <a:cubicBezTo>
                      <a:pt x="0" y="13"/>
                      <a:pt x="0" y="7"/>
                      <a:pt x="0" y="0"/>
                    </a:cubicBezTo>
                    <a:cubicBezTo>
                      <a:pt x="7" y="0"/>
                      <a:pt x="13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70" name="Freeform 25">
                <a:extLst>
                  <a:ext uri="{FF2B5EF4-FFF2-40B4-BE49-F238E27FC236}">
                    <a16:creationId xmlns:a16="http://schemas.microsoft.com/office/drawing/2014/main" id="{3C9B6409-488D-5F9C-0F3A-0835E0708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81113" y="3924301"/>
                <a:ext cx="71437" cy="74613"/>
              </a:xfrm>
              <a:custGeom>
                <a:avLst/>
                <a:gdLst>
                  <a:gd name="T0" fmla="*/ 19 w 19"/>
                  <a:gd name="T1" fmla="*/ 20 h 20"/>
                  <a:gd name="T2" fmla="*/ 0 w 19"/>
                  <a:gd name="T3" fmla="*/ 20 h 20"/>
                  <a:gd name="T4" fmla="*/ 0 w 19"/>
                  <a:gd name="T5" fmla="*/ 0 h 20"/>
                  <a:gd name="T6" fmla="*/ 19 w 19"/>
                  <a:gd name="T7" fmla="*/ 0 h 20"/>
                  <a:gd name="T8" fmla="*/ 19 w 19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20"/>
                    </a:moveTo>
                    <a:cubicBezTo>
                      <a:pt x="13" y="20"/>
                      <a:pt x="7" y="20"/>
                      <a:pt x="0" y="20"/>
                    </a:cubicBezTo>
                    <a:cubicBezTo>
                      <a:pt x="0" y="13"/>
                      <a:pt x="0" y="7"/>
                      <a:pt x="0" y="0"/>
                    </a:cubicBezTo>
                    <a:cubicBezTo>
                      <a:pt x="7" y="0"/>
                      <a:pt x="13" y="0"/>
                      <a:pt x="19" y="0"/>
                    </a:cubicBezTo>
                    <a:cubicBezTo>
                      <a:pt x="19" y="7"/>
                      <a:pt x="19" y="14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71" name="Freeform 26">
                <a:extLst>
                  <a:ext uri="{FF2B5EF4-FFF2-40B4-BE49-F238E27FC236}">
                    <a16:creationId xmlns:a16="http://schemas.microsoft.com/office/drawing/2014/main" id="{B66723AD-ECBF-EB2F-8A84-0A0BAD9A5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44625" y="3924301"/>
                <a:ext cx="71437" cy="74613"/>
              </a:xfrm>
              <a:custGeom>
                <a:avLst/>
                <a:gdLst>
                  <a:gd name="T0" fmla="*/ 0 w 19"/>
                  <a:gd name="T1" fmla="*/ 0 h 20"/>
                  <a:gd name="T2" fmla="*/ 19 w 19"/>
                  <a:gd name="T3" fmla="*/ 0 h 20"/>
                  <a:gd name="T4" fmla="*/ 19 w 19"/>
                  <a:gd name="T5" fmla="*/ 20 h 20"/>
                  <a:gd name="T6" fmla="*/ 0 w 19"/>
                  <a:gd name="T7" fmla="*/ 20 h 20"/>
                  <a:gd name="T8" fmla="*/ 0 w 19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0" y="0"/>
                    </a:moveTo>
                    <a:cubicBezTo>
                      <a:pt x="6" y="0"/>
                      <a:pt x="12" y="0"/>
                      <a:pt x="19" y="0"/>
                    </a:cubicBezTo>
                    <a:cubicBezTo>
                      <a:pt x="19" y="7"/>
                      <a:pt x="19" y="13"/>
                      <a:pt x="19" y="20"/>
                    </a:cubicBezTo>
                    <a:cubicBezTo>
                      <a:pt x="12" y="20"/>
                      <a:pt x="6" y="20"/>
                      <a:pt x="0" y="20"/>
                    </a:cubicBezTo>
                    <a:cubicBezTo>
                      <a:pt x="0" y="13"/>
                      <a:pt x="0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72" name="Freeform 27">
                <a:extLst>
                  <a:ext uri="{FF2B5EF4-FFF2-40B4-BE49-F238E27FC236}">
                    <a16:creationId xmlns:a16="http://schemas.microsoft.com/office/drawing/2014/main" id="{48E1D41F-7E34-68E8-8870-510000807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3375" y="3924301"/>
                <a:ext cx="68262" cy="71438"/>
              </a:xfrm>
              <a:custGeom>
                <a:avLst/>
                <a:gdLst>
                  <a:gd name="T0" fmla="*/ 0 w 18"/>
                  <a:gd name="T1" fmla="*/ 0 h 19"/>
                  <a:gd name="T2" fmla="*/ 18 w 18"/>
                  <a:gd name="T3" fmla="*/ 0 h 19"/>
                  <a:gd name="T4" fmla="*/ 18 w 18"/>
                  <a:gd name="T5" fmla="*/ 19 h 19"/>
                  <a:gd name="T6" fmla="*/ 0 w 18"/>
                  <a:gd name="T7" fmla="*/ 19 h 19"/>
                  <a:gd name="T8" fmla="*/ 0 w 18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0" y="0"/>
                    </a:moveTo>
                    <a:cubicBezTo>
                      <a:pt x="6" y="0"/>
                      <a:pt x="12" y="0"/>
                      <a:pt x="18" y="0"/>
                    </a:cubicBezTo>
                    <a:cubicBezTo>
                      <a:pt x="18" y="6"/>
                      <a:pt x="18" y="13"/>
                      <a:pt x="18" y="19"/>
                    </a:cubicBezTo>
                    <a:cubicBezTo>
                      <a:pt x="13" y="19"/>
                      <a:pt x="7" y="19"/>
                      <a:pt x="0" y="19"/>
                    </a:cubicBezTo>
                    <a:cubicBezTo>
                      <a:pt x="0" y="14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FF80367-E8CE-DD20-3402-9A6774AAEA8E}"/>
              </a:ext>
            </a:extLst>
          </p:cNvPr>
          <p:cNvGrpSpPr/>
          <p:nvPr/>
        </p:nvGrpSpPr>
        <p:grpSpPr>
          <a:xfrm>
            <a:off x="3631693" y="1427295"/>
            <a:ext cx="5006180" cy="5006382"/>
            <a:chOff x="3631693" y="1427295"/>
            <a:chExt cx="5006180" cy="5006382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564B60B-6BFD-424F-A3C3-52B736140A64}"/>
                </a:ext>
              </a:extLst>
            </p:cNvPr>
            <p:cNvSpPr/>
            <p:nvPr/>
          </p:nvSpPr>
          <p:spPr>
            <a:xfrm>
              <a:off x="3631693" y="1427295"/>
              <a:ext cx="5006180" cy="50063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114300" dir="16200000" rotWithShape="0">
                <a:schemeClr val="accent1">
                  <a:alpha val="20000"/>
                </a:schemeClr>
              </a:outerShdw>
            </a:effectLst>
            <a:scene3d>
              <a:camera prst="orthographicFront"/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whit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45B4F9C-DE34-1573-1E6F-D9D497BEE875}"/>
                </a:ext>
              </a:extLst>
            </p:cNvPr>
            <p:cNvGrpSpPr/>
            <p:nvPr/>
          </p:nvGrpSpPr>
          <p:grpSpPr>
            <a:xfrm>
              <a:off x="3951982" y="1684574"/>
              <a:ext cx="4288036" cy="4288036"/>
              <a:chOff x="3951982" y="1684574"/>
              <a:chExt cx="4288036" cy="4288036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A13E51AC-A855-DC0F-C166-28B3839F7C8F}"/>
                  </a:ext>
                </a:extLst>
              </p:cNvPr>
              <p:cNvSpPr/>
              <p:nvPr/>
            </p:nvSpPr>
            <p:spPr>
              <a:xfrm>
                <a:off x="4175125" y="1907717"/>
                <a:ext cx="3841750" cy="3841750"/>
              </a:xfrm>
              <a:prstGeom prst="ellipse">
                <a:avLst/>
              </a:prstGeom>
              <a:noFill/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2F534D74-0C2D-5309-3AC6-456CF619909E}"/>
                  </a:ext>
                </a:extLst>
              </p:cNvPr>
              <p:cNvSpPr/>
              <p:nvPr/>
            </p:nvSpPr>
            <p:spPr>
              <a:xfrm>
                <a:off x="4213908" y="2009611"/>
                <a:ext cx="3841750" cy="384175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60" name="弧形 59">
                <a:extLst>
                  <a:ext uri="{FF2B5EF4-FFF2-40B4-BE49-F238E27FC236}">
                    <a16:creationId xmlns:a16="http://schemas.microsoft.com/office/drawing/2014/main" id="{C79FDD98-87B6-DED6-646F-5715E17E9CA4}"/>
                  </a:ext>
                </a:extLst>
              </p:cNvPr>
              <p:cNvSpPr/>
              <p:nvPr/>
            </p:nvSpPr>
            <p:spPr>
              <a:xfrm>
                <a:off x="3951982" y="1684574"/>
                <a:ext cx="4288036" cy="4288036"/>
              </a:xfrm>
              <a:prstGeom prst="arc">
                <a:avLst>
                  <a:gd name="adj1" fmla="val 16790052"/>
                  <a:gd name="adj2" fmla="val 1350114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092ECF68-8F9E-64B7-9211-53D813816257}"/>
                  </a:ext>
                </a:extLst>
              </p:cNvPr>
              <p:cNvSpPr/>
              <p:nvPr/>
            </p:nvSpPr>
            <p:spPr>
              <a:xfrm>
                <a:off x="6409474" y="1684574"/>
                <a:ext cx="54928" cy="54928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786C785D-309D-14D6-6C05-F12DF3C88390}"/>
                  </a:ext>
                </a:extLst>
              </p:cNvPr>
              <p:cNvSpPr/>
              <p:nvPr/>
            </p:nvSpPr>
            <p:spPr>
              <a:xfrm>
                <a:off x="5727598" y="1684574"/>
                <a:ext cx="54928" cy="54928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2842D98C-910D-2BF6-6293-A12B4AFDB83D}"/>
                  </a:ext>
                </a:extLst>
              </p:cNvPr>
              <p:cNvSpPr/>
              <p:nvPr/>
            </p:nvSpPr>
            <p:spPr>
              <a:xfrm>
                <a:off x="8036829" y="4644365"/>
                <a:ext cx="54928" cy="54928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FA85A316-5487-83ED-57E9-AD2C6EB9F662}"/>
                  </a:ext>
                </a:extLst>
              </p:cNvPr>
              <p:cNvSpPr/>
              <p:nvPr/>
            </p:nvSpPr>
            <p:spPr>
              <a:xfrm>
                <a:off x="4100243" y="4644365"/>
                <a:ext cx="54928" cy="54928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7980FD5-F3CF-92E4-308E-A24955E70649}"/>
                  </a:ext>
                </a:extLst>
              </p:cNvPr>
              <p:cNvSpPr/>
              <p:nvPr/>
            </p:nvSpPr>
            <p:spPr>
              <a:xfrm>
                <a:off x="7730266" y="5148548"/>
                <a:ext cx="54928" cy="54928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8C7E7FD4-5AB7-4D8C-A618-A1166CEC1146}"/>
                  </a:ext>
                </a:extLst>
              </p:cNvPr>
              <p:cNvSpPr/>
              <p:nvPr/>
            </p:nvSpPr>
            <p:spPr>
              <a:xfrm>
                <a:off x="4414045" y="5148548"/>
                <a:ext cx="54928" cy="54928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pic>
            <p:nvPicPr>
              <p:cNvPr id="4" name="图形 3">
                <a:extLst>
                  <a:ext uri="{FF2B5EF4-FFF2-40B4-BE49-F238E27FC236}">
                    <a16:creationId xmlns:a16="http://schemas.microsoft.com/office/drawing/2014/main" id="{F4E1183E-780D-86A5-600C-9A37DAD3EB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141256" y="2723540"/>
                <a:ext cx="3909488" cy="280298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735806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01FFEE3-424B-83C0-15DD-42DDA27FCCA8}"/>
              </a:ext>
            </a:extLst>
          </p:cNvPr>
          <p:cNvSpPr/>
          <p:nvPr/>
        </p:nvSpPr>
        <p:spPr>
          <a:xfrm rot="15046384" flipH="1">
            <a:off x="9689322" y="-500148"/>
            <a:ext cx="3010536" cy="2846922"/>
          </a:xfrm>
          <a:custGeom>
            <a:avLst/>
            <a:gdLst>
              <a:gd name="connsiteX0" fmla="*/ 991565 w 3010536"/>
              <a:gd name="connsiteY0" fmla="*/ 2846922 h 2846922"/>
              <a:gd name="connsiteX1" fmla="*/ 0 w 3010536"/>
              <a:gd name="connsiteY1" fmla="*/ 3839 h 2846922"/>
              <a:gd name="connsiteX2" fmla="*/ 133696 w 3010536"/>
              <a:gd name="connsiteY2" fmla="*/ 30 h 2846922"/>
              <a:gd name="connsiteX3" fmla="*/ 1123227 w 3010536"/>
              <a:gd name="connsiteY3" fmla="*/ 216187 h 2846922"/>
              <a:gd name="connsiteX4" fmla="*/ 1634980 w 3010536"/>
              <a:gd name="connsiteY4" fmla="*/ 1090382 h 2846922"/>
              <a:gd name="connsiteX5" fmla="*/ 2531458 w 3010536"/>
              <a:gd name="connsiteY5" fmla="*/ 1543948 h 2846922"/>
              <a:gd name="connsiteX6" fmla="*/ 2876824 w 3010536"/>
              <a:gd name="connsiteY6" fmla="*/ 1889138 h 2846922"/>
              <a:gd name="connsiteX7" fmla="*/ 3004001 w 3010536"/>
              <a:gd name="connsiteY7" fmla="*/ 2124488 h 2846922"/>
              <a:gd name="connsiteX8" fmla="*/ 3010536 w 3010536"/>
              <a:gd name="connsiteY8" fmla="*/ 2142777 h 284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0536" h="2846922">
                <a:moveTo>
                  <a:pt x="991565" y="2846922"/>
                </a:moveTo>
                <a:lnTo>
                  <a:pt x="0" y="3839"/>
                </a:lnTo>
                <a:lnTo>
                  <a:pt x="133696" y="30"/>
                </a:lnTo>
                <a:cubicBezTo>
                  <a:pt x="482791" y="-1290"/>
                  <a:pt x="852851" y="40357"/>
                  <a:pt x="1123227" y="216187"/>
                </a:cubicBezTo>
                <a:cubicBezTo>
                  <a:pt x="1480609" y="447986"/>
                  <a:pt x="1489972" y="773837"/>
                  <a:pt x="1634980" y="1090382"/>
                </a:cubicBezTo>
                <a:cubicBezTo>
                  <a:pt x="1771950" y="1388843"/>
                  <a:pt x="2236719" y="1379273"/>
                  <a:pt x="2531458" y="1543948"/>
                </a:cubicBezTo>
                <a:cubicBezTo>
                  <a:pt x="2684088" y="1629421"/>
                  <a:pt x="2790482" y="1757465"/>
                  <a:pt x="2876824" y="1889138"/>
                </a:cubicBezTo>
                <a:cubicBezTo>
                  <a:pt x="2926293" y="1964133"/>
                  <a:pt x="2970762" y="2043230"/>
                  <a:pt x="3004001" y="2124488"/>
                </a:cubicBezTo>
                <a:lnTo>
                  <a:pt x="3010536" y="2142777"/>
                </a:ln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672" name="任意多边形: 形状 671">
            <a:extLst>
              <a:ext uri="{FF2B5EF4-FFF2-40B4-BE49-F238E27FC236}">
                <a16:creationId xmlns:a16="http://schemas.microsoft.com/office/drawing/2014/main" id="{50E4BDBE-B87C-3DC4-B395-F99594ABD411}"/>
              </a:ext>
            </a:extLst>
          </p:cNvPr>
          <p:cNvSpPr/>
          <p:nvPr/>
        </p:nvSpPr>
        <p:spPr>
          <a:xfrm rot="15046384" flipV="1">
            <a:off x="323315" y="4686532"/>
            <a:ext cx="2323623" cy="3185677"/>
          </a:xfrm>
          <a:custGeom>
            <a:avLst/>
            <a:gdLst>
              <a:gd name="connsiteX0" fmla="*/ 1899772 w 1899772"/>
              <a:gd name="connsiteY0" fmla="*/ 1526497 h 1951675"/>
              <a:gd name="connsiteX1" fmla="*/ 1858825 w 1899772"/>
              <a:gd name="connsiteY1" fmla="*/ 1498941 h 1951675"/>
              <a:gd name="connsiteX2" fmla="*/ 962347 w 1899772"/>
              <a:gd name="connsiteY2" fmla="*/ 1045375 h 1951675"/>
              <a:gd name="connsiteX3" fmla="*/ 450594 w 1899772"/>
              <a:gd name="connsiteY3" fmla="*/ 171180 h 1951675"/>
              <a:gd name="connsiteX4" fmla="*/ 110729 w 1899772"/>
              <a:gd name="connsiteY4" fmla="*/ 25169 h 1951675"/>
              <a:gd name="connsiteX5" fmla="*/ 0 w 1899772"/>
              <a:gd name="connsiteY5" fmla="*/ 0 h 1951675"/>
              <a:gd name="connsiteX6" fmla="*/ 680673 w 1899772"/>
              <a:gd name="connsiteY6" fmla="*/ 1951675 h 1951675"/>
              <a:gd name="connsiteX0" fmla="*/ 1902858 w 1902858"/>
              <a:gd name="connsiteY0" fmla="*/ 1653398 h 2078576"/>
              <a:gd name="connsiteX1" fmla="*/ 1861911 w 1902858"/>
              <a:gd name="connsiteY1" fmla="*/ 1625842 h 2078576"/>
              <a:gd name="connsiteX2" fmla="*/ 965433 w 1902858"/>
              <a:gd name="connsiteY2" fmla="*/ 1172276 h 2078576"/>
              <a:gd name="connsiteX3" fmla="*/ 453680 w 1902858"/>
              <a:gd name="connsiteY3" fmla="*/ 298081 h 2078576"/>
              <a:gd name="connsiteX4" fmla="*/ 3086 w 1902858"/>
              <a:gd name="connsiteY4" fmla="*/ 126901 h 2078576"/>
              <a:gd name="connsiteX5" fmla="*/ 683759 w 1902858"/>
              <a:gd name="connsiteY5" fmla="*/ 2078576 h 2078576"/>
              <a:gd name="connsiteX6" fmla="*/ 1902858 w 1902858"/>
              <a:gd name="connsiteY6" fmla="*/ 1653398 h 2078576"/>
              <a:gd name="connsiteX0" fmla="*/ 2701946 w 2701946"/>
              <a:gd name="connsiteY0" fmla="*/ 3850761 h 4275939"/>
              <a:gd name="connsiteX1" fmla="*/ 2660999 w 2701946"/>
              <a:gd name="connsiteY1" fmla="*/ 3823205 h 4275939"/>
              <a:gd name="connsiteX2" fmla="*/ 1764521 w 2701946"/>
              <a:gd name="connsiteY2" fmla="*/ 3369639 h 4275939"/>
              <a:gd name="connsiteX3" fmla="*/ 1252768 w 2701946"/>
              <a:gd name="connsiteY3" fmla="*/ 2495444 h 4275939"/>
              <a:gd name="connsiteX4" fmla="*/ 1077 w 2701946"/>
              <a:gd name="connsiteY4" fmla="*/ 27304 h 4275939"/>
              <a:gd name="connsiteX5" fmla="*/ 1482847 w 2701946"/>
              <a:gd name="connsiteY5" fmla="*/ 4275939 h 4275939"/>
              <a:gd name="connsiteX6" fmla="*/ 2701946 w 2701946"/>
              <a:gd name="connsiteY6" fmla="*/ 3850761 h 4275939"/>
              <a:gd name="connsiteX0" fmla="*/ 2702486 w 2702486"/>
              <a:gd name="connsiteY0" fmla="*/ 3858004 h 4283182"/>
              <a:gd name="connsiteX1" fmla="*/ 2661539 w 2702486"/>
              <a:gd name="connsiteY1" fmla="*/ 3830448 h 4283182"/>
              <a:gd name="connsiteX2" fmla="*/ 1765061 w 2702486"/>
              <a:gd name="connsiteY2" fmla="*/ 3376882 h 4283182"/>
              <a:gd name="connsiteX3" fmla="*/ 910680 w 2702486"/>
              <a:gd name="connsiteY3" fmla="*/ 1991800 h 4283182"/>
              <a:gd name="connsiteX4" fmla="*/ 1617 w 2702486"/>
              <a:gd name="connsiteY4" fmla="*/ 34547 h 4283182"/>
              <a:gd name="connsiteX5" fmla="*/ 1483387 w 2702486"/>
              <a:gd name="connsiteY5" fmla="*/ 4283182 h 4283182"/>
              <a:gd name="connsiteX6" fmla="*/ 2702486 w 2702486"/>
              <a:gd name="connsiteY6" fmla="*/ 3858004 h 4283182"/>
              <a:gd name="connsiteX0" fmla="*/ 2323623 w 2323623"/>
              <a:gd name="connsiteY0" fmla="*/ 2760499 h 3185677"/>
              <a:gd name="connsiteX1" fmla="*/ 2282676 w 2323623"/>
              <a:gd name="connsiteY1" fmla="*/ 2732943 h 3185677"/>
              <a:gd name="connsiteX2" fmla="*/ 1386198 w 2323623"/>
              <a:gd name="connsiteY2" fmla="*/ 2279377 h 3185677"/>
              <a:gd name="connsiteX3" fmla="*/ 531817 w 2323623"/>
              <a:gd name="connsiteY3" fmla="*/ 894295 h 3185677"/>
              <a:gd name="connsiteX4" fmla="*/ 3009 w 2323623"/>
              <a:gd name="connsiteY4" fmla="*/ 67575 h 3185677"/>
              <a:gd name="connsiteX5" fmla="*/ 1104524 w 2323623"/>
              <a:gd name="connsiteY5" fmla="*/ 3185677 h 3185677"/>
              <a:gd name="connsiteX6" fmla="*/ 2323623 w 2323623"/>
              <a:gd name="connsiteY6" fmla="*/ 2760499 h 318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3623" h="3185677">
                <a:moveTo>
                  <a:pt x="2323623" y="2760499"/>
                </a:moveTo>
                <a:lnTo>
                  <a:pt x="2282676" y="2732943"/>
                </a:lnTo>
                <a:cubicBezTo>
                  <a:pt x="1987937" y="2568268"/>
                  <a:pt x="1678008" y="2585818"/>
                  <a:pt x="1386198" y="2279377"/>
                </a:cubicBezTo>
                <a:cubicBezTo>
                  <a:pt x="1094388" y="1972936"/>
                  <a:pt x="762348" y="1262929"/>
                  <a:pt x="531817" y="894295"/>
                </a:cubicBezTo>
                <a:cubicBezTo>
                  <a:pt x="301286" y="525661"/>
                  <a:pt x="-35337" y="-229174"/>
                  <a:pt x="3009" y="67575"/>
                </a:cubicBezTo>
                <a:lnTo>
                  <a:pt x="1104524" y="3185677"/>
                </a:lnTo>
                <a:lnTo>
                  <a:pt x="2323623" y="2760499"/>
                </a:ln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84B871C-4998-A35D-6A52-13515CC46BAF}"/>
              </a:ext>
            </a:extLst>
          </p:cNvPr>
          <p:cNvGrpSpPr/>
          <p:nvPr/>
        </p:nvGrpSpPr>
        <p:grpSpPr>
          <a:xfrm>
            <a:off x="903855" y="971641"/>
            <a:ext cx="5419982" cy="5392337"/>
            <a:chOff x="457074" y="877474"/>
            <a:chExt cx="5419982" cy="539233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21F8ABB5-8B01-9C26-59F9-24B52CE81DBB}"/>
                </a:ext>
              </a:extLst>
            </p:cNvPr>
            <p:cNvSpPr/>
            <p:nvPr/>
          </p:nvSpPr>
          <p:spPr>
            <a:xfrm>
              <a:off x="598045" y="877474"/>
              <a:ext cx="5252473" cy="5340403"/>
            </a:xfrm>
            <a:custGeom>
              <a:avLst/>
              <a:gdLst>
                <a:gd name="connsiteX0" fmla="*/ 452275 w 5204286"/>
                <a:gd name="connsiteY0" fmla="*/ 4125036 h 4913619"/>
                <a:gd name="connsiteX1" fmla="*/ 489915 w 5204286"/>
                <a:gd name="connsiteY1" fmla="*/ 4208082 h 4913619"/>
                <a:gd name="connsiteX2" fmla="*/ 1550998 w 5204286"/>
                <a:gd name="connsiteY2" fmla="*/ 4907106 h 4913619"/>
                <a:gd name="connsiteX3" fmla="*/ 2544569 w 5204286"/>
                <a:gd name="connsiteY3" fmla="*/ 4639446 h 4913619"/>
                <a:gd name="connsiteX4" fmla="*/ 3404309 w 5204286"/>
                <a:gd name="connsiteY4" fmla="*/ 4050354 h 4913619"/>
                <a:gd name="connsiteX5" fmla="*/ 4745002 w 5204286"/>
                <a:gd name="connsiteY5" fmla="*/ 3296363 h 4913619"/>
                <a:gd name="connsiteX6" fmla="*/ 5121997 w 5204286"/>
                <a:gd name="connsiteY6" fmla="*/ 1534463 h 4913619"/>
                <a:gd name="connsiteX7" fmla="*/ 3819541 w 5204286"/>
                <a:gd name="connsiteY7" fmla="*/ 512214 h 4913619"/>
                <a:gd name="connsiteX8" fmla="*/ 820906 w 5204286"/>
                <a:gd name="connsiteY8" fmla="*/ 286973 h 4913619"/>
                <a:gd name="connsiteX9" fmla="*/ 273636 w 5204286"/>
                <a:gd name="connsiteY9" fmla="*/ 3416452 h 4913619"/>
                <a:gd name="connsiteX10" fmla="*/ 452275 w 5204286"/>
                <a:gd name="connsiteY10" fmla="*/ 4125036 h 4913619"/>
                <a:gd name="connsiteX0" fmla="*/ 452275 w 5204286"/>
                <a:gd name="connsiteY0" fmla="*/ 4125036 h 4640773"/>
                <a:gd name="connsiteX1" fmla="*/ 489915 w 5204286"/>
                <a:gd name="connsiteY1" fmla="*/ 4208082 h 4640773"/>
                <a:gd name="connsiteX2" fmla="*/ 2544569 w 5204286"/>
                <a:gd name="connsiteY2" fmla="*/ 4639446 h 4640773"/>
                <a:gd name="connsiteX3" fmla="*/ 3404309 w 5204286"/>
                <a:gd name="connsiteY3" fmla="*/ 4050354 h 4640773"/>
                <a:gd name="connsiteX4" fmla="*/ 4745002 w 5204286"/>
                <a:gd name="connsiteY4" fmla="*/ 3296363 h 4640773"/>
                <a:gd name="connsiteX5" fmla="*/ 5121997 w 5204286"/>
                <a:gd name="connsiteY5" fmla="*/ 1534463 h 4640773"/>
                <a:gd name="connsiteX6" fmla="*/ 3819541 w 5204286"/>
                <a:gd name="connsiteY6" fmla="*/ 512214 h 4640773"/>
                <a:gd name="connsiteX7" fmla="*/ 820906 w 5204286"/>
                <a:gd name="connsiteY7" fmla="*/ 286973 h 4640773"/>
                <a:gd name="connsiteX8" fmla="*/ 273636 w 5204286"/>
                <a:gd name="connsiteY8" fmla="*/ 3416452 h 4640773"/>
                <a:gd name="connsiteX9" fmla="*/ 452275 w 5204286"/>
                <a:gd name="connsiteY9" fmla="*/ 4125036 h 4640773"/>
                <a:gd name="connsiteX0" fmla="*/ 452275 w 5204286"/>
                <a:gd name="connsiteY0" fmla="*/ 4125036 h 4728940"/>
                <a:gd name="connsiteX1" fmla="*/ 489915 w 5204286"/>
                <a:gd name="connsiteY1" fmla="*/ 4208082 h 4728940"/>
                <a:gd name="connsiteX2" fmla="*/ 1807686 w 5204286"/>
                <a:gd name="connsiteY2" fmla="*/ 4727824 h 4728940"/>
                <a:gd name="connsiteX3" fmla="*/ 3404309 w 5204286"/>
                <a:gd name="connsiteY3" fmla="*/ 4050354 h 4728940"/>
                <a:gd name="connsiteX4" fmla="*/ 4745002 w 5204286"/>
                <a:gd name="connsiteY4" fmla="*/ 3296363 h 4728940"/>
                <a:gd name="connsiteX5" fmla="*/ 5121997 w 5204286"/>
                <a:gd name="connsiteY5" fmla="*/ 1534463 h 4728940"/>
                <a:gd name="connsiteX6" fmla="*/ 3819541 w 5204286"/>
                <a:gd name="connsiteY6" fmla="*/ 512214 h 4728940"/>
                <a:gd name="connsiteX7" fmla="*/ 820906 w 5204286"/>
                <a:gd name="connsiteY7" fmla="*/ 286973 h 4728940"/>
                <a:gd name="connsiteX8" fmla="*/ 273636 w 5204286"/>
                <a:gd name="connsiteY8" fmla="*/ 3416452 h 4728940"/>
                <a:gd name="connsiteX9" fmla="*/ 452275 w 5204286"/>
                <a:gd name="connsiteY9" fmla="*/ 4125036 h 4728940"/>
                <a:gd name="connsiteX0" fmla="*/ 452275 w 5204286"/>
                <a:gd name="connsiteY0" fmla="*/ 4125036 h 4749296"/>
                <a:gd name="connsiteX1" fmla="*/ 489915 w 5204286"/>
                <a:gd name="connsiteY1" fmla="*/ 4208082 h 4749296"/>
                <a:gd name="connsiteX2" fmla="*/ 1807686 w 5204286"/>
                <a:gd name="connsiteY2" fmla="*/ 4727824 h 4749296"/>
                <a:gd name="connsiteX3" fmla="*/ 3404309 w 5204286"/>
                <a:gd name="connsiteY3" fmla="*/ 4050354 h 4749296"/>
                <a:gd name="connsiteX4" fmla="*/ 4745002 w 5204286"/>
                <a:gd name="connsiteY4" fmla="*/ 3296363 h 4749296"/>
                <a:gd name="connsiteX5" fmla="*/ 5121997 w 5204286"/>
                <a:gd name="connsiteY5" fmla="*/ 1534463 h 4749296"/>
                <a:gd name="connsiteX6" fmla="*/ 3819541 w 5204286"/>
                <a:gd name="connsiteY6" fmla="*/ 512214 h 4749296"/>
                <a:gd name="connsiteX7" fmla="*/ 820906 w 5204286"/>
                <a:gd name="connsiteY7" fmla="*/ 286973 h 4749296"/>
                <a:gd name="connsiteX8" fmla="*/ 273636 w 5204286"/>
                <a:gd name="connsiteY8" fmla="*/ 3416452 h 4749296"/>
                <a:gd name="connsiteX9" fmla="*/ 452275 w 5204286"/>
                <a:gd name="connsiteY9" fmla="*/ 4125036 h 4749296"/>
                <a:gd name="connsiteX0" fmla="*/ 452275 w 5204286"/>
                <a:gd name="connsiteY0" fmla="*/ 4125036 h 4728110"/>
                <a:gd name="connsiteX1" fmla="*/ 1807686 w 5204286"/>
                <a:gd name="connsiteY1" fmla="*/ 4727824 h 4728110"/>
                <a:gd name="connsiteX2" fmla="*/ 3404309 w 5204286"/>
                <a:gd name="connsiteY2" fmla="*/ 4050354 h 4728110"/>
                <a:gd name="connsiteX3" fmla="*/ 4745002 w 5204286"/>
                <a:gd name="connsiteY3" fmla="*/ 3296363 h 4728110"/>
                <a:gd name="connsiteX4" fmla="*/ 5121997 w 5204286"/>
                <a:gd name="connsiteY4" fmla="*/ 1534463 h 4728110"/>
                <a:gd name="connsiteX5" fmla="*/ 3819541 w 5204286"/>
                <a:gd name="connsiteY5" fmla="*/ 512214 h 4728110"/>
                <a:gd name="connsiteX6" fmla="*/ 820906 w 5204286"/>
                <a:gd name="connsiteY6" fmla="*/ 286973 h 4728110"/>
                <a:gd name="connsiteX7" fmla="*/ 273636 w 5204286"/>
                <a:gd name="connsiteY7" fmla="*/ 3416452 h 4728110"/>
                <a:gd name="connsiteX8" fmla="*/ 452275 w 5204286"/>
                <a:gd name="connsiteY8" fmla="*/ 4125036 h 4728110"/>
                <a:gd name="connsiteX0" fmla="*/ 452275 w 5204286"/>
                <a:gd name="connsiteY0" fmla="*/ 4125036 h 4728110"/>
                <a:gd name="connsiteX1" fmla="*/ 1807686 w 5204286"/>
                <a:gd name="connsiteY1" fmla="*/ 4727824 h 4728110"/>
                <a:gd name="connsiteX2" fmla="*/ 3404309 w 5204286"/>
                <a:gd name="connsiteY2" fmla="*/ 4050354 h 4728110"/>
                <a:gd name="connsiteX3" fmla="*/ 4745002 w 5204286"/>
                <a:gd name="connsiteY3" fmla="*/ 3296363 h 4728110"/>
                <a:gd name="connsiteX4" fmla="*/ 5121997 w 5204286"/>
                <a:gd name="connsiteY4" fmla="*/ 1534463 h 4728110"/>
                <a:gd name="connsiteX5" fmla="*/ 3819541 w 5204286"/>
                <a:gd name="connsiteY5" fmla="*/ 512214 h 4728110"/>
                <a:gd name="connsiteX6" fmla="*/ 820906 w 5204286"/>
                <a:gd name="connsiteY6" fmla="*/ 286973 h 4728110"/>
                <a:gd name="connsiteX7" fmla="*/ 273636 w 5204286"/>
                <a:gd name="connsiteY7" fmla="*/ 3416452 h 4728110"/>
                <a:gd name="connsiteX8" fmla="*/ 452275 w 5204286"/>
                <a:gd name="connsiteY8" fmla="*/ 4125036 h 4728110"/>
                <a:gd name="connsiteX0" fmla="*/ 322067 w 5074078"/>
                <a:gd name="connsiteY0" fmla="*/ 3882579 h 4485653"/>
                <a:gd name="connsiteX1" fmla="*/ 1677478 w 5074078"/>
                <a:gd name="connsiteY1" fmla="*/ 4485367 h 4485653"/>
                <a:gd name="connsiteX2" fmla="*/ 3274101 w 5074078"/>
                <a:gd name="connsiteY2" fmla="*/ 3807897 h 4485653"/>
                <a:gd name="connsiteX3" fmla="*/ 4614794 w 5074078"/>
                <a:gd name="connsiteY3" fmla="*/ 3053906 h 4485653"/>
                <a:gd name="connsiteX4" fmla="*/ 4991789 w 5074078"/>
                <a:gd name="connsiteY4" fmla="*/ 1292006 h 4485653"/>
                <a:gd name="connsiteX5" fmla="*/ 3689333 w 5074078"/>
                <a:gd name="connsiteY5" fmla="*/ 269757 h 4485653"/>
                <a:gd name="connsiteX6" fmla="*/ 1148074 w 5074078"/>
                <a:gd name="connsiteY6" fmla="*/ 287556 h 4485653"/>
                <a:gd name="connsiteX7" fmla="*/ 143428 w 5074078"/>
                <a:gd name="connsiteY7" fmla="*/ 3173995 h 4485653"/>
                <a:gd name="connsiteX8" fmla="*/ 322067 w 5074078"/>
                <a:gd name="connsiteY8" fmla="*/ 3882579 h 4485653"/>
                <a:gd name="connsiteX0" fmla="*/ 322067 w 5074078"/>
                <a:gd name="connsiteY0" fmla="*/ 3835073 h 4438147"/>
                <a:gd name="connsiteX1" fmla="*/ 1677478 w 5074078"/>
                <a:gd name="connsiteY1" fmla="*/ 4437861 h 4438147"/>
                <a:gd name="connsiteX2" fmla="*/ 3274101 w 5074078"/>
                <a:gd name="connsiteY2" fmla="*/ 3760391 h 4438147"/>
                <a:gd name="connsiteX3" fmla="*/ 4614794 w 5074078"/>
                <a:gd name="connsiteY3" fmla="*/ 3006400 h 4438147"/>
                <a:gd name="connsiteX4" fmla="*/ 4991789 w 5074078"/>
                <a:gd name="connsiteY4" fmla="*/ 1244500 h 4438147"/>
                <a:gd name="connsiteX5" fmla="*/ 3689333 w 5074078"/>
                <a:gd name="connsiteY5" fmla="*/ 222251 h 4438147"/>
                <a:gd name="connsiteX6" fmla="*/ 1148074 w 5074078"/>
                <a:gd name="connsiteY6" fmla="*/ 240050 h 4438147"/>
                <a:gd name="connsiteX7" fmla="*/ 143428 w 5074078"/>
                <a:gd name="connsiteY7" fmla="*/ 3126489 h 4438147"/>
                <a:gd name="connsiteX8" fmla="*/ 322067 w 5074078"/>
                <a:gd name="connsiteY8" fmla="*/ 3835073 h 4438147"/>
                <a:gd name="connsiteX0" fmla="*/ 322067 w 5035560"/>
                <a:gd name="connsiteY0" fmla="*/ 3835073 h 4438147"/>
                <a:gd name="connsiteX1" fmla="*/ 1677478 w 5035560"/>
                <a:gd name="connsiteY1" fmla="*/ 4437861 h 4438147"/>
                <a:gd name="connsiteX2" fmla="*/ 3274101 w 5035560"/>
                <a:gd name="connsiteY2" fmla="*/ 3760391 h 4438147"/>
                <a:gd name="connsiteX3" fmla="*/ 4614794 w 5035560"/>
                <a:gd name="connsiteY3" fmla="*/ 3006400 h 4438147"/>
                <a:gd name="connsiteX4" fmla="*/ 4991789 w 5035560"/>
                <a:gd name="connsiteY4" fmla="*/ 1244500 h 4438147"/>
                <a:gd name="connsiteX5" fmla="*/ 3981546 w 5035560"/>
                <a:gd name="connsiteY5" fmla="*/ 222251 h 4438147"/>
                <a:gd name="connsiteX6" fmla="*/ 1148074 w 5035560"/>
                <a:gd name="connsiteY6" fmla="*/ 240050 h 4438147"/>
                <a:gd name="connsiteX7" fmla="*/ 143428 w 5035560"/>
                <a:gd name="connsiteY7" fmla="*/ 3126489 h 4438147"/>
                <a:gd name="connsiteX8" fmla="*/ 322067 w 5035560"/>
                <a:gd name="connsiteY8" fmla="*/ 3835073 h 4438147"/>
                <a:gd name="connsiteX0" fmla="*/ 322067 w 5035560"/>
                <a:gd name="connsiteY0" fmla="*/ 3835073 h 4438147"/>
                <a:gd name="connsiteX1" fmla="*/ 1677478 w 5035560"/>
                <a:gd name="connsiteY1" fmla="*/ 4437861 h 4438147"/>
                <a:gd name="connsiteX2" fmla="*/ 3274101 w 5035560"/>
                <a:gd name="connsiteY2" fmla="*/ 3760391 h 4438147"/>
                <a:gd name="connsiteX3" fmla="*/ 4614794 w 5035560"/>
                <a:gd name="connsiteY3" fmla="*/ 3006400 h 4438147"/>
                <a:gd name="connsiteX4" fmla="*/ 4991789 w 5035560"/>
                <a:gd name="connsiteY4" fmla="*/ 1244500 h 4438147"/>
                <a:gd name="connsiteX5" fmla="*/ 3981546 w 5035560"/>
                <a:gd name="connsiteY5" fmla="*/ 222251 h 4438147"/>
                <a:gd name="connsiteX6" fmla="*/ 1148074 w 5035560"/>
                <a:gd name="connsiteY6" fmla="*/ 240050 h 4438147"/>
                <a:gd name="connsiteX7" fmla="*/ 143428 w 5035560"/>
                <a:gd name="connsiteY7" fmla="*/ 3126489 h 4438147"/>
                <a:gd name="connsiteX8" fmla="*/ 322067 w 5035560"/>
                <a:gd name="connsiteY8" fmla="*/ 3835073 h 4438147"/>
                <a:gd name="connsiteX0" fmla="*/ 322067 w 5035560"/>
                <a:gd name="connsiteY0" fmla="*/ 3848796 h 4451870"/>
                <a:gd name="connsiteX1" fmla="*/ 1677478 w 5035560"/>
                <a:gd name="connsiteY1" fmla="*/ 4451584 h 4451870"/>
                <a:gd name="connsiteX2" fmla="*/ 3274101 w 5035560"/>
                <a:gd name="connsiteY2" fmla="*/ 3774114 h 4451870"/>
                <a:gd name="connsiteX3" fmla="*/ 4614794 w 5035560"/>
                <a:gd name="connsiteY3" fmla="*/ 3020123 h 4451870"/>
                <a:gd name="connsiteX4" fmla="*/ 4991789 w 5035560"/>
                <a:gd name="connsiteY4" fmla="*/ 1258223 h 4451870"/>
                <a:gd name="connsiteX5" fmla="*/ 3981546 w 5035560"/>
                <a:gd name="connsiteY5" fmla="*/ 235974 h 4451870"/>
                <a:gd name="connsiteX6" fmla="*/ 1148074 w 5035560"/>
                <a:gd name="connsiteY6" fmla="*/ 253773 h 4451870"/>
                <a:gd name="connsiteX7" fmla="*/ 143428 w 5035560"/>
                <a:gd name="connsiteY7" fmla="*/ 3140212 h 4451870"/>
                <a:gd name="connsiteX8" fmla="*/ 322067 w 5035560"/>
                <a:gd name="connsiteY8" fmla="*/ 3848796 h 445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35560" h="4451870">
                  <a:moveTo>
                    <a:pt x="322067" y="3848796"/>
                  </a:moveTo>
                  <a:cubicBezTo>
                    <a:pt x="577742" y="4067358"/>
                    <a:pt x="1185472" y="4464031"/>
                    <a:pt x="1677478" y="4451584"/>
                  </a:cubicBezTo>
                  <a:cubicBezTo>
                    <a:pt x="2169484" y="4439137"/>
                    <a:pt x="2784548" y="4012691"/>
                    <a:pt x="3274101" y="3774114"/>
                  </a:cubicBezTo>
                  <a:cubicBezTo>
                    <a:pt x="3763654" y="3535537"/>
                    <a:pt x="4252138" y="3428784"/>
                    <a:pt x="4614794" y="3020123"/>
                  </a:cubicBezTo>
                  <a:cubicBezTo>
                    <a:pt x="5027039" y="2555899"/>
                    <a:pt x="5097330" y="1722248"/>
                    <a:pt x="4991789" y="1258223"/>
                  </a:cubicBezTo>
                  <a:cubicBezTo>
                    <a:pt x="4886248" y="794198"/>
                    <a:pt x="4596755" y="447572"/>
                    <a:pt x="3981546" y="235974"/>
                  </a:cubicBezTo>
                  <a:cubicBezTo>
                    <a:pt x="3366337" y="24376"/>
                    <a:pt x="2630916" y="-175257"/>
                    <a:pt x="1148074" y="253773"/>
                  </a:cubicBezTo>
                  <a:cubicBezTo>
                    <a:pt x="56521" y="899624"/>
                    <a:pt x="-202500" y="2122743"/>
                    <a:pt x="143428" y="3140212"/>
                  </a:cubicBezTo>
                  <a:cubicBezTo>
                    <a:pt x="222292" y="3372025"/>
                    <a:pt x="66392" y="3630234"/>
                    <a:pt x="322067" y="3848796"/>
                  </a:cubicBezTo>
                  <a:close/>
                </a:path>
              </a:pathLst>
            </a:custGeom>
            <a:solidFill>
              <a:srgbClr val="68E1FD">
                <a:alpha val="24000"/>
              </a:srgbClr>
            </a:solidFill>
            <a:ln w="10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AD4F6A9-8EFC-B5C5-3D8F-9D43444726EC}"/>
                </a:ext>
              </a:extLst>
            </p:cNvPr>
            <p:cNvGrpSpPr/>
            <p:nvPr/>
          </p:nvGrpSpPr>
          <p:grpSpPr>
            <a:xfrm rot="20735473">
              <a:off x="457074" y="3022331"/>
              <a:ext cx="674756" cy="758725"/>
              <a:chOff x="6922078" y="3992342"/>
              <a:chExt cx="902133" cy="1014398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94EB8D49-73B8-489A-6BCC-F61BCA265905}"/>
                  </a:ext>
                </a:extLst>
              </p:cNvPr>
              <p:cNvSpPr/>
              <p:nvPr/>
            </p:nvSpPr>
            <p:spPr>
              <a:xfrm>
                <a:off x="6922078" y="3992342"/>
                <a:ext cx="902133" cy="1014398"/>
              </a:xfrm>
              <a:custGeom>
                <a:avLst/>
                <a:gdLst>
                  <a:gd name="connsiteX0" fmla="*/ 254233 w 902133"/>
                  <a:gd name="connsiteY0" fmla="*/ 975906 h 1014398"/>
                  <a:gd name="connsiteX1" fmla="*/ 3093 w 902133"/>
                  <a:gd name="connsiteY1" fmla="*/ 266124 h 1014398"/>
                  <a:gd name="connsiteX2" fmla="*/ 38106 w 902133"/>
                  <a:gd name="connsiteY2" fmla="*/ 192766 h 1014398"/>
                  <a:gd name="connsiteX3" fmla="*/ 574149 w 902133"/>
                  <a:gd name="connsiteY3" fmla="*/ 3100 h 1014398"/>
                  <a:gd name="connsiteX4" fmla="*/ 647507 w 902133"/>
                  <a:gd name="connsiteY4" fmla="*/ 38114 h 1014398"/>
                  <a:gd name="connsiteX5" fmla="*/ 898647 w 902133"/>
                  <a:gd name="connsiteY5" fmla="*/ 747896 h 1014398"/>
                  <a:gd name="connsiteX6" fmla="*/ 863634 w 902133"/>
                  <a:gd name="connsiteY6" fmla="*/ 821254 h 1014398"/>
                  <a:gd name="connsiteX7" fmla="*/ 327591 w 902133"/>
                  <a:gd name="connsiteY7" fmla="*/ 1010920 h 1014398"/>
                  <a:gd name="connsiteX8" fmla="*/ 254233 w 902133"/>
                  <a:gd name="connsiteY8" fmla="*/ 975906 h 1014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2133" h="1014398">
                    <a:moveTo>
                      <a:pt x="254233" y="975906"/>
                    </a:moveTo>
                    <a:cubicBezTo>
                      <a:pt x="96968" y="766725"/>
                      <a:pt x="6072" y="532809"/>
                      <a:pt x="3093" y="266124"/>
                    </a:cubicBezTo>
                    <a:cubicBezTo>
                      <a:pt x="-7457" y="236200"/>
                      <a:pt x="8206" y="203384"/>
                      <a:pt x="38106" y="192766"/>
                    </a:cubicBezTo>
                    <a:lnTo>
                      <a:pt x="574149" y="3100"/>
                    </a:lnTo>
                    <a:cubicBezTo>
                      <a:pt x="604073" y="-7450"/>
                      <a:pt x="636889" y="8214"/>
                      <a:pt x="647507" y="38114"/>
                    </a:cubicBezTo>
                    <a:lnTo>
                      <a:pt x="898647" y="747896"/>
                    </a:lnTo>
                    <a:cubicBezTo>
                      <a:pt x="909197" y="777819"/>
                      <a:pt x="893534" y="810636"/>
                      <a:pt x="863634" y="821254"/>
                    </a:cubicBezTo>
                    <a:lnTo>
                      <a:pt x="327591" y="1010920"/>
                    </a:lnTo>
                    <a:cubicBezTo>
                      <a:pt x="297667" y="1021470"/>
                      <a:pt x="264850" y="1005806"/>
                      <a:pt x="254233" y="975906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84FFB6CC-8DEC-0E7A-96EB-56B6E20984CC}"/>
                  </a:ext>
                </a:extLst>
              </p:cNvPr>
              <p:cNvSpPr/>
              <p:nvPr/>
            </p:nvSpPr>
            <p:spPr>
              <a:xfrm>
                <a:off x="6977235" y="4048407"/>
                <a:ext cx="791820" cy="850883"/>
              </a:xfrm>
              <a:custGeom>
                <a:avLst/>
                <a:gdLst>
                  <a:gd name="connsiteX0" fmla="*/ 164339 w 791820"/>
                  <a:gd name="connsiteY0" fmla="*/ 690909 h 850883"/>
                  <a:gd name="connsiteX1" fmla="*/ 2884 w 791820"/>
                  <a:gd name="connsiteY1" fmla="*/ 234597 h 850883"/>
                  <a:gd name="connsiteX2" fmla="*/ 35675 w 791820"/>
                  <a:gd name="connsiteY2" fmla="*/ 165895 h 850883"/>
                  <a:gd name="connsiteX3" fmla="*/ 496359 w 791820"/>
                  <a:gd name="connsiteY3" fmla="*/ 2892 h 850883"/>
                  <a:gd name="connsiteX4" fmla="*/ 565063 w 791820"/>
                  <a:gd name="connsiteY4" fmla="*/ 35682 h 850883"/>
                  <a:gd name="connsiteX5" fmla="*/ 788544 w 791820"/>
                  <a:gd name="connsiteY5" fmla="*/ 667291 h 850883"/>
                  <a:gd name="connsiteX6" fmla="*/ 755750 w 791820"/>
                  <a:gd name="connsiteY6" fmla="*/ 735994 h 850883"/>
                  <a:gd name="connsiteX7" fmla="*/ 470367 w 791820"/>
                  <a:gd name="connsiteY7" fmla="*/ 836971 h 850883"/>
                  <a:gd name="connsiteX8" fmla="*/ 164340 w 791820"/>
                  <a:gd name="connsiteY8" fmla="*/ 690909 h 850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820" h="850883">
                    <a:moveTo>
                      <a:pt x="164339" y="690909"/>
                    </a:moveTo>
                    <a:cubicBezTo>
                      <a:pt x="69754" y="595274"/>
                      <a:pt x="29266" y="424705"/>
                      <a:pt x="2884" y="234597"/>
                    </a:cubicBezTo>
                    <a:cubicBezTo>
                      <a:pt x="-6997" y="206572"/>
                      <a:pt x="7673" y="175838"/>
                      <a:pt x="35675" y="165895"/>
                    </a:cubicBezTo>
                    <a:lnTo>
                      <a:pt x="496359" y="2892"/>
                    </a:lnTo>
                    <a:cubicBezTo>
                      <a:pt x="524384" y="-6990"/>
                      <a:pt x="555119" y="7679"/>
                      <a:pt x="565063" y="35682"/>
                    </a:cubicBezTo>
                    <a:lnTo>
                      <a:pt x="788544" y="667291"/>
                    </a:lnTo>
                    <a:cubicBezTo>
                      <a:pt x="798423" y="695317"/>
                      <a:pt x="783753" y="726051"/>
                      <a:pt x="755750" y="735994"/>
                    </a:cubicBezTo>
                    <a:lnTo>
                      <a:pt x="470367" y="836971"/>
                    </a:lnTo>
                    <a:cubicBezTo>
                      <a:pt x="345534" y="880982"/>
                      <a:pt x="208633" y="815642"/>
                      <a:pt x="164340" y="6909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656F0D4-5F0D-9920-8A39-6907076B0A05}"/>
                  </a:ext>
                </a:extLst>
              </p:cNvPr>
              <p:cNvSpPr/>
              <p:nvPr/>
            </p:nvSpPr>
            <p:spPr>
              <a:xfrm>
                <a:off x="7159226" y="4380137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3 h 173831"/>
                  <a:gd name="connsiteX1" fmla="*/ 30379 w 404596"/>
                  <a:gd name="connsiteY1" fmla="*/ 172298 h 173831"/>
                  <a:gd name="connsiteX2" fmla="*/ 1148 w 404596"/>
                  <a:gd name="connsiteY2" fmla="*/ 158482 h 173831"/>
                  <a:gd name="connsiteX3" fmla="*/ 14964 w 404596"/>
                  <a:gd name="connsiteY3" fmla="*/ 129250 h 173831"/>
                  <a:gd name="connsiteX4" fmla="*/ 15008 w 404596"/>
                  <a:gd name="connsiteY4" fmla="*/ 129235 h 173831"/>
                  <a:gd name="connsiteX5" fmla="*/ 373868 w 404596"/>
                  <a:gd name="connsiteY5" fmla="*/ 1139 h 173831"/>
                  <a:gd name="connsiteX6" fmla="*/ 403070 w 404596"/>
                  <a:gd name="connsiteY6" fmla="*/ 15015 h 173831"/>
                  <a:gd name="connsiteX7" fmla="*/ 389239 w 404596"/>
                  <a:gd name="connsiteY7" fmla="*/ 44203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3"/>
                    </a:moveTo>
                    <a:lnTo>
                      <a:pt x="30379" y="172298"/>
                    </a:lnTo>
                    <a:cubicBezTo>
                      <a:pt x="18492" y="176554"/>
                      <a:pt x="5405" y="170369"/>
                      <a:pt x="1148" y="158482"/>
                    </a:cubicBezTo>
                    <a:cubicBezTo>
                      <a:pt x="-3109" y="146595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5"/>
                    </a:cubicBezTo>
                    <a:lnTo>
                      <a:pt x="373868" y="1139"/>
                    </a:lnTo>
                    <a:cubicBezTo>
                      <a:pt x="385763" y="-3093"/>
                      <a:pt x="398838" y="3119"/>
                      <a:pt x="403070" y="15015"/>
                    </a:cubicBezTo>
                    <a:cubicBezTo>
                      <a:pt x="407297" y="26894"/>
                      <a:pt x="401109" y="39952"/>
                      <a:pt x="389239" y="44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B74E841E-DE36-05E7-F385-E2BC5F5FBA55}"/>
                  </a:ext>
                </a:extLst>
              </p:cNvPr>
              <p:cNvSpPr/>
              <p:nvPr/>
            </p:nvSpPr>
            <p:spPr>
              <a:xfrm>
                <a:off x="7117098" y="4361955"/>
                <a:ext cx="124708" cy="73925"/>
              </a:xfrm>
              <a:custGeom>
                <a:avLst/>
                <a:gdLst>
                  <a:gd name="connsiteX0" fmla="*/ 109307 w 124708"/>
                  <a:gd name="connsiteY0" fmla="*/ 44218 h 73925"/>
                  <a:gd name="connsiteX1" fmla="*/ 30357 w 124708"/>
                  <a:gd name="connsiteY1" fmla="*/ 72400 h 73925"/>
                  <a:gd name="connsiteX2" fmla="*/ 1140 w 124708"/>
                  <a:gd name="connsiteY2" fmla="*/ 58554 h 73925"/>
                  <a:gd name="connsiteX3" fmla="*/ 14986 w 124708"/>
                  <a:gd name="connsiteY3" fmla="*/ 29337 h 73925"/>
                  <a:gd name="connsiteX4" fmla="*/ 93935 w 124708"/>
                  <a:gd name="connsiteY4" fmla="*/ 1155 h 73925"/>
                  <a:gd name="connsiteX5" fmla="*/ 123167 w 124708"/>
                  <a:gd name="connsiteY5" fmla="*/ 14971 h 73925"/>
                  <a:gd name="connsiteX6" fmla="*/ 109351 w 124708"/>
                  <a:gd name="connsiteY6" fmla="*/ 44202 h 73925"/>
                  <a:gd name="connsiteX7" fmla="*/ 109307 w 124708"/>
                  <a:gd name="connsiteY7" fmla="*/ 44218 h 7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708" h="73925">
                    <a:moveTo>
                      <a:pt x="109307" y="44218"/>
                    </a:moveTo>
                    <a:lnTo>
                      <a:pt x="30357" y="72400"/>
                    </a:lnTo>
                    <a:cubicBezTo>
                      <a:pt x="18466" y="76644"/>
                      <a:pt x="5384" y="70445"/>
                      <a:pt x="1140" y="58554"/>
                    </a:cubicBezTo>
                    <a:cubicBezTo>
                      <a:pt x="-3105" y="46662"/>
                      <a:pt x="3094" y="33581"/>
                      <a:pt x="14986" y="29337"/>
                    </a:cubicBezTo>
                    <a:lnTo>
                      <a:pt x="93935" y="1155"/>
                    </a:lnTo>
                    <a:cubicBezTo>
                      <a:pt x="105822" y="-3102"/>
                      <a:pt x="118910" y="3084"/>
                      <a:pt x="123167" y="14971"/>
                    </a:cubicBezTo>
                    <a:cubicBezTo>
                      <a:pt x="127423" y="26858"/>
                      <a:pt x="121238" y="39946"/>
                      <a:pt x="109351" y="44202"/>
                    </a:cubicBezTo>
                    <a:cubicBezTo>
                      <a:pt x="109336" y="44208"/>
                      <a:pt x="109322" y="44213"/>
                      <a:pt x="109307" y="44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0E8C49F-48D7-481C-81AA-3774A3E81799}"/>
                  </a:ext>
                </a:extLst>
              </p:cNvPr>
              <p:cNvSpPr/>
              <p:nvPr/>
            </p:nvSpPr>
            <p:spPr>
              <a:xfrm>
                <a:off x="7226802" y="4569447"/>
                <a:ext cx="404619" cy="173839"/>
              </a:xfrm>
              <a:custGeom>
                <a:avLst/>
                <a:gdLst>
                  <a:gd name="connsiteX0" fmla="*/ 389239 w 404619"/>
                  <a:gd name="connsiteY0" fmla="*/ 44211 h 173839"/>
                  <a:gd name="connsiteX1" fmla="*/ 30379 w 404619"/>
                  <a:gd name="connsiteY1" fmla="*/ 172305 h 173839"/>
                  <a:gd name="connsiteX2" fmla="*/ 1148 w 404619"/>
                  <a:gd name="connsiteY2" fmla="*/ 158489 h 173839"/>
                  <a:gd name="connsiteX3" fmla="*/ 14964 w 404619"/>
                  <a:gd name="connsiteY3" fmla="*/ 129258 h 173839"/>
                  <a:gd name="connsiteX4" fmla="*/ 15008 w 404619"/>
                  <a:gd name="connsiteY4" fmla="*/ 129242 h 173839"/>
                  <a:gd name="connsiteX5" fmla="*/ 373868 w 404619"/>
                  <a:gd name="connsiteY5" fmla="*/ 1147 h 173839"/>
                  <a:gd name="connsiteX6" fmla="*/ 403085 w 404619"/>
                  <a:gd name="connsiteY6" fmla="*/ 14993 h 173839"/>
                  <a:gd name="connsiteX7" fmla="*/ 389240 w 404619"/>
                  <a:gd name="connsiteY7" fmla="*/ 44210 h 17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19" h="173839">
                    <a:moveTo>
                      <a:pt x="389239" y="44211"/>
                    </a:moveTo>
                    <a:lnTo>
                      <a:pt x="30379" y="172305"/>
                    </a:lnTo>
                    <a:cubicBezTo>
                      <a:pt x="18492" y="176562"/>
                      <a:pt x="5405" y="170376"/>
                      <a:pt x="1148" y="158489"/>
                    </a:cubicBezTo>
                    <a:cubicBezTo>
                      <a:pt x="-3109" y="146602"/>
                      <a:pt x="3077" y="133515"/>
                      <a:pt x="14964" y="129258"/>
                    </a:cubicBezTo>
                    <a:cubicBezTo>
                      <a:pt x="14978" y="129253"/>
                      <a:pt x="14993" y="129248"/>
                      <a:pt x="15008" y="129242"/>
                    </a:cubicBezTo>
                    <a:lnTo>
                      <a:pt x="373868" y="1147"/>
                    </a:lnTo>
                    <a:cubicBezTo>
                      <a:pt x="385760" y="-3097"/>
                      <a:pt x="398841" y="3102"/>
                      <a:pt x="403085" y="14993"/>
                    </a:cubicBezTo>
                    <a:cubicBezTo>
                      <a:pt x="407330" y="26885"/>
                      <a:pt x="401131" y="39966"/>
                      <a:pt x="389240" y="44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4E7CD4C-D300-0529-67DA-681FF527DD9E}"/>
                  </a:ext>
                </a:extLst>
              </p:cNvPr>
              <p:cNvSpPr/>
              <p:nvPr/>
            </p:nvSpPr>
            <p:spPr>
              <a:xfrm>
                <a:off x="7193014" y="4474796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2 h 173831"/>
                  <a:gd name="connsiteX1" fmla="*/ 30379 w 404596"/>
                  <a:gd name="connsiteY1" fmla="*/ 172297 h 173831"/>
                  <a:gd name="connsiteX2" fmla="*/ 1148 w 404596"/>
                  <a:gd name="connsiteY2" fmla="*/ 158481 h 173831"/>
                  <a:gd name="connsiteX3" fmla="*/ 14964 w 404596"/>
                  <a:gd name="connsiteY3" fmla="*/ 129250 h 173831"/>
                  <a:gd name="connsiteX4" fmla="*/ 15008 w 404596"/>
                  <a:gd name="connsiteY4" fmla="*/ 129234 h 173831"/>
                  <a:gd name="connsiteX5" fmla="*/ 373868 w 404596"/>
                  <a:gd name="connsiteY5" fmla="*/ 1139 h 173831"/>
                  <a:gd name="connsiteX6" fmla="*/ 403071 w 404596"/>
                  <a:gd name="connsiteY6" fmla="*/ 15015 h 173831"/>
                  <a:gd name="connsiteX7" fmla="*/ 389239 w 404596"/>
                  <a:gd name="connsiteY7" fmla="*/ 44202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2"/>
                    </a:moveTo>
                    <a:lnTo>
                      <a:pt x="30379" y="172297"/>
                    </a:lnTo>
                    <a:cubicBezTo>
                      <a:pt x="18492" y="176554"/>
                      <a:pt x="5405" y="170369"/>
                      <a:pt x="1148" y="158481"/>
                    </a:cubicBezTo>
                    <a:cubicBezTo>
                      <a:pt x="-3109" y="146594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4"/>
                    </a:cubicBezTo>
                    <a:lnTo>
                      <a:pt x="373868" y="1139"/>
                    </a:lnTo>
                    <a:cubicBezTo>
                      <a:pt x="385764" y="-3093"/>
                      <a:pt x="398839" y="3119"/>
                      <a:pt x="403071" y="15015"/>
                    </a:cubicBezTo>
                    <a:cubicBezTo>
                      <a:pt x="407297" y="26894"/>
                      <a:pt x="401109" y="39952"/>
                      <a:pt x="389239" y="44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C4B4162-8D9C-FC23-2B04-3FC709C30521}"/>
                </a:ext>
              </a:extLst>
            </p:cNvPr>
            <p:cNvGrpSpPr/>
            <p:nvPr/>
          </p:nvGrpSpPr>
          <p:grpSpPr>
            <a:xfrm>
              <a:off x="1685153" y="1492637"/>
              <a:ext cx="744675" cy="779546"/>
              <a:chOff x="4465220" y="1487404"/>
              <a:chExt cx="995613" cy="1042235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B1664AD-4E12-A329-B75F-B95AAAD69E68}"/>
                  </a:ext>
                </a:extLst>
              </p:cNvPr>
              <p:cNvSpPr/>
              <p:nvPr/>
            </p:nvSpPr>
            <p:spPr>
              <a:xfrm>
                <a:off x="4465220" y="1487404"/>
                <a:ext cx="995613" cy="1042235"/>
              </a:xfrm>
              <a:custGeom>
                <a:avLst/>
                <a:gdLst>
                  <a:gd name="connsiteX0" fmla="*/ 8716 w 998248"/>
                  <a:gd name="connsiteY0" fmla="*/ 662425 h 1055248"/>
                  <a:gd name="connsiteX1" fmla="*/ 411780 w 998248"/>
                  <a:gd name="connsiteY1" fmla="*/ 26500 h 1055248"/>
                  <a:gd name="connsiteX2" fmla="*/ 491098 w 998248"/>
                  <a:gd name="connsiteY2" fmla="*/ 8723 h 1055248"/>
                  <a:gd name="connsiteX3" fmla="*/ 971362 w 998248"/>
                  <a:gd name="connsiteY3" fmla="*/ 313126 h 1055248"/>
                  <a:gd name="connsiteX4" fmla="*/ 989139 w 998248"/>
                  <a:gd name="connsiteY4" fmla="*/ 392444 h 1055248"/>
                  <a:gd name="connsiteX5" fmla="*/ 586075 w 998248"/>
                  <a:gd name="connsiteY5" fmla="*/ 1028369 h 1055248"/>
                  <a:gd name="connsiteX6" fmla="*/ 506758 w 998248"/>
                  <a:gd name="connsiteY6" fmla="*/ 1046146 h 1055248"/>
                  <a:gd name="connsiteX7" fmla="*/ 26493 w 998248"/>
                  <a:gd name="connsiteY7" fmla="*/ 741743 h 1055248"/>
                  <a:gd name="connsiteX8" fmla="*/ 8716 w 998248"/>
                  <a:gd name="connsiteY8" fmla="*/ 662425 h 105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8248" h="1055248">
                    <a:moveTo>
                      <a:pt x="8716" y="662425"/>
                    </a:moveTo>
                    <a:cubicBezTo>
                      <a:pt x="76080" y="409540"/>
                      <a:pt x="203893" y="193570"/>
                      <a:pt x="411780" y="26500"/>
                    </a:cubicBezTo>
                    <a:cubicBezTo>
                      <a:pt x="428797" y="-280"/>
                      <a:pt x="464279" y="-8232"/>
                      <a:pt x="491098" y="8723"/>
                    </a:cubicBezTo>
                    <a:lnTo>
                      <a:pt x="971362" y="313126"/>
                    </a:lnTo>
                    <a:cubicBezTo>
                      <a:pt x="998143" y="330142"/>
                      <a:pt x="1006095" y="365625"/>
                      <a:pt x="989139" y="392444"/>
                    </a:cubicBezTo>
                    <a:lnTo>
                      <a:pt x="586075" y="1028369"/>
                    </a:lnTo>
                    <a:cubicBezTo>
                      <a:pt x="569059" y="1055149"/>
                      <a:pt x="533576" y="1063102"/>
                      <a:pt x="506758" y="1046146"/>
                    </a:cubicBezTo>
                    <a:lnTo>
                      <a:pt x="26493" y="741743"/>
                    </a:lnTo>
                    <a:cubicBezTo>
                      <a:pt x="-287" y="724727"/>
                      <a:pt x="-8240" y="689244"/>
                      <a:pt x="8716" y="662425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C2DAE1B-A0D7-B9C9-473E-3FBDD885FDDD}"/>
                  </a:ext>
                </a:extLst>
              </p:cNvPr>
              <p:cNvSpPr/>
              <p:nvPr/>
            </p:nvSpPr>
            <p:spPr>
              <a:xfrm>
                <a:off x="4584032" y="1525003"/>
                <a:ext cx="843714" cy="977565"/>
              </a:xfrm>
              <a:custGeom>
                <a:avLst/>
                <a:gdLst>
                  <a:gd name="connsiteX0" fmla="*/ 36983 w 808334"/>
                  <a:gd name="connsiteY0" fmla="*/ 433637 h 935123"/>
                  <a:gd name="connsiteX1" fmla="*/ 296109 w 808334"/>
                  <a:gd name="connsiteY1" fmla="*/ 24807 h 935123"/>
                  <a:gd name="connsiteX2" fmla="*/ 370393 w 808334"/>
                  <a:gd name="connsiteY2" fmla="*/ 8158 h 935123"/>
                  <a:gd name="connsiteX3" fmla="*/ 783140 w 808334"/>
                  <a:gd name="connsiteY3" fmla="*/ 269767 h 935123"/>
                  <a:gd name="connsiteX4" fmla="*/ 799791 w 808334"/>
                  <a:gd name="connsiteY4" fmla="*/ 344052 h 935123"/>
                  <a:gd name="connsiteX5" fmla="*/ 441119 w 808334"/>
                  <a:gd name="connsiteY5" fmla="*/ 909939 h 935123"/>
                  <a:gd name="connsiteX6" fmla="*/ 366833 w 808334"/>
                  <a:gd name="connsiteY6" fmla="*/ 926586 h 935123"/>
                  <a:gd name="connsiteX7" fmla="*/ 111145 w 808334"/>
                  <a:gd name="connsiteY7" fmla="*/ 764525 h 935123"/>
                  <a:gd name="connsiteX8" fmla="*/ 36984 w 808334"/>
                  <a:gd name="connsiteY8" fmla="*/ 433637 h 935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8334" h="935123">
                    <a:moveTo>
                      <a:pt x="36983" y="433637"/>
                    </a:moveTo>
                    <a:cubicBezTo>
                      <a:pt x="53768" y="300181"/>
                      <a:pt x="162899" y="162982"/>
                      <a:pt x="296109" y="24807"/>
                    </a:cubicBezTo>
                    <a:cubicBezTo>
                      <a:pt x="312046" y="-274"/>
                      <a:pt x="345277" y="-7722"/>
                      <a:pt x="370393" y="8158"/>
                    </a:cubicBezTo>
                    <a:lnTo>
                      <a:pt x="783140" y="269767"/>
                    </a:lnTo>
                    <a:cubicBezTo>
                      <a:pt x="808222" y="285703"/>
                      <a:pt x="815671" y="318934"/>
                      <a:pt x="799791" y="344052"/>
                    </a:cubicBezTo>
                    <a:lnTo>
                      <a:pt x="441119" y="909939"/>
                    </a:lnTo>
                    <a:cubicBezTo>
                      <a:pt x="425181" y="935019"/>
                      <a:pt x="391949" y="942466"/>
                      <a:pt x="366833" y="926586"/>
                    </a:cubicBezTo>
                    <a:lnTo>
                      <a:pt x="111145" y="764525"/>
                    </a:lnTo>
                    <a:cubicBezTo>
                      <a:pt x="-574" y="693539"/>
                      <a:pt x="-33750" y="545516"/>
                      <a:pt x="36984" y="4336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47D34317-3495-3FD4-4507-29986786BA05}"/>
                  </a:ext>
                </a:extLst>
              </p:cNvPr>
              <p:cNvSpPr/>
              <p:nvPr/>
            </p:nvSpPr>
            <p:spPr>
              <a:xfrm>
                <a:off x="4807151" y="1859897"/>
                <a:ext cx="368150" cy="248836"/>
              </a:xfrm>
              <a:custGeom>
                <a:avLst/>
                <a:gdLst>
                  <a:gd name="connsiteX0" fmla="*/ 332903 w 368150"/>
                  <a:gd name="connsiteY0" fmla="*/ 245126 h 248836"/>
                  <a:gd name="connsiteX1" fmla="*/ 10503 w 368150"/>
                  <a:gd name="connsiteY1" fmla="*/ 42032 h 248836"/>
                  <a:gd name="connsiteX2" fmla="*/ 3312 w 368150"/>
                  <a:gd name="connsiteY2" fmla="*/ 10510 h 248836"/>
                  <a:gd name="connsiteX3" fmla="*/ 34834 w 368150"/>
                  <a:gd name="connsiteY3" fmla="*/ 3319 h 248836"/>
                  <a:gd name="connsiteX4" fmla="*/ 34874 w 368150"/>
                  <a:gd name="connsiteY4" fmla="*/ 3344 h 248836"/>
                  <a:gd name="connsiteX5" fmla="*/ 357274 w 368150"/>
                  <a:gd name="connsiteY5" fmla="*/ 206438 h 248836"/>
                  <a:gd name="connsiteX6" fmla="*/ 364432 w 368150"/>
                  <a:gd name="connsiteY6" fmla="*/ 237968 h 248836"/>
                  <a:gd name="connsiteX7" fmla="*/ 332903 w 368150"/>
                  <a:gd name="connsiteY7" fmla="*/ 245126 h 2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50" h="248836">
                    <a:moveTo>
                      <a:pt x="332903" y="245126"/>
                    </a:moveTo>
                    <a:lnTo>
                      <a:pt x="10503" y="42032"/>
                    </a:lnTo>
                    <a:cubicBezTo>
                      <a:pt x="-188" y="35313"/>
                      <a:pt x="-3407" y="21200"/>
                      <a:pt x="3312" y="10510"/>
                    </a:cubicBezTo>
                    <a:cubicBezTo>
                      <a:pt x="10031" y="-180"/>
                      <a:pt x="24144" y="-3400"/>
                      <a:pt x="34834" y="3319"/>
                    </a:cubicBezTo>
                    <a:cubicBezTo>
                      <a:pt x="34848" y="3328"/>
                      <a:pt x="34861" y="3336"/>
                      <a:pt x="34874" y="3344"/>
                    </a:cubicBezTo>
                    <a:lnTo>
                      <a:pt x="357274" y="206438"/>
                    </a:lnTo>
                    <a:cubicBezTo>
                      <a:pt x="367958" y="213168"/>
                      <a:pt x="371162" y="227284"/>
                      <a:pt x="364432" y="237968"/>
                    </a:cubicBezTo>
                    <a:cubicBezTo>
                      <a:pt x="357702" y="248651"/>
                      <a:pt x="343586" y="251856"/>
                      <a:pt x="332903" y="2451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D849E1A1-ECCC-DCF1-4F3A-B0DB422386A6}"/>
                  </a:ext>
                </a:extLst>
              </p:cNvPr>
              <p:cNvSpPr/>
              <p:nvPr/>
            </p:nvSpPr>
            <p:spPr>
              <a:xfrm>
                <a:off x="4874017" y="1753839"/>
                <a:ext cx="116638" cy="90398"/>
              </a:xfrm>
              <a:custGeom>
                <a:avLst/>
                <a:gdLst>
                  <a:gd name="connsiteX0" fmla="*/ 81391 w 116638"/>
                  <a:gd name="connsiteY0" fmla="*/ 86688 h 90398"/>
                  <a:gd name="connsiteX1" fmla="*/ 10463 w 116638"/>
                  <a:gd name="connsiteY1" fmla="*/ 42007 h 90398"/>
                  <a:gd name="connsiteX2" fmla="*/ 3337 w 116638"/>
                  <a:gd name="connsiteY2" fmla="*/ 10470 h 90398"/>
                  <a:gd name="connsiteX3" fmla="*/ 34834 w 116638"/>
                  <a:gd name="connsiteY3" fmla="*/ 3319 h 90398"/>
                  <a:gd name="connsiteX4" fmla="*/ 105762 w 116638"/>
                  <a:gd name="connsiteY4" fmla="*/ 48000 h 90398"/>
                  <a:gd name="connsiteX5" fmla="*/ 112920 w 116638"/>
                  <a:gd name="connsiteY5" fmla="*/ 79529 h 90398"/>
                  <a:gd name="connsiteX6" fmla="*/ 81391 w 116638"/>
                  <a:gd name="connsiteY6" fmla="*/ 86688 h 9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638" h="90398">
                    <a:moveTo>
                      <a:pt x="81391" y="86688"/>
                    </a:moveTo>
                    <a:lnTo>
                      <a:pt x="10463" y="42007"/>
                    </a:lnTo>
                    <a:cubicBezTo>
                      <a:pt x="-214" y="35266"/>
                      <a:pt x="-3404" y="21146"/>
                      <a:pt x="3337" y="10470"/>
                    </a:cubicBezTo>
                    <a:cubicBezTo>
                      <a:pt x="10068" y="-191"/>
                      <a:pt x="24160" y="-3390"/>
                      <a:pt x="34834" y="3319"/>
                    </a:cubicBezTo>
                    <a:lnTo>
                      <a:pt x="105762" y="48000"/>
                    </a:lnTo>
                    <a:cubicBezTo>
                      <a:pt x="116446" y="54730"/>
                      <a:pt x="119650" y="68846"/>
                      <a:pt x="112920" y="79529"/>
                    </a:cubicBezTo>
                    <a:cubicBezTo>
                      <a:pt x="106191" y="90213"/>
                      <a:pt x="92074" y="93418"/>
                      <a:pt x="81391" y="866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4E3A2E8-372D-8DE1-A803-416C3A56BFD8}"/>
                  </a:ext>
                </a:extLst>
              </p:cNvPr>
              <p:cNvSpPr/>
              <p:nvPr/>
            </p:nvSpPr>
            <p:spPr>
              <a:xfrm>
                <a:off x="4700048" y="2030005"/>
                <a:ext cx="368130" cy="248823"/>
              </a:xfrm>
              <a:custGeom>
                <a:avLst/>
                <a:gdLst>
                  <a:gd name="connsiteX0" fmla="*/ 332863 w 368130"/>
                  <a:gd name="connsiteY0" fmla="*/ 245101 h 248823"/>
                  <a:gd name="connsiteX1" fmla="*/ 10463 w 368130"/>
                  <a:gd name="connsiteY1" fmla="*/ 42007 h 248823"/>
                  <a:gd name="connsiteX2" fmla="*/ 3337 w 368130"/>
                  <a:gd name="connsiteY2" fmla="*/ 10470 h 248823"/>
                  <a:gd name="connsiteX3" fmla="*/ 34834 w 368130"/>
                  <a:gd name="connsiteY3" fmla="*/ 3319 h 248823"/>
                  <a:gd name="connsiteX4" fmla="*/ 357234 w 368130"/>
                  <a:gd name="connsiteY4" fmla="*/ 206413 h 248823"/>
                  <a:gd name="connsiteX5" fmla="*/ 364425 w 368130"/>
                  <a:gd name="connsiteY5" fmla="*/ 237935 h 248823"/>
                  <a:gd name="connsiteX6" fmla="*/ 332902 w 368130"/>
                  <a:gd name="connsiteY6" fmla="*/ 245126 h 248823"/>
                  <a:gd name="connsiteX7" fmla="*/ 332862 w 368130"/>
                  <a:gd name="connsiteY7" fmla="*/ 245100 h 248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30" h="248823">
                    <a:moveTo>
                      <a:pt x="332863" y="245101"/>
                    </a:moveTo>
                    <a:lnTo>
                      <a:pt x="10463" y="42007"/>
                    </a:lnTo>
                    <a:cubicBezTo>
                      <a:pt x="-214" y="35266"/>
                      <a:pt x="-3404" y="21146"/>
                      <a:pt x="3337" y="10470"/>
                    </a:cubicBezTo>
                    <a:cubicBezTo>
                      <a:pt x="10068" y="-191"/>
                      <a:pt x="24160" y="-3390"/>
                      <a:pt x="34834" y="3319"/>
                    </a:cubicBezTo>
                    <a:lnTo>
                      <a:pt x="357234" y="206413"/>
                    </a:lnTo>
                    <a:cubicBezTo>
                      <a:pt x="367925" y="213131"/>
                      <a:pt x="371144" y="227245"/>
                      <a:pt x="364425" y="237935"/>
                    </a:cubicBezTo>
                    <a:cubicBezTo>
                      <a:pt x="357706" y="248625"/>
                      <a:pt x="343593" y="251845"/>
                      <a:pt x="332902" y="245126"/>
                    </a:cubicBezTo>
                    <a:cubicBezTo>
                      <a:pt x="332889" y="245117"/>
                      <a:pt x="332876" y="245109"/>
                      <a:pt x="332862" y="2451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92B4ACB-807C-F1EA-707A-7F454ABCBC7D}"/>
                  </a:ext>
                </a:extLst>
              </p:cNvPr>
              <p:cNvSpPr/>
              <p:nvPr/>
            </p:nvSpPr>
            <p:spPr>
              <a:xfrm>
                <a:off x="4753599" y="1944951"/>
                <a:ext cx="368150" cy="248836"/>
              </a:xfrm>
              <a:custGeom>
                <a:avLst/>
                <a:gdLst>
                  <a:gd name="connsiteX0" fmla="*/ 332883 w 368150"/>
                  <a:gd name="connsiteY0" fmla="*/ 245113 h 248836"/>
                  <a:gd name="connsiteX1" fmla="*/ 10483 w 368150"/>
                  <a:gd name="connsiteY1" fmla="*/ 42020 h 248836"/>
                  <a:gd name="connsiteX2" fmla="*/ 3324 w 368150"/>
                  <a:gd name="connsiteY2" fmla="*/ 10490 h 248836"/>
                  <a:gd name="connsiteX3" fmla="*/ 34854 w 368150"/>
                  <a:gd name="connsiteY3" fmla="*/ 3332 h 248836"/>
                  <a:gd name="connsiteX4" fmla="*/ 357254 w 368150"/>
                  <a:gd name="connsiteY4" fmla="*/ 206425 h 248836"/>
                  <a:gd name="connsiteX5" fmla="*/ 364445 w 368150"/>
                  <a:gd name="connsiteY5" fmla="*/ 237948 h 248836"/>
                  <a:gd name="connsiteX6" fmla="*/ 332922 w 368150"/>
                  <a:gd name="connsiteY6" fmla="*/ 245138 h 248836"/>
                  <a:gd name="connsiteX7" fmla="*/ 332882 w 368150"/>
                  <a:gd name="connsiteY7" fmla="*/ 245113 h 2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50" h="248836">
                    <a:moveTo>
                      <a:pt x="332883" y="245113"/>
                    </a:moveTo>
                    <a:lnTo>
                      <a:pt x="10483" y="42020"/>
                    </a:lnTo>
                    <a:cubicBezTo>
                      <a:pt x="-201" y="35290"/>
                      <a:pt x="-3405" y="21173"/>
                      <a:pt x="3324" y="10490"/>
                    </a:cubicBezTo>
                    <a:cubicBezTo>
                      <a:pt x="10054" y="-193"/>
                      <a:pt x="24171" y="-3398"/>
                      <a:pt x="34854" y="3332"/>
                    </a:cubicBezTo>
                    <a:lnTo>
                      <a:pt x="357254" y="206425"/>
                    </a:lnTo>
                    <a:cubicBezTo>
                      <a:pt x="367945" y="213144"/>
                      <a:pt x="371164" y="227257"/>
                      <a:pt x="364445" y="237948"/>
                    </a:cubicBezTo>
                    <a:cubicBezTo>
                      <a:pt x="357726" y="248638"/>
                      <a:pt x="343613" y="251857"/>
                      <a:pt x="332922" y="245138"/>
                    </a:cubicBezTo>
                    <a:cubicBezTo>
                      <a:pt x="332909" y="245130"/>
                      <a:pt x="332896" y="245122"/>
                      <a:pt x="332882" y="2451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B4826D0-E5CE-9638-6CFA-2AFD7F601672}"/>
                </a:ext>
              </a:extLst>
            </p:cNvPr>
            <p:cNvGrpSpPr/>
            <p:nvPr/>
          </p:nvGrpSpPr>
          <p:grpSpPr>
            <a:xfrm rot="19893750" flipH="1">
              <a:off x="5225645" y="1846223"/>
              <a:ext cx="651411" cy="732475"/>
              <a:chOff x="6922078" y="3992342"/>
              <a:chExt cx="902133" cy="1014398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6E455E1-3CCB-5F9A-EF2E-3A30ECB093DE}"/>
                  </a:ext>
                </a:extLst>
              </p:cNvPr>
              <p:cNvSpPr/>
              <p:nvPr/>
            </p:nvSpPr>
            <p:spPr>
              <a:xfrm>
                <a:off x="6922078" y="3992342"/>
                <a:ext cx="902133" cy="1014398"/>
              </a:xfrm>
              <a:custGeom>
                <a:avLst/>
                <a:gdLst>
                  <a:gd name="connsiteX0" fmla="*/ 254233 w 902133"/>
                  <a:gd name="connsiteY0" fmla="*/ 975906 h 1014398"/>
                  <a:gd name="connsiteX1" fmla="*/ 3093 w 902133"/>
                  <a:gd name="connsiteY1" fmla="*/ 266124 h 1014398"/>
                  <a:gd name="connsiteX2" fmla="*/ 38106 w 902133"/>
                  <a:gd name="connsiteY2" fmla="*/ 192766 h 1014398"/>
                  <a:gd name="connsiteX3" fmla="*/ 574149 w 902133"/>
                  <a:gd name="connsiteY3" fmla="*/ 3100 h 1014398"/>
                  <a:gd name="connsiteX4" fmla="*/ 647507 w 902133"/>
                  <a:gd name="connsiteY4" fmla="*/ 38114 h 1014398"/>
                  <a:gd name="connsiteX5" fmla="*/ 898647 w 902133"/>
                  <a:gd name="connsiteY5" fmla="*/ 747896 h 1014398"/>
                  <a:gd name="connsiteX6" fmla="*/ 863634 w 902133"/>
                  <a:gd name="connsiteY6" fmla="*/ 821254 h 1014398"/>
                  <a:gd name="connsiteX7" fmla="*/ 327591 w 902133"/>
                  <a:gd name="connsiteY7" fmla="*/ 1010920 h 1014398"/>
                  <a:gd name="connsiteX8" fmla="*/ 254233 w 902133"/>
                  <a:gd name="connsiteY8" fmla="*/ 975906 h 1014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2133" h="1014398">
                    <a:moveTo>
                      <a:pt x="254233" y="975906"/>
                    </a:moveTo>
                    <a:cubicBezTo>
                      <a:pt x="96968" y="766725"/>
                      <a:pt x="6072" y="532809"/>
                      <a:pt x="3093" y="266124"/>
                    </a:cubicBezTo>
                    <a:cubicBezTo>
                      <a:pt x="-7457" y="236200"/>
                      <a:pt x="8206" y="203384"/>
                      <a:pt x="38106" y="192766"/>
                    </a:cubicBezTo>
                    <a:lnTo>
                      <a:pt x="574149" y="3100"/>
                    </a:lnTo>
                    <a:cubicBezTo>
                      <a:pt x="604073" y="-7450"/>
                      <a:pt x="636889" y="8214"/>
                      <a:pt x="647507" y="38114"/>
                    </a:cubicBezTo>
                    <a:lnTo>
                      <a:pt x="898647" y="747896"/>
                    </a:lnTo>
                    <a:cubicBezTo>
                      <a:pt x="909197" y="777819"/>
                      <a:pt x="893534" y="810636"/>
                      <a:pt x="863634" y="821254"/>
                    </a:cubicBezTo>
                    <a:lnTo>
                      <a:pt x="327591" y="1010920"/>
                    </a:lnTo>
                    <a:cubicBezTo>
                      <a:pt x="297667" y="1021470"/>
                      <a:pt x="264850" y="1005806"/>
                      <a:pt x="254233" y="975906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7BEC008A-8B2F-3186-7E69-B9FBB735224B}"/>
                  </a:ext>
                </a:extLst>
              </p:cNvPr>
              <p:cNvSpPr/>
              <p:nvPr/>
            </p:nvSpPr>
            <p:spPr>
              <a:xfrm>
                <a:off x="6977235" y="4048407"/>
                <a:ext cx="791820" cy="850883"/>
              </a:xfrm>
              <a:custGeom>
                <a:avLst/>
                <a:gdLst>
                  <a:gd name="connsiteX0" fmla="*/ 164339 w 791820"/>
                  <a:gd name="connsiteY0" fmla="*/ 690909 h 850883"/>
                  <a:gd name="connsiteX1" fmla="*/ 2884 w 791820"/>
                  <a:gd name="connsiteY1" fmla="*/ 234597 h 850883"/>
                  <a:gd name="connsiteX2" fmla="*/ 35675 w 791820"/>
                  <a:gd name="connsiteY2" fmla="*/ 165895 h 850883"/>
                  <a:gd name="connsiteX3" fmla="*/ 496359 w 791820"/>
                  <a:gd name="connsiteY3" fmla="*/ 2892 h 850883"/>
                  <a:gd name="connsiteX4" fmla="*/ 565063 w 791820"/>
                  <a:gd name="connsiteY4" fmla="*/ 35682 h 850883"/>
                  <a:gd name="connsiteX5" fmla="*/ 788544 w 791820"/>
                  <a:gd name="connsiteY5" fmla="*/ 667291 h 850883"/>
                  <a:gd name="connsiteX6" fmla="*/ 755750 w 791820"/>
                  <a:gd name="connsiteY6" fmla="*/ 735994 h 850883"/>
                  <a:gd name="connsiteX7" fmla="*/ 470367 w 791820"/>
                  <a:gd name="connsiteY7" fmla="*/ 836971 h 850883"/>
                  <a:gd name="connsiteX8" fmla="*/ 164340 w 791820"/>
                  <a:gd name="connsiteY8" fmla="*/ 690909 h 850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820" h="850883">
                    <a:moveTo>
                      <a:pt x="164339" y="690909"/>
                    </a:moveTo>
                    <a:cubicBezTo>
                      <a:pt x="69754" y="595274"/>
                      <a:pt x="29266" y="424705"/>
                      <a:pt x="2884" y="234597"/>
                    </a:cubicBezTo>
                    <a:cubicBezTo>
                      <a:pt x="-6997" y="206572"/>
                      <a:pt x="7673" y="175838"/>
                      <a:pt x="35675" y="165895"/>
                    </a:cubicBezTo>
                    <a:lnTo>
                      <a:pt x="496359" y="2892"/>
                    </a:lnTo>
                    <a:cubicBezTo>
                      <a:pt x="524384" y="-6990"/>
                      <a:pt x="555119" y="7679"/>
                      <a:pt x="565063" y="35682"/>
                    </a:cubicBezTo>
                    <a:lnTo>
                      <a:pt x="788544" y="667291"/>
                    </a:lnTo>
                    <a:cubicBezTo>
                      <a:pt x="798423" y="695317"/>
                      <a:pt x="783753" y="726051"/>
                      <a:pt x="755750" y="735994"/>
                    </a:cubicBezTo>
                    <a:lnTo>
                      <a:pt x="470367" y="836971"/>
                    </a:lnTo>
                    <a:cubicBezTo>
                      <a:pt x="345534" y="880982"/>
                      <a:pt x="208633" y="815642"/>
                      <a:pt x="164340" y="6909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F9A5328-6F09-859B-5C16-1DC212DF98DB}"/>
                  </a:ext>
                </a:extLst>
              </p:cNvPr>
              <p:cNvSpPr/>
              <p:nvPr/>
            </p:nvSpPr>
            <p:spPr>
              <a:xfrm>
                <a:off x="7159226" y="4380137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3 h 173831"/>
                  <a:gd name="connsiteX1" fmla="*/ 30379 w 404596"/>
                  <a:gd name="connsiteY1" fmla="*/ 172298 h 173831"/>
                  <a:gd name="connsiteX2" fmla="*/ 1148 w 404596"/>
                  <a:gd name="connsiteY2" fmla="*/ 158482 h 173831"/>
                  <a:gd name="connsiteX3" fmla="*/ 14964 w 404596"/>
                  <a:gd name="connsiteY3" fmla="*/ 129250 h 173831"/>
                  <a:gd name="connsiteX4" fmla="*/ 15008 w 404596"/>
                  <a:gd name="connsiteY4" fmla="*/ 129235 h 173831"/>
                  <a:gd name="connsiteX5" fmla="*/ 373868 w 404596"/>
                  <a:gd name="connsiteY5" fmla="*/ 1139 h 173831"/>
                  <a:gd name="connsiteX6" fmla="*/ 403070 w 404596"/>
                  <a:gd name="connsiteY6" fmla="*/ 15015 h 173831"/>
                  <a:gd name="connsiteX7" fmla="*/ 389239 w 404596"/>
                  <a:gd name="connsiteY7" fmla="*/ 44203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3"/>
                    </a:moveTo>
                    <a:lnTo>
                      <a:pt x="30379" y="172298"/>
                    </a:lnTo>
                    <a:cubicBezTo>
                      <a:pt x="18492" y="176554"/>
                      <a:pt x="5405" y="170369"/>
                      <a:pt x="1148" y="158482"/>
                    </a:cubicBezTo>
                    <a:cubicBezTo>
                      <a:pt x="-3109" y="146595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5"/>
                    </a:cubicBezTo>
                    <a:lnTo>
                      <a:pt x="373868" y="1139"/>
                    </a:lnTo>
                    <a:cubicBezTo>
                      <a:pt x="385763" y="-3093"/>
                      <a:pt x="398838" y="3119"/>
                      <a:pt x="403070" y="15015"/>
                    </a:cubicBezTo>
                    <a:cubicBezTo>
                      <a:pt x="407297" y="26894"/>
                      <a:pt x="401109" y="39952"/>
                      <a:pt x="389239" y="44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7ED4384-B33C-2E5B-CED2-5817A2E34C3B}"/>
                  </a:ext>
                </a:extLst>
              </p:cNvPr>
              <p:cNvSpPr/>
              <p:nvPr/>
            </p:nvSpPr>
            <p:spPr>
              <a:xfrm>
                <a:off x="7396172" y="4267409"/>
                <a:ext cx="124707" cy="73925"/>
              </a:xfrm>
              <a:custGeom>
                <a:avLst/>
                <a:gdLst>
                  <a:gd name="connsiteX0" fmla="*/ 109307 w 124708"/>
                  <a:gd name="connsiteY0" fmla="*/ 44218 h 73925"/>
                  <a:gd name="connsiteX1" fmla="*/ 30357 w 124708"/>
                  <a:gd name="connsiteY1" fmla="*/ 72400 h 73925"/>
                  <a:gd name="connsiteX2" fmla="*/ 1140 w 124708"/>
                  <a:gd name="connsiteY2" fmla="*/ 58554 h 73925"/>
                  <a:gd name="connsiteX3" fmla="*/ 14986 w 124708"/>
                  <a:gd name="connsiteY3" fmla="*/ 29337 h 73925"/>
                  <a:gd name="connsiteX4" fmla="*/ 93935 w 124708"/>
                  <a:gd name="connsiteY4" fmla="*/ 1155 h 73925"/>
                  <a:gd name="connsiteX5" fmla="*/ 123167 w 124708"/>
                  <a:gd name="connsiteY5" fmla="*/ 14971 h 73925"/>
                  <a:gd name="connsiteX6" fmla="*/ 109351 w 124708"/>
                  <a:gd name="connsiteY6" fmla="*/ 44202 h 73925"/>
                  <a:gd name="connsiteX7" fmla="*/ 109307 w 124708"/>
                  <a:gd name="connsiteY7" fmla="*/ 44218 h 7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708" h="73925">
                    <a:moveTo>
                      <a:pt x="109307" y="44218"/>
                    </a:moveTo>
                    <a:lnTo>
                      <a:pt x="30357" y="72400"/>
                    </a:lnTo>
                    <a:cubicBezTo>
                      <a:pt x="18466" y="76644"/>
                      <a:pt x="5384" y="70445"/>
                      <a:pt x="1140" y="58554"/>
                    </a:cubicBezTo>
                    <a:cubicBezTo>
                      <a:pt x="-3105" y="46662"/>
                      <a:pt x="3094" y="33581"/>
                      <a:pt x="14986" y="29337"/>
                    </a:cubicBezTo>
                    <a:lnTo>
                      <a:pt x="93935" y="1155"/>
                    </a:lnTo>
                    <a:cubicBezTo>
                      <a:pt x="105822" y="-3102"/>
                      <a:pt x="118910" y="3084"/>
                      <a:pt x="123167" y="14971"/>
                    </a:cubicBezTo>
                    <a:cubicBezTo>
                      <a:pt x="127423" y="26858"/>
                      <a:pt x="121238" y="39946"/>
                      <a:pt x="109351" y="44202"/>
                    </a:cubicBezTo>
                    <a:cubicBezTo>
                      <a:pt x="109336" y="44208"/>
                      <a:pt x="109322" y="44213"/>
                      <a:pt x="109307" y="44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532488A-313D-D84D-B3E7-6B73493F2E59}"/>
                  </a:ext>
                </a:extLst>
              </p:cNvPr>
              <p:cNvSpPr/>
              <p:nvPr/>
            </p:nvSpPr>
            <p:spPr>
              <a:xfrm>
                <a:off x="7226802" y="4569447"/>
                <a:ext cx="404619" cy="173839"/>
              </a:xfrm>
              <a:custGeom>
                <a:avLst/>
                <a:gdLst>
                  <a:gd name="connsiteX0" fmla="*/ 389239 w 404619"/>
                  <a:gd name="connsiteY0" fmla="*/ 44211 h 173839"/>
                  <a:gd name="connsiteX1" fmla="*/ 30379 w 404619"/>
                  <a:gd name="connsiteY1" fmla="*/ 172305 h 173839"/>
                  <a:gd name="connsiteX2" fmla="*/ 1148 w 404619"/>
                  <a:gd name="connsiteY2" fmla="*/ 158489 h 173839"/>
                  <a:gd name="connsiteX3" fmla="*/ 14964 w 404619"/>
                  <a:gd name="connsiteY3" fmla="*/ 129258 h 173839"/>
                  <a:gd name="connsiteX4" fmla="*/ 15008 w 404619"/>
                  <a:gd name="connsiteY4" fmla="*/ 129242 h 173839"/>
                  <a:gd name="connsiteX5" fmla="*/ 373868 w 404619"/>
                  <a:gd name="connsiteY5" fmla="*/ 1147 h 173839"/>
                  <a:gd name="connsiteX6" fmla="*/ 403085 w 404619"/>
                  <a:gd name="connsiteY6" fmla="*/ 14993 h 173839"/>
                  <a:gd name="connsiteX7" fmla="*/ 389240 w 404619"/>
                  <a:gd name="connsiteY7" fmla="*/ 44210 h 17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19" h="173839">
                    <a:moveTo>
                      <a:pt x="389239" y="44211"/>
                    </a:moveTo>
                    <a:lnTo>
                      <a:pt x="30379" y="172305"/>
                    </a:lnTo>
                    <a:cubicBezTo>
                      <a:pt x="18492" y="176562"/>
                      <a:pt x="5405" y="170376"/>
                      <a:pt x="1148" y="158489"/>
                    </a:cubicBezTo>
                    <a:cubicBezTo>
                      <a:pt x="-3109" y="146602"/>
                      <a:pt x="3077" y="133515"/>
                      <a:pt x="14964" y="129258"/>
                    </a:cubicBezTo>
                    <a:cubicBezTo>
                      <a:pt x="14978" y="129253"/>
                      <a:pt x="14993" y="129248"/>
                      <a:pt x="15008" y="129242"/>
                    </a:cubicBezTo>
                    <a:lnTo>
                      <a:pt x="373868" y="1147"/>
                    </a:lnTo>
                    <a:cubicBezTo>
                      <a:pt x="385760" y="-3097"/>
                      <a:pt x="398841" y="3102"/>
                      <a:pt x="403085" y="14993"/>
                    </a:cubicBezTo>
                    <a:cubicBezTo>
                      <a:pt x="407330" y="26885"/>
                      <a:pt x="401131" y="39966"/>
                      <a:pt x="389240" y="44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C42CF1C6-4456-7B4D-0D87-1F5F6E34777D}"/>
                  </a:ext>
                </a:extLst>
              </p:cNvPr>
              <p:cNvSpPr/>
              <p:nvPr/>
            </p:nvSpPr>
            <p:spPr>
              <a:xfrm>
                <a:off x="7193014" y="4474796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2 h 173831"/>
                  <a:gd name="connsiteX1" fmla="*/ 30379 w 404596"/>
                  <a:gd name="connsiteY1" fmla="*/ 172297 h 173831"/>
                  <a:gd name="connsiteX2" fmla="*/ 1148 w 404596"/>
                  <a:gd name="connsiteY2" fmla="*/ 158481 h 173831"/>
                  <a:gd name="connsiteX3" fmla="*/ 14964 w 404596"/>
                  <a:gd name="connsiteY3" fmla="*/ 129250 h 173831"/>
                  <a:gd name="connsiteX4" fmla="*/ 15008 w 404596"/>
                  <a:gd name="connsiteY4" fmla="*/ 129234 h 173831"/>
                  <a:gd name="connsiteX5" fmla="*/ 373868 w 404596"/>
                  <a:gd name="connsiteY5" fmla="*/ 1139 h 173831"/>
                  <a:gd name="connsiteX6" fmla="*/ 403071 w 404596"/>
                  <a:gd name="connsiteY6" fmla="*/ 15015 h 173831"/>
                  <a:gd name="connsiteX7" fmla="*/ 389239 w 404596"/>
                  <a:gd name="connsiteY7" fmla="*/ 44202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2"/>
                    </a:moveTo>
                    <a:lnTo>
                      <a:pt x="30379" y="172297"/>
                    </a:lnTo>
                    <a:cubicBezTo>
                      <a:pt x="18492" y="176554"/>
                      <a:pt x="5405" y="170369"/>
                      <a:pt x="1148" y="158481"/>
                    </a:cubicBezTo>
                    <a:cubicBezTo>
                      <a:pt x="-3109" y="146594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4"/>
                    </a:cubicBezTo>
                    <a:lnTo>
                      <a:pt x="373868" y="1139"/>
                    </a:lnTo>
                    <a:cubicBezTo>
                      <a:pt x="385764" y="-3093"/>
                      <a:pt x="398839" y="3119"/>
                      <a:pt x="403071" y="15015"/>
                    </a:cubicBezTo>
                    <a:cubicBezTo>
                      <a:pt x="407297" y="26894"/>
                      <a:pt x="401109" y="39952"/>
                      <a:pt x="389239" y="44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514DD60-2326-F23F-BCB5-6ABA2B2BBC5D}"/>
                </a:ext>
              </a:extLst>
            </p:cNvPr>
            <p:cNvGrpSpPr/>
            <p:nvPr/>
          </p:nvGrpSpPr>
          <p:grpSpPr>
            <a:xfrm>
              <a:off x="3951091" y="1309040"/>
              <a:ext cx="354378" cy="398478"/>
              <a:chOff x="6922078" y="3992342"/>
              <a:chExt cx="902133" cy="1014398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62C0C2C1-5CBC-AE9A-1049-841A11B4073F}"/>
                  </a:ext>
                </a:extLst>
              </p:cNvPr>
              <p:cNvSpPr/>
              <p:nvPr/>
            </p:nvSpPr>
            <p:spPr>
              <a:xfrm>
                <a:off x="6922078" y="3992342"/>
                <a:ext cx="902133" cy="1014398"/>
              </a:xfrm>
              <a:custGeom>
                <a:avLst/>
                <a:gdLst>
                  <a:gd name="connsiteX0" fmla="*/ 254233 w 902133"/>
                  <a:gd name="connsiteY0" fmla="*/ 975906 h 1014398"/>
                  <a:gd name="connsiteX1" fmla="*/ 3093 w 902133"/>
                  <a:gd name="connsiteY1" fmla="*/ 266124 h 1014398"/>
                  <a:gd name="connsiteX2" fmla="*/ 38106 w 902133"/>
                  <a:gd name="connsiteY2" fmla="*/ 192766 h 1014398"/>
                  <a:gd name="connsiteX3" fmla="*/ 574149 w 902133"/>
                  <a:gd name="connsiteY3" fmla="*/ 3100 h 1014398"/>
                  <a:gd name="connsiteX4" fmla="*/ 647507 w 902133"/>
                  <a:gd name="connsiteY4" fmla="*/ 38114 h 1014398"/>
                  <a:gd name="connsiteX5" fmla="*/ 898647 w 902133"/>
                  <a:gd name="connsiteY5" fmla="*/ 747896 h 1014398"/>
                  <a:gd name="connsiteX6" fmla="*/ 863634 w 902133"/>
                  <a:gd name="connsiteY6" fmla="*/ 821254 h 1014398"/>
                  <a:gd name="connsiteX7" fmla="*/ 327591 w 902133"/>
                  <a:gd name="connsiteY7" fmla="*/ 1010920 h 1014398"/>
                  <a:gd name="connsiteX8" fmla="*/ 254233 w 902133"/>
                  <a:gd name="connsiteY8" fmla="*/ 975906 h 1014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2133" h="1014398">
                    <a:moveTo>
                      <a:pt x="254233" y="975906"/>
                    </a:moveTo>
                    <a:cubicBezTo>
                      <a:pt x="96968" y="766725"/>
                      <a:pt x="6072" y="532809"/>
                      <a:pt x="3093" y="266124"/>
                    </a:cubicBezTo>
                    <a:cubicBezTo>
                      <a:pt x="-7457" y="236200"/>
                      <a:pt x="8206" y="203384"/>
                      <a:pt x="38106" y="192766"/>
                    </a:cubicBezTo>
                    <a:lnTo>
                      <a:pt x="574149" y="3100"/>
                    </a:lnTo>
                    <a:cubicBezTo>
                      <a:pt x="604073" y="-7450"/>
                      <a:pt x="636889" y="8214"/>
                      <a:pt x="647507" y="38114"/>
                    </a:cubicBezTo>
                    <a:lnTo>
                      <a:pt x="898647" y="747896"/>
                    </a:lnTo>
                    <a:cubicBezTo>
                      <a:pt x="909197" y="777819"/>
                      <a:pt x="893534" y="810636"/>
                      <a:pt x="863634" y="821254"/>
                    </a:cubicBezTo>
                    <a:lnTo>
                      <a:pt x="327591" y="1010920"/>
                    </a:lnTo>
                    <a:cubicBezTo>
                      <a:pt x="297667" y="1021470"/>
                      <a:pt x="264850" y="1005806"/>
                      <a:pt x="254233" y="975906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AE7A99F-117F-2611-5577-E2EFC02F24A8}"/>
                  </a:ext>
                </a:extLst>
              </p:cNvPr>
              <p:cNvSpPr/>
              <p:nvPr/>
            </p:nvSpPr>
            <p:spPr>
              <a:xfrm>
                <a:off x="6977235" y="4048407"/>
                <a:ext cx="791820" cy="850883"/>
              </a:xfrm>
              <a:custGeom>
                <a:avLst/>
                <a:gdLst>
                  <a:gd name="connsiteX0" fmla="*/ 164339 w 791820"/>
                  <a:gd name="connsiteY0" fmla="*/ 690909 h 850883"/>
                  <a:gd name="connsiteX1" fmla="*/ 2884 w 791820"/>
                  <a:gd name="connsiteY1" fmla="*/ 234597 h 850883"/>
                  <a:gd name="connsiteX2" fmla="*/ 35675 w 791820"/>
                  <a:gd name="connsiteY2" fmla="*/ 165895 h 850883"/>
                  <a:gd name="connsiteX3" fmla="*/ 496359 w 791820"/>
                  <a:gd name="connsiteY3" fmla="*/ 2892 h 850883"/>
                  <a:gd name="connsiteX4" fmla="*/ 565063 w 791820"/>
                  <a:gd name="connsiteY4" fmla="*/ 35682 h 850883"/>
                  <a:gd name="connsiteX5" fmla="*/ 788544 w 791820"/>
                  <a:gd name="connsiteY5" fmla="*/ 667291 h 850883"/>
                  <a:gd name="connsiteX6" fmla="*/ 755750 w 791820"/>
                  <a:gd name="connsiteY6" fmla="*/ 735994 h 850883"/>
                  <a:gd name="connsiteX7" fmla="*/ 470367 w 791820"/>
                  <a:gd name="connsiteY7" fmla="*/ 836971 h 850883"/>
                  <a:gd name="connsiteX8" fmla="*/ 164340 w 791820"/>
                  <a:gd name="connsiteY8" fmla="*/ 690909 h 850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820" h="850883">
                    <a:moveTo>
                      <a:pt x="164339" y="690909"/>
                    </a:moveTo>
                    <a:cubicBezTo>
                      <a:pt x="69754" y="595274"/>
                      <a:pt x="29266" y="424705"/>
                      <a:pt x="2884" y="234597"/>
                    </a:cubicBezTo>
                    <a:cubicBezTo>
                      <a:pt x="-6997" y="206572"/>
                      <a:pt x="7673" y="175838"/>
                      <a:pt x="35675" y="165895"/>
                    </a:cubicBezTo>
                    <a:lnTo>
                      <a:pt x="496359" y="2892"/>
                    </a:lnTo>
                    <a:cubicBezTo>
                      <a:pt x="524384" y="-6990"/>
                      <a:pt x="555119" y="7679"/>
                      <a:pt x="565063" y="35682"/>
                    </a:cubicBezTo>
                    <a:lnTo>
                      <a:pt x="788544" y="667291"/>
                    </a:lnTo>
                    <a:cubicBezTo>
                      <a:pt x="798423" y="695317"/>
                      <a:pt x="783753" y="726051"/>
                      <a:pt x="755750" y="735994"/>
                    </a:cubicBezTo>
                    <a:lnTo>
                      <a:pt x="470367" y="836971"/>
                    </a:lnTo>
                    <a:cubicBezTo>
                      <a:pt x="345534" y="880982"/>
                      <a:pt x="208633" y="815642"/>
                      <a:pt x="164340" y="6909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A3A6BDB-5BC3-D2B6-9ACF-D11291710A22}"/>
                  </a:ext>
                </a:extLst>
              </p:cNvPr>
              <p:cNvSpPr/>
              <p:nvPr/>
            </p:nvSpPr>
            <p:spPr>
              <a:xfrm>
                <a:off x="7159226" y="4380137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3 h 173831"/>
                  <a:gd name="connsiteX1" fmla="*/ 30379 w 404596"/>
                  <a:gd name="connsiteY1" fmla="*/ 172298 h 173831"/>
                  <a:gd name="connsiteX2" fmla="*/ 1148 w 404596"/>
                  <a:gd name="connsiteY2" fmla="*/ 158482 h 173831"/>
                  <a:gd name="connsiteX3" fmla="*/ 14964 w 404596"/>
                  <a:gd name="connsiteY3" fmla="*/ 129250 h 173831"/>
                  <a:gd name="connsiteX4" fmla="*/ 15008 w 404596"/>
                  <a:gd name="connsiteY4" fmla="*/ 129235 h 173831"/>
                  <a:gd name="connsiteX5" fmla="*/ 373868 w 404596"/>
                  <a:gd name="connsiteY5" fmla="*/ 1139 h 173831"/>
                  <a:gd name="connsiteX6" fmla="*/ 403070 w 404596"/>
                  <a:gd name="connsiteY6" fmla="*/ 15015 h 173831"/>
                  <a:gd name="connsiteX7" fmla="*/ 389239 w 404596"/>
                  <a:gd name="connsiteY7" fmla="*/ 44203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3"/>
                    </a:moveTo>
                    <a:lnTo>
                      <a:pt x="30379" y="172298"/>
                    </a:lnTo>
                    <a:cubicBezTo>
                      <a:pt x="18492" y="176554"/>
                      <a:pt x="5405" y="170369"/>
                      <a:pt x="1148" y="158482"/>
                    </a:cubicBezTo>
                    <a:cubicBezTo>
                      <a:pt x="-3109" y="146595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5"/>
                    </a:cubicBezTo>
                    <a:lnTo>
                      <a:pt x="373868" y="1139"/>
                    </a:lnTo>
                    <a:cubicBezTo>
                      <a:pt x="385763" y="-3093"/>
                      <a:pt x="398838" y="3119"/>
                      <a:pt x="403070" y="15015"/>
                    </a:cubicBezTo>
                    <a:cubicBezTo>
                      <a:pt x="407297" y="26894"/>
                      <a:pt x="401109" y="39952"/>
                      <a:pt x="389239" y="44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525398F-0BD6-312B-D145-6B06EE0848E4}"/>
                  </a:ext>
                </a:extLst>
              </p:cNvPr>
              <p:cNvSpPr/>
              <p:nvPr/>
            </p:nvSpPr>
            <p:spPr>
              <a:xfrm>
                <a:off x="7117098" y="4361955"/>
                <a:ext cx="124708" cy="73925"/>
              </a:xfrm>
              <a:custGeom>
                <a:avLst/>
                <a:gdLst>
                  <a:gd name="connsiteX0" fmla="*/ 109307 w 124708"/>
                  <a:gd name="connsiteY0" fmla="*/ 44218 h 73925"/>
                  <a:gd name="connsiteX1" fmla="*/ 30357 w 124708"/>
                  <a:gd name="connsiteY1" fmla="*/ 72400 h 73925"/>
                  <a:gd name="connsiteX2" fmla="*/ 1140 w 124708"/>
                  <a:gd name="connsiteY2" fmla="*/ 58554 h 73925"/>
                  <a:gd name="connsiteX3" fmla="*/ 14986 w 124708"/>
                  <a:gd name="connsiteY3" fmla="*/ 29337 h 73925"/>
                  <a:gd name="connsiteX4" fmla="*/ 93935 w 124708"/>
                  <a:gd name="connsiteY4" fmla="*/ 1155 h 73925"/>
                  <a:gd name="connsiteX5" fmla="*/ 123167 w 124708"/>
                  <a:gd name="connsiteY5" fmla="*/ 14971 h 73925"/>
                  <a:gd name="connsiteX6" fmla="*/ 109351 w 124708"/>
                  <a:gd name="connsiteY6" fmla="*/ 44202 h 73925"/>
                  <a:gd name="connsiteX7" fmla="*/ 109307 w 124708"/>
                  <a:gd name="connsiteY7" fmla="*/ 44218 h 7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708" h="73925">
                    <a:moveTo>
                      <a:pt x="109307" y="44218"/>
                    </a:moveTo>
                    <a:lnTo>
                      <a:pt x="30357" y="72400"/>
                    </a:lnTo>
                    <a:cubicBezTo>
                      <a:pt x="18466" y="76644"/>
                      <a:pt x="5384" y="70445"/>
                      <a:pt x="1140" y="58554"/>
                    </a:cubicBezTo>
                    <a:cubicBezTo>
                      <a:pt x="-3105" y="46662"/>
                      <a:pt x="3094" y="33581"/>
                      <a:pt x="14986" y="29337"/>
                    </a:cubicBezTo>
                    <a:lnTo>
                      <a:pt x="93935" y="1155"/>
                    </a:lnTo>
                    <a:cubicBezTo>
                      <a:pt x="105822" y="-3102"/>
                      <a:pt x="118910" y="3084"/>
                      <a:pt x="123167" y="14971"/>
                    </a:cubicBezTo>
                    <a:cubicBezTo>
                      <a:pt x="127423" y="26858"/>
                      <a:pt x="121238" y="39946"/>
                      <a:pt x="109351" y="44202"/>
                    </a:cubicBezTo>
                    <a:cubicBezTo>
                      <a:pt x="109336" y="44208"/>
                      <a:pt x="109322" y="44213"/>
                      <a:pt x="109307" y="44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F6227F9-0C5A-32D6-864C-CBE1C533D6F8}"/>
                  </a:ext>
                </a:extLst>
              </p:cNvPr>
              <p:cNvSpPr/>
              <p:nvPr/>
            </p:nvSpPr>
            <p:spPr>
              <a:xfrm>
                <a:off x="7226802" y="4569447"/>
                <a:ext cx="404619" cy="173839"/>
              </a:xfrm>
              <a:custGeom>
                <a:avLst/>
                <a:gdLst>
                  <a:gd name="connsiteX0" fmla="*/ 389239 w 404619"/>
                  <a:gd name="connsiteY0" fmla="*/ 44211 h 173839"/>
                  <a:gd name="connsiteX1" fmla="*/ 30379 w 404619"/>
                  <a:gd name="connsiteY1" fmla="*/ 172305 h 173839"/>
                  <a:gd name="connsiteX2" fmla="*/ 1148 w 404619"/>
                  <a:gd name="connsiteY2" fmla="*/ 158489 h 173839"/>
                  <a:gd name="connsiteX3" fmla="*/ 14964 w 404619"/>
                  <a:gd name="connsiteY3" fmla="*/ 129258 h 173839"/>
                  <a:gd name="connsiteX4" fmla="*/ 15008 w 404619"/>
                  <a:gd name="connsiteY4" fmla="*/ 129242 h 173839"/>
                  <a:gd name="connsiteX5" fmla="*/ 373868 w 404619"/>
                  <a:gd name="connsiteY5" fmla="*/ 1147 h 173839"/>
                  <a:gd name="connsiteX6" fmla="*/ 403085 w 404619"/>
                  <a:gd name="connsiteY6" fmla="*/ 14993 h 173839"/>
                  <a:gd name="connsiteX7" fmla="*/ 389240 w 404619"/>
                  <a:gd name="connsiteY7" fmla="*/ 44210 h 17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19" h="173839">
                    <a:moveTo>
                      <a:pt x="389239" y="44211"/>
                    </a:moveTo>
                    <a:lnTo>
                      <a:pt x="30379" y="172305"/>
                    </a:lnTo>
                    <a:cubicBezTo>
                      <a:pt x="18492" y="176562"/>
                      <a:pt x="5405" y="170376"/>
                      <a:pt x="1148" y="158489"/>
                    </a:cubicBezTo>
                    <a:cubicBezTo>
                      <a:pt x="-3109" y="146602"/>
                      <a:pt x="3077" y="133515"/>
                      <a:pt x="14964" y="129258"/>
                    </a:cubicBezTo>
                    <a:cubicBezTo>
                      <a:pt x="14978" y="129253"/>
                      <a:pt x="14993" y="129248"/>
                      <a:pt x="15008" y="129242"/>
                    </a:cubicBezTo>
                    <a:lnTo>
                      <a:pt x="373868" y="1147"/>
                    </a:lnTo>
                    <a:cubicBezTo>
                      <a:pt x="385760" y="-3097"/>
                      <a:pt x="398841" y="3102"/>
                      <a:pt x="403085" y="14993"/>
                    </a:cubicBezTo>
                    <a:cubicBezTo>
                      <a:pt x="407330" y="26885"/>
                      <a:pt x="401131" y="39966"/>
                      <a:pt x="389240" y="442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8DDC44B-DC0C-2FCA-75D2-983E4ECEBE91}"/>
                  </a:ext>
                </a:extLst>
              </p:cNvPr>
              <p:cNvSpPr/>
              <p:nvPr/>
            </p:nvSpPr>
            <p:spPr>
              <a:xfrm>
                <a:off x="7193014" y="4474796"/>
                <a:ext cx="404596" cy="173831"/>
              </a:xfrm>
              <a:custGeom>
                <a:avLst/>
                <a:gdLst>
                  <a:gd name="connsiteX0" fmla="*/ 389239 w 404596"/>
                  <a:gd name="connsiteY0" fmla="*/ 44202 h 173831"/>
                  <a:gd name="connsiteX1" fmla="*/ 30379 w 404596"/>
                  <a:gd name="connsiteY1" fmla="*/ 172297 h 173831"/>
                  <a:gd name="connsiteX2" fmla="*/ 1148 w 404596"/>
                  <a:gd name="connsiteY2" fmla="*/ 158481 h 173831"/>
                  <a:gd name="connsiteX3" fmla="*/ 14964 w 404596"/>
                  <a:gd name="connsiteY3" fmla="*/ 129250 h 173831"/>
                  <a:gd name="connsiteX4" fmla="*/ 15008 w 404596"/>
                  <a:gd name="connsiteY4" fmla="*/ 129234 h 173831"/>
                  <a:gd name="connsiteX5" fmla="*/ 373868 w 404596"/>
                  <a:gd name="connsiteY5" fmla="*/ 1139 h 173831"/>
                  <a:gd name="connsiteX6" fmla="*/ 403071 w 404596"/>
                  <a:gd name="connsiteY6" fmla="*/ 15015 h 173831"/>
                  <a:gd name="connsiteX7" fmla="*/ 389239 w 404596"/>
                  <a:gd name="connsiteY7" fmla="*/ 44202 h 173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596" h="173831">
                    <a:moveTo>
                      <a:pt x="389239" y="44202"/>
                    </a:moveTo>
                    <a:lnTo>
                      <a:pt x="30379" y="172297"/>
                    </a:lnTo>
                    <a:cubicBezTo>
                      <a:pt x="18492" y="176554"/>
                      <a:pt x="5405" y="170369"/>
                      <a:pt x="1148" y="158481"/>
                    </a:cubicBezTo>
                    <a:cubicBezTo>
                      <a:pt x="-3109" y="146594"/>
                      <a:pt x="3077" y="133507"/>
                      <a:pt x="14964" y="129250"/>
                    </a:cubicBezTo>
                    <a:cubicBezTo>
                      <a:pt x="14978" y="129245"/>
                      <a:pt x="14993" y="129240"/>
                      <a:pt x="15008" y="129234"/>
                    </a:cubicBezTo>
                    <a:lnTo>
                      <a:pt x="373868" y="1139"/>
                    </a:lnTo>
                    <a:cubicBezTo>
                      <a:pt x="385764" y="-3093"/>
                      <a:pt x="398839" y="3119"/>
                      <a:pt x="403071" y="15015"/>
                    </a:cubicBezTo>
                    <a:cubicBezTo>
                      <a:pt x="407297" y="26894"/>
                      <a:pt x="401109" y="39952"/>
                      <a:pt x="389239" y="44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6F524B0-AC82-D206-D5C5-4830151FB91A}"/>
                </a:ext>
              </a:extLst>
            </p:cNvPr>
            <p:cNvGrpSpPr/>
            <p:nvPr/>
          </p:nvGrpSpPr>
          <p:grpSpPr>
            <a:xfrm rot="4333595" flipH="1">
              <a:off x="1542031" y="5115280"/>
              <a:ext cx="871853" cy="1437210"/>
              <a:chOff x="4465220" y="1487404"/>
              <a:chExt cx="995613" cy="1042235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8626C0FE-228C-E6C2-6792-1FA62D01671B}"/>
                  </a:ext>
                </a:extLst>
              </p:cNvPr>
              <p:cNvSpPr/>
              <p:nvPr/>
            </p:nvSpPr>
            <p:spPr>
              <a:xfrm>
                <a:off x="4465220" y="1487404"/>
                <a:ext cx="995613" cy="1042235"/>
              </a:xfrm>
              <a:custGeom>
                <a:avLst/>
                <a:gdLst>
                  <a:gd name="connsiteX0" fmla="*/ 8716 w 998248"/>
                  <a:gd name="connsiteY0" fmla="*/ 662425 h 1055248"/>
                  <a:gd name="connsiteX1" fmla="*/ 411780 w 998248"/>
                  <a:gd name="connsiteY1" fmla="*/ 26500 h 1055248"/>
                  <a:gd name="connsiteX2" fmla="*/ 491098 w 998248"/>
                  <a:gd name="connsiteY2" fmla="*/ 8723 h 1055248"/>
                  <a:gd name="connsiteX3" fmla="*/ 971362 w 998248"/>
                  <a:gd name="connsiteY3" fmla="*/ 313126 h 1055248"/>
                  <a:gd name="connsiteX4" fmla="*/ 989139 w 998248"/>
                  <a:gd name="connsiteY4" fmla="*/ 392444 h 1055248"/>
                  <a:gd name="connsiteX5" fmla="*/ 586075 w 998248"/>
                  <a:gd name="connsiteY5" fmla="*/ 1028369 h 1055248"/>
                  <a:gd name="connsiteX6" fmla="*/ 506758 w 998248"/>
                  <a:gd name="connsiteY6" fmla="*/ 1046146 h 1055248"/>
                  <a:gd name="connsiteX7" fmla="*/ 26493 w 998248"/>
                  <a:gd name="connsiteY7" fmla="*/ 741743 h 1055248"/>
                  <a:gd name="connsiteX8" fmla="*/ 8716 w 998248"/>
                  <a:gd name="connsiteY8" fmla="*/ 662425 h 105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8248" h="1055248">
                    <a:moveTo>
                      <a:pt x="8716" y="662425"/>
                    </a:moveTo>
                    <a:cubicBezTo>
                      <a:pt x="76080" y="409540"/>
                      <a:pt x="203893" y="193570"/>
                      <a:pt x="411780" y="26500"/>
                    </a:cubicBezTo>
                    <a:cubicBezTo>
                      <a:pt x="428797" y="-280"/>
                      <a:pt x="464279" y="-8232"/>
                      <a:pt x="491098" y="8723"/>
                    </a:cubicBezTo>
                    <a:lnTo>
                      <a:pt x="971362" y="313126"/>
                    </a:lnTo>
                    <a:cubicBezTo>
                      <a:pt x="998143" y="330142"/>
                      <a:pt x="1006095" y="365625"/>
                      <a:pt x="989139" y="392444"/>
                    </a:cubicBezTo>
                    <a:lnTo>
                      <a:pt x="586075" y="1028369"/>
                    </a:lnTo>
                    <a:cubicBezTo>
                      <a:pt x="569059" y="1055149"/>
                      <a:pt x="533576" y="1063102"/>
                      <a:pt x="506758" y="1046146"/>
                    </a:cubicBezTo>
                    <a:lnTo>
                      <a:pt x="26493" y="741743"/>
                    </a:lnTo>
                    <a:cubicBezTo>
                      <a:pt x="-287" y="724727"/>
                      <a:pt x="-8240" y="689244"/>
                      <a:pt x="8716" y="662425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23F5282-22A9-D24D-11FD-ADF4DDFE3F00}"/>
                  </a:ext>
                </a:extLst>
              </p:cNvPr>
              <p:cNvSpPr/>
              <p:nvPr/>
            </p:nvSpPr>
            <p:spPr>
              <a:xfrm>
                <a:off x="4584032" y="1525003"/>
                <a:ext cx="843714" cy="977565"/>
              </a:xfrm>
              <a:custGeom>
                <a:avLst/>
                <a:gdLst>
                  <a:gd name="connsiteX0" fmla="*/ 36983 w 808334"/>
                  <a:gd name="connsiteY0" fmla="*/ 433637 h 935123"/>
                  <a:gd name="connsiteX1" fmla="*/ 296109 w 808334"/>
                  <a:gd name="connsiteY1" fmla="*/ 24807 h 935123"/>
                  <a:gd name="connsiteX2" fmla="*/ 370393 w 808334"/>
                  <a:gd name="connsiteY2" fmla="*/ 8158 h 935123"/>
                  <a:gd name="connsiteX3" fmla="*/ 783140 w 808334"/>
                  <a:gd name="connsiteY3" fmla="*/ 269767 h 935123"/>
                  <a:gd name="connsiteX4" fmla="*/ 799791 w 808334"/>
                  <a:gd name="connsiteY4" fmla="*/ 344052 h 935123"/>
                  <a:gd name="connsiteX5" fmla="*/ 441119 w 808334"/>
                  <a:gd name="connsiteY5" fmla="*/ 909939 h 935123"/>
                  <a:gd name="connsiteX6" fmla="*/ 366833 w 808334"/>
                  <a:gd name="connsiteY6" fmla="*/ 926586 h 935123"/>
                  <a:gd name="connsiteX7" fmla="*/ 111145 w 808334"/>
                  <a:gd name="connsiteY7" fmla="*/ 764525 h 935123"/>
                  <a:gd name="connsiteX8" fmla="*/ 36984 w 808334"/>
                  <a:gd name="connsiteY8" fmla="*/ 433637 h 935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8334" h="935123">
                    <a:moveTo>
                      <a:pt x="36983" y="433637"/>
                    </a:moveTo>
                    <a:cubicBezTo>
                      <a:pt x="53768" y="300181"/>
                      <a:pt x="162899" y="162982"/>
                      <a:pt x="296109" y="24807"/>
                    </a:cubicBezTo>
                    <a:cubicBezTo>
                      <a:pt x="312046" y="-274"/>
                      <a:pt x="345277" y="-7722"/>
                      <a:pt x="370393" y="8158"/>
                    </a:cubicBezTo>
                    <a:lnTo>
                      <a:pt x="783140" y="269767"/>
                    </a:lnTo>
                    <a:cubicBezTo>
                      <a:pt x="808222" y="285703"/>
                      <a:pt x="815671" y="318934"/>
                      <a:pt x="799791" y="344052"/>
                    </a:cubicBezTo>
                    <a:lnTo>
                      <a:pt x="441119" y="909939"/>
                    </a:lnTo>
                    <a:cubicBezTo>
                      <a:pt x="425181" y="935019"/>
                      <a:pt x="391949" y="942466"/>
                      <a:pt x="366833" y="926586"/>
                    </a:cubicBezTo>
                    <a:lnTo>
                      <a:pt x="111145" y="764525"/>
                    </a:lnTo>
                    <a:cubicBezTo>
                      <a:pt x="-574" y="693539"/>
                      <a:pt x="-33750" y="545516"/>
                      <a:pt x="36984" y="4336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6C41E1A-E9CA-BB81-AD90-CADED8929423}"/>
                  </a:ext>
                </a:extLst>
              </p:cNvPr>
              <p:cNvSpPr/>
              <p:nvPr/>
            </p:nvSpPr>
            <p:spPr>
              <a:xfrm>
                <a:off x="4807151" y="1859897"/>
                <a:ext cx="368150" cy="248836"/>
              </a:xfrm>
              <a:custGeom>
                <a:avLst/>
                <a:gdLst>
                  <a:gd name="connsiteX0" fmla="*/ 332903 w 368150"/>
                  <a:gd name="connsiteY0" fmla="*/ 245126 h 248836"/>
                  <a:gd name="connsiteX1" fmla="*/ 10503 w 368150"/>
                  <a:gd name="connsiteY1" fmla="*/ 42032 h 248836"/>
                  <a:gd name="connsiteX2" fmla="*/ 3312 w 368150"/>
                  <a:gd name="connsiteY2" fmla="*/ 10510 h 248836"/>
                  <a:gd name="connsiteX3" fmla="*/ 34834 w 368150"/>
                  <a:gd name="connsiteY3" fmla="*/ 3319 h 248836"/>
                  <a:gd name="connsiteX4" fmla="*/ 34874 w 368150"/>
                  <a:gd name="connsiteY4" fmla="*/ 3344 h 248836"/>
                  <a:gd name="connsiteX5" fmla="*/ 357274 w 368150"/>
                  <a:gd name="connsiteY5" fmla="*/ 206438 h 248836"/>
                  <a:gd name="connsiteX6" fmla="*/ 364432 w 368150"/>
                  <a:gd name="connsiteY6" fmla="*/ 237968 h 248836"/>
                  <a:gd name="connsiteX7" fmla="*/ 332903 w 368150"/>
                  <a:gd name="connsiteY7" fmla="*/ 245126 h 2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50" h="248836">
                    <a:moveTo>
                      <a:pt x="332903" y="245126"/>
                    </a:moveTo>
                    <a:lnTo>
                      <a:pt x="10503" y="42032"/>
                    </a:lnTo>
                    <a:cubicBezTo>
                      <a:pt x="-188" y="35313"/>
                      <a:pt x="-3407" y="21200"/>
                      <a:pt x="3312" y="10510"/>
                    </a:cubicBezTo>
                    <a:cubicBezTo>
                      <a:pt x="10031" y="-180"/>
                      <a:pt x="24144" y="-3400"/>
                      <a:pt x="34834" y="3319"/>
                    </a:cubicBezTo>
                    <a:cubicBezTo>
                      <a:pt x="34848" y="3328"/>
                      <a:pt x="34861" y="3336"/>
                      <a:pt x="34874" y="3344"/>
                    </a:cubicBezTo>
                    <a:lnTo>
                      <a:pt x="357274" y="206438"/>
                    </a:lnTo>
                    <a:cubicBezTo>
                      <a:pt x="367958" y="213168"/>
                      <a:pt x="371162" y="227284"/>
                      <a:pt x="364432" y="237968"/>
                    </a:cubicBezTo>
                    <a:cubicBezTo>
                      <a:pt x="357702" y="248651"/>
                      <a:pt x="343586" y="251856"/>
                      <a:pt x="332903" y="2451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C108701-64FF-0B88-E925-C3AA92C5D445}"/>
                  </a:ext>
                </a:extLst>
              </p:cNvPr>
              <p:cNvSpPr/>
              <p:nvPr/>
            </p:nvSpPr>
            <p:spPr>
              <a:xfrm>
                <a:off x="5123417" y="1913608"/>
                <a:ext cx="116638" cy="90397"/>
              </a:xfrm>
              <a:custGeom>
                <a:avLst/>
                <a:gdLst>
                  <a:gd name="connsiteX0" fmla="*/ 81391 w 116638"/>
                  <a:gd name="connsiteY0" fmla="*/ 86688 h 90398"/>
                  <a:gd name="connsiteX1" fmla="*/ 10463 w 116638"/>
                  <a:gd name="connsiteY1" fmla="*/ 42007 h 90398"/>
                  <a:gd name="connsiteX2" fmla="*/ 3337 w 116638"/>
                  <a:gd name="connsiteY2" fmla="*/ 10470 h 90398"/>
                  <a:gd name="connsiteX3" fmla="*/ 34834 w 116638"/>
                  <a:gd name="connsiteY3" fmla="*/ 3319 h 90398"/>
                  <a:gd name="connsiteX4" fmla="*/ 105762 w 116638"/>
                  <a:gd name="connsiteY4" fmla="*/ 48000 h 90398"/>
                  <a:gd name="connsiteX5" fmla="*/ 112920 w 116638"/>
                  <a:gd name="connsiteY5" fmla="*/ 79529 h 90398"/>
                  <a:gd name="connsiteX6" fmla="*/ 81391 w 116638"/>
                  <a:gd name="connsiteY6" fmla="*/ 86688 h 9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638" h="90398">
                    <a:moveTo>
                      <a:pt x="81391" y="86688"/>
                    </a:moveTo>
                    <a:lnTo>
                      <a:pt x="10463" y="42007"/>
                    </a:lnTo>
                    <a:cubicBezTo>
                      <a:pt x="-214" y="35266"/>
                      <a:pt x="-3404" y="21146"/>
                      <a:pt x="3337" y="10470"/>
                    </a:cubicBezTo>
                    <a:cubicBezTo>
                      <a:pt x="10068" y="-191"/>
                      <a:pt x="24160" y="-3390"/>
                      <a:pt x="34834" y="3319"/>
                    </a:cubicBezTo>
                    <a:lnTo>
                      <a:pt x="105762" y="48000"/>
                    </a:lnTo>
                    <a:cubicBezTo>
                      <a:pt x="116446" y="54730"/>
                      <a:pt x="119650" y="68846"/>
                      <a:pt x="112920" y="79529"/>
                    </a:cubicBezTo>
                    <a:cubicBezTo>
                      <a:pt x="106191" y="90213"/>
                      <a:pt x="92074" y="93418"/>
                      <a:pt x="81391" y="866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B4AA146-64C5-BCC5-30EA-BA35D5032AB9}"/>
                  </a:ext>
                </a:extLst>
              </p:cNvPr>
              <p:cNvSpPr/>
              <p:nvPr/>
            </p:nvSpPr>
            <p:spPr>
              <a:xfrm>
                <a:off x="4700048" y="2030005"/>
                <a:ext cx="368130" cy="248823"/>
              </a:xfrm>
              <a:custGeom>
                <a:avLst/>
                <a:gdLst>
                  <a:gd name="connsiteX0" fmla="*/ 332863 w 368130"/>
                  <a:gd name="connsiteY0" fmla="*/ 245101 h 248823"/>
                  <a:gd name="connsiteX1" fmla="*/ 10463 w 368130"/>
                  <a:gd name="connsiteY1" fmla="*/ 42007 h 248823"/>
                  <a:gd name="connsiteX2" fmla="*/ 3337 w 368130"/>
                  <a:gd name="connsiteY2" fmla="*/ 10470 h 248823"/>
                  <a:gd name="connsiteX3" fmla="*/ 34834 w 368130"/>
                  <a:gd name="connsiteY3" fmla="*/ 3319 h 248823"/>
                  <a:gd name="connsiteX4" fmla="*/ 357234 w 368130"/>
                  <a:gd name="connsiteY4" fmla="*/ 206413 h 248823"/>
                  <a:gd name="connsiteX5" fmla="*/ 364425 w 368130"/>
                  <a:gd name="connsiteY5" fmla="*/ 237935 h 248823"/>
                  <a:gd name="connsiteX6" fmla="*/ 332902 w 368130"/>
                  <a:gd name="connsiteY6" fmla="*/ 245126 h 248823"/>
                  <a:gd name="connsiteX7" fmla="*/ 332862 w 368130"/>
                  <a:gd name="connsiteY7" fmla="*/ 245100 h 248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30" h="248823">
                    <a:moveTo>
                      <a:pt x="332863" y="245101"/>
                    </a:moveTo>
                    <a:lnTo>
                      <a:pt x="10463" y="42007"/>
                    </a:lnTo>
                    <a:cubicBezTo>
                      <a:pt x="-214" y="35266"/>
                      <a:pt x="-3404" y="21146"/>
                      <a:pt x="3337" y="10470"/>
                    </a:cubicBezTo>
                    <a:cubicBezTo>
                      <a:pt x="10068" y="-191"/>
                      <a:pt x="24160" y="-3390"/>
                      <a:pt x="34834" y="3319"/>
                    </a:cubicBezTo>
                    <a:lnTo>
                      <a:pt x="357234" y="206413"/>
                    </a:lnTo>
                    <a:cubicBezTo>
                      <a:pt x="367925" y="213131"/>
                      <a:pt x="371144" y="227245"/>
                      <a:pt x="364425" y="237935"/>
                    </a:cubicBezTo>
                    <a:cubicBezTo>
                      <a:pt x="357706" y="248625"/>
                      <a:pt x="343593" y="251845"/>
                      <a:pt x="332902" y="245126"/>
                    </a:cubicBezTo>
                    <a:cubicBezTo>
                      <a:pt x="332889" y="245117"/>
                      <a:pt x="332876" y="245109"/>
                      <a:pt x="332862" y="2451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33E35BDC-80D7-B66E-8438-71EED70E7E42}"/>
                  </a:ext>
                </a:extLst>
              </p:cNvPr>
              <p:cNvSpPr/>
              <p:nvPr/>
            </p:nvSpPr>
            <p:spPr>
              <a:xfrm>
                <a:off x="4753599" y="1944951"/>
                <a:ext cx="368150" cy="248836"/>
              </a:xfrm>
              <a:custGeom>
                <a:avLst/>
                <a:gdLst>
                  <a:gd name="connsiteX0" fmla="*/ 332883 w 368150"/>
                  <a:gd name="connsiteY0" fmla="*/ 245113 h 248836"/>
                  <a:gd name="connsiteX1" fmla="*/ 10483 w 368150"/>
                  <a:gd name="connsiteY1" fmla="*/ 42020 h 248836"/>
                  <a:gd name="connsiteX2" fmla="*/ 3324 w 368150"/>
                  <a:gd name="connsiteY2" fmla="*/ 10490 h 248836"/>
                  <a:gd name="connsiteX3" fmla="*/ 34854 w 368150"/>
                  <a:gd name="connsiteY3" fmla="*/ 3332 h 248836"/>
                  <a:gd name="connsiteX4" fmla="*/ 357254 w 368150"/>
                  <a:gd name="connsiteY4" fmla="*/ 206425 h 248836"/>
                  <a:gd name="connsiteX5" fmla="*/ 364445 w 368150"/>
                  <a:gd name="connsiteY5" fmla="*/ 237948 h 248836"/>
                  <a:gd name="connsiteX6" fmla="*/ 332922 w 368150"/>
                  <a:gd name="connsiteY6" fmla="*/ 245138 h 248836"/>
                  <a:gd name="connsiteX7" fmla="*/ 332882 w 368150"/>
                  <a:gd name="connsiteY7" fmla="*/ 245113 h 24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150" h="248836">
                    <a:moveTo>
                      <a:pt x="332883" y="245113"/>
                    </a:moveTo>
                    <a:lnTo>
                      <a:pt x="10483" y="42020"/>
                    </a:lnTo>
                    <a:cubicBezTo>
                      <a:pt x="-201" y="35290"/>
                      <a:pt x="-3405" y="21173"/>
                      <a:pt x="3324" y="10490"/>
                    </a:cubicBezTo>
                    <a:cubicBezTo>
                      <a:pt x="10054" y="-193"/>
                      <a:pt x="24171" y="-3398"/>
                      <a:pt x="34854" y="3332"/>
                    </a:cubicBezTo>
                    <a:lnTo>
                      <a:pt x="357254" y="206425"/>
                    </a:lnTo>
                    <a:cubicBezTo>
                      <a:pt x="367945" y="213144"/>
                      <a:pt x="371164" y="227257"/>
                      <a:pt x="364445" y="237948"/>
                    </a:cubicBezTo>
                    <a:cubicBezTo>
                      <a:pt x="357726" y="248638"/>
                      <a:pt x="343613" y="251857"/>
                      <a:pt x="332922" y="245138"/>
                    </a:cubicBezTo>
                    <a:cubicBezTo>
                      <a:pt x="332909" y="245130"/>
                      <a:pt x="332896" y="245122"/>
                      <a:pt x="332882" y="2451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E1AE66EC-1DE4-5C79-8174-EAE7DC950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38194" y="1240603"/>
              <a:ext cx="4252153" cy="4172525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B115864-C8C2-9FB5-B06F-A8ECC3299F84}"/>
              </a:ext>
            </a:extLst>
          </p:cNvPr>
          <p:cNvGrpSpPr/>
          <p:nvPr/>
        </p:nvGrpSpPr>
        <p:grpSpPr>
          <a:xfrm>
            <a:off x="6341484" y="2368434"/>
            <a:ext cx="4693593" cy="1771597"/>
            <a:chOff x="6440334" y="2604963"/>
            <a:chExt cx="4693593" cy="177159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E2CB263-CA5C-854D-DE40-41D985A5C64F}"/>
                </a:ext>
              </a:extLst>
            </p:cNvPr>
            <p:cNvSpPr txBox="1"/>
            <p:nvPr/>
          </p:nvSpPr>
          <p:spPr>
            <a:xfrm>
              <a:off x="6440334" y="3360897"/>
              <a:ext cx="4693593" cy="1015663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r>
                <a:rPr lang="zh-CN" altLang="en-US" sz="6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lumMod val="8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请在输入标题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F271871-C68C-D9A5-82A9-DA251B29BFF6}"/>
                </a:ext>
              </a:extLst>
            </p:cNvPr>
            <p:cNvGrpSpPr/>
            <p:nvPr/>
          </p:nvGrpSpPr>
          <p:grpSpPr>
            <a:xfrm>
              <a:off x="8381648" y="2604963"/>
              <a:ext cx="1195684" cy="756461"/>
              <a:chOff x="3248438" y="2570476"/>
              <a:chExt cx="1195684" cy="756461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3B4886C4-9446-228D-7452-B15139D8A3B4}"/>
                  </a:ext>
                </a:extLst>
              </p:cNvPr>
              <p:cNvGrpSpPr/>
              <p:nvPr/>
            </p:nvGrpSpPr>
            <p:grpSpPr>
              <a:xfrm>
                <a:off x="3248438" y="2570476"/>
                <a:ext cx="1195684" cy="756461"/>
                <a:chOff x="3248438" y="2570476"/>
                <a:chExt cx="1195684" cy="756461"/>
              </a:xfrm>
            </p:grpSpPr>
            <p:sp>
              <p:nvSpPr>
                <p:cNvPr id="30" name="矩形: 圆角 29">
                  <a:extLst>
                    <a:ext uri="{FF2B5EF4-FFF2-40B4-BE49-F238E27FC236}">
                      <a16:creationId xmlns:a16="http://schemas.microsoft.com/office/drawing/2014/main" id="{6583C6DD-86E1-8A2A-B841-283BAA7CA640}"/>
                    </a:ext>
                  </a:extLst>
                </p:cNvPr>
                <p:cNvSpPr/>
                <p:nvPr/>
              </p:nvSpPr>
              <p:spPr>
                <a:xfrm>
                  <a:off x="3248438" y="2570476"/>
                  <a:ext cx="1195684" cy="602782"/>
                </a:xfrm>
                <a:prstGeom prst="roundRect">
                  <a:avLst>
                    <a:gd name="adj" fmla="val 15046"/>
                  </a:avLst>
                </a:prstGeom>
                <a:gradFill>
                  <a:gsLst>
                    <a:gs pos="0">
                      <a:schemeClr val="accent3">
                        <a:lumMod val="40000"/>
                        <a:lumOff val="60000"/>
                      </a:schemeClr>
                    </a:gs>
                    <a:gs pos="100000">
                      <a:schemeClr val="accent3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pic>
              <p:nvPicPr>
                <p:cNvPr id="31" name="图片 30" descr="图片包含 前, 水, 夜空, 日落&#10;&#10;描述已自动生成">
                  <a:extLst>
                    <a:ext uri="{FF2B5EF4-FFF2-40B4-BE49-F238E27FC236}">
                      <a16:creationId xmlns:a16="http://schemas.microsoft.com/office/drawing/2014/main" id="{6748BDD2-B6B6-7402-087D-E5E0FCCAC1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alphaModFix amt="7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50249" y="3028089"/>
                  <a:ext cx="1192062" cy="298848"/>
                </a:xfrm>
                <a:prstGeom prst="rect">
                  <a:avLst/>
                </a:prstGeom>
              </p:spPr>
            </p:pic>
          </p:grp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C0BA9D3D-3882-76C3-CBB8-2798A132A036}"/>
                  </a:ext>
                </a:extLst>
              </p:cNvPr>
              <p:cNvSpPr txBox="1"/>
              <p:nvPr/>
            </p:nvSpPr>
            <p:spPr>
              <a:xfrm>
                <a:off x="3572167" y="2640960"/>
                <a:ext cx="50654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zh-CN"/>
                </a:defPPr>
                <a:lvl1pPr>
                  <a:defRPr kumimoji="0" sz="3200" b="1" i="0" u="none" strike="noStrike" cap="none" spc="0" normalizeH="0" baseline="0">
                    <a:ln w="12700">
                      <a:gradFill flip="none" rotWithShape="1"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2700000" scaled="1"/>
                        <a:tileRect/>
                      </a:gradFill>
                    </a:ln>
                    <a:noFill/>
                    <a:effectLst/>
                    <a:uLnTx/>
                    <a:uFillTx/>
                    <a:latin typeface="字制区喜脉体"/>
                    <a:ea typeface="字制区喜脉体"/>
                  </a:defRPr>
                </a:lvl1pPr>
              </a:lstStyle>
              <a:p>
                <a:r>
                  <a:rPr lang="en-US" altLang="zh-CN" dirty="0">
                    <a:ln w="12700">
                      <a:solidFill>
                        <a:schemeClr val="accent3"/>
                      </a:solidFill>
                    </a:ln>
                    <a:solidFill>
                      <a:schemeClr val="bg1"/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rPr>
                  <a:t>02</a:t>
                </a:r>
                <a:endParaRPr lang="zh-CN" altLang="en-US" dirty="0">
                  <a:ln w="12700">
                    <a:solidFill>
                      <a:schemeClr val="accent3"/>
                    </a:solidFill>
                  </a:ln>
                  <a:solidFill>
                    <a:schemeClr val="bg1"/>
                  </a:solidFill>
                  <a:latin typeface="素材集市酷方体" panose="02010600010101010101" pitchFamily="2" charset="-122"/>
                  <a:ea typeface="素材集市酷方体" panose="0201060001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4240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0CE94D40-EA2B-D88C-F8F5-9611FB9B93F7}"/>
              </a:ext>
            </a:extLst>
          </p:cNvPr>
          <p:cNvSpPr/>
          <p:nvPr/>
        </p:nvSpPr>
        <p:spPr>
          <a:xfrm rot="628860" flipH="1">
            <a:off x="11136041" y="6343374"/>
            <a:ext cx="1084755" cy="618449"/>
          </a:xfrm>
          <a:custGeom>
            <a:avLst/>
            <a:gdLst>
              <a:gd name="connsiteX0" fmla="*/ 77286 w 1084755"/>
              <a:gd name="connsiteY0" fmla="*/ 0 h 618449"/>
              <a:gd name="connsiteX1" fmla="*/ 0 w 1084755"/>
              <a:gd name="connsiteY1" fmla="*/ 417773 h 618449"/>
              <a:gd name="connsiteX2" fmla="*/ 1084755 w 1084755"/>
              <a:gd name="connsiteY2" fmla="*/ 618449 h 618449"/>
              <a:gd name="connsiteX3" fmla="*/ 976841 w 1084755"/>
              <a:gd name="connsiteY3" fmla="*/ 491994 h 618449"/>
              <a:gd name="connsiteX4" fmla="*/ 612903 w 1084755"/>
              <a:gd name="connsiteY4" fmla="*/ 205936 h 618449"/>
              <a:gd name="connsiteX5" fmla="*/ 161243 w 1084755"/>
              <a:gd name="connsiteY5" fmla="*/ 24704 h 618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4755" h="618449">
                <a:moveTo>
                  <a:pt x="77286" y="0"/>
                </a:moveTo>
                <a:lnTo>
                  <a:pt x="0" y="417773"/>
                </a:lnTo>
                <a:lnTo>
                  <a:pt x="1084755" y="618449"/>
                </a:lnTo>
                <a:lnTo>
                  <a:pt x="976841" y="491994"/>
                </a:lnTo>
                <a:cubicBezTo>
                  <a:pt x="872804" y="383012"/>
                  <a:pt x="753502" y="284670"/>
                  <a:pt x="612903" y="205936"/>
                </a:cubicBezTo>
                <a:cubicBezTo>
                  <a:pt x="477151" y="130089"/>
                  <a:pt x="321821" y="74306"/>
                  <a:pt x="161243" y="24704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id="{C3264A8C-C4A3-D3F4-9242-9B5CAD5C2C71}"/>
              </a:ext>
            </a:extLst>
          </p:cNvPr>
          <p:cNvSpPr/>
          <p:nvPr/>
        </p:nvSpPr>
        <p:spPr>
          <a:xfrm rot="6553616">
            <a:off x="-190839" y="-507485"/>
            <a:ext cx="2579430" cy="2595725"/>
          </a:xfrm>
          <a:custGeom>
            <a:avLst/>
            <a:gdLst>
              <a:gd name="connsiteX0" fmla="*/ 905296 w 2579430"/>
              <a:gd name="connsiteY0" fmla="*/ 2595725 h 2595725"/>
              <a:gd name="connsiteX1" fmla="*/ 0 w 2579430"/>
              <a:gd name="connsiteY1" fmla="*/ 0 h 2595725"/>
              <a:gd name="connsiteX2" fmla="*/ 24004 w 2579430"/>
              <a:gd name="connsiteY2" fmla="*/ 773 h 2595725"/>
              <a:gd name="connsiteX3" fmla="*/ 749668 w 2579430"/>
              <a:gd name="connsiteY3" fmla="*/ 208438 h 2595725"/>
              <a:gd name="connsiteX4" fmla="*/ 1261421 w 2579430"/>
              <a:gd name="connsiteY4" fmla="*/ 1082633 h 2595725"/>
              <a:gd name="connsiteX5" fmla="*/ 2157899 w 2579430"/>
              <a:gd name="connsiteY5" fmla="*/ 1536199 h 2595725"/>
              <a:gd name="connsiteX6" fmla="*/ 2503266 w 2579430"/>
              <a:gd name="connsiteY6" fmla="*/ 1881390 h 2595725"/>
              <a:gd name="connsiteX7" fmla="*/ 2579430 w 2579430"/>
              <a:gd name="connsiteY7" fmla="*/ 2011848 h 259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79430" h="2595725">
                <a:moveTo>
                  <a:pt x="905296" y="2595725"/>
                </a:moveTo>
                <a:lnTo>
                  <a:pt x="0" y="0"/>
                </a:lnTo>
                <a:lnTo>
                  <a:pt x="24004" y="773"/>
                </a:lnTo>
                <a:cubicBezTo>
                  <a:pt x="288032" y="20171"/>
                  <a:pt x="546886" y="76566"/>
                  <a:pt x="749668" y="208438"/>
                </a:cubicBezTo>
                <a:cubicBezTo>
                  <a:pt x="1107050" y="440237"/>
                  <a:pt x="1116413" y="766088"/>
                  <a:pt x="1261421" y="1082633"/>
                </a:cubicBezTo>
                <a:cubicBezTo>
                  <a:pt x="1398391" y="1381094"/>
                  <a:pt x="1863161" y="1371524"/>
                  <a:pt x="2157899" y="1536199"/>
                </a:cubicBezTo>
                <a:cubicBezTo>
                  <a:pt x="2310529" y="1621672"/>
                  <a:pt x="2416923" y="1749716"/>
                  <a:pt x="2503266" y="1881390"/>
                </a:cubicBezTo>
                <a:lnTo>
                  <a:pt x="2579430" y="2011848"/>
                </a:ln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33C2E7AD-47B9-D403-A96F-A3FEF09E7AAD}"/>
              </a:ext>
            </a:extLst>
          </p:cNvPr>
          <p:cNvSpPr/>
          <p:nvPr/>
        </p:nvSpPr>
        <p:spPr>
          <a:xfrm rot="16951104" flipH="1">
            <a:off x="11232095" y="20609"/>
            <a:ext cx="1188086" cy="1013336"/>
          </a:xfrm>
          <a:custGeom>
            <a:avLst/>
            <a:gdLst>
              <a:gd name="connsiteX0" fmla="*/ 166268 w 1188086"/>
              <a:gd name="connsiteY0" fmla="*/ 697 h 1013336"/>
              <a:gd name="connsiteX1" fmla="*/ 0 w 1188086"/>
              <a:gd name="connsiteY1" fmla="*/ 749543 h 1013336"/>
              <a:gd name="connsiteX2" fmla="*/ 1188086 w 1188086"/>
              <a:gd name="connsiteY2" fmla="*/ 1013336 h 1013336"/>
              <a:gd name="connsiteX3" fmla="*/ 1169786 w 1188086"/>
              <a:gd name="connsiteY3" fmla="*/ 862742 h 1013336"/>
              <a:gd name="connsiteX4" fmla="*/ 582766 w 1188086"/>
              <a:gd name="connsiteY4" fmla="*/ 139316 h 1013336"/>
              <a:gd name="connsiteX5" fmla="*/ 171071 w 1188086"/>
              <a:gd name="connsiteY5" fmla="*/ 225 h 101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8086" h="1013336">
                <a:moveTo>
                  <a:pt x="166268" y="697"/>
                </a:moveTo>
                <a:lnTo>
                  <a:pt x="0" y="749543"/>
                </a:lnTo>
                <a:lnTo>
                  <a:pt x="1188086" y="1013336"/>
                </a:lnTo>
                <a:lnTo>
                  <a:pt x="1169786" y="862742"/>
                </a:lnTo>
                <a:cubicBezTo>
                  <a:pt x="1075373" y="269802"/>
                  <a:pt x="845434" y="342361"/>
                  <a:pt x="582766" y="139316"/>
                </a:cubicBezTo>
                <a:cubicBezTo>
                  <a:pt x="447890" y="35055"/>
                  <a:pt x="309171" y="-3338"/>
                  <a:pt x="171071" y="225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24" name="组合 标题组">
            <a:extLst>
              <a:ext uri="{FF2B5EF4-FFF2-40B4-BE49-F238E27FC236}">
                <a16:creationId xmlns:a16="http://schemas.microsoft.com/office/drawing/2014/main" id="{3CF0552E-A0D6-E84E-4FC3-C8EF6453FDB4}"/>
              </a:ext>
            </a:extLst>
          </p:cNvPr>
          <p:cNvGrpSpPr/>
          <p:nvPr/>
        </p:nvGrpSpPr>
        <p:grpSpPr>
          <a:xfrm>
            <a:off x="3523544" y="469854"/>
            <a:ext cx="5156200" cy="808758"/>
            <a:chOff x="3517900" y="350849"/>
            <a:chExt cx="5156200" cy="808758"/>
          </a:xfrm>
        </p:grpSpPr>
        <p:sp>
          <p:nvSpPr>
            <p:cNvPr id="25" name="梯形 24">
              <a:extLst>
                <a:ext uri="{FF2B5EF4-FFF2-40B4-BE49-F238E27FC236}">
                  <a16:creationId xmlns:a16="http://schemas.microsoft.com/office/drawing/2014/main" id="{A2227A7A-C76C-CED8-D511-074660C5F05D}"/>
                </a:ext>
              </a:extLst>
            </p:cNvPr>
            <p:cNvSpPr/>
            <p:nvPr/>
          </p:nvSpPr>
          <p:spPr>
            <a:xfrm rot="10800000">
              <a:off x="3517900" y="350849"/>
              <a:ext cx="5156200" cy="808758"/>
            </a:xfrm>
            <a:prstGeom prst="trapezoid">
              <a:avLst>
                <a:gd name="adj" fmla="val 6107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F0CC633-A02F-DFD5-555B-02DD3E3E25E2}"/>
                </a:ext>
              </a:extLst>
            </p:cNvPr>
            <p:cNvSpPr txBox="1"/>
            <p:nvPr/>
          </p:nvSpPr>
          <p:spPr>
            <a:xfrm>
              <a:off x="4249341" y="535916"/>
              <a:ext cx="369331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5D116DA1-E2B0-3DD1-BC42-95E8BE9C004A}"/>
              </a:ext>
            </a:extLst>
          </p:cNvPr>
          <p:cNvSpPr/>
          <p:nvPr/>
        </p:nvSpPr>
        <p:spPr>
          <a:xfrm>
            <a:off x="4618013" y="1793598"/>
            <a:ext cx="3086100" cy="3086100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444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08FBA66-ABA5-4266-EBF1-1CC9F0141213}"/>
              </a:ext>
            </a:extLst>
          </p:cNvPr>
          <p:cNvSpPr/>
          <p:nvPr/>
        </p:nvSpPr>
        <p:spPr>
          <a:xfrm>
            <a:off x="4344963" y="1520548"/>
            <a:ext cx="3632200" cy="3632200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9FD64A89-729E-139C-BA24-31512526BF41}"/>
              </a:ext>
            </a:extLst>
          </p:cNvPr>
          <p:cNvSpPr/>
          <p:nvPr/>
        </p:nvSpPr>
        <p:spPr>
          <a:xfrm>
            <a:off x="4480334" y="1354517"/>
            <a:ext cx="3361458" cy="3361458"/>
          </a:xfrm>
          <a:prstGeom prst="arc">
            <a:avLst>
              <a:gd name="adj1" fmla="val 3786619"/>
              <a:gd name="adj2" fmla="val 14073582"/>
            </a:avLst>
          </a:prstGeom>
          <a:noFill/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E8FEE8-A14B-94BE-1680-B1CAC5DD4631}"/>
              </a:ext>
            </a:extLst>
          </p:cNvPr>
          <p:cNvGrpSpPr/>
          <p:nvPr/>
        </p:nvGrpSpPr>
        <p:grpSpPr>
          <a:xfrm>
            <a:off x="712164" y="1790125"/>
            <a:ext cx="2935960" cy="1943392"/>
            <a:chOff x="712164" y="2368644"/>
            <a:chExt cx="2935960" cy="194339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433560F-3277-AE33-78A8-1855693E9E83}"/>
                </a:ext>
              </a:extLst>
            </p:cNvPr>
            <p:cNvSpPr/>
            <p:nvPr/>
          </p:nvSpPr>
          <p:spPr>
            <a:xfrm>
              <a:off x="1395314" y="339562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lumMod val="8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请在输入标题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BA341C0-7C15-6FD5-8A2E-5A06528D5DD2}"/>
                </a:ext>
              </a:extLst>
            </p:cNvPr>
            <p:cNvSpPr/>
            <p:nvPr/>
          </p:nvSpPr>
          <p:spPr>
            <a:xfrm>
              <a:off x="712164" y="3788816"/>
              <a:ext cx="29359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工作流程标准化、作业规范标准化、强化员工的流程意识</a:t>
              </a: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7855AF2-A0B1-03FB-48E9-0C8ABE2EDF14}"/>
                </a:ext>
              </a:extLst>
            </p:cNvPr>
            <p:cNvSpPr/>
            <p:nvPr/>
          </p:nvSpPr>
          <p:spPr>
            <a:xfrm>
              <a:off x="1791899" y="2368644"/>
              <a:ext cx="776490" cy="77649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444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80E18F3-6339-498A-5888-6AF1F4A5F02C}"/>
                </a:ext>
              </a:extLst>
            </p:cNvPr>
            <p:cNvGrpSpPr/>
            <p:nvPr/>
          </p:nvGrpSpPr>
          <p:grpSpPr>
            <a:xfrm>
              <a:off x="1958832" y="2539893"/>
              <a:ext cx="442624" cy="433994"/>
              <a:chOff x="-931862" y="2301875"/>
              <a:chExt cx="569912" cy="558800"/>
            </a:xfrm>
            <a:solidFill>
              <a:srgbClr val="399BE7"/>
            </a:solidFill>
          </p:grpSpPr>
          <p:sp>
            <p:nvSpPr>
              <p:cNvPr id="146" name="Freeform 5">
                <a:extLst>
                  <a:ext uri="{FF2B5EF4-FFF2-40B4-BE49-F238E27FC236}">
                    <a16:creationId xmlns:a16="http://schemas.microsoft.com/office/drawing/2014/main" id="{E60871B4-55AE-B601-B117-BAA354A0A9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31862" y="2301875"/>
                <a:ext cx="569912" cy="558800"/>
              </a:xfrm>
              <a:custGeom>
                <a:avLst/>
                <a:gdLst>
                  <a:gd name="T0" fmla="*/ 18 w 838"/>
                  <a:gd name="T1" fmla="*/ 585 h 821"/>
                  <a:gd name="T2" fmla="*/ 271 w 838"/>
                  <a:gd name="T3" fmla="*/ 454 h 821"/>
                  <a:gd name="T4" fmla="*/ 297 w 838"/>
                  <a:gd name="T5" fmla="*/ 265 h 821"/>
                  <a:gd name="T6" fmla="*/ 252 w 838"/>
                  <a:gd name="T7" fmla="*/ 156 h 821"/>
                  <a:gd name="T8" fmla="*/ 43 w 838"/>
                  <a:gd name="T9" fmla="*/ 154 h 821"/>
                  <a:gd name="T10" fmla="*/ 149 w 838"/>
                  <a:gd name="T11" fmla="*/ 28 h 821"/>
                  <a:gd name="T12" fmla="*/ 332 w 838"/>
                  <a:gd name="T13" fmla="*/ 153 h 821"/>
                  <a:gd name="T14" fmla="*/ 385 w 838"/>
                  <a:gd name="T15" fmla="*/ 258 h 821"/>
                  <a:gd name="T16" fmla="*/ 661 w 838"/>
                  <a:gd name="T17" fmla="*/ 53 h 821"/>
                  <a:gd name="T18" fmla="*/ 788 w 838"/>
                  <a:gd name="T19" fmla="*/ 187 h 821"/>
                  <a:gd name="T20" fmla="*/ 698 w 838"/>
                  <a:gd name="T21" fmla="*/ 222 h 821"/>
                  <a:gd name="T22" fmla="*/ 648 w 838"/>
                  <a:gd name="T23" fmla="*/ 87 h 821"/>
                  <a:gd name="T24" fmla="*/ 411 w 838"/>
                  <a:gd name="T25" fmla="*/ 273 h 821"/>
                  <a:gd name="T26" fmla="*/ 499 w 838"/>
                  <a:gd name="T27" fmla="*/ 219 h 821"/>
                  <a:gd name="T28" fmla="*/ 490 w 838"/>
                  <a:gd name="T29" fmla="*/ 263 h 821"/>
                  <a:gd name="T30" fmla="*/ 576 w 838"/>
                  <a:gd name="T31" fmla="*/ 459 h 821"/>
                  <a:gd name="T32" fmla="*/ 655 w 838"/>
                  <a:gd name="T33" fmla="*/ 394 h 821"/>
                  <a:gd name="T34" fmla="*/ 765 w 838"/>
                  <a:gd name="T35" fmla="*/ 412 h 821"/>
                  <a:gd name="T36" fmla="*/ 836 w 838"/>
                  <a:gd name="T37" fmla="*/ 499 h 821"/>
                  <a:gd name="T38" fmla="*/ 687 w 838"/>
                  <a:gd name="T39" fmla="*/ 585 h 821"/>
                  <a:gd name="T40" fmla="*/ 611 w 838"/>
                  <a:gd name="T41" fmla="*/ 507 h 821"/>
                  <a:gd name="T42" fmla="*/ 524 w 838"/>
                  <a:gd name="T43" fmla="*/ 539 h 821"/>
                  <a:gd name="T44" fmla="*/ 560 w 838"/>
                  <a:gd name="T45" fmla="*/ 638 h 821"/>
                  <a:gd name="T46" fmla="*/ 247 w 838"/>
                  <a:gd name="T47" fmla="*/ 657 h 821"/>
                  <a:gd name="T48" fmla="*/ 363 w 838"/>
                  <a:gd name="T49" fmla="*/ 592 h 821"/>
                  <a:gd name="T50" fmla="*/ 266 w 838"/>
                  <a:gd name="T51" fmla="*/ 481 h 821"/>
                  <a:gd name="T52" fmla="*/ 556 w 838"/>
                  <a:gd name="T53" fmla="*/ 743 h 821"/>
                  <a:gd name="T54" fmla="*/ 568 w 838"/>
                  <a:gd name="T55" fmla="*/ 670 h 821"/>
                  <a:gd name="T56" fmla="*/ 357 w 838"/>
                  <a:gd name="T57" fmla="*/ 654 h 821"/>
                  <a:gd name="T58" fmla="*/ 293 w 838"/>
                  <a:gd name="T59" fmla="*/ 794 h 821"/>
                  <a:gd name="T60" fmla="*/ 549 w 838"/>
                  <a:gd name="T61" fmla="*/ 430 h 821"/>
                  <a:gd name="T62" fmla="*/ 331 w 838"/>
                  <a:gd name="T63" fmla="*/ 284 h 821"/>
                  <a:gd name="T64" fmla="*/ 340 w 838"/>
                  <a:gd name="T65" fmla="*/ 347 h 821"/>
                  <a:gd name="T66" fmla="*/ 396 w 838"/>
                  <a:gd name="T67" fmla="*/ 379 h 821"/>
                  <a:gd name="T68" fmla="*/ 477 w 838"/>
                  <a:gd name="T69" fmla="*/ 415 h 821"/>
                  <a:gd name="T70" fmla="*/ 149 w 838"/>
                  <a:gd name="T71" fmla="*/ 67 h 821"/>
                  <a:gd name="T72" fmla="*/ 131 w 838"/>
                  <a:gd name="T73" fmla="*/ 198 h 821"/>
                  <a:gd name="T74" fmla="*/ 223 w 838"/>
                  <a:gd name="T75" fmla="*/ 39 h 821"/>
                  <a:gd name="T76" fmla="*/ 174 w 838"/>
                  <a:gd name="T77" fmla="*/ 376 h 821"/>
                  <a:gd name="T78" fmla="*/ 346 w 838"/>
                  <a:gd name="T79" fmla="*/ 441 h 821"/>
                  <a:gd name="T80" fmla="*/ 503 w 838"/>
                  <a:gd name="T81" fmla="*/ 454 h 821"/>
                  <a:gd name="T82" fmla="*/ 800 w 838"/>
                  <a:gd name="T83" fmla="*/ 510 h 821"/>
                  <a:gd name="T84" fmla="*/ 739 w 838"/>
                  <a:gd name="T85" fmla="*/ 403 h 821"/>
                  <a:gd name="T86" fmla="*/ 674 w 838"/>
                  <a:gd name="T87" fmla="*/ 481 h 821"/>
                  <a:gd name="T88" fmla="*/ 738 w 838"/>
                  <a:gd name="T89" fmla="*/ 559 h 821"/>
                  <a:gd name="T90" fmla="*/ 805 w 838"/>
                  <a:gd name="T91" fmla="*/ 94 h 821"/>
                  <a:gd name="T92" fmla="*/ 726 w 838"/>
                  <a:gd name="T93" fmla="*/ 151 h 821"/>
                  <a:gd name="T94" fmla="*/ 777 w 838"/>
                  <a:gd name="T95" fmla="*/ 89 h 821"/>
                  <a:gd name="T96" fmla="*/ 393 w 838"/>
                  <a:gd name="T97" fmla="*/ 610 h 821"/>
                  <a:gd name="T98" fmla="*/ 462 w 838"/>
                  <a:gd name="T99" fmla="*/ 633 h 821"/>
                  <a:gd name="T100" fmla="*/ 293 w 838"/>
                  <a:gd name="T101" fmla="*/ 482 h 821"/>
                  <a:gd name="T102" fmla="*/ 555 w 838"/>
                  <a:gd name="T103" fmla="*/ 480 h 821"/>
                  <a:gd name="T104" fmla="*/ 719 w 838"/>
                  <a:gd name="T105" fmla="*/ 191 h 821"/>
                  <a:gd name="T106" fmla="*/ 739 w 838"/>
                  <a:gd name="T107" fmla="*/ 87 h 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38" h="821">
                    <a:moveTo>
                      <a:pt x="266" y="481"/>
                    </a:moveTo>
                    <a:cubicBezTo>
                      <a:pt x="245" y="481"/>
                      <a:pt x="224" y="481"/>
                      <a:pt x="202" y="481"/>
                    </a:cubicBezTo>
                    <a:cubicBezTo>
                      <a:pt x="202" y="516"/>
                      <a:pt x="202" y="550"/>
                      <a:pt x="202" y="585"/>
                    </a:cubicBezTo>
                    <a:cubicBezTo>
                      <a:pt x="140" y="585"/>
                      <a:pt x="79" y="585"/>
                      <a:pt x="18" y="585"/>
                    </a:cubicBezTo>
                    <a:cubicBezTo>
                      <a:pt x="18" y="506"/>
                      <a:pt x="18" y="429"/>
                      <a:pt x="18" y="350"/>
                    </a:cubicBezTo>
                    <a:cubicBezTo>
                      <a:pt x="79" y="350"/>
                      <a:pt x="139" y="350"/>
                      <a:pt x="201" y="350"/>
                    </a:cubicBezTo>
                    <a:cubicBezTo>
                      <a:pt x="201" y="384"/>
                      <a:pt x="201" y="419"/>
                      <a:pt x="201" y="455"/>
                    </a:cubicBezTo>
                    <a:cubicBezTo>
                      <a:pt x="225" y="455"/>
                      <a:pt x="248" y="455"/>
                      <a:pt x="271" y="454"/>
                    </a:cubicBezTo>
                    <a:cubicBezTo>
                      <a:pt x="273" y="454"/>
                      <a:pt x="275" y="453"/>
                      <a:pt x="276" y="452"/>
                    </a:cubicBezTo>
                    <a:cubicBezTo>
                      <a:pt x="282" y="445"/>
                      <a:pt x="287" y="439"/>
                      <a:pt x="292" y="432"/>
                    </a:cubicBezTo>
                    <a:cubicBezTo>
                      <a:pt x="276" y="424"/>
                      <a:pt x="261" y="410"/>
                      <a:pt x="251" y="392"/>
                    </a:cubicBezTo>
                    <a:cubicBezTo>
                      <a:pt x="226" y="345"/>
                      <a:pt x="247" y="285"/>
                      <a:pt x="297" y="265"/>
                    </a:cubicBezTo>
                    <a:cubicBezTo>
                      <a:pt x="304" y="262"/>
                      <a:pt x="307" y="259"/>
                      <a:pt x="306" y="251"/>
                    </a:cubicBezTo>
                    <a:cubicBezTo>
                      <a:pt x="306" y="220"/>
                      <a:pt x="306" y="189"/>
                      <a:pt x="306" y="158"/>
                    </a:cubicBezTo>
                    <a:cubicBezTo>
                      <a:pt x="306" y="144"/>
                      <a:pt x="302" y="141"/>
                      <a:pt x="288" y="139"/>
                    </a:cubicBezTo>
                    <a:cubicBezTo>
                      <a:pt x="271" y="137"/>
                      <a:pt x="263" y="146"/>
                      <a:pt x="252" y="156"/>
                    </a:cubicBezTo>
                    <a:cubicBezTo>
                      <a:pt x="224" y="183"/>
                      <a:pt x="194" y="208"/>
                      <a:pt x="165" y="234"/>
                    </a:cubicBezTo>
                    <a:cubicBezTo>
                      <a:pt x="160" y="239"/>
                      <a:pt x="155" y="243"/>
                      <a:pt x="150" y="248"/>
                    </a:cubicBezTo>
                    <a:cubicBezTo>
                      <a:pt x="149" y="248"/>
                      <a:pt x="148" y="248"/>
                      <a:pt x="147" y="247"/>
                    </a:cubicBezTo>
                    <a:cubicBezTo>
                      <a:pt x="112" y="216"/>
                      <a:pt x="76" y="186"/>
                      <a:pt x="43" y="154"/>
                    </a:cubicBezTo>
                    <a:cubicBezTo>
                      <a:pt x="0" y="112"/>
                      <a:pt x="12" y="39"/>
                      <a:pt x="64" y="15"/>
                    </a:cubicBezTo>
                    <a:cubicBezTo>
                      <a:pt x="91" y="3"/>
                      <a:pt x="116" y="6"/>
                      <a:pt x="141" y="22"/>
                    </a:cubicBezTo>
                    <a:cubicBezTo>
                      <a:pt x="143" y="24"/>
                      <a:pt x="146" y="26"/>
                      <a:pt x="148" y="28"/>
                    </a:cubicBezTo>
                    <a:cubicBezTo>
                      <a:pt x="148" y="28"/>
                      <a:pt x="149" y="28"/>
                      <a:pt x="149" y="28"/>
                    </a:cubicBezTo>
                    <a:cubicBezTo>
                      <a:pt x="176" y="6"/>
                      <a:pt x="206" y="0"/>
                      <a:pt x="237" y="18"/>
                    </a:cubicBezTo>
                    <a:cubicBezTo>
                      <a:pt x="274" y="38"/>
                      <a:pt x="284" y="71"/>
                      <a:pt x="278" y="113"/>
                    </a:cubicBezTo>
                    <a:cubicBezTo>
                      <a:pt x="283" y="113"/>
                      <a:pt x="288" y="113"/>
                      <a:pt x="293" y="113"/>
                    </a:cubicBezTo>
                    <a:cubicBezTo>
                      <a:pt x="316" y="114"/>
                      <a:pt x="332" y="130"/>
                      <a:pt x="332" y="153"/>
                    </a:cubicBezTo>
                    <a:cubicBezTo>
                      <a:pt x="332" y="184"/>
                      <a:pt x="332" y="215"/>
                      <a:pt x="332" y="245"/>
                    </a:cubicBezTo>
                    <a:cubicBezTo>
                      <a:pt x="332" y="249"/>
                      <a:pt x="332" y="252"/>
                      <a:pt x="332" y="255"/>
                    </a:cubicBezTo>
                    <a:cubicBezTo>
                      <a:pt x="350" y="259"/>
                      <a:pt x="367" y="263"/>
                      <a:pt x="384" y="267"/>
                    </a:cubicBezTo>
                    <a:cubicBezTo>
                      <a:pt x="384" y="265"/>
                      <a:pt x="385" y="261"/>
                      <a:pt x="385" y="258"/>
                    </a:cubicBezTo>
                    <a:cubicBezTo>
                      <a:pt x="385" y="208"/>
                      <a:pt x="385" y="159"/>
                      <a:pt x="384" y="109"/>
                    </a:cubicBezTo>
                    <a:cubicBezTo>
                      <a:pt x="384" y="81"/>
                      <a:pt x="399" y="60"/>
                      <a:pt x="433" y="60"/>
                    </a:cubicBezTo>
                    <a:cubicBezTo>
                      <a:pt x="504" y="61"/>
                      <a:pt x="575" y="61"/>
                      <a:pt x="646" y="61"/>
                    </a:cubicBezTo>
                    <a:cubicBezTo>
                      <a:pt x="653" y="61"/>
                      <a:pt x="657" y="59"/>
                      <a:pt x="661" y="53"/>
                    </a:cubicBezTo>
                    <a:cubicBezTo>
                      <a:pt x="682" y="19"/>
                      <a:pt x="713" y="4"/>
                      <a:pt x="753" y="9"/>
                    </a:cubicBezTo>
                    <a:cubicBezTo>
                      <a:pt x="791" y="15"/>
                      <a:pt x="817" y="38"/>
                      <a:pt x="827" y="75"/>
                    </a:cubicBezTo>
                    <a:cubicBezTo>
                      <a:pt x="838" y="113"/>
                      <a:pt x="827" y="145"/>
                      <a:pt x="797" y="171"/>
                    </a:cubicBezTo>
                    <a:cubicBezTo>
                      <a:pt x="793" y="175"/>
                      <a:pt x="790" y="181"/>
                      <a:pt x="788" y="187"/>
                    </a:cubicBezTo>
                    <a:cubicBezTo>
                      <a:pt x="785" y="198"/>
                      <a:pt x="783" y="209"/>
                      <a:pt x="781" y="221"/>
                    </a:cubicBezTo>
                    <a:cubicBezTo>
                      <a:pt x="777" y="237"/>
                      <a:pt x="769" y="244"/>
                      <a:pt x="752" y="245"/>
                    </a:cubicBezTo>
                    <a:cubicBezTo>
                      <a:pt x="743" y="245"/>
                      <a:pt x="734" y="245"/>
                      <a:pt x="725" y="245"/>
                    </a:cubicBezTo>
                    <a:cubicBezTo>
                      <a:pt x="710" y="244"/>
                      <a:pt x="702" y="237"/>
                      <a:pt x="698" y="222"/>
                    </a:cubicBezTo>
                    <a:cubicBezTo>
                      <a:pt x="697" y="218"/>
                      <a:pt x="696" y="214"/>
                      <a:pt x="695" y="210"/>
                    </a:cubicBezTo>
                    <a:cubicBezTo>
                      <a:pt x="693" y="191"/>
                      <a:pt x="687" y="174"/>
                      <a:pt x="671" y="160"/>
                    </a:cubicBezTo>
                    <a:cubicBezTo>
                      <a:pt x="653" y="144"/>
                      <a:pt x="646" y="120"/>
                      <a:pt x="648" y="95"/>
                    </a:cubicBezTo>
                    <a:cubicBezTo>
                      <a:pt x="648" y="92"/>
                      <a:pt x="648" y="90"/>
                      <a:pt x="648" y="87"/>
                    </a:cubicBezTo>
                    <a:cubicBezTo>
                      <a:pt x="645" y="87"/>
                      <a:pt x="642" y="87"/>
                      <a:pt x="639" y="87"/>
                    </a:cubicBezTo>
                    <a:cubicBezTo>
                      <a:pt x="569" y="87"/>
                      <a:pt x="499" y="87"/>
                      <a:pt x="430" y="87"/>
                    </a:cubicBezTo>
                    <a:cubicBezTo>
                      <a:pt x="415" y="87"/>
                      <a:pt x="411" y="90"/>
                      <a:pt x="411" y="105"/>
                    </a:cubicBezTo>
                    <a:cubicBezTo>
                      <a:pt x="411" y="161"/>
                      <a:pt x="411" y="217"/>
                      <a:pt x="411" y="273"/>
                    </a:cubicBezTo>
                    <a:cubicBezTo>
                      <a:pt x="411" y="276"/>
                      <a:pt x="412" y="279"/>
                      <a:pt x="412" y="283"/>
                    </a:cubicBezTo>
                    <a:cubicBezTo>
                      <a:pt x="429" y="283"/>
                      <a:pt x="446" y="283"/>
                      <a:pt x="464" y="283"/>
                    </a:cubicBezTo>
                    <a:cubicBezTo>
                      <a:pt x="464" y="274"/>
                      <a:pt x="464" y="266"/>
                      <a:pt x="464" y="257"/>
                    </a:cubicBezTo>
                    <a:cubicBezTo>
                      <a:pt x="464" y="236"/>
                      <a:pt x="478" y="220"/>
                      <a:pt x="499" y="219"/>
                    </a:cubicBezTo>
                    <a:cubicBezTo>
                      <a:pt x="513" y="218"/>
                      <a:pt x="527" y="218"/>
                      <a:pt x="542" y="218"/>
                    </a:cubicBezTo>
                    <a:cubicBezTo>
                      <a:pt x="542" y="227"/>
                      <a:pt x="542" y="235"/>
                      <a:pt x="542" y="245"/>
                    </a:cubicBezTo>
                    <a:cubicBezTo>
                      <a:pt x="531" y="245"/>
                      <a:pt x="519" y="245"/>
                      <a:pt x="508" y="245"/>
                    </a:cubicBezTo>
                    <a:cubicBezTo>
                      <a:pt x="493" y="245"/>
                      <a:pt x="490" y="248"/>
                      <a:pt x="490" y="263"/>
                    </a:cubicBezTo>
                    <a:cubicBezTo>
                      <a:pt x="490" y="270"/>
                      <a:pt x="490" y="278"/>
                      <a:pt x="490" y="285"/>
                    </a:cubicBezTo>
                    <a:cubicBezTo>
                      <a:pt x="492" y="286"/>
                      <a:pt x="493" y="287"/>
                      <a:pt x="495" y="287"/>
                    </a:cubicBezTo>
                    <a:cubicBezTo>
                      <a:pt x="562" y="306"/>
                      <a:pt x="597" y="370"/>
                      <a:pt x="575" y="436"/>
                    </a:cubicBezTo>
                    <a:cubicBezTo>
                      <a:pt x="573" y="444"/>
                      <a:pt x="572" y="451"/>
                      <a:pt x="576" y="459"/>
                    </a:cubicBezTo>
                    <a:cubicBezTo>
                      <a:pt x="580" y="465"/>
                      <a:pt x="581" y="473"/>
                      <a:pt x="583" y="480"/>
                    </a:cubicBezTo>
                    <a:cubicBezTo>
                      <a:pt x="603" y="480"/>
                      <a:pt x="623" y="480"/>
                      <a:pt x="647" y="480"/>
                    </a:cubicBezTo>
                    <a:cubicBezTo>
                      <a:pt x="636" y="473"/>
                      <a:pt x="627" y="468"/>
                      <a:pt x="617" y="462"/>
                    </a:cubicBezTo>
                    <a:cubicBezTo>
                      <a:pt x="629" y="439"/>
                      <a:pt x="642" y="417"/>
                      <a:pt x="655" y="394"/>
                    </a:cubicBezTo>
                    <a:cubicBezTo>
                      <a:pt x="666" y="400"/>
                      <a:pt x="675" y="405"/>
                      <a:pt x="686" y="412"/>
                    </a:cubicBezTo>
                    <a:cubicBezTo>
                      <a:pt x="686" y="399"/>
                      <a:pt x="686" y="388"/>
                      <a:pt x="686" y="376"/>
                    </a:cubicBezTo>
                    <a:cubicBezTo>
                      <a:pt x="713" y="376"/>
                      <a:pt x="738" y="376"/>
                      <a:pt x="765" y="376"/>
                    </a:cubicBezTo>
                    <a:cubicBezTo>
                      <a:pt x="765" y="387"/>
                      <a:pt x="765" y="399"/>
                      <a:pt x="765" y="412"/>
                    </a:cubicBezTo>
                    <a:cubicBezTo>
                      <a:pt x="777" y="406"/>
                      <a:pt x="786" y="400"/>
                      <a:pt x="797" y="394"/>
                    </a:cubicBezTo>
                    <a:cubicBezTo>
                      <a:pt x="810" y="417"/>
                      <a:pt x="823" y="439"/>
                      <a:pt x="836" y="462"/>
                    </a:cubicBezTo>
                    <a:cubicBezTo>
                      <a:pt x="826" y="468"/>
                      <a:pt x="816" y="474"/>
                      <a:pt x="805" y="480"/>
                    </a:cubicBezTo>
                    <a:cubicBezTo>
                      <a:pt x="815" y="487"/>
                      <a:pt x="825" y="493"/>
                      <a:pt x="836" y="499"/>
                    </a:cubicBezTo>
                    <a:cubicBezTo>
                      <a:pt x="823" y="522"/>
                      <a:pt x="810" y="544"/>
                      <a:pt x="797" y="567"/>
                    </a:cubicBezTo>
                    <a:cubicBezTo>
                      <a:pt x="787" y="561"/>
                      <a:pt x="777" y="556"/>
                      <a:pt x="766" y="549"/>
                    </a:cubicBezTo>
                    <a:cubicBezTo>
                      <a:pt x="766" y="562"/>
                      <a:pt x="766" y="573"/>
                      <a:pt x="766" y="585"/>
                    </a:cubicBezTo>
                    <a:cubicBezTo>
                      <a:pt x="739" y="585"/>
                      <a:pt x="713" y="585"/>
                      <a:pt x="687" y="585"/>
                    </a:cubicBezTo>
                    <a:cubicBezTo>
                      <a:pt x="687" y="573"/>
                      <a:pt x="687" y="562"/>
                      <a:pt x="687" y="548"/>
                    </a:cubicBezTo>
                    <a:cubicBezTo>
                      <a:pt x="676" y="555"/>
                      <a:pt x="666" y="561"/>
                      <a:pt x="655" y="567"/>
                    </a:cubicBezTo>
                    <a:cubicBezTo>
                      <a:pt x="646" y="550"/>
                      <a:pt x="636" y="533"/>
                      <a:pt x="626" y="516"/>
                    </a:cubicBezTo>
                    <a:cubicBezTo>
                      <a:pt x="623" y="509"/>
                      <a:pt x="619" y="505"/>
                      <a:pt x="611" y="507"/>
                    </a:cubicBezTo>
                    <a:cubicBezTo>
                      <a:pt x="607" y="508"/>
                      <a:pt x="602" y="507"/>
                      <a:pt x="598" y="507"/>
                    </a:cubicBezTo>
                    <a:cubicBezTo>
                      <a:pt x="584" y="506"/>
                      <a:pt x="573" y="507"/>
                      <a:pt x="563" y="519"/>
                    </a:cubicBezTo>
                    <a:cubicBezTo>
                      <a:pt x="557" y="527"/>
                      <a:pt x="543" y="529"/>
                      <a:pt x="533" y="533"/>
                    </a:cubicBezTo>
                    <a:cubicBezTo>
                      <a:pt x="528" y="534"/>
                      <a:pt x="525" y="534"/>
                      <a:pt x="524" y="539"/>
                    </a:cubicBezTo>
                    <a:cubicBezTo>
                      <a:pt x="517" y="561"/>
                      <a:pt x="504" y="579"/>
                      <a:pt x="485" y="592"/>
                    </a:cubicBezTo>
                    <a:cubicBezTo>
                      <a:pt x="481" y="595"/>
                      <a:pt x="480" y="598"/>
                      <a:pt x="482" y="603"/>
                    </a:cubicBezTo>
                    <a:cubicBezTo>
                      <a:pt x="487" y="626"/>
                      <a:pt x="487" y="626"/>
                      <a:pt x="510" y="630"/>
                    </a:cubicBezTo>
                    <a:cubicBezTo>
                      <a:pt x="527" y="632"/>
                      <a:pt x="544" y="634"/>
                      <a:pt x="560" y="638"/>
                    </a:cubicBezTo>
                    <a:cubicBezTo>
                      <a:pt x="619" y="655"/>
                      <a:pt x="659" y="706"/>
                      <a:pt x="660" y="767"/>
                    </a:cubicBezTo>
                    <a:cubicBezTo>
                      <a:pt x="661" y="785"/>
                      <a:pt x="660" y="803"/>
                      <a:pt x="660" y="821"/>
                    </a:cubicBezTo>
                    <a:cubicBezTo>
                      <a:pt x="503" y="821"/>
                      <a:pt x="346" y="821"/>
                      <a:pt x="189" y="821"/>
                    </a:cubicBezTo>
                    <a:cubicBezTo>
                      <a:pt x="175" y="758"/>
                      <a:pt x="199" y="691"/>
                      <a:pt x="247" y="657"/>
                    </a:cubicBezTo>
                    <a:cubicBezTo>
                      <a:pt x="271" y="640"/>
                      <a:pt x="299" y="634"/>
                      <a:pt x="327" y="631"/>
                    </a:cubicBezTo>
                    <a:cubicBezTo>
                      <a:pt x="331" y="631"/>
                      <a:pt x="334" y="630"/>
                      <a:pt x="338" y="630"/>
                    </a:cubicBezTo>
                    <a:cubicBezTo>
                      <a:pt x="362" y="626"/>
                      <a:pt x="362" y="626"/>
                      <a:pt x="367" y="602"/>
                    </a:cubicBezTo>
                    <a:cubicBezTo>
                      <a:pt x="368" y="599"/>
                      <a:pt x="366" y="594"/>
                      <a:pt x="363" y="592"/>
                    </a:cubicBezTo>
                    <a:cubicBezTo>
                      <a:pt x="345" y="579"/>
                      <a:pt x="332" y="561"/>
                      <a:pt x="324" y="539"/>
                    </a:cubicBezTo>
                    <a:cubicBezTo>
                      <a:pt x="324" y="537"/>
                      <a:pt x="321" y="534"/>
                      <a:pt x="318" y="533"/>
                    </a:cubicBezTo>
                    <a:cubicBezTo>
                      <a:pt x="286" y="528"/>
                      <a:pt x="273" y="516"/>
                      <a:pt x="267" y="484"/>
                    </a:cubicBezTo>
                    <a:cubicBezTo>
                      <a:pt x="266" y="483"/>
                      <a:pt x="266" y="482"/>
                      <a:pt x="266" y="481"/>
                    </a:cubicBezTo>
                    <a:close/>
                    <a:moveTo>
                      <a:pt x="319" y="795"/>
                    </a:moveTo>
                    <a:cubicBezTo>
                      <a:pt x="390" y="795"/>
                      <a:pt x="459" y="795"/>
                      <a:pt x="529" y="795"/>
                    </a:cubicBezTo>
                    <a:cubicBezTo>
                      <a:pt x="529" y="777"/>
                      <a:pt x="529" y="761"/>
                      <a:pt x="529" y="743"/>
                    </a:cubicBezTo>
                    <a:cubicBezTo>
                      <a:pt x="539" y="743"/>
                      <a:pt x="547" y="743"/>
                      <a:pt x="556" y="743"/>
                    </a:cubicBezTo>
                    <a:cubicBezTo>
                      <a:pt x="556" y="761"/>
                      <a:pt x="556" y="778"/>
                      <a:pt x="556" y="795"/>
                    </a:cubicBezTo>
                    <a:cubicBezTo>
                      <a:pt x="583" y="795"/>
                      <a:pt x="608" y="795"/>
                      <a:pt x="634" y="795"/>
                    </a:cubicBezTo>
                    <a:cubicBezTo>
                      <a:pt x="634" y="786"/>
                      <a:pt x="635" y="777"/>
                      <a:pt x="634" y="769"/>
                    </a:cubicBezTo>
                    <a:cubicBezTo>
                      <a:pt x="632" y="723"/>
                      <a:pt x="611" y="687"/>
                      <a:pt x="568" y="670"/>
                    </a:cubicBezTo>
                    <a:cubicBezTo>
                      <a:pt x="543" y="660"/>
                      <a:pt x="516" y="658"/>
                      <a:pt x="489" y="653"/>
                    </a:cubicBezTo>
                    <a:cubicBezTo>
                      <a:pt x="487" y="653"/>
                      <a:pt x="484" y="656"/>
                      <a:pt x="482" y="658"/>
                    </a:cubicBezTo>
                    <a:cubicBezTo>
                      <a:pt x="453" y="701"/>
                      <a:pt x="395" y="701"/>
                      <a:pt x="367" y="658"/>
                    </a:cubicBezTo>
                    <a:cubicBezTo>
                      <a:pt x="365" y="656"/>
                      <a:pt x="360" y="653"/>
                      <a:pt x="357" y="654"/>
                    </a:cubicBezTo>
                    <a:cubicBezTo>
                      <a:pt x="343" y="655"/>
                      <a:pt x="329" y="658"/>
                      <a:pt x="316" y="659"/>
                    </a:cubicBezTo>
                    <a:cubicBezTo>
                      <a:pt x="247" y="668"/>
                      <a:pt x="205" y="726"/>
                      <a:pt x="216" y="795"/>
                    </a:cubicBezTo>
                    <a:cubicBezTo>
                      <a:pt x="240" y="795"/>
                      <a:pt x="263" y="795"/>
                      <a:pt x="287" y="795"/>
                    </a:cubicBezTo>
                    <a:cubicBezTo>
                      <a:pt x="289" y="795"/>
                      <a:pt x="291" y="795"/>
                      <a:pt x="293" y="794"/>
                    </a:cubicBezTo>
                    <a:cubicBezTo>
                      <a:pt x="293" y="777"/>
                      <a:pt x="293" y="760"/>
                      <a:pt x="293" y="743"/>
                    </a:cubicBezTo>
                    <a:cubicBezTo>
                      <a:pt x="302" y="743"/>
                      <a:pt x="310" y="743"/>
                      <a:pt x="319" y="743"/>
                    </a:cubicBezTo>
                    <a:cubicBezTo>
                      <a:pt x="319" y="760"/>
                      <a:pt x="319" y="777"/>
                      <a:pt x="319" y="795"/>
                    </a:cubicBezTo>
                    <a:close/>
                    <a:moveTo>
                      <a:pt x="549" y="430"/>
                    </a:moveTo>
                    <a:cubicBezTo>
                      <a:pt x="572" y="381"/>
                      <a:pt x="534" y="316"/>
                      <a:pt x="478" y="311"/>
                    </a:cubicBezTo>
                    <a:cubicBezTo>
                      <a:pt x="453" y="309"/>
                      <a:pt x="427" y="310"/>
                      <a:pt x="401" y="310"/>
                    </a:cubicBezTo>
                    <a:cubicBezTo>
                      <a:pt x="396" y="310"/>
                      <a:pt x="391" y="308"/>
                      <a:pt x="388" y="305"/>
                    </a:cubicBezTo>
                    <a:cubicBezTo>
                      <a:pt x="373" y="289"/>
                      <a:pt x="354" y="283"/>
                      <a:pt x="331" y="284"/>
                    </a:cubicBezTo>
                    <a:cubicBezTo>
                      <a:pt x="298" y="285"/>
                      <a:pt x="272" y="308"/>
                      <a:pt x="267" y="343"/>
                    </a:cubicBezTo>
                    <a:cubicBezTo>
                      <a:pt x="263" y="373"/>
                      <a:pt x="284" y="403"/>
                      <a:pt x="314" y="412"/>
                    </a:cubicBezTo>
                    <a:cubicBezTo>
                      <a:pt x="317" y="413"/>
                      <a:pt x="321" y="413"/>
                      <a:pt x="325" y="414"/>
                    </a:cubicBezTo>
                    <a:cubicBezTo>
                      <a:pt x="316" y="382"/>
                      <a:pt x="320" y="362"/>
                      <a:pt x="340" y="347"/>
                    </a:cubicBezTo>
                    <a:cubicBezTo>
                      <a:pt x="356" y="334"/>
                      <a:pt x="379" y="333"/>
                      <a:pt x="397" y="343"/>
                    </a:cubicBezTo>
                    <a:cubicBezTo>
                      <a:pt x="415" y="352"/>
                      <a:pt x="425" y="371"/>
                      <a:pt x="423" y="388"/>
                    </a:cubicBezTo>
                    <a:cubicBezTo>
                      <a:pt x="415" y="388"/>
                      <a:pt x="407" y="388"/>
                      <a:pt x="399" y="388"/>
                    </a:cubicBezTo>
                    <a:cubicBezTo>
                      <a:pt x="398" y="385"/>
                      <a:pt x="397" y="382"/>
                      <a:pt x="396" y="379"/>
                    </a:cubicBezTo>
                    <a:cubicBezTo>
                      <a:pt x="389" y="360"/>
                      <a:pt x="364" y="357"/>
                      <a:pt x="351" y="373"/>
                    </a:cubicBezTo>
                    <a:cubicBezTo>
                      <a:pt x="345" y="381"/>
                      <a:pt x="344" y="390"/>
                      <a:pt x="348" y="400"/>
                    </a:cubicBezTo>
                    <a:cubicBezTo>
                      <a:pt x="353" y="410"/>
                      <a:pt x="362" y="415"/>
                      <a:pt x="373" y="415"/>
                    </a:cubicBezTo>
                    <a:cubicBezTo>
                      <a:pt x="408" y="415"/>
                      <a:pt x="443" y="415"/>
                      <a:pt x="477" y="415"/>
                    </a:cubicBezTo>
                    <a:cubicBezTo>
                      <a:pt x="492" y="415"/>
                      <a:pt x="506" y="415"/>
                      <a:pt x="517" y="426"/>
                    </a:cubicBezTo>
                    <a:cubicBezTo>
                      <a:pt x="518" y="427"/>
                      <a:pt x="520" y="428"/>
                      <a:pt x="522" y="428"/>
                    </a:cubicBezTo>
                    <a:cubicBezTo>
                      <a:pt x="531" y="429"/>
                      <a:pt x="540" y="429"/>
                      <a:pt x="549" y="430"/>
                    </a:cubicBezTo>
                    <a:close/>
                    <a:moveTo>
                      <a:pt x="149" y="67"/>
                    </a:moveTo>
                    <a:cubicBezTo>
                      <a:pt x="142" y="60"/>
                      <a:pt x="137" y="54"/>
                      <a:pt x="131" y="48"/>
                    </a:cubicBezTo>
                    <a:cubicBezTo>
                      <a:pt x="111" y="29"/>
                      <a:pt x="80" y="30"/>
                      <a:pt x="60" y="50"/>
                    </a:cubicBezTo>
                    <a:cubicBezTo>
                      <a:pt x="36" y="74"/>
                      <a:pt x="38" y="115"/>
                      <a:pt x="65" y="139"/>
                    </a:cubicBezTo>
                    <a:cubicBezTo>
                      <a:pt x="87" y="159"/>
                      <a:pt x="109" y="178"/>
                      <a:pt x="131" y="198"/>
                    </a:cubicBezTo>
                    <a:cubicBezTo>
                      <a:pt x="137" y="203"/>
                      <a:pt x="143" y="208"/>
                      <a:pt x="149" y="214"/>
                    </a:cubicBezTo>
                    <a:cubicBezTo>
                      <a:pt x="178" y="188"/>
                      <a:pt x="207" y="162"/>
                      <a:pt x="235" y="136"/>
                    </a:cubicBezTo>
                    <a:cubicBezTo>
                      <a:pt x="247" y="125"/>
                      <a:pt x="252" y="110"/>
                      <a:pt x="254" y="94"/>
                    </a:cubicBezTo>
                    <a:cubicBezTo>
                      <a:pt x="255" y="72"/>
                      <a:pt x="242" y="49"/>
                      <a:pt x="223" y="39"/>
                    </a:cubicBezTo>
                    <a:cubicBezTo>
                      <a:pt x="203" y="30"/>
                      <a:pt x="182" y="34"/>
                      <a:pt x="164" y="50"/>
                    </a:cubicBezTo>
                    <a:cubicBezTo>
                      <a:pt x="159" y="55"/>
                      <a:pt x="155" y="60"/>
                      <a:pt x="149" y="67"/>
                    </a:cubicBezTo>
                    <a:close/>
                    <a:moveTo>
                      <a:pt x="174" y="559"/>
                    </a:moveTo>
                    <a:cubicBezTo>
                      <a:pt x="174" y="497"/>
                      <a:pt x="174" y="437"/>
                      <a:pt x="174" y="376"/>
                    </a:cubicBezTo>
                    <a:cubicBezTo>
                      <a:pt x="131" y="376"/>
                      <a:pt x="88" y="376"/>
                      <a:pt x="45" y="376"/>
                    </a:cubicBezTo>
                    <a:cubicBezTo>
                      <a:pt x="45" y="437"/>
                      <a:pt x="45" y="498"/>
                      <a:pt x="45" y="559"/>
                    </a:cubicBezTo>
                    <a:cubicBezTo>
                      <a:pt x="88" y="559"/>
                      <a:pt x="131" y="559"/>
                      <a:pt x="174" y="559"/>
                    </a:cubicBezTo>
                    <a:close/>
                    <a:moveTo>
                      <a:pt x="346" y="441"/>
                    </a:moveTo>
                    <a:cubicBezTo>
                      <a:pt x="346" y="464"/>
                      <a:pt x="346" y="486"/>
                      <a:pt x="346" y="507"/>
                    </a:cubicBezTo>
                    <a:cubicBezTo>
                      <a:pt x="346" y="547"/>
                      <a:pt x="376" y="581"/>
                      <a:pt x="414" y="585"/>
                    </a:cubicBezTo>
                    <a:cubicBezTo>
                      <a:pt x="455" y="589"/>
                      <a:pt x="493" y="565"/>
                      <a:pt x="500" y="525"/>
                    </a:cubicBezTo>
                    <a:cubicBezTo>
                      <a:pt x="504" y="502"/>
                      <a:pt x="502" y="478"/>
                      <a:pt x="503" y="454"/>
                    </a:cubicBezTo>
                    <a:cubicBezTo>
                      <a:pt x="503" y="444"/>
                      <a:pt x="495" y="441"/>
                      <a:pt x="487" y="441"/>
                    </a:cubicBezTo>
                    <a:cubicBezTo>
                      <a:pt x="461" y="441"/>
                      <a:pt x="436" y="441"/>
                      <a:pt x="411" y="441"/>
                    </a:cubicBezTo>
                    <a:cubicBezTo>
                      <a:pt x="390" y="441"/>
                      <a:pt x="369" y="441"/>
                      <a:pt x="346" y="441"/>
                    </a:cubicBezTo>
                    <a:close/>
                    <a:moveTo>
                      <a:pt x="800" y="510"/>
                    </a:moveTo>
                    <a:cubicBezTo>
                      <a:pt x="770" y="486"/>
                      <a:pt x="770" y="477"/>
                      <a:pt x="800" y="452"/>
                    </a:cubicBezTo>
                    <a:cubicBezTo>
                      <a:pt x="796" y="445"/>
                      <a:pt x="791" y="438"/>
                      <a:pt x="787" y="430"/>
                    </a:cubicBezTo>
                    <a:cubicBezTo>
                      <a:pt x="775" y="438"/>
                      <a:pt x="764" y="442"/>
                      <a:pt x="752" y="435"/>
                    </a:cubicBezTo>
                    <a:cubicBezTo>
                      <a:pt x="739" y="427"/>
                      <a:pt x="739" y="415"/>
                      <a:pt x="739" y="403"/>
                    </a:cubicBezTo>
                    <a:cubicBezTo>
                      <a:pt x="730" y="403"/>
                      <a:pt x="722" y="403"/>
                      <a:pt x="714" y="403"/>
                    </a:cubicBezTo>
                    <a:cubicBezTo>
                      <a:pt x="710" y="438"/>
                      <a:pt x="698" y="445"/>
                      <a:pt x="665" y="431"/>
                    </a:cubicBezTo>
                    <a:cubicBezTo>
                      <a:pt x="661" y="438"/>
                      <a:pt x="657" y="445"/>
                      <a:pt x="652" y="452"/>
                    </a:cubicBezTo>
                    <a:cubicBezTo>
                      <a:pt x="664" y="459"/>
                      <a:pt x="675" y="466"/>
                      <a:pt x="674" y="481"/>
                    </a:cubicBezTo>
                    <a:cubicBezTo>
                      <a:pt x="674" y="496"/>
                      <a:pt x="663" y="502"/>
                      <a:pt x="652" y="509"/>
                    </a:cubicBezTo>
                    <a:cubicBezTo>
                      <a:pt x="657" y="517"/>
                      <a:pt x="661" y="524"/>
                      <a:pt x="665" y="531"/>
                    </a:cubicBezTo>
                    <a:cubicBezTo>
                      <a:pt x="697" y="515"/>
                      <a:pt x="708" y="522"/>
                      <a:pt x="715" y="559"/>
                    </a:cubicBezTo>
                    <a:cubicBezTo>
                      <a:pt x="722" y="559"/>
                      <a:pt x="730" y="559"/>
                      <a:pt x="738" y="559"/>
                    </a:cubicBezTo>
                    <a:cubicBezTo>
                      <a:pt x="745" y="522"/>
                      <a:pt x="755" y="516"/>
                      <a:pt x="787" y="531"/>
                    </a:cubicBezTo>
                    <a:cubicBezTo>
                      <a:pt x="791" y="524"/>
                      <a:pt x="795" y="517"/>
                      <a:pt x="800" y="510"/>
                    </a:cubicBezTo>
                    <a:close/>
                    <a:moveTo>
                      <a:pt x="752" y="163"/>
                    </a:moveTo>
                    <a:cubicBezTo>
                      <a:pt x="783" y="161"/>
                      <a:pt x="807" y="129"/>
                      <a:pt x="805" y="94"/>
                    </a:cubicBezTo>
                    <a:cubicBezTo>
                      <a:pt x="802" y="60"/>
                      <a:pt x="772" y="33"/>
                      <a:pt x="736" y="35"/>
                    </a:cubicBezTo>
                    <a:cubicBezTo>
                      <a:pt x="701" y="36"/>
                      <a:pt x="674" y="65"/>
                      <a:pt x="674" y="102"/>
                    </a:cubicBezTo>
                    <a:cubicBezTo>
                      <a:pt x="674" y="132"/>
                      <a:pt x="700" y="162"/>
                      <a:pt x="726" y="163"/>
                    </a:cubicBezTo>
                    <a:cubicBezTo>
                      <a:pt x="726" y="159"/>
                      <a:pt x="726" y="155"/>
                      <a:pt x="726" y="151"/>
                    </a:cubicBezTo>
                    <a:cubicBezTo>
                      <a:pt x="727" y="142"/>
                      <a:pt x="726" y="136"/>
                      <a:pt x="717" y="131"/>
                    </a:cubicBezTo>
                    <a:cubicBezTo>
                      <a:pt x="703" y="124"/>
                      <a:pt x="697" y="106"/>
                      <a:pt x="701" y="91"/>
                    </a:cubicBezTo>
                    <a:cubicBezTo>
                      <a:pt x="706" y="73"/>
                      <a:pt x="721" y="61"/>
                      <a:pt x="739" y="61"/>
                    </a:cubicBezTo>
                    <a:cubicBezTo>
                      <a:pt x="757" y="61"/>
                      <a:pt x="772" y="72"/>
                      <a:pt x="777" y="89"/>
                    </a:cubicBezTo>
                    <a:cubicBezTo>
                      <a:pt x="782" y="106"/>
                      <a:pt x="775" y="124"/>
                      <a:pt x="759" y="133"/>
                    </a:cubicBezTo>
                    <a:cubicBezTo>
                      <a:pt x="753" y="137"/>
                      <a:pt x="752" y="140"/>
                      <a:pt x="752" y="146"/>
                    </a:cubicBezTo>
                    <a:cubicBezTo>
                      <a:pt x="753" y="152"/>
                      <a:pt x="752" y="157"/>
                      <a:pt x="752" y="163"/>
                    </a:cubicBezTo>
                    <a:close/>
                    <a:moveTo>
                      <a:pt x="393" y="610"/>
                    </a:moveTo>
                    <a:cubicBezTo>
                      <a:pt x="392" y="613"/>
                      <a:pt x="390" y="618"/>
                      <a:pt x="389" y="623"/>
                    </a:cubicBezTo>
                    <a:cubicBezTo>
                      <a:pt x="385" y="641"/>
                      <a:pt x="390" y="652"/>
                      <a:pt x="406" y="660"/>
                    </a:cubicBezTo>
                    <a:cubicBezTo>
                      <a:pt x="425" y="669"/>
                      <a:pt x="449" y="663"/>
                      <a:pt x="459" y="644"/>
                    </a:cubicBezTo>
                    <a:cubicBezTo>
                      <a:pt x="461" y="641"/>
                      <a:pt x="462" y="637"/>
                      <a:pt x="462" y="633"/>
                    </a:cubicBezTo>
                    <a:cubicBezTo>
                      <a:pt x="460" y="625"/>
                      <a:pt x="458" y="617"/>
                      <a:pt x="456" y="610"/>
                    </a:cubicBezTo>
                    <a:cubicBezTo>
                      <a:pt x="435" y="610"/>
                      <a:pt x="414" y="610"/>
                      <a:pt x="393" y="610"/>
                    </a:cubicBezTo>
                    <a:close/>
                    <a:moveTo>
                      <a:pt x="319" y="455"/>
                    </a:moveTo>
                    <a:cubicBezTo>
                      <a:pt x="303" y="456"/>
                      <a:pt x="293" y="467"/>
                      <a:pt x="293" y="482"/>
                    </a:cubicBezTo>
                    <a:cubicBezTo>
                      <a:pt x="294" y="496"/>
                      <a:pt x="304" y="506"/>
                      <a:pt x="319" y="505"/>
                    </a:cubicBezTo>
                    <a:cubicBezTo>
                      <a:pt x="319" y="489"/>
                      <a:pt x="319" y="473"/>
                      <a:pt x="319" y="455"/>
                    </a:cubicBezTo>
                    <a:close/>
                    <a:moveTo>
                      <a:pt x="530" y="506"/>
                    </a:moveTo>
                    <a:cubicBezTo>
                      <a:pt x="546" y="505"/>
                      <a:pt x="556" y="494"/>
                      <a:pt x="555" y="480"/>
                    </a:cubicBezTo>
                    <a:cubicBezTo>
                      <a:pt x="555" y="466"/>
                      <a:pt x="544" y="455"/>
                      <a:pt x="530" y="456"/>
                    </a:cubicBezTo>
                    <a:cubicBezTo>
                      <a:pt x="530" y="472"/>
                      <a:pt x="530" y="489"/>
                      <a:pt x="530" y="506"/>
                    </a:cubicBezTo>
                    <a:close/>
                    <a:moveTo>
                      <a:pt x="762" y="191"/>
                    </a:moveTo>
                    <a:cubicBezTo>
                      <a:pt x="746" y="191"/>
                      <a:pt x="732" y="191"/>
                      <a:pt x="719" y="191"/>
                    </a:cubicBezTo>
                    <a:cubicBezTo>
                      <a:pt x="722" y="218"/>
                      <a:pt x="722" y="218"/>
                      <a:pt x="745" y="218"/>
                    </a:cubicBezTo>
                    <a:cubicBezTo>
                      <a:pt x="766" y="217"/>
                      <a:pt x="753" y="199"/>
                      <a:pt x="762" y="191"/>
                    </a:cubicBezTo>
                    <a:close/>
                    <a:moveTo>
                      <a:pt x="752" y="100"/>
                    </a:moveTo>
                    <a:cubicBezTo>
                      <a:pt x="752" y="93"/>
                      <a:pt x="746" y="87"/>
                      <a:pt x="739" y="87"/>
                    </a:cubicBezTo>
                    <a:cubicBezTo>
                      <a:pt x="732" y="87"/>
                      <a:pt x="726" y="93"/>
                      <a:pt x="726" y="100"/>
                    </a:cubicBezTo>
                    <a:cubicBezTo>
                      <a:pt x="727" y="108"/>
                      <a:pt x="731" y="112"/>
                      <a:pt x="739" y="113"/>
                    </a:cubicBezTo>
                    <a:cubicBezTo>
                      <a:pt x="746" y="113"/>
                      <a:pt x="752" y="107"/>
                      <a:pt x="752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47" name="Freeform 6">
                <a:extLst>
                  <a:ext uri="{FF2B5EF4-FFF2-40B4-BE49-F238E27FC236}">
                    <a16:creationId xmlns:a16="http://schemas.microsoft.com/office/drawing/2014/main" id="{78A5C40B-07FB-4E8E-D96A-B51AC5358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9588" y="2451100"/>
                <a:ext cx="17462" cy="17463"/>
              </a:xfrm>
              <a:custGeom>
                <a:avLst/>
                <a:gdLst>
                  <a:gd name="T0" fmla="*/ 25 w 25"/>
                  <a:gd name="T1" fmla="*/ 25 h 25"/>
                  <a:gd name="T2" fmla="*/ 0 w 25"/>
                  <a:gd name="T3" fmla="*/ 25 h 25"/>
                  <a:gd name="T4" fmla="*/ 0 w 25"/>
                  <a:gd name="T5" fmla="*/ 0 h 25"/>
                  <a:gd name="T6" fmla="*/ 25 w 25"/>
                  <a:gd name="T7" fmla="*/ 0 h 25"/>
                  <a:gd name="T8" fmla="*/ 25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5" y="25"/>
                    </a:moveTo>
                    <a:cubicBezTo>
                      <a:pt x="16" y="25"/>
                      <a:pt x="8" y="25"/>
                      <a:pt x="0" y="25"/>
                    </a:cubicBezTo>
                    <a:cubicBezTo>
                      <a:pt x="0" y="17"/>
                      <a:pt x="0" y="9"/>
                      <a:pt x="0" y="0"/>
                    </a:cubicBezTo>
                    <a:cubicBezTo>
                      <a:pt x="8" y="0"/>
                      <a:pt x="16" y="0"/>
                      <a:pt x="25" y="0"/>
                    </a:cubicBezTo>
                    <a:cubicBezTo>
                      <a:pt x="25" y="8"/>
                      <a:pt x="25" y="16"/>
                      <a:pt x="2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48" name="Freeform 7">
                <a:extLst>
                  <a:ext uri="{FF2B5EF4-FFF2-40B4-BE49-F238E27FC236}">
                    <a16:creationId xmlns:a16="http://schemas.microsoft.com/office/drawing/2014/main" id="{32C297C1-4FC9-214D-444D-0A9D21C42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4513" y="2451100"/>
                <a:ext cx="15875" cy="17463"/>
              </a:xfrm>
              <a:custGeom>
                <a:avLst/>
                <a:gdLst>
                  <a:gd name="T0" fmla="*/ 0 w 25"/>
                  <a:gd name="T1" fmla="*/ 25 h 25"/>
                  <a:gd name="T2" fmla="*/ 0 w 25"/>
                  <a:gd name="T3" fmla="*/ 0 h 25"/>
                  <a:gd name="T4" fmla="*/ 25 w 25"/>
                  <a:gd name="T5" fmla="*/ 0 h 25"/>
                  <a:gd name="T6" fmla="*/ 25 w 25"/>
                  <a:gd name="T7" fmla="*/ 25 h 25"/>
                  <a:gd name="T8" fmla="*/ 0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5"/>
                    </a:moveTo>
                    <a:cubicBezTo>
                      <a:pt x="0" y="16"/>
                      <a:pt x="0" y="9"/>
                      <a:pt x="0" y="0"/>
                    </a:cubicBezTo>
                    <a:cubicBezTo>
                      <a:pt x="8" y="0"/>
                      <a:pt x="16" y="0"/>
                      <a:pt x="25" y="0"/>
                    </a:cubicBezTo>
                    <a:cubicBezTo>
                      <a:pt x="25" y="8"/>
                      <a:pt x="25" y="16"/>
                      <a:pt x="25" y="25"/>
                    </a:cubicBezTo>
                    <a:cubicBezTo>
                      <a:pt x="17" y="25"/>
                      <a:pt x="9" y="25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49" name="Freeform 8">
                <a:extLst>
                  <a:ext uri="{FF2B5EF4-FFF2-40B4-BE49-F238E27FC236}">
                    <a16:creationId xmlns:a16="http://schemas.microsoft.com/office/drawing/2014/main" id="{85591707-2BAB-38D0-0535-7CE102CA2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238" y="2574925"/>
                <a:ext cx="52387" cy="17463"/>
              </a:xfrm>
              <a:custGeom>
                <a:avLst/>
                <a:gdLst>
                  <a:gd name="T0" fmla="*/ 77 w 77"/>
                  <a:gd name="T1" fmla="*/ 0 h 26"/>
                  <a:gd name="T2" fmla="*/ 77 w 77"/>
                  <a:gd name="T3" fmla="*/ 26 h 26"/>
                  <a:gd name="T4" fmla="*/ 0 w 77"/>
                  <a:gd name="T5" fmla="*/ 26 h 26"/>
                  <a:gd name="T6" fmla="*/ 0 w 77"/>
                  <a:gd name="T7" fmla="*/ 0 h 26"/>
                  <a:gd name="T8" fmla="*/ 77 w 7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6">
                    <a:moveTo>
                      <a:pt x="77" y="0"/>
                    </a:moveTo>
                    <a:cubicBezTo>
                      <a:pt x="77" y="9"/>
                      <a:pt x="77" y="17"/>
                      <a:pt x="77" y="26"/>
                    </a:cubicBezTo>
                    <a:cubicBezTo>
                      <a:pt x="51" y="26"/>
                      <a:pt x="26" y="26"/>
                      <a:pt x="0" y="26"/>
                    </a:cubicBezTo>
                    <a:cubicBezTo>
                      <a:pt x="0" y="17"/>
                      <a:pt x="0" y="9"/>
                      <a:pt x="0" y="0"/>
                    </a:cubicBezTo>
                    <a:cubicBezTo>
                      <a:pt x="25" y="0"/>
                      <a:pt x="51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0" name="Freeform 9">
                <a:extLst>
                  <a:ext uri="{FF2B5EF4-FFF2-40B4-BE49-F238E27FC236}">
                    <a16:creationId xmlns:a16="http://schemas.microsoft.com/office/drawing/2014/main" id="{1A935B6E-9264-280A-3EFB-6E7C7604D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238" y="2611438"/>
                <a:ext cx="52387" cy="17463"/>
              </a:xfrm>
              <a:custGeom>
                <a:avLst/>
                <a:gdLst>
                  <a:gd name="T0" fmla="*/ 0 w 77"/>
                  <a:gd name="T1" fmla="*/ 0 h 25"/>
                  <a:gd name="T2" fmla="*/ 77 w 77"/>
                  <a:gd name="T3" fmla="*/ 0 h 25"/>
                  <a:gd name="T4" fmla="*/ 77 w 77"/>
                  <a:gd name="T5" fmla="*/ 25 h 25"/>
                  <a:gd name="T6" fmla="*/ 0 w 77"/>
                  <a:gd name="T7" fmla="*/ 25 h 25"/>
                  <a:gd name="T8" fmla="*/ 0 w 77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5">
                    <a:moveTo>
                      <a:pt x="0" y="0"/>
                    </a:moveTo>
                    <a:cubicBezTo>
                      <a:pt x="25" y="0"/>
                      <a:pt x="51" y="0"/>
                      <a:pt x="77" y="0"/>
                    </a:cubicBezTo>
                    <a:cubicBezTo>
                      <a:pt x="77" y="8"/>
                      <a:pt x="77" y="17"/>
                      <a:pt x="77" y="25"/>
                    </a:cubicBezTo>
                    <a:cubicBezTo>
                      <a:pt x="51" y="25"/>
                      <a:pt x="26" y="25"/>
                      <a:pt x="0" y="25"/>
                    </a:cubicBezTo>
                    <a:cubicBezTo>
                      <a:pt x="0" y="17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1" name="Freeform 10">
                <a:extLst>
                  <a:ext uri="{FF2B5EF4-FFF2-40B4-BE49-F238E27FC236}">
                    <a16:creationId xmlns:a16="http://schemas.microsoft.com/office/drawing/2014/main" id="{DE1E0067-F127-67D1-4D3C-3B4272E68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84238" y="2647950"/>
                <a:ext cx="52387" cy="15875"/>
              </a:xfrm>
              <a:custGeom>
                <a:avLst/>
                <a:gdLst>
                  <a:gd name="T0" fmla="*/ 0 w 78"/>
                  <a:gd name="T1" fmla="*/ 24 h 24"/>
                  <a:gd name="T2" fmla="*/ 0 w 78"/>
                  <a:gd name="T3" fmla="*/ 0 h 24"/>
                  <a:gd name="T4" fmla="*/ 78 w 78"/>
                  <a:gd name="T5" fmla="*/ 0 h 24"/>
                  <a:gd name="T6" fmla="*/ 78 w 78"/>
                  <a:gd name="T7" fmla="*/ 24 h 24"/>
                  <a:gd name="T8" fmla="*/ 0 w 7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4">
                    <a:moveTo>
                      <a:pt x="0" y="24"/>
                    </a:moveTo>
                    <a:cubicBezTo>
                      <a:pt x="0" y="16"/>
                      <a:pt x="0" y="8"/>
                      <a:pt x="0" y="0"/>
                    </a:cubicBezTo>
                    <a:cubicBezTo>
                      <a:pt x="26" y="0"/>
                      <a:pt x="52" y="0"/>
                      <a:pt x="78" y="0"/>
                    </a:cubicBezTo>
                    <a:cubicBezTo>
                      <a:pt x="78" y="8"/>
                      <a:pt x="78" y="16"/>
                      <a:pt x="78" y="24"/>
                    </a:cubicBezTo>
                    <a:cubicBezTo>
                      <a:pt x="52" y="24"/>
                      <a:pt x="27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3" name="Freeform 11">
                <a:extLst>
                  <a:ext uri="{FF2B5EF4-FFF2-40B4-BE49-F238E27FC236}">
                    <a16:creationId xmlns:a16="http://schemas.microsoft.com/office/drawing/2014/main" id="{3817628A-AEAE-301B-5BE5-A13E3B27C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7863" y="2651125"/>
                <a:ext cx="68262" cy="31750"/>
              </a:xfrm>
              <a:custGeom>
                <a:avLst/>
                <a:gdLst>
                  <a:gd name="T0" fmla="*/ 79 w 100"/>
                  <a:gd name="T1" fmla="*/ 0 h 46"/>
                  <a:gd name="T2" fmla="*/ 100 w 100"/>
                  <a:gd name="T3" fmla="*/ 11 h 46"/>
                  <a:gd name="T4" fmla="*/ 53 w 100"/>
                  <a:gd name="T5" fmla="*/ 45 h 46"/>
                  <a:gd name="T6" fmla="*/ 0 w 100"/>
                  <a:gd name="T7" fmla="*/ 12 h 46"/>
                  <a:gd name="T8" fmla="*/ 21 w 100"/>
                  <a:gd name="T9" fmla="*/ 1 h 46"/>
                  <a:gd name="T10" fmla="*/ 79 w 100"/>
                  <a:gd name="T1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46">
                    <a:moveTo>
                      <a:pt x="79" y="0"/>
                    </a:moveTo>
                    <a:cubicBezTo>
                      <a:pt x="86" y="4"/>
                      <a:pt x="93" y="8"/>
                      <a:pt x="100" y="11"/>
                    </a:cubicBezTo>
                    <a:cubicBezTo>
                      <a:pt x="95" y="31"/>
                      <a:pt x="71" y="45"/>
                      <a:pt x="53" y="45"/>
                    </a:cubicBezTo>
                    <a:cubicBezTo>
                      <a:pt x="29" y="46"/>
                      <a:pt x="9" y="34"/>
                      <a:pt x="0" y="12"/>
                    </a:cubicBezTo>
                    <a:cubicBezTo>
                      <a:pt x="7" y="8"/>
                      <a:pt x="14" y="4"/>
                      <a:pt x="21" y="1"/>
                    </a:cubicBezTo>
                    <a:cubicBezTo>
                      <a:pt x="36" y="23"/>
                      <a:pt x="61" y="27"/>
                      <a:pt x="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4" name="Freeform 12">
                <a:extLst>
                  <a:ext uri="{FF2B5EF4-FFF2-40B4-BE49-F238E27FC236}">
                    <a16:creationId xmlns:a16="http://schemas.microsoft.com/office/drawing/2014/main" id="{A1171DA7-FD74-16CF-32B6-46C64BEA4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9450" y="2619375"/>
                <a:ext cx="17462" cy="19050"/>
              </a:xfrm>
              <a:custGeom>
                <a:avLst/>
                <a:gdLst>
                  <a:gd name="T0" fmla="*/ 13 w 26"/>
                  <a:gd name="T1" fmla="*/ 26 h 27"/>
                  <a:gd name="T2" fmla="*/ 0 w 26"/>
                  <a:gd name="T3" fmla="*/ 13 h 27"/>
                  <a:gd name="T4" fmla="*/ 12 w 26"/>
                  <a:gd name="T5" fmla="*/ 0 h 27"/>
                  <a:gd name="T6" fmla="*/ 26 w 26"/>
                  <a:gd name="T7" fmla="*/ 13 h 27"/>
                  <a:gd name="T8" fmla="*/ 13 w 2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13" y="26"/>
                    </a:moveTo>
                    <a:cubicBezTo>
                      <a:pt x="5" y="27"/>
                      <a:pt x="0" y="21"/>
                      <a:pt x="0" y="13"/>
                    </a:cubicBezTo>
                    <a:cubicBezTo>
                      <a:pt x="0" y="6"/>
                      <a:pt x="5" y="1"/>
                      <a:pt x="12" y="0"/>
                    </a:cubicBezTo>
                    <a:cubicBezTo>
                      <a:pt x="19" y="0"/>
                      <a:pt x="26" y="6"/>
                      <a:pt x="26" y="13"/>
                    </a:cubicBezTo>
                    <a:cubicBezTo>
                      <a:pt x="26" y="20"/>
                      <a:pt x="20" y="26"/>
                      <a:pt x="1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5" name="Freeform 13">
                <a:extLst>
                  <a:ext uri="{FF2B5EF4-FFF2-40B4-BE49-F238E27FC236}">
                    <a16:creationId xmlns:a16="http://schemas.microsoft.com/office/drawing/2014/main" id="{5C52DDE6-FE93-465F-0706-D38E69A7C6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5475" y="2619375"/>
                <a:ext cx="17462" cy="19050"/>
              </a:xfrm>
              <a:custGeom>
                <a:avLst/>
                <a:gdLst>
                  <a:gd name="T0" fmla="*/ 14 w 27"/>
                  <a:gd name="T1" fmla="*/ 0 h 27"/>
                  <a:gd name="T2" fmla="*/ 27 w 27"/>
                  <a:gd name="T3" fmla="*/ 14 h 27"/>
                  <a:gd name="T4" fmla="*/ 13 w 27"/>
                  <a:gd name="T5" fmla="*/ 26 h 27"/>
                  <a:gd name="T6" fmla="*/ 1 w 27"/>
                  <a:gd name="T7" fmla="*/ 13 h 27"/>
                  <a:gd name="T8" fmla="*/ 14 w 2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4" y="0"/>
                    </a:moveTo>
                    <a:cubicBezTo>
                      <a:pt x="21" y="1"/>
                      <a:pt x="27" y="7"/>
                      <a:pt x="27" y="14"/>
                    </a:cubicBezTo>
                    <a:cubicBezTo>
                      <a:pt x="26" y="22"/>
                      <a:pt x="20" y="27"/>
                      <a:pt x="13" y="26"/>
                    </a:cubicBezTo>
                    <a:cubicBezTo>
                      <a:pt x="5" y="26"/>
                      <a:pt x="1" y="21"/>
                      <a:pt x="1" y="13"/>
                    </a:cubicBezTo>
                    <a:cubicBezTo>
                      <a:pt x="0" y="6"/>
                      <a:pt x="7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6" name="Freeform 14">
                <a:extLst>
                  <a:ext uri="{FF2B5EF4-FFF2-40B4-BE49-F238E27FC236}">
                    <a16:creationId xmlns:a16="http://schemas.microsoft.com/office/drawing/2014/main" id="{89147E78-53CB-2963-565B-5AECEBD82F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65138" y="2601913"/>
                <a:ext cx="53975" cy="53975"/>
              </a:xfrm>
              <a:custGeom>
                <a:avLst/>
                <a:gdLst>
                  <a:gd name="T0" fmla="*/ 78 w 78"/>
                  <a:gd name="T1" fmla="*/ 40 h 79"/>
                  <a:gd name="T2" fmla="*/ 39 w 78"/>
                  <a:gd name="T3" fmla="*/ 79 h 79"/>
                  <a:gd name="T4" fmla="*/ 0 w 78"/>
                  <a:gd name="T5" fmla="*/ 39 h 79"/>
                  <a:gd name="T6" fmla="*/ 39 w 78"/>
                  <a:gd name="T7" fmla="*/ 0 h 79"/>
                  <a:gd name="T8" fmla="*/ 78 w 78"/>
                  <a:gd name="T9" fmla="*/ 40 h 79"/>
                  <a:gd name="T10" fmla="*/ 39 w 78"/>
                  <a:gd name="T11" fmla="*/ 52 h 79"/>
                  <a:gd name="T12" fmla="*/ 52 w 78"/>
                  <a:gd name="T13" fmla="*/ 40 h 79"/>
                  <a:gd name="T14" fmla="*/ 39 w 78"/>
                  <a:gd name="T15" fmla="*/ 27 h 79"/>
                  <a:gd name="T16" fmla="*/ 26 w 78"/>
                  <a:gd name="T17" fmla="*/ 39 h 79"/>
                  <a:gd name="T18" fmla="*/ 39 w 78"/>
                  <a:gd name="T19" fmla="*/ 5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79">
                    <a:moveTo>
                      <a:pt x="78" y="40"/>
                    </a:moveTo>
                    <a:cubicBezTo>
                      <a:pt x="78" y="62"/>
                      <a:pt x="61" y="79"/>
                      <a:pt x="39" y="79"/>
                    </a:cubicBezTo>
                    <a:cubicBezTo>
                      <a:pt x="18" y="79"/>
                      <a:pt x="0" y="61"/>
                      <a:pt x="0" y="39"/>
                    </a:cubicBezTo>
                    <a:cubicBezTo>
                      <a:pt x="0" y="18"/>
                      <a:pt x="18" y="0"/>
                      <a:pt x="39" y="0"/>
                    </a:cubicBezTo>
                    <a:cubicBezTo>
                      <a:pt x="61" y="0"/>
                      <a:pt x="78" y="18"/>
                      <a:pt x="78" y="40"/>
                    </a:cubicBezTo>
                    <a:close/>
                    <a:moveTo>
                      <a:pt x="39" y="52"/>
                    </a:moveTo>
                    <a:cubicBezTo>
                      <a:pt x="47" y="52"/>
                      <a:pt x="52" y="47"/>
                      <a:pt x="52" y="40"/>
                    </a:cubicBezTo>
                    <a:cubicBezTo>
                      <a:pt x="52" y="33"/>
                      <a:pt x="46" y="26"/>
                      <a:pt x="39" y="27"/>
                    </a:cubicBezTo>
                    <a:cubicBezTo>
                      <a:pt x="32" y="27"/>
                      <a:pt x="27" y="31"/>
                      <a:pt x="26" y="39"/>
                    </a:cubicBezTo>
                    <a:cubicBezTo>
                      <a:pt x="26" y="47"/>
                      <a:pt x="32" y="52"/>
                      <a:pt x="39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B90052-45AE-6900-95E6-C3D7CC4D1519}"/>
              </a:ext>
            </a:extLst>
          </p:cNvPr>
          <p:cNvGrpSpPr/>
          <p:nvPr/>
        </p:nvGrpSpPr>
        <p:grpSpPr>
          <a:xfrm>
            <a:off x="2402936" y="4319263"/>
            <a:ext cx="2665834" cy="1943392"/>
            <a:chOff x="2975340" y="4433334"/>
            <a:chExt cx="2665834" cy="194339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88F543D-FCF1-FE6C-989D-406DF231B589}"/>
                </a:ext>
              </a:extLst>
            </p:cNvPr>
            <p:cNvSpPr/>
            <p:nvPr/>
          </p:nvSpPr>
          <p:spPr>
            <a:xfrm>
              <a:off x="3523427" y="546031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lumMod val="8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请在输入标题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580E5D7-2949-6948-2D86-B5A97BA3E549}"/>
                </a:ext>
              </a:extLst>
            </p:cNvPr>
            <p:cNvSpPr/>
            <p:nvPr/>
          </p:nvSpPr>
          <p:spPr>
            <a:xfrm>
              <a:off x="2975340" y="5853506"/>
              <a:ext cx="26658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加强考核，包括责任心、工作完成情况以及灵活应变能力</a:t>
              </a: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C9ABB9D-534C-D996-9A44-2957C7D77702}"/>
                </a:ext>
              </a:extLst>
            </p:cNvPr>
            <p:cNvSpPr/>
            <p:nvPr/>
          </p:nvSpPr>
          <p:spPr>
            <a:xfrm>
              <a:off x="3920012" y="4433334"/>
              <a:ext cx="776490" cy="77649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444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43C5787C-514C-9298-F250-4BAFE57524CB}"/>
                </a:ext>
              </a:extLst>
            </p:cNvPr>
            <p:cNvGrpSpPr/>
            <p:nvPr/>
          </p:nvGrpSpPr>
          <p:grpSpPr>
            <a:xfrm>
              <a:off x="4103540" y="4635593"/>
              <a:ext cx="409435" cy="371972"/>
              <a:chOff x="4506913" y="1981201"/>
              <a:chExt cx="3175001" cy="2884488"/>
            </a:xfrm>
            <a:solidFill>
              <a:srgbClr val="399BE7"/>
            </a:solidFill>
          </p:grpSpPr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CCC45057-AC13-8DF9-43BE-6DF8E5791BB1}"/>
                  </a:ext>
                </a:extLst>
              </p:cNvPr>
              <p:cNvCxnSpPr/>
              <p:nvPr/>
            </p:nvCxnSpPr>
            <p:spPr>
              <a:xfrm>
                <a:off x="4841404" y="2293512"/>
                <a:ext cx="2509192" cy="0"/>
              </a:xfrm>
              <a:prstGeom prst="lin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6" name="Freeform 18">
                <a:extLst>
                  <a:ext uri="{FF2B5EF4-FFF2-40B4-BE49-F238E27FC236}">
                    <a16:creationId xmlns:a16="http://schemas.microsoft.com/office/drawing/2014/main" id="{DEAFDDFF-0FDA-17E0-2E17-D1D0C3E19E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6913" y="1981201"/>
                <a:ext cx="2755900" cy="2884488"/>
              </a:xfrm>
              <a:custGeom>
                <a:avLst/>
                <a:gdLst>
                  <a:gd name="T0" fmla="*/ 26 w 730"/>
                  <a:gd name="T1" fmla="*/ 737 h 763"/>
                  <a:gd name="T2" fmla="*/ 103 w 730"/>
                  <a:gd name="T3" fmla="*/ 737 h 763"/>
                  <a:gd name="T4" fmla="*/ 117 w 730"/>
                  <a:gd name="T5" fmla="*/ 737 h 763"/>
                  <a:gd name="T6" fmla="*/ 134 w 730"/>
                  <a:gd name="T7" fmla="*/ 750 h 763"/>
                  <a:gd name="T8" fmla="*/ 117 w 730"/>
                  <a:gd name="T9" fmla="*/ 763 h 763"/>
                  <a:gd name="T10" fmla="*/ 55 w 730"/>
                  <a:gd name="T11" fmla="*/ 763 h 763"/>
                  <a:gd name="T12" fmla="*/ 30 w 730"/>
                  <a:gd name="T13" fmla="*/ 763 h 763"/>
                  <a:gd name="T14" fmla="*/ 0 w 730"/>
                  <a:gd name="T15" fmla="*/ 733 h 763"/>
                  <a:gd name="T16" fmla="*/ 0 w 730"/>
                  <a:gd name="T17" fmla="*/ 217 h 763"/>
                  <a:gd name="T18" fmla="*/ 0 w 730"/>
                  <a:gd name="T19" fmla="*/ 75 h 763"/>
                  <a:gd name="T20" fmla="*/ 27 w 730"/>
                  <a:gd name="T21" fmla="*/ 48 h 763"/>
                  <a:gd name="T22" fmla="*/ 148 w 730"/>
                  <a:gd name="T23" fmla="*/ 48 h 763"/>
                  <a:gd name="T24" fmla="*/ 165 w 730"/>
                  <a:gd name="T25" fmla="*/ 43 h 763"/>
                  <a:gd name="T26" fmla="*/ 229 w 730"/>
                  <a:gd name="T27" fmla="*/ 9 h 763"/>
                  <a:gd name="T28" fmla="*/ 264 w 730"/>
                  <a:gd name="T29" fmla="*/ 1 h 763"/>
                  <a:gd name="T30" fmla="*/ 658 w 730"/>
                  <a:gd name="T31" fmla="*/ 1 h 763"/>
                  <a:gd name="T32" fmla="*/ 688 w 730"/>
                  <a:gd name="T33" fmla="*/ 31 h 763"/>
                  <a:gd name="T34" fmla="*/ 688 w 730"/>
                  <a:gd name="T35" fmla="*/ 48 h 763"/>
                  <a:gd name="T36" fmla="*/ 714 w 730"/>
                  <a:gd name="T37" fmla="*/ 48 h 763"/>
                  <a:gd name="T38" fmla="*/ 730 w 730"/>
                  <a:gd name="T39" fmla="*/ 60 h 763"/>
                  <a:gd name="T40" fmla="*/ 714 w 730"/>
                  <a:gd name="T41" fmla="*/ 73 h 763"/>
                  <a:gd name="T42" fmla="*/ 688 w 730"/>
                  <a:gd name="T43" fmla="*/ 73 h 763"/>
                  <a:gd name="T44" fmla="*/ 688 w 730"/>
                  <a:gd name="T45" fmla="*/ 91 h 763"/>
                  <a:gd name="T46" fmla="*/ 657 w 730"/>
                  <a:gd name="T47" fmla="*/ 122 h 763"/>
                  <a:gd name="T48" fmla="*/ 520 w 730"/>
                  <a:gd name="T49" fmla="*/ 122 h 763"/>
                  <a:gd name="T50" fmla="*/ 270 w 730"/>
                  <a:gd name="T51" fmla="*/ 122 h 763"/>
                  <a:gd name="T52" fmla="*/ 220 w 730"/>
                  <a:gd name="T53" fmla="*/ 109 h 763"/>
                  <a:gd name="T54" fmla="*/ 159 w 730"/>
                  <a:gd name="T55" fmla="*/ 74 h 763"/>
                  <a:gd name="T56" fmla="*/ 152 w 730"/>
                  <a:gd name="T57" fmla="*/ 73 h 763"/>
                  <a:gd name="T58" fmla="*/ 29 w 730"/>
                  <a:gd name="T59" fmla="*/ 73 h 763"/>
                  <a:gd name="T60" fmla="*/ 26 w 730"/>
                  <a:gd name="T61" fmla="*/ 73 h 763"/>
                  <a:gd name="T62" fmla="*/ 26 w 730"/>
                  <a:gd name="T63" fmla="*/ 737 h 763"/>
                  <a:gd name="T64" fmla="*/ 582 w 730"/>
                  <a:gd name="T65" fmla="*/ 26 h 763"/>
                  <a:gd name="T66" fmla="*/ 280 w 730"/>
                  <a:gd name="T67" fmla="*/ 26 h 763"/>
                  <a:gd name="T68" fmla="*/ 280 w 730"/>
                  <a:gd name="T69" fmla="*/ 48 h 763"/>
                  <a:gd name="T70" fmla="*/ 582 w 730"/>
                  <a:gd name="T71" fmla="*/ 48 h 763"/>
                  <a:gd name="T72" fmla="*/ 582 w 730"/>
                  <a:gd name="T73" fmla="*/ 26 h 763"/>
                  <a:gd name="T74" fmla="*/ 582 w 730"/>
                  <a:gd name="T75" fmla="*/ 74 h 763"/>
                  <a:gd name="T76" fmla="*/ 280 w 730"/>
                  <a:gd name="T77" fmla="*/ 74 h 763"/>
                  <a:gd name="T78" fmla="*/ 280 w 730"/>
                  <a:gd name="T79" fmla="*/ 97 h 763"/>
                  <a:gd name="T80" fmla="*/ 582 w 730"/>
                  <a:gd name="T81" fmla="*/ 97 h 763"/>
                  <a:gd name="T82" fmla="*/ 582 w 730"/>
                  <a:gd name="T83" fmla="*/ 74 h 763"/>
                  <a:gd name="T84" fmla="*/ 663 w 730"/>
                  <a:gd name="T85" fmla="*/ 26 h 763"/>
                  <a:gd name="T86" fmla="*/ 608 w 730"/>
                  <a:gd name="T87" fmla="*/ 26 h 763"/>
                  <a:gd name="T88" fmla="*/ 608 w 730"/>
                  <a:gd name="T89" fmla="*/ 96 h 763"/>
                  <a:gd name="T90" fmla="*/ 663 w 730"/>
                  <a:gd name="T91" fmla="*/ 96 h 763"/>
                  <a:gd name="T92" fmla="*/ 663 w 730"/>
                  <a:gd name="T93" fmla="*/ 26 h 763"/>
                  <a:gd name="T94" fmla="*/ 254 w 730"/>
                  <a:gd name="T95" fmla="*/ 25 h 763"/>
                  <a:gd name="T96" fmla="*/ 234 w 730"/>
                  <a:gd name="T97" fmla="*/ 33 h 763"/>
                  <a:gd name="T98" fmla="*/ 226 w 730"/>
                  <a:gd name="T99" fmla="*/ 47 h 763"/>
                  <a:gd name="T100" fmla="*/ 226 w 730"/>
                  <a:gd name="T101" fmla="*/ 78 h 763"/>
                  <a:gd name="T102" fmla="*/ 228 w 730"/>
                  <a:gd name="T103" fmla="*/ 85 h 763"/>
                  <a:gd name="T104" fmla="*/ 254 w 730"/>
                  <a:gd name="T105" fmla="*/ 97 h 763"/>
                  <a:gd name="T106" fmla="*/ 254 w 730"/>
                  <a:gd name="T107" fmla="*/ 25 h 763"/>
                  <a:gd name="T108" fmla="*/ 201 w 730"/>
                  <a:gd name="T109" fmla="*/ 52 h 763"/>
                  <a:gd name="T110" fmla="*/ 184 w 730"/>
                  <a:gd name="T111" fmla="*/ 61 h 763"/>
                  <a:gd name="T112" fmla="*/ 201 w 730"/>
                  <a:gd name="T113" fmla="*/ 70 h 763"/>
                  <a:gd name="T114" fmla="*/ 201 w 730"/>
                  <a:gd name="T115" fmla="*/ 52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30" h="763">
                    <a:moveTo>
                      <a:pt x="26" y="737"/>
                    </a:moveTo>
                    <a:cubicBezTo>
                      <a:pt x="52" y="737"/>
                      <a:pt x="78" y="737"/>
                      <a:pt x="103" y="737"/>
                    </a:cubicBezTo>
                    <a:cubicBezTo>
                      <a:pt x="108" y="737"/>
                      <a:pt x="112" y="737"/>
                      <a:pt x="117" y="737"/>
                    </a:cubicBezTo>
                    <a:cubicBezTo>
                      <a:pt x="128" y="737"/>
                      <a:pt x="134" y="743"/>
                      <a:pt x="134" y="750"/>
                    </a:cubicBezTo>
                    <a:cubicBezTo>
                      <a:pt x="134" y="758"/>
                      <a:pt x="127" y="763"/>
                      <a:pt x="117" y="763"/>
                    </a:cubicBezTo>
                    <a:cubicBezTo>
                      <a:pt x="97" y="763"/>
                      <a:pt x="76" y="763"/>
                      <a:pt x="55" y="763"/>
                    </a:cubicBezTo>
                    <a:cubicBezTo>
                      <a:pt x="47" y="763"/>
                      <a:pt x="39" y="763"/>
                      <a:pt x="30" y="763"/>
                    </a:cubicBezTo>
                    <a:cubicBezTo>
                      <a:pt x="7" y="763"/>
                      <a:pt x="0" y="756"/>
                      <a:pt x="0" y="733"/>
                    </a:cubicBezTo>
                    <a:cubicBezTo>
                      <a:pt x="0" y="561"/>
                      <a:pt x="0" y="389"/>
                      <a:pt x="0" y="217"/>
                    </a:cubicBezTo>
                    <a:cubicBezTo>
                      <a:pt x="0" y="170"/>
                      <a:pt x="0" y="122"/>
                      <a:pt x="0" y="75"/>
                    </a:cubicBezTo>
                    <a:cubicBezTo>
                      <a:pt x="1" y="55"/>
                      <a:pt x="7" y="48"/>
                      <a:pt x="27" y="48"/>
                    </a:cubicBezTo>
                    <a:cubicBezTo>
                      <a:pt x="68" y="48"/>
                      <a:pt x="108" y="48"/>
                      <a:pt x="148" y="48"/>
                    </a:cubicBezTo>
                    <a:cubicBezTo>
                      <a:pt x="154" y="48"/>
                      <a:pt x="160" y="46"/>
                      <a:pt x="165" y="43"/>
                    </a:cubicBezTo>
                    <a:cubicBezTo>
                      <a:pt x="187" y="32"/>
                      <a:pt x="207" y="19"/>
                      <a:pt x="229" y="9"/>
                    </a:cubicBezTo>
                    <a:cubicBezTo>
                      <a:pt x="240" y="4"/>
                      <a:pt x="252" y="1"/>
                      <a:pt x="264" y="1"/>
                    </a:cubicBezTo>
                    <a:cubicBezTo>
                      <a:pt x="395" y="0"/>
                      <a:pt x="527" y="1"/>
                      <a:pt x="658" y="1"/>
                    </a:cubicBezTo>
                    <a:cubicBezTo>
                      <a:pt x="678" y="1"/>
                      <a:pt x="688" y="11"/>
                      <a:pt x="688" y="31"/>
                    </a:cubicBezTo>
                    <a:cubicBezTo>
                      <a:pt x="688" y="36"/>
                      <a:pt x="688" y="41"/>
                      <a:pt x="688" y="48"/>
                    </a:cubicBezTo>
                    <a:cubicBezTo>
                      <a:pt x="697" y="48"/>
                      <a:pt x="705" y="48"/>
                      <a:pt x="714" y="48"/>
                    </a:cubicBezTo>
                    <a:cubicBezTo>
                      <a:pt x="724" y="48"/>
                      <a:pt x="730" y="53"/>
                      <a:pt x="730" y="60"/>
                    </a:cubicBezTo>
                    <a:cubicBezTo>
                      <a:pt x="730" y="68"/>
                      <a:pt x="723" y="72"/>
                      <a:pt x="714" y="73"/>
                    </a:cubicBezTo>
                    <a:cubicBezTo>
                      <a:pt x="706" y="73"/>
                      <a:pt x="698" y="73"/>
                      <a:pt x="688" y="73"/>
                    </a:cubicBezTo>
                    <a:cubicBezTo>
                      <a:pt x="688" y="79"/>
                      <a:pt x="688" y="85"/>
                      <a:pt x="688" y="91"/>
                    </a:cubicBezTo>
                    <a:cubicBezTo>
                      <a:pt x="688" y="112"/>
                      <a:pt x="678" y="122"/>
                      <a:pt x="657" y="122"/>
                    </a:cubicBezTo>
                    <a:cubicBezTo>
                      <a:pt x="611" y="122"/>
                      <a:pt x="566" y="122"/>
                      <a:pt x="520" y="122"/>
                    </a:cubicBezTo>
                    <a:cubicBezTo>
                      <a:pt x="437" y="122"/>
                      <a:pt x="353" y="122"/>
                      <a:pt x="270" y="122"/>
                    </a:cubicBezTo>
                    <a:cubicBezTo>
                      <a:pt x="252" y="122"/>
                      <a:pt x="236" y="118"/>
                      <a:pt x="220" y="109"/>
                    </a:cubicBezTo>
                    <a:cubicBezTo>
                      <a:pt x="200" y="97"/>
                      <a:pt x="179" y="86"/>
                      <a:pt x="159" y="74"/>
                    </a:cubicBezTo>
                    <a:cubicBezTo>
                      <a:pt x="157" y="73"/>
                      <a:pt x="154" y="73"/>
                      <a:pt x="152" y="73"/>
                    </a:cubicBezTo>
                    <a:cubicBezTo>
                      <a:pt x="111" y="73"/>
                      <a:pt x="70" y="73"/>
                      <a:pt x="29" y="73"/>
                    </a:cubicBezTo>
                    <a:cubicBezTo>
                      <a:pt x="28" y="73"/>
                      <a:pt x="27" y="73"/>
                      <a:pt x="26" y="73"/>
                    </a:cubicBezTo>
                    <a:cubicBezTo>
                      <a:pt x="26" y="294"/>
                      <a:pt x="26" y="515"/>
                      <a:pt x="26" y="737"/>
                    </a:cubicBezTo>
                    <a:close/>
                    <a:moveTo>
                      <a:pt x="582" y="26"/>
                    </a:moveTo>
                    <a:cubicBezTo>
                      <a:pt x="481" y="26"/>
                      <a:pt x="380" y="26"/>
                      <a:pt x="280" y="26"/>
                    </a:cubicBezTo>
                    <a:cubicBezTo>
                      <a:pt x="280" y="34"/>
                      <a:pt x="280" y="41"/>
                      <a:pt x="280" y="48"/>
                    </a:cubicBezTo>
                    <a:cubicBezTo>
                      <a:pt x="381" y="48"/>
                      <a:pt x="481" y="48"/>
                      <a:pt x="582" y="48"/>
                    </a:cubicBezTo>
                    <a:cubicBezTo>
                      <a:pt x="582" y="41"/>
                      <a:pt x="582" y="33"/>
                      <a:pt x="582" y="26"/>
                    </a:cubicBezTo>
                    <a:close/>
                    <a:moveTo>
                      <a:pt x="582" y="74"/>
                    </a:moveTo>
                    <a:cubicBezTo>
                      <a:pt x="481" y="74"/>
                      <a:pt x="380" y="74"/>
                      <a:pt x="280" y="74"/>
                    </a:cubicBezTo>
                    <a:cubicBezTo>
                      <a:pt x="280" y="82"/>
                      <a:pt x="280" y="89"/>
                      <a:pt x="280" y="97"/>
                    </a:cubicBezTo>
                    <a:cubicBezTo>
                      <a:pt x="381" y="97"/>
                      <a:pt x="481" y="97"/>
                      <a:pt x="582" y="97"/>
                    </a:cubicBezTo>
                    <a:cubicBezTo>
                      <a:pt x="582" y="89"/>
                      <a:pt x="582" y="82"/>
                      <a:pt x="582" y="74"/>
                    </a:cubicBezTo>
                    <a:close/>
                    <a:moveTo>
                      <a:pt x="663" y="26"/>
                    </a:moveTo>
                    <a:cubicBezTo>
                      <a:pt x="644" y="26"/>
                      <a:pt x="626" y="26"/>
                      <a:pt x="608" y="26"/>
                    </a:cubicBezTo>
                    <a:cubicBezTo>
                      <a:pt x="608" y="50"/>
                      <a:pt x="608" y="73"/>
                      <a:pt x="608" y="96"/>
                    </a:cubicBezTo>
                    <a:cubicBezTo>
                      <a:pt x="627" y="96"/>
                      <a:pt x="645" y="96"/>
                      <a:pt x="663" y="96"/>
                    </a:cubicBezTo>
                    <a:cubicBezTo>
                      <a:pt x="663" y="73"/>
                      <a:pt x="663" y="49"/>
                      <a:pt x="663" y="26"/>
                    </a:cubicBezTo>
                    <a:close/>
                    <a:moveTo>
                      <a:pt x="254" y="25"/>
                    </a:moveTo>
                    <a:cubicBezTo>
                      <a:pt x="247" y="28"/>
                      <a:pt x="241" y="31"/>
                      <a:pt x="234" y="33"/>
                    </a:cubicBezTo>
                    <a:cubicBezTo>
                      <a:pt x="228" y="36"/>
                      <a:pt x="226" y="40"/>
                      <a:pt x="226" y="47"/>
                    </a:cubicBezTo>
                    <a:cubicBezTo>
                      <a:pt x="227" y="57"/>
                      <a:pt x="226" y="68"/>
                      <a:pt x="226" y="78"/>
                    </a:cubicBezTo>
                    <a:cubicBezTo>
                      <a:pt x="226" y="80"/>
                      <a:pt x="227" y="84"/>
                      <a:pt x="228" y="85"/>
                    </a:cubicBezTo>
                    <a:cubicBezTo>
                      <a:pt x="236" y="89"/>
                      <a:pt x="245" y="93"/>
                      <a:pt x="254" y="97"/>
                    </a:cubicBezTo>
                    <a:cubicBezTo>
                      <a:pt x="254" y="73"/>
                      <a:pt x="254" y="50"/>
                      <a:pt x="254" y="25"/>
                    </a:cubicBezTo>
                    <a:close/>
                    <a:moveTo>
                      <a:pt x="201" y="52"/>
                    </a:moveTo>
                    <a:cubicBezTo>
                      <a:pt x="195" y="55"/>
                      <a:pt x="190" y="58"/>
                      <a:pt x="184" y="61"/>
                    </a:cubicBezTo>
                    <a:cubicBezTo>
                      <a:pt x="191" y="64"/>
                      <a:pt x="195" y="67"/>
                      <a:pt x="201" y="70"/>
                    </a:cubicBezTo>
                    <a:cubicBezTo>
                      <a:pt x="201" y="63"/>
                      <a:pt x="201" y="58"/>
                      <a:pt x="201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7" name="Freeform 19">
                <a:extLst>
                  <a:ext uri="{FF2B5EF4-FFF2-40B4-BE49-F238E27FC236}">
                    <a16:creationId xmlns:a16="http://schemas.microsoft.com/office/drawing/2014/main" id="{66BD3CC4-4325-9954-1EEC-0338BA02F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0326" y="2163763"/>
                <a:ext cx="2541588" cy="2701925"/>
              </a:xfrm>
              <a:custGeom>
                <a:avLst/>
                <a:gdLst>
                  <a:gd name="T0" fmla="*/ 648 w 673"/>
                  <a:gd name="T1" fmla="*/ 689 h 715"/>
                  <a:gd name="T2" fmla="*/ 648 w 673"/>
                  <a:gd name="T3" fmla="*/ 25 h 715"/>
                  <a:gd name="T4" fmla="*/ 610 w 673"/>
                  <a:gd name="T5" fmla="*/ 25 h 715"/>
                  <a:gd name="T6" fmla="*/ 595 w 673"/>
                  <a:gd name="T7" fmla="*/ 13 h 715"/>
                  <a:gd name="T8" fmla="*/ 610 w 673"/>
                  <a:gd name="T9" fmla="*/ 0 h 715"/>
                  <a:gd name="T10" fmla="*/ 647 w 673"/>
                  <a:gd name="T11" fmla="*/ 0 h 715"/>
                  <a:gd name="T12" fmla="*/ 673 w 673"/>
                  <a:gd name="T13" fmla="*/ 26 h 715"/>
                  <a:gd name="T14" fmla="*/ 673 w 673"/>
                  <a:gd name="T15" fmla="*/ 393 h 715"/>
                  <a:gd name="T16" fmla="*/ 673 w 673"/>
                  <a:gd name="T17" fmla="*/ 685 h 715"/>
                  <a:gd name="T18" fmla="*/ 642 w 673"/>
                  <a:gd name="T19" fmla="*/ 715 h 715"/>
                  <a:gd name="T20" fmla="*/ 22 w 673"/>
                  <a:gd name="T21" fmla="*/ 715 h 715"/>
                  <a:gd name="T22" fmla="*/ 1 w 673"/>
                  <a:gd name="T23" fmla="*/ 702 h 715"/>
                  <a:gd name="T24" fmla="*/ 23 w 673"/>
                  <a:gd name="T25" fmla="*/ 689 h 715"/>
                  <a:gd name="T26" fmla="*/ 634 w 673"/>
                  <a:gd name="T27" fmla="*/ 689 h 715"/>
                  <a:gd name="T28" fmla="*/ 648 w 673"/>
                  <a:gd name="T29" fmla="*/ 689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3" h="715">
                    <a:moveTo>
                      <a:pt x="648" y="689"/>
                    </a:moveTo>
                    <a:cubicBezTo>
                      <a:pt x="648" y="467"/>
                      <a:pt x="648" y="246"/>
                      <a:pt x="648" y="25"/>
                    </a:cubicBezTo>
                    <a:cubicBezTo>
                      <a:pt x="635" y="25"/>
                      <a:pt x="622" y="24"/>
                      <a:pt x="610" y="25"/>
                    </a:cubicBezTo>
                    <a:cubicBezTo>
                      <a:pt x="602" y="25"/>
                      <a:pt x="596" y="22"/>
                      <a:pt x="595" y="13"/>
                    </a:cubicBezTo>
                    <a:cubicBezTo>
                      <a:pt x="594" y="5"/>
                      <a:pt x="600" y="0"/>
                      <a:pt x="610" y="0"/>
                    </a:cubicBezTo>
                    <a:cubicBezTo>
                      <a:pt x="623" y="0"/>
                      <a:pt x="635" y="0"/>
                      <a:pt x="647" y="0"/>
                    </a:cubicBezTo>
                    <a:cubicBezTo>
                      <a:pt x="666" y="0"/>
                      <a:pt x="673" y="7"/>
                      <a:pt x="673" y="26"/>
                    </a:cubicBezTo>
                    <a:cubicBezTo>
                      <a:pt x="673" y="148"/>
                      <a:pt x="673" y="270"/>
                      <a:pt x="673" y="393"/>
                    </a:cubicBezTo>
                    <a:cubicBezTo>
                      <a:pt x="673" y="490"/>
                      <a:pt x="673" y="587"/>
                      <a:pt x="673" y="685"/>
                    </a:cubicBezTo>
                    <a:cubicBezTo>
                      <a:pt x="673" y="708"/>
                      <a:pt x="666" y="715"/>
                      <a:pt x="642" y="715"/>
                    </a:cubicBezTo>
                    <a:cubicBezTo>
                      <a:pt x="435" y="715"/>
                      <a:pt x="229" y="715"/>
                      <a:pt x="22" y="715"/>
                    </a:cubicBezTo>
                    <a:cubicBezTo>
                      <a:pt x="8" y="715"/>
                      <a:pt x="1" y="710"/>
                      <a:pt x="1" y="702"/>
                    </a:cubicBezTo>
                    <a:cubicBezTo>
                      <a:pt x="0" y="694"/>
                      <a:pt x="8" y="689"/>
                      <a:pt x="23" y="689"/>
                    </a:cubicBezTo>
                    <a:cubicBezTo>
                      <a:pt x="227" y="689"/>
                      <a:pt x="431" y="689"/>
                      <a:pt x="634" y="689"/>
                    </a:cubicBezTo>
                    <a:cubicBezTo>
                      <a:pt x="639" y="689"/>
                      <a:pt x="643" y="689"/>
                      <a:pt x="648" y="6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8" name="Freeform 20">
                <a:extLst>
                  <a:ext uri="{FF2B5EF4-FFF2-40B4-BE49-F238E27FC236}">
                    <a16:creationId xmlns:a16="http://schemas.microsoft.com/office/drawing/2014/main" id="{566C1AE1-FC92-4D81-8C1A-5B977D72F5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75426" y="3811588"/>
                <a:ext cx="800100" cy="808038"/>
              </a:xfrm>
              <a:custGeom>
                <a:avLst/>
                <a:gdLst>
                  <a:gd name="T0" fmla="*/ 211 w 212"/>
                  <a:gd name="T1" fmla="*/ 109 h 214"/>
                  <a:gd name="T2" fmla="*/ 103 w 212"/>
                  <a:gd name="T3" fmla="*/ 213 h 214"/>
                  <a:gd name="T4" fmla="*/ 1 w 212"/>
                  <a:gd name="T5" fmla="*/ 106 h 214"/>
                  <a:gd name="T6" fmla="*/ 109 w 212"/>
                  <a:gd name="T7" fmla="*/ 1 h 214"/>
                  <a:gd name="T8" fmla="*/ 211 w 212"/>
                  <a:gd name="T9" fmla="*/ 109 h 214"/>
                  <a:gd name="T10" fmla="*/ 187 w 212"/>
                  <a:gd name="T11" fmla="*/ 109 h 214"/>
                  <a:gd name="T12" fmla="*/ 107 w 212"/>
                  <a:gd name="T13" fmla="*/ 26 h 214"/>
                  <a:gd name="T14" fmla="*/ 26 w 212"/>
                  <a:gd name="T15" fmla="*/ 107 h 214"/>
                  <a:gd name="T16" fmla="*/ 106 w 212"/>
                  <a:gd name="T17" fmla="*/ 189 h 214"/>
                  <a:gd name="T18" fmla="*/ 187 w 212"/>
                  <a:gd name="T19" fmla="*/ 10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2" h="214">
                    <a:moveTo>
                      <a:pt x="211" y="109"/>
                    </a:moveTo>
                    <a:cubicBezTo>
                      <a:pt x="210" y="169"/>
                      <a:pt x="163" y="214"/>
                      <a:pt x="103" y="213"/>
                    </a:cubicBezTo>
                    <a:cubicBezTo>
                      <a:pt x="46" y="212"/>
                      <a:pt x="0" y="163"/>
                      <a:pt x="1" y="106"/>
                    </a:cubicBezTo>
                    <a:cubicBezTo>
                      <a:pt x="2" y="47"/>
                      <a:pt x="50" y="0"/>
                      <a:pt x="109" y="1"/>
                    </a:cubicBezTo>
                    <a:cubicBezTo>
                      <a:pt x="166" y="2"/>
                      <a:pt x="212" y="51"/>
                      <a:pt x="211" y="109"/>
                    </a:cubicBezTo>
                    <a:close/>
                    <a:moveTo>
                      <a:pt x="187" y="109"/>
                    </a:moveTo>
                    <a:cubicBezTo>
                      <a:pt x="187" y="63"/>
                      <a:pt x="153" y="26"/>
                      <a:pt x="107" y="26"/>
                    </a:cubicBezTo>
                    <a:cubicBezTo>
                      <a:pt x="63" y="26"/>
                      <a:pt x="27" y="59"/>
                      <a:pt x="26" y="107"/>
                    </a:cubicBezTo>
                    <a:cubicBezTo>
                      <a:pt x="25" y="151"/>
                      <a:pt x="62" y="188"/>
                      <a:pt x="106" y="189"/>
                    </a:cubicBezTo>
                    <a:cubicBezTo>
                      <a:pt x="150" y="189"/>
                      <a:pt x="186" y="153"/>
                      <a:pt x="1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9" name="Freeform 21">
                <a:extLst>
                  <a:ext uri="{FF2B5EF4-FFF2-40B4-BE49-F238E27FC236}">
                    <a16:creationId xmlns:a16="http://schemas.microsoft.com/office/drawing/2014/main" id="{8594C0D7-D048-4D30-C76D-FCDC34D3B9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11713" y="3814763"/>
                <a:ext cx="796925" cy="801688"/>
              </a:xfrm>
              <a:custGeom>
                <a:avLst/>
                <a:gdLst>
                  <a:gd name="T0" fmla="*/ 106 w 211"/>
                  <a:gd name="T1" fmla="*/ 212 h 212"/>
                  <a:gd name="T2" fmla="*/ 1 w 211"/>
                  <a:gd name="T3" fmla="*/ 106 h 212"/>
                  <a:gd name="T4" fmla="*/ 105 w 211"/>
                  <a:gd name="T5" fmla="*/ 0 h 212"/>
                  <a:gd name="T6" fmla="*/ 211 w 211"/>
                  <a:gd name="T7" fmla="*/ 107 h 212"/>
                  <a:gd name="T8" fmla="*/ 106 w 211"/>
                  <a:gd name="T9" fmla="*/ 212 h 212"/>
                  <a:gd name="T10" fmla="*/ 25 w 211"/>
                  <a:gd name="T11" fmla="*/ 106 h 212"/>
                  <a:gd name="T12" fmla="*/ 105 w 211"/>
                  <a:gd name="T13" fmla="*/ 188 h 212"/>
                  <a:gd name="T14" fmla="*/ 186 w 211"/>
                  <a:gd name="T15" fmla="*/ 106 h 212"/>
                  <a:gd name="T16" fmla="*/ 106 w 211"/>
                  <a:gd name="T17" fmla="*/ 25 h 212"/>
                  <a:gd name="T18" fmla="*/ 25 w 211"/>
                  <a:gd name="T19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12">
                    <a:moveTo>
                      <a:pt x="106" y="212"/>
                    </a:moveTo>
                    <a:cubicBezTo>
                      <a:pt x="47" y="212"/>
                      <a:pt x="1" y="166"/>
                      <a:pt x="1" y="106"/>
                    </a:cubicBezTo>
                    <a:cubicBezTo>
                      <a:pt x="0" y="48"/>
                      <a:pt x="47" y="0"/>
                      <a:pt x="105" y="0"/>
                    </a:cubicBezTo>
                    <a:cubicBezTo>
                      <a:pt x="163" y="0"/>
                      <a:pt x="211" y="48"/>
                      <a:pt x="211" y="107"/>
                    </a:cubicBezTo>
                    <a:cubicBezTo>
                      <a:pt x="211" y="165"/>
                      <a:pt x="164" y="212"/>
                      <a:pt x="106" y="212"/>
                    </a:cubicBezTo>
                    <a:close/>
                    <a:moveTo>
                      <a:pt x="25" y="106"/>
                    </a:moveTo>
                    <a:cubicBezTo>
                      <a:pt x="25" y="151"/>
                      <a:pt x="61" y="188"/>
                      <a:pt x="105" y="188"/>
                    </a:cubicBezTo>
                    <a:cubicBezTo>
                      <a:pt x="149" y="188"/>
                      <a:pt x="187" y="150"/>
                      <a:pt x="186" y="106"/>
                    </a:cubicBezTo>
                    <a:cubicBezTo>
                      <a:pt x="186" y="61"/>
                      <a:pt x="150" y="24"/>
                      <a:pt x="106" y="25"/>
                    </a:cubicBezTo>
                    <a:cubicBezTo>
                      <a:pt x="60" y="25"/>
                      <a:pt x="25" y="61"/>
                      <a:pt x="25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60" name="Freeform 22">
                <a:extLst>
                  <a:ext uri="{FF2B5EF4-FFF2-40B4-BE49-F238E27FC236}">
                    <a16:creationId xmlns:a16="http://schemas.microsoft.com/office/drawing/2014/main" id="{3BE9A3F4-16AF-150B-87CA-B9865B948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5788" y="3792538"/>
                <a:ext cx="815975" cy="827088"/>
              </a:xfrm>
              <a:custGeom>
                <a:avLst/>
                <a:gdLst>
                  <a:gd name="T0" fmla="*/ 114 w 216"/>
                  <a:gd name="T1" fmla="*/ 218 h 219"/>
                  <a:gd name="T2" fmla="*/ 20 w 216"/>
                  <a:gd name="T3" fmla="*/ 160 h 219"/>
                  <a:gd name="T4" fmla="*/ 31 w 216"/>
                  <a:gd name="T5" fmla="*/ 47 h 219"/>
                  <a:gd name="T6" fmla="*/ 136 w 216"/>
                  <a:gd name="T7" fmla="*/ 9 h 219"/>
                  <a:gd name="T8" fmla="*/ 212 w 216"/>
                  <a:gd name="T9" fmla="*/ 75 h 219"/>
                  <a:gd name="T10" fmla="*/ 206 w 216"/>
                  <a:gd name="T11" fmla="*/ 92 h 219"/>
                  <a:gd name="T12" fmla="*/ 189 w 216"/>
                  <a:gd name="T13" fmla="*/ 84 h 219"/>
                  <a:gd name="T14" fmla="*/ 134 w 216"/>
                  <a:gd name="T15" fmla="*/ 34 h 219"/>
                  <a:gd name="T16" fmla="*/ 46 w 216"/>
                  <a:gd name="T17" fmla="*/ 67 h 219"/>
                  <a:gd name="T18" fmla="*/ 51 w 216"/>
                  <a:gd name="T19" fmla="*/ 163 h 219"/>
                  <a:gd name="T20" fmla="*/ 189 w 216"/>
                  <a:gd name="T21" fmla="*/ 141 h 219"/>
                  <a:gd name="T22" fmla="*/ 190 w 216"/>
                  <a:gd name="T23" fmla="*/ 138 h 219"/>
                  <a:gd name="T24" fmla="*/ 207 w 216"/>
                  <a:gd name="T25" fmla="*/ 129 h 219"/>
                  <a:gd name="T26" fmla="*/ 213 w 216"/>
                  <a:gd name="T27" fmla="*/ 146 h 219"/>
                  <a:gd name="T28" fmla="*/ 189 w 216"/>
                  <a:gd name="T29" fmla="*/ 186 h 219"/>
                  <a:gd name="T30" fmla="*/ 114 w 216"/>
                  <a:gd name="T31" fmla="*/ 218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6" h="219">
                    <a:moveTo>
                      <a:pt x="114" y="218"/>
                    </a:moveTo>
                    <a:cubicBezTo>
                      <a:pt x="71" y="217"/>
                      <a:pt x="39" y="199"/>
                      <a:pt x="20" y="160"/>
                    </a:cubicBezTo>
                    <a:cubicBezTo>
                      <a:pt x="0" y="121"/>
                      <a:pt x="4" y="82"/>
                      <a:pt x="31" y="47"/>
                    </a:cubicBezTo>
                    <a:cubicBezTo>
                      <a:pt x="57" y="13"/>
                      <a:pt x="93" y="0"/>
                      <a:pt x="136" y="9"/>
                    </a:cubicBezTo>
                    <a:cubicBezTo>
                      <a:pt x="173" y="17"/>
                      <a:pt x="198" y="40"/>
                      <a:pt x="212" y="75"/>
                    </a:cubicBezTo>
                    <a:cubicBezTo>
                      <a:pt x="215" y="82"/>
                      <a:pt x="214" y="89"/>
                      <a:pt x="206" y="92"/>
                    </a:cubicBezTo>
                    <a:cubicBezTo>
                      <a:pt x="198" y="95"/>
                      <a:pt x="192" y="92"/>
                      <a:pt x="189" y="84"/>
                    </a:cubicBezTo>
                    <a:cubicBezTo>
                      <a:pt x="179" y="58"/>
                      <a:pt x="161" y="41"/>
                      <a:pt x="134" y="34"/>
                    </a:cubicBezTo>
                    <a:cubicBezTo>
                      <a:pt x="102" y="24"/>
                      <a:pt x="65" y="39"/>
                      <a:pt x="46" y="67"/>
                    </a:cubicBezTo>
                    <a:cubicBezTo>
                      <a:pt x="27" y="96"/>
                      <a:pt x="29" y="137"/>
                      <a:pt x="51" y="163"/>
                    </a:cubicBezTo>
                    <a:cubicBezTo>
                      <a:pt x="92" y="212"/>
                      <a:pt x="164" y="201"/>
                      <a:pt x="189" y="141"/>
                    </a:cubicBezTo>
                    <a:cubicBezTo>
                      <a:pt x="189" y="140"/>
                      <a:pt x="189" y="139"/>
                      <a:pt x="190" y="138"/>
                    </a:cubicBezTo>
                    <a:cubicBezTo>
                      <a:pt x="193" y="131"/>
                      <a:pt x="198" y="126"/>
                      <a:pt x="207" y="129"/>
                    </a:cubicBezTo>
                    <a:cubicBezTo>
                      <a:pt x="215" y="132"/>
                      <a:pt x="216" y="140"/>
                      <a:pt x="213" y="146"/>
                    </a:cubicBezTo>
                    <a:cubicBezTo>
                      <a:pt x="206" y="160"/>
                      <a:pt x="199" y="175"/>
                      <a:pt x="189" y="186"/>
                    </a:cubicBezTo>
                    <a:cubicBezTo>
                      <a:pt x="169" y="208"/>
                      <a:pt x="144" y="219"/>
                      <a:pt x="114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Freeform 23">
                <a:extLst>
                  <a:ext uri="{FF2B5EF4-FFF2-40B4-BE49-F238E27FC236}">
                    <a16:creationId xmlns:a16="http://schemas.microsoft.com/office/drawing/2014/main" id="{608B168D-E5B7-27C9-A3D4-F5C2474DD7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11713" y="2597151"/>
                <a:ext cx="492125" cy="457200"/>
              </a:xfrm>
              <a:custGeom>
                <a:avLst/>
                <a:gdLst>
                  <a:gd name="T0" fmla="*/ 0 w 130"/>
                  <a:gd name="T1" fmla="*/ 61 h 121"/>
                  <a:gd name="T2" fmla="*/ 1 w 130"/>
                  <a:gd name="T3" fmla="*/ 22 h 121"/>
                  <a:gd name="T4" fmla="*/ 21 w 130"/>
                  <a:gd name="T5" fmla="*/ 1 h 121"/>
                  <a:gd name="T6" fmla="*/ 100 w 130"/>
                  <a:gd name="T7" fmla="*/ 1 h 121"/>
                  <a:gd name="T8" fmla="*/ 124 w 130"/>
                  <a:gd name="T9" fmla="*/ 11 h 121"/>
                  <a:gd name="T10" fmla="*/ 125 w 130"/>
                  <a:gd name="T11" fmla="*/ 29 h 121"/>
                  <a:gd name="T12" fmla="*/ 120 w 130"/>
                  <a:gd name="T13" fmla="*/ 42 h 121"/>
                  <a:gd name="T14" fmla="*/ 120 w 130"/>
                  <a:gd name="T15" fmla="*/ 100 h 121"/>
                  <a:gd name="T16" fmla="*/ 99 w 130"/>
                  <a:gd name="T17" fmla="*/ 121 h 121"/>
                  <a:gd name="T18" fmla="*/ 21 w 130"/>
                  <a:gd name="T19" fmla="*/ 121 h 121"/>
                  <a:gd name="T20" fmla="*/ 1 w 130"/>
                  <a:gd name="T21" fmla="*/ 101 h 121"/>
                  <a:gd name="T22" fmla="*/ 0 w 130"/>
                  <a:gd name="T23" fmla="*/ 61 h 121"/>
                  <a:gd name="T24" fmla="*/ 26 w 130"/>
                  <a:gd name="T25" fmla="*/ 26 h 121"/>
                  <a:gd name="T26" fmla="*/ 26 w 130"/>
                  <a:gd name="T27" fmla="*/ 96 h 121"/>
                  <a:gd name="T28" fmla="*/ 95 w 130"/>
                  <a:gd name="T29" fmla="*/ 96 h 121"/>
                  <a:gd name="T30" fmla="*/ 95 w 130"/>
                  <a:gd name="T31" fmla="*/ 58 h 121"/>
                  <a:gd name="T32" fmla="*/ 75 w 130"/>
                  <a:gd name="T33" fmla="*/ 78 h 121"/>
                  <a:gd name="T34" fmla="*/ 53 w 130"/>
                  <a:gd name="T35" fmla="*/ 80 h 121"/>
                  <a:gd name="T36" fmla="*/ 35 w 130"/>
                  <a:gd name="T37" fmla="*/ 62 h 121"/>
                  <a:gd name="T38" fmla="*/ 35 w 130"/>
                  <a:gd name="T39" fmla="*/ 46 h 121"/>
                  <a:gd name="T40" fmla="*/ 52 w 130"/>
                  <a:gd name="T41" fmla="*/ 46 h 121"/>
                  <a:gd name="T42" fmla="*/ 62 w 130"/>
                  <a:gd name="T43" fmla="*/ 55 h 121"/>
                  <a:gd name="T44" fmla="*/ 60 w 130"/>
                  <a:gd name="T45" fmla="*/ 53 h 121"/>
                  <a:gd name="T46" fmla="*/ 90 w 130"/>
                  <a:gd name="T47" fmla="*/ 26 h 121"/>
                  <a:gd name="T48" fmla="*/ 26 w 130"/>
                  <a:gd name="T49" fmla="*/ 2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0" h="121">
                    <a:moveTo>
                      <a:pt x="0" y="61"/>
                    </a:moveTo>
                    <a:cubicBezTo>
                      <a:pt x="0" y="48"/>
                      <a:pt x="0" y="35"/>
                      <a:pt x="1" y="22"/>
                    </a:cubicBezTo>
                    <a:cubicBezTo>
                      <a:pt x="1" y="7"/>
                      <a:pt x="6" y="1"/>
                      <a:pt x="21" y="1"/>
                    </a:cubicBezTo>
                    <a:cubicBezTo>
                      <a:pt x="47" y="1"/>
                      <a:pt x="74" y="0"/>
                      <a:pt x="100" y="1"/>
                    </a:cubicBezTo>
                    <a:cubicBezTo>
                      <a:pt x="108" y="2"/>
                      <a:pt x="117" y="6"/>
                      <a:pt x="124" y="11"/>
                    </a:cubicBezTo>
                    <a:cubicBezTo>
                      <a:pt x="130" y="15"/>
                      <a:pt x="129" y="22"/>
                      <a:pt x="125" y="29"/>
                    </a:cubicBezTo>
                    <a:cubicBezTo>
                      <a:pt x="122" y="32"/>
                      <a:pt x="120" y="37"/>
                      <a:pt x="120" y="42"/>
                    </a:cubicBezTo>
                    <a:cubicBezTo>
                      <a:pt x="120" y="61"/>
                      <a:pt x="120" y="80"/>
                      <a:pt x="120" y="100"/>
                    </a:cubicBezTo>
                    <a:cubicBezTo>
                      <a:pt x="120" y="115"/>
                      <a:pt x="114" y="121"/>
                      <a:pt x="99" y="121"/>
                    </a:cubicBezTo>
                    <a:cubicBezTo>
                      <a:pt x="73" y="121"/>
                      <a:pt x="47" y="121"/>
                      <a:pt x="21" y="121"/>
                    </a:cubicBezTo>
                    <a:cubicBezTo>
                      <a:pt x="7" y="121"/>
                      <a:pt x="1" y="115"/>
                      <a:pt x="1" y="101"/>
                    </a:cubicBezTo>
                    <a:cubicBezTo>
                      <a:pt x="0" y="88"/>
                      <a:pt x="0" y="74"/>
                      <a:pt x="0" y="61"/>
                    </a:cubicBezTo>
                    <a:close/>
                    <a:moveTo>
                      <a:pt x="26" y="26"/>
                    </a:moveTo>
                    <a:cubicBezTo>
                      <a:pt x="26" y="50"/>
                      <a:pt x="26" y="72"/>
                      <a:pt x="26" y="96"/>
                    </a:cubicBezTo>
                    <a:cubicBezTo>
                      <a:pt x="49" y="96"/>
                      <a:pt x="72" y="96"/>
                      <a:pt x="95" y="96"/>
                    </a:cubicBezTo>
                    <a:cubicBezTo>
                      <a:pt x="95" y="83"/>
                      <a:pt x="95" y="72"/>
                      <a:pt x="95" y="58"/>
                    </a:cubicBezTo>
                    <a:cubicBezTo>
                      <a:pt x="87" y="65"/>
                      <a:pt x="82" y="72"/>
                      <a:pt x="75" y="78"/>
                    </a:cubicBezTo>
                    <a:cubicBezTo>
                      <a:pt x="69" y="84"/>
                      <a:pt x="61" y="87"/>
                      <a:pt x="53" y="80"/>
                    </a:cubicBezTo>
                    <a:cubicBezTo>
                      <a:pt x="46" y="75"/>
                      <a:pt x="40" y="69"/>
                      <a:pt x="35" y="62"/>
                    </a:cubicBezTo>
                    <a:cubicBezTo>
                      <a:pt x="30" y="57"/>
                      <a:pt x="30" y="51"/>
                      <a:pt x="35" y="46"/>
                    </a:cubicBezTo>
                    <a:cubicBezTo>
                      <a:pt x="40" y="41"/>
                      <a:pt x="46" y="41"/>
                      <a:pt x="52" y="46"/>
                    </a:cubicBezTo>
                    <a:cubicBezTo>
                      <a:pt x="55" y="49"/>
                      <a:pt x="59" y="52"/>
                      <a:pt x="62" y="55"/>
                    </a:cubicBezTo>
                    <a:cubicBezTo>
                      <a:pt x="62" y="55"/>
                      <a:pt x="61" y="54"/>
                      <a:pt x="60" y="53"/>
                    </a:cubicBezTo>
                    <a:cubicBezTo>
                      <a:pt x="70" y="44"/>
                      <a:pt x="80" y="35"/>
                      <a:pt x="90" y="26"/>
                    </a:cubicBezTo>
                    <a:cubicBezTo>
                      <a:pt x="68" y="26"/>
                      <a:pt x="48" y="26"/>
                      <a:pt x="2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62" name="Freeform 24">
                <a:extLst>
                  <a:ext uri="{FF2B5EF4-FFF2-40B4-BE49-F238E27FC236}">
                    <a16:creationId xmlns:a16="http://schemas.microsoft.com/office/drawing/2014/main" id="{595343F1-61F2-48E3-0F08-D3D9990645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75376" y="2601913"/>
                <a:ext cx="452438" cy="452438"/>
              </a:xfrm>
              <a:custGeom>
                <a:avLst/>
                <a:gdLst>
                  <a:gd name="T0" fmla="*/ 60 w 120"/>
                  <a:gd name="T1" fmla="*/ 120 h 120"/>
                  <a:gd name="T2" fmla="*/ 20 w 120"/>
                  <a:gd name="T3" fmla="*/ 120 h 120"/>
                  <a:gd name="T4" fmla="*/ 1 w 120"/>
                  <a:gd name="T5" fmla="*/ 100 h 120"/>
                  <a:gd name="T6" fmla="*/ 1 w 120"/>
                  <a:gd name="T7" fmla="*/ 20 h 120"/>
                  <a:gd name="T8" fmla="*/ 20 w 120"/>
                  <a:gd name="T9" fmla="*/ 0 h 120"/>
                  <a:gd name="T10" fmla="*/ 100 w 120"/>
                  <a:gd name="T11" fmla="*/ 0 h 120"/>
                  <a:gd name="T12" fmla="*/ 120 w 120"/>
                  <a:gd name="T13" fmla="*/ 20 h 120"/>
                  <a:gd name="T14" fmla="*/ 120 w 120"/>
                  <a:gd name="T15" fmla="*/ 99 h 120"/>
                  <a:gd name="T16" fmla="*/ 99 w 120"/>
                  <a:gd name="T17" fmla="*/ 120 h 120"/>
                  <a:gd name="T18" fmla="*/ 60 w 120"/>
                  <a:gd name="T19" fmla="*/ 120 h 120"/>
                  <a:gd name="T20" fmla="*/ 95 w 120"/>
                  <a:gd name="T21" fmla="*/ 25 h 120"/>
                  <a:gd name="T22" fmla="*/ 25 w 120"/>
                  <a:gd name="T23" fmla="*/ 25 h 120"/>
                  <a:gd name="T24" fmla="*/ 25 w 120"/>
                  <a:gd name="T25" fmla="*/ 95 h 120"/>
                  <a:gd name="T26" fmla="*/ 95 w 120"/>
                  <a:gd name="T27" fmla="*/ 95 h 120"/>
                  <a:gd name="T28" fmla="*/ 95 w 120"/>
                  <a:gd name="T29" fmla="*/ 2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120">
                    <a:moveTo>
                      <a:pt x="60" y="120"/>
                    </a:moveTo>
                    <a:cubicBezTo>
                      <a:pt x="47" y="120"/>
                      <a:pt x="33" y="120"/>
                      <a:pt x="20" y="120"/>
                    </a:cubicBezTo>
                    <a:cubicBezTo>
                      <a:pt x="7" y="120"/>
                      <a:pt x="1" y="113"/>
                      <a:pt x="1" y="100"/>
                    </a:cubicBezTo>
                    <a:cubicBezTo>
                      <a:pt x="0" y="73"/>
                      <a:pt x="0" y="47"/>
                      <a:pt x="1" y="20"/>
                    </a:cubicBezTo>
                    <a:cubicBezTo>
                      <a:pt x="1" y="7"/>
                      <a:pt x="7" y="0"/>
                      <a:pt x="20" y="0"/>
                    </a:cubicBezTo>
                    <a:cubicBezTo>
                      <a:pt x="47" y="0"/>
                      <a:pt x="73" y="0"/>
                      <a:pt x="100" y="0"/>
                    </a:cubicBezTo>
                    <a:cubicBezTo>
                      <a:pt x="114" y="0"/>
                      <a:pt x="120" y="7"/>
                      <a:pt x="120" y="20"/>
                    </a:cubicBezTo>
                    <a:cubicBezTo>
                      <a:pt x="120" y="47"/>
                      <a:pt x="120" y="73"/>
                      <a:pt x="120" y="99"/>
                    </a:cubicBezTo>
                    <a:cubicBezTo>
                      <a:pt x="120" y="114"/>
                      <a:pt x="114" y="120"/>
                      <a:pt x="99" y="120"/>
                    </a:cubicBezTo>
                    <a:cubicBezTo>
                      <a:pt x="86" y="120"/>
                      <a:pt x="73" y="120"/>
                      <a:pt x="60" y="120"/>
                    </a:cubicBezTo>
                    <a:close/>
                    <a:moveTo>
                      <a:pt x="95" y="25"/>
                    </a:moveTo>
                    <a:cubicBezTo>
                      <a:pt x="71" y="25"/>
                      <a:pt x="49" y="25"/>
                      <a:pt x="25" y="25"/>
                    </a:cubicBezTo>
                    <a:cubicBezTo>
                      <a:pt x="25" y="49"/>
                      <a:pt x="25" y="71"/>
                      <a:pt x="25" y="95"/>
                    </a:cubicBezTo>
                    <a:cubicBezTo>
                      <a:pt x="49" y="95"/>
                      <a:pt x="72" y="95"/>
                      <a:pt x="95" y="95"/>
                    </a:cubicBezTo>
                    <a:cubicBezTo>
                      <a:pt x="95" y="71"/>
                      <a:pt x="95" y="49"/>
                      <a:pt x="9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63" name="Freeform 25">
                <a:extLst>
                  <a:ext uri="{FF2B5EF4-FFF2-40B4-BE49-F238E27FC236}">
                    <a16:creationId xmlns:a16="http://schemas.microsoft.com/office/drawing/2014/main" id="{EE3DF377-A79F-2167-3DA2-CD6C7C4767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75376" y="3190876"/>
                <a:ext cx="452438" cy="457200"/>
              </a:xfrm>
              <a:custGeom>
                <a:avLst/>
                <a:gdLst>
                  <a:gd name="T0" fmla="*/ 1 w 120"/>
                  <a:gd name="T1" fmla="*/ 60 h 121"/>
                  <a:gd name="T2" fmla="*/ 1 w 120"/>
                  <a:gd name="T3" fmla="*/ 20 h 121"/>
                  <a:gd name="T4" fmla="*/ 19 w 120"/>
                  <a:gd name="T5" fmla="*/ 1 h 121"/>
                  <a:gd name="T6" fmla="*/ 101 w 120"/>
                  <a:gd name="T7" fmla="*/ 1 h 121"/>
                  <a:gd name="T8" fmla="*/ 120 w 120"/>
                  <a:gd name="T9" fmla="*/ 19 h 121"/>
                  <a:gd name="T10" fmla="*/ 120 w 120"/>
                  <a:gd name="T11" fmla="*/ 101 h 121"/>
                  <a:gd name="T12" fmla="*/ 101 w 120"/>
                  <a:gd name="T13" fmla="*/ 121 h 121"/>
                  <a:gd name="T14" fmla="*/ 20 w 120"/>
                  <a:gd name="T15" fmla="*/ 120 h 121"/>
                  <a:gd name="T16" fmla="*/ 1 w 120"/>
                  <a:gd name="T17" fmla="*/ 101 h 121"/>
                  <a:gd name="T18" fmla="*/ 1 w 120"/>
                  <a:gd name="T19" fmla="*/ 60 h 121"/>
                  <a:gd name="T20" fmla="*/ 26 w 120"/>
                  <a:gd name="T21" fmla="*/ 25 h 121"/>
                  <a:gd name="T22" fmla="*/ 26 w 120"/>
                  <a:gd name="T23" fmla="*/ 95 h 121"/>
                  <a:gd name="T24" fmla="*/ 95 w 120"/>
                  <a:gd name="T25" fmla="*/ 95 h 121"/>
                  <a:gd name="T26" fmla="*/ 95 w 120"/>
                  <a:gd name="T27" fmla="*/ 25 h 121"/>
                  <a:gd name="T28" fmla="*/ 26 w 120"/>
                  <a:gd name="T29" fmla="*/ 2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121">
                    <a:moveTo>
                      <a:pt x="1" y="60"/>
                    </a:moveTo>
                    <a:cubicBezTo>
                      <a:pt x="1" y="47"/>
                      <a:pt x="0" y="33"/>
                      <a:pt x="1" y="20"/>
                    </a:cubicBezTo>
                    <a:cubicBezTo>
                      <a:pt x="1" y="7"/>
                      <a:pt x="7" y="1"/>
                      <a:pt x="19" y="1"/>
                    </a:cubicBezTo>
                    <a:cubicBezTo>
                      <a:pt x="47" y="0"/>
                      <a:pt x="74" y="0"/>
                      <a:pt x="101" y="1"/>
                    </a:cubicBezTo>
                    <a:cubicBezTo>
                      <a:pt x="113" y="1"/>
                      <a:pt x="120" y="7"/>
                      <a:pt x="120" y="19"/>
                    </a:cubicBezTo>
                    <a:cubicBezTo>
                      <a:pt x="120" y="47"/>
                      <a:pt x="120" y="74"/>
                      <a:pt x="120" y="101"/>
                    </a:cubicBezTo>
                    <a:cubicBezTo>
                      <a:pt x="120" y="114"/>
                      <a:pt x="113" y="120"/>
                      <a:pt x="101" y="121"/>
                    </a:cubicBezTo>
                    <a:cubicBezTo>
                      <a:pt x="74" y="121"/>
                      <a:pt x="47" y="121"/>
                      <a:pt x="20" y="120"/>
                    </a:cubicBezTo>
                    <a:cubicBezTo>
                      <a:pt x="7" y="120"/>
                      <a:pt x="1" y="113"/>
                      <a:pt x="1" y="101"/>
                    </a:cubicBezTo>
                    <a:cubicBezTo>
                      <a:pt x="0" y="87"/>
                      <a:pt x="1" y="74"/>
                      <a:pt x="1" y="60"/>
                    </a:cubicBezTo>
                    <a:close/>
                    <a:moveTo>
                      <a:pt x="26" y="25"/>
                    </a:moveTo>
                    <a:cubicBezTo>
                      <a:pt x="26" y="49"/>
                      <a:pt x="26" y="72"/>
                      <a:pt x="26" y="95"/>
                    </a:cubicBezTo>
                    <a:cubicBezTo>
                      <a:pt x="49" y="95"/>
                      <a:pt x="72" y="95"/>
                      <a:pt x="95" y="95"/>
                    </a:cubicBezTo>
                    <a:cubicBezTo>
                      <a:pt x="95" y="71"/>
                      <a:pt x="95" y="49"/>
                      <a:pt x="95" y="25"/>
                    </a:cubicBezTo>
                    <a:cubicBezTo>
                      <a:pt x="72" y="25"/>
                      <a:pt x="49" y="25"/>
                      <a:pt x="2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8" name="Freeform 26">
                <a:extLst>
                  <a:ext uri="{FF2B5EF4-FFF2-40B4-BE49-F238E27FC236}">
                    <a16:creationId xmlns:a16="http://schemas.microsoft.com/office/drawing/2014/main" id="{78582CB5-AF28-D3E7-83B5-842919F007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11713" y="3190876"/>
                <a:ext cx="454025" cy="457200"/>
              </a:xfrm>
              <a:custGeom>
                <a:avLst/>
                <a:gdLst>
                  <a:gd name="T0" fmla="*/ 60 w 120"/>
                  <a:gd name="T1" fmla="*/ 1 h 121"/>
                  <a:gd name="T2" fmla="*/ 101 w 120"/>
                  <a:gd name="T3" fmla="*/ 1 h 121"/>
                  <a:gd name="T4" fmla="*/ 120 w 120"/>
                  <a:gd name="T5" fmla="*/ 18 h 121"/>
                  <a:gd name="T6" fmla="*/ 120 w 120"/>
                  <a:gd name="T7" fmla="*/ 102 h 121"/>
                  <a:gd name="T8" fmla="*/ 101 w 120"/>
                  <a:gd name="T9" fmla="*/ 120 h 121"/>
                  <a:gd name="T10" fmla="*/ 20 w 120"/>
                  <a:gd name="T11" fmla="*/ 120 h 121"/>
                  <a:gd name="T12" fmla="*/ 1 w 120"/>
                  <a:gd name="T13" fmla="*/ 101 h 121"/>
                  <a:gd name="T14" fmla="*/ 1 w 120"/>
                  <a:gd name="T15" fmla="*/ 20 h 121"/>
                  <a:gd name="T16" fmla="*/ 20 w 120"/>
                  <a:gd name="T17" fmla="*/ 1 h 121"/>
                  <a:gd name="T18" fmla="*/ 60 w 120"/>
                  <a:gd name="T19" fmla="*/ 1 h 121"/>
                  <a:gd name="T20" fmla="*/ 95 w 120"/>
                  <a:gd name="T21" fmla="*/ 26 h 121"/>
                  <a:gd name="T22" fmla="*/ 26 w 120"/>
                  <a:gd name="T23" fmla="*/ 26 h 121"/>
                  <a:gd name="T24" fmla="*/ 26 w 120"/>
                  <a:gd name="T25" fmla="*/ 95 h 121"/>
                  <a:gd name="T26" fmla="*/ 95 w 120"/>
                  <a:gd name="T27" fmla="*/ 95 h 121"/>
                  <a:gd name="T28" fmla="*/ 95 w 120"/>
                  <a:gd name="T29" fmla="*/ 2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121">
                    <a:moveTo>
                      <a:pt x="60" y="1"/>
                    </a:moveTo>
                    <a:cubicBezTo>
                      <a:pt x="74" y="1"/>
                      <a:pt x="88" y="0"/>
                      <a:pt x="101" y="1"/>
                    </a:cubicBezTo>
                    <a:cubicBezTo>
                      <a:pt x="113" y="1"/>
                      <a:pt x="120" y="7"/>
                      <a:pt x="120" y="18"/>
                    </a:cubicBezTo>
                    <a:cubicBezTo>
                      <a:pt x="120" y="46"/>
                      <a:pt x="120" y="74"/>
                      <a:pt x="120" y="102"/>
                    </a:cubicBezTo>
                    <a:cubicBezTo>
                      <a:pt x="120" y="114"/>
                      <a:pt x="113" y="120"/>
                      <a:pt x="101" y="120"/>
                    </a:cubicBezTo>
                    <a:cubicBezTo>
                      <a:pt x="74" y="121"/>
                      <a:pt x="47" y="121"/>
                      <a:pt x="20" y="120"/>
                    </a:cubicBezTo>
                    <a:cubicBezTo>
                      <a:pt x="7" y="120"/>
                      <a:pt x="1" y="114"/>
                      <a:pt x="1" y="101"/>
                    </a:cubicBezTo>
                    <a:cubicBezTo>
                      <a:pt x="0" y="74"/>
                      <a:pt x="0" y="47"/>
                      <a:pt x="1" y="20"/>
                    </a:cubicBezTo>
                    <a:cubicBezTo>
                      <a:pt x="1" y="7"/>
                      <a:pt x="7" y="1"/>
                      <a:pt x="20" y="1"/>
                    </a:cubicBezTo>
                    <a:cubicBezTo>
                      <a:pt x="34" y="0"/>
                      <a:pt x="47" y="1"/>
                      <a:pt x="60" y="1"/>
                    </a:cubicBezTo>
                    <a:close/>
                    <a:moveTo>
                      <a:pt x="95" y="26"/>
                    </a:moveTo>
                    <a:cubicBezTo>
                      <a:pt x="71" y="26"/>
                      <a:pt x="49" y="26"/>
                      <a:pt x="26" y="26"/>
                    </a:cubicBezTo>
                    <a:cubicBezTo>
                      <a:pt x="26" y="49"/>
                      <a:pt x="26" y="72"/>
                      <a:pt x="26" y="95"/>
                    </a:cubicBezTo>
                    <a:cubicBezTo>
                      <a:pt x="49" y="95"/>
                      <a:pt x="72" y="95"/>
                      <a:pt x="95" y="95"/>
                    </a:cubicBezTo>
                    <a:cubicBezTo>
                      <a:pt x="95" y="72"/>
                      <a:pt x="95" y="49"/>
                      <a:pt x="9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29" name="Freeform 27">
                <a:extLst>
                  <a:ext uri="{FF2B5EF4-FFF2-40B4-BE49-F238E27FC236}">
                    <a16:creationId xmlns:a16="http://schemas.microsoft.com/office/drawing/2014/main" id="{6D0F70C2-7F3A-59B7-38DF-E297C98D19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7338" y="2703513"/>
                <a:ext cx="641350" cy="98425"/>
              </a:xfrm>
              <a:custGeom>
                <a:avLst/>
                <a:gdLst>
                  <a:gd name="T0" fmla="*/ 86 w 170"/>
                  <a:gd name="T1" fmla="*/ 0 h 26"/>
                  <a:gd name="T2" fmla="*/ 151 w 170"/>
                  <a:gd name="T3" fmla="*/ 0 h 26"/>
                  <a:gd name="T4" fmla="*/ 161 w 170"/>
                  <a:gd name="T5" fmla="*/ 2 h 26"/>
                  <a:gd name="T6" fmla="*/ 170 w 170"/>
                  <a:gd name="T7" fmla="*/ 13 h 26"/>
                  <a:gd name="T8" fmla="*/ 161 w 170"/>
                  <a:gd name="T9" fmla="*/ 24 h 26"/>
                  <a:gd name="T10" fmla="*/ 152 w 170"/>
                  <a:gd name="T11" fmla="*/ 25 h 26"/>
                  <a:gd name="T12" fmla="*/ 18 w 170"/>
                  <a:gd name="T13" fmla="*/ 25 h 26"/>
                  <a:gd name="T14" fmla="*/ 11 w 170"/>
                  <a:gd name="T15" fmla="*/ 25 h 26"/>
                  <a:gd name="T16" fmla="*/ 0 w 170"/>
                  <a:gd name="T17" fmla="*/ 13 h 26"/>
                  <a:gd name="T18" fmla="*/ 11 w 170"/>
                  <a:gd name="T19" fmla="*/ 1 h 26"/>
                  <a:gd name="T20" fmla="*/ 18 w 170"/>
                  <a:gd name="T21" fmla="*/ 0 h 26"/>
                  <a:gd name="T22" fmla="*/ 86 w 170"/>
                  <a:gd name="T2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26">
                    <a:moveTo>
                      <a:pt x="86" y="0"/>
                    </a:moveTo>
                    <a:cubicBezTo>
                      <a:pt x="108" y="0"/>
                      <a:pt x="129" y="0"/>
                      <a:pt x="151" y="0"/>
                    </a:cubicBezTo>
                    <a:cubicBezTo>
                      <a:pt x="155" y="0"/>
                      <a:pt x="159" y="0"/>
                      <a:pt x="161" y="2"/>
                    </a:cubicBezTo>
                    <a:cubicBezTo>
                      <a:pt x="165" y="5"/>
                      <a:pt x="170" y="9"/>
                      <a:pt x="170" y="13"/>
                    </a:cubicBezTo>
                    <a:cubicBezTo>
                      <a:pt x="170" y="17"/>
                      <a:pt x="165" y="21"/>
                      <a:pt x="161" y="24"/>
                    </a:cubicBezTo>
                    <a:cubicBezTo>
                      <a:pt x="159" y="26"/>
                      <a:pt x="155" y="25"/>
                      <a:pt x="152" y="25"/>
                    </a:cubicBezTo>
                    <a:cubicBezTo>
                      <a:pt x="107" y="25"/>
                      <a:pt x="63" y="25"/>
                      <a:pt x="18" y="25"/>
                    </a:cubicBezTo>
                    <a:cubicBezTo>
                      <a:pt x="15" y="25"/>
                      <a:pt x="13" y="25"/>
                      <a:pt x="11" y="25"/>
                    </a:cubicBezTo>
                    <a:cubicBezTo>
                      <a:pt x="4" y="24"/>
                      <a:pt x="0" y="20"/>
                      <a:pt x="0" y="13"/>
                    </a:cubicBezTo>
                    <a:cubicBezTo>
                      <a:pt x="0" y="6"/>
                      <a:pt x="4" y="2"/>
                      <a:pt x="11" y="1"/>
                    </a:cubicBezTo>
                    <a:cubicBezTo>
                      <a:pt x="13" y="0"/>
                      <a:pt x="15" y="0"/>
                      <a:pt x="18" y="0"/>
                    </a:cubicBezTo>
                    <a:cubicBezTo>
                      <a:pt x="40" y="0"/>
                      <a:pt x="63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0" name="Freeform 28">
                <a:extLst>
                  <a:ext uri="{FF2B5EF4-FFF2-40B4-BE49-F238E27FC236}">
                    <a16:creationId xmlns:a16="http://schemas.microsoft.com/office/drawing/2014/main" id="{73FD2C38-4250-3B66-A200-474BC0AA3F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7338" y="3292476"/>
                <a:ext cx="641350" cy="98425"/>
              </a:xfrm>
              <a:custGeom>
                <a:avLst/>
                <a:gdLst>
                  <a:gd name="T0" fmla="*/ 85 w 170"/>
                  <a:gd name="T1" fmla="*/ 26 h 26"/>
                  <a:gd name="T2" fmla="*/ 18 w 170"/>
                  <a:gd name="T3" fmla="*/ 26 h 26"/>
                  <a:gd name="T4" fmla="*/ 8 w 170"/>
                  <a:gd name="T5" fmla="*/ 24 h 26"/>
                  <a:gd name="T6" fmla="*/ 0 w 170"/>
                  <a:gd name="T7" fmla="*/ 13 h 26"/>
                  <a:gd name="T8" fmla="*/ 9 w 170"/>
                  <a:gd name="T9" fmla="*/ 2 h 26"/>
                  <a:gd name="T10" fmla="*/ 16 w 170"/>
                  <a:gd name="T11" fmla="*/ 1 h 26"/>
                  <a:gd name="T12" fmla="*/ 154 w 170"/>
                  <a:gd name="T13" fmla="*/ 1 h 26"/>
                  <a:gd name="T14" fmla="*/ 157 w 170"/>
                  <a:gd name="T15" fmla="*/ 1 h 26"/>
                  <a:gd name="T16" fmla="*/ 170 w 170"/>
                  <a:gd name="T17" fmla="*/ 13 h 26"/>
                  <a:gd name="T18" fmla="*/ 157 w 170"/>
                  <a:gd name="T19" fmla="*/ 26 h 26"/>
                  <a:gd name="T20" fmla="*/ 136 w 170"/>
                  <a:gd name="T21" fmla="*/ 26 h 26"/>
                  <a:gd name="T22" fmla="*/ 85 w 17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26">
                    <a:moveTo>
                      <a:pt x="85" y="26"/>
                    </a:moveTo>
                    <a:cubicBezTo>
                      <a:pt x="63" y="26"/>
                      <a:pt x="40" y="26"/>
                      <a:pt x="18" y="26"/>
                    </a:cubicBezTo>
                    <a:cubicBezTo>
                      <a:pt x="14" y="26"/>
                      <a:pt x="10" y="26"/>
                      <a:pt x="8" y="24"/>
                    </a:cubicBezTo>
                    <a:cubicBezTo>
                      <a:pt x="4" y="21"/>
                      <a:pt x="0" y="16"/>
                      <a:pt x="0" y="13"/>
                    </a:cubicBezTo>
                    <a:cubicBezTo>
                      <a:pt x="0" y="9"/>
                      <a:pt x="5" y="5"/>
                      <a:pt x="9" y="2"/>
                    </a:cubicBezTo>
                    <a:cubicBezTo>
                      <a:pt x="10" y="0"/>
                      <a:pt x="14" y="1"/>
                      <a:pt x="16" y="1"/>
                    </a:cubicBezTo>
                    <a:cubicBezTo>
                      <a:pt x="62" y="1"/>
                      <a:pt x="108" y="1"/>
                      <a:pt x="154" y="1"/>
                    </a:cubicBezTo>
                    <a:cubicBezTo>
                      <a:pt x="155" y="1"/>
                      <a:pt x="156" y="1"/>
                      <a:pt x="157" y="1"/>
                    </a:cubicBezTo>
                    <a:cubicBezTo>
                      <a:pt x="164" y="1"/>
                      <a:pt x="170" y="5"/>
                      <a:pt x="170" y="13"/>
                    </a:cubicBezTo>
                    <a:cubicBezTo>
                      <a:pt x="170" y="21"/>
                      <a:pt x="165" y="25"/>
                      <a:pt x="157" y="26"/>
                    </a:cubicBezTo>
                    <a:cubicBezTo>
                      <a:pt x="150" y="26"/>
                      <a:pt x="143" y="26"/>
                      <a:pt x="136" y="26"/>
                    </a:cubicBezTo>
                    <a:cubicBezTo>
                      <a:pt x="119" y="26"/>
                      <a:pt x="102" y="26"/>
                      <a:pt x="8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1" name="Freeform 29">
                <a:extLst>
                  <a:ext uri="{FF2B5EF4-FFF2-40B4-BE49-F238E27FC236}">
                    <a16:creationId xmlns:a16="http://schemas.microsoft.com/office/drawing/2014/main" id="{D0C0C0F1-02DA-CA7F-F9DB-B8926B30F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1001" y="3297238"/>
                <a:ext cx="641350" cy="93663"/>
              </a:xfrm>
              <a:custGeom>
                <a:avLst/>
                <a:gdLst>
                  <a:gd name="T0" fmla="*/ 85 w 170"/>
                  <a:gd name="T1" fmla="*/ 25 h 25"/>
                  <a:gd name="T2" fmla="*/ 17 w 170"/>
                  <a:gd name="T3" fmla="*/ 25 h 25"/>
                  <a:gd name="T4" fmla="*/ 8 w 170"/>
                  <a:gd name="T5" fmla="*/ 23 h 25"/>
                  <a:gd name="T6" fmla="*/ 0 w 170"/>
                  <a:gd name="T7" fmla="*/ 12 h 25"/>
                  <a:gd name="T8" fmla="*/ 8 w 170"/>
                  <a:gd name="T9" fmla="*/ 1 h 25"/>
                  <a:gd name="T10" fmla="*/ 16 w 170"/>
                  <a:gd name="T11" fmla="*/ 0 h 25"/>
                  <a:gd name="T12" fmla="*/ 154 w 170"/>
                  <a:gd name="T13" fmla="*/ 0 h 25"/>
                  <a:gd name="T14" fmla="*/ 163 w 170"/>
                  <a:gd name="T15" fmla="*/ 1 h 25"/>
                  <a:gd name="T16" fmla="*/ 170 w 170"/>
                  <a:gd name="T17" fmla="*/ 12 h 25"/>
                  <a:gd name="T18" fmla="*/ 163 w 170"/>
                  <a:gd name="T19" fmla="*/ 23 h 25"/>
                  <a:gd name="T20" fmla="*/ 152 w 170"/>
                  <a:gd name="T21" fmla="*/ 25 h 25"/>
                  <a:gd name="T22" fmla="*/ 85 w 170"/>
                  <a:gd name="T2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25">
                    <a:moveTo>
                      <a:pt x="85" y="25"/>
                    </a:moveTo>
                    <a:cubicBezTo>
                      <a:pt x="63" y="25"/>
                      <a:pt x="40" y="25"/>
                      <a:pt x="17" y="25"/>
                    </a:cubicBezTo>
                    <a:cubicBezTo>
                      <a:pt x="14" y="25"/>
                      <a:pt x="10" y="25"/>
                      <a:pt x="8" y="23"/>
                    </a:cubicBezTo>
                    <a:cubicBezTo>
                      <a:pt x="4" y="20"/>
                      <a:pt x="0" y="16"/>
                      <a:pt x="0" y="12"/>
                    </a:cubicBezTo>
                    <a:cubicBezTo>
                      <a:pt x="0" y="8"/>
                      <a:pt x="5" y="4"/>
                      <a:pt x="8" y="1"/>
                    </a:cubicBezTo>
                    <a:cubicBezTo>
                      <a:pt x="10" y="0"/>
                      <a:pt x="14" y="0"/>
                      <a:pt x="16" y="0"/>
                    </a:cubicBezTo>
                    <a:cubicBezTo>
                      <a:pt x="62" y="0"/>
                      <a:pt x="108" y="0"/>
                      <a:pt x="154" y="0"/>
                    </a:cubicBezTo>
                    <a:cubicBezTo>
                      <a:pt x="157" y="0"/>
                      <a:pt x="161" y="0"/>
                      <a:pt x="163" y="1"/>
                    </a:cubicBezTo>
                    <a:cubicBezTo>
                      <a:pt x="166" y="4"/>
                      <a:pt x="170" y="8"/>
                      <a:pt x="170" y="12"/>
                    </a:cubicBezTo>
                    <a:cubicBezTo>
                      <a:pt x="170" y="16"/>
                      <a:pt x="166" y="20"/>
                      <a:pt x="163" y="23"/>
                    </a:cubicBezTo>
                    <a:cubicBezTo>
                      <a:pt x="160" y="25"/>
                      <a:pt x="156" y="25"/>
                      <a:pt x="152" y="25"/>
                    </a:cubicBezTo>
                    <a:cubicBezTo>
                      <a:pt x="130" y="25"/>
                      <a:pt x="108" y="25"/>
                      <a:pt x="8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2" name="Freeform 30">
                <a:extLst>
                  <a:ext uri="{FF2B5EF4-FFF2-40B4-BE49-F238E27FC236}">
                    <a16:creationId xmlns:a16="http://schemas.microsoft.com/office/drawing/2014/main" id="{26BD08FB-002F-A494-81AA-4FE114EDB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1001" y="2703513"/>
                <a:ext cx="644525" cy="98425"/>
              </a:xfrm>
              <a:custGeom>
                <a:avLst/>
                <a:gdLst>
                  <a:gd name="T0" fmla="*/ 85 w 171"/>
                  <a:gd name="T1" fmla="*/ 25 h 26"/>
                  <a:gd name="T2" fmla="*/ 19 w 171"/>
                  <a:gd name="T3" fmla="*/ 25 h 26"/>
                  <a:gd name="T4" fmla="*/ 9 w 171"/>
                  <a:gd name="T5" fmla="*/ 24 h 26"/>
                  <a:gd name="T6" fmla="*/ 0 w 171"/>
                  <a:gd name="T7" fmla="*/ 13 h 26"/>
                  <a:gd name="T8" fmla="*/ 8 w 171"/>
                  <a:gd name="T9" fmla="*/ 2 h 26"/>
                  <a:gd name="T10" fmla="*/ 18 w 171"/>
                  <a:gd name="T11" fmla="*/ 0 h 26"/>
                  <a:gd name="T12" fmla="*/ 153 w 171"/>
                  <a:gd name="T13" fmla="*/ 0 h 26"/>
                  <a:gd name="T14" fmla="*/ 159 w 171"/>
                  <a:gd name="T15" fmla="*/ 1 h 26"/>
                  <a:gd name="T16" fmla="*/ 170 w 171"/>
                  <a:gd name="T17" fmla="*/ 13 h 26"/>
                  <a:gd name="T18" fmla="*/ 159 w 171"/>
                  <a:gd name="T19" fmla="*/ 25 h 26"/>
                  <a:gd name="T20" fmla="*/ 151 w 171"/>
                  <a:gd name="T21" fmla="*/ 25 h 26"/>
                  <a:gd name="T22" fmla="*/ 85 w 171"/>
                  <a:gd name="T2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1" h="26">
                    <a:moveTo>
                      <a:pt x="85" y="25"/>
                    </a:moveTo>
                    <a:cubicBezTo>
                      <a:pt x="63" y="25"/>
                      <a:pt x="41" y="25"/>
                      <a:pt x="19" y="25"/>
                    </a:cubicBezTo>
                    <a:cubicBezTo>
                      <a:pt x="16" y="25"/>
                      <a:pt x="11" y="26"/>
                      <a:pt x="9" y="24"/>
                    </a:cubicBezTo>
                    <a:cubicBezTo>
                      <a:pt x="5" y="21"/>
                      <a:pt x="0" y="17"/>
                      <a:pt x="0" y="13"/>
                    </a:cubicBezTo>
                    <a:cubicBezTo>
                      <a:pt x="0" y="10"/>
                      <a:pt x="4" y="5"/>
                      <a:pt x="8" y="2"/>
                    </a:cubicBezTo>
                    <a:cubicBezTo>
                      <a:pt x="10" y="0"/>
                      <a:pt x="15" y="0"/>
                      <a:pt x="18" y="0"/>
                    </a:cubicBezTo>
                    <a:cubicBezTo>
                      <a:pt x="63" y="0"/>
                      <a:pt x="108" y="0"/>
                      <a:pt x="153" y="0"/>
                    </a:cubicBezTo>
                    <a:cubicBezTo>
                      <a:pt x="155" y="0"/>
                      <a:pt x="157" y="0"/>
                      <a:pt x="159" y="1"/>
                    </a:cubicBezTo>
                    <a:cubicBezTo>
                      <a:pt x="166" y="2"/>
                      <a:pt x="171" y="6"/>
                      <a:pt x="170" y="13"/>
                    </a:cubicBezTo>
                    <a:cubicBezTo>
                      <a:pt x="170" y="20"/>
                      <a:pt x="166" y="24"/>
                      <a:pt x="159" y="25"/>
                    </a:cubicBezTo>
                    <a:cubicBezTo>
                      <a:pt x="156" y="25"/>
                      <a:pt x="154" y="25"/>
                      <a:pt x="151" y="25"/>
                    </a:cubicBezTo>
                    <a:cubicBezTo>
                      <a:pt x="129" y="25"/>
                      <a:pt x="107" y="25"/>
                      <a:pt x="8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3" name="Freeform 31">
                <a:extLst>
                  <a:ext uri="{FF2B5EF4-FFF2-40B4-BE49-F238E27FC236}">
                    <a16:creationId xmlns:a16="http://schemas.microsoft.com/office/drawing/2014/main" id="{8E70EDC0-EA0B-EBC3-378C-42B7B6EA0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7338" y="2859088"/>
                <a:ext cx="404813" cy="93663"/>
              </a:xfrm>
              <a:custGeom>
                <a:avLst/>
                <a:gdLst>
                  <a:gd name="T0" fmla="*/ 53 w 107"/>
                  <a:gd name="T1" fmla="*/ 25 h 25"/>
                  <a:gd name="T2" fmla="*/ 16 w 107"/>
                  <a:gd name="T3" fmla="*/ 25 h 25"/>
                  <a:gd name="T4" fmla="*/ 0 w 107"/>
                  <a:gd name="T5" fmla="*/ 12 h 25"/>
                  <a:gd name="T6" fmla="*/ 16 w 107"/>
                  <a:gd name="T7" fmla="*/ 0 h 25"/>
                  <a:gd name="T8" fmla="*/ 92 w 107"/>
                  <a:gd name="T9" fmla="*/ 0 h 25"/>
                  <a:gd name="T10" fmla="*/ 107 w 107"/>
                  <a:gd name="T11" fmla="*/ 13 h 25"/>
                  <a:gd name="T12" fmla="*/ 91 w 107"/>
                  <a:gd name="T13" fmla="*/ 25 h 25"/>
                  <a:gd name="T14" fmla="*/ 53 w 107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25">
                    <a:moveTo>
                      <a:pt x="53" y="25"/>
                    </a:moveTo>
                    <a:cubicBezTo>
                      <a:pt x="40" y="25"/>
                      <a:pt x="28" y="25"/>
                      <a:pt x="16" y="25"/>
                    </a:cubicBezTo>
                    <a:cubicBezTo>
                      <a:pt x="5" y="25"/>
                      <a:pt x="0" y="20"/>
                      <a:pt x="0" y="12"/>
                    </a:cubicBezTo>
                    <a:cubicBezTo>
                      <a:pt x="0" y="5"/>
                      <a:pt x="5" y="0"/>
                      <a:pt x="16" y="0"/>
                    </a:cubicBezTo>
                    <a:cubicBezTo>
                      <a:pt x="41" y="0"/>
                      <a:pt x="66" y="0"/>
                      <a:pt x="92" y="0"/>
                    </a:cubicBezTo>
                    <a:cubicBezTo>
                      <a:pt x="102" y="0"/>
                      <a:pt x="107" y="5"/>
                      <a:pt x="107" y="13"/>
                    </a:cubicBezTo>
                    <a:cubicBezTo>
                      <a:pt x="107" y="20"/>
                      <a:pt x="101" y="25"/>
                      <a:pt x="91" y="25"/>
                    </a:cubicBezTo>
                    <a:cubicBezTo>
                      <a:pt x="78" y="25"/>
                      <a:pt x="65" y="25"/>
                      <a:pt x="5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4" name="Freeform 32">
                <a:extLst>
                  <a:ext uri="{FF2B5EF4-FFF2-40B4-BE49-F238E27FC236}">
                    <a16:creationId xmlns:a16="http://schemas.microsoft.com/office/drawing/2014/main" id="{4A1CA12E-DBA3-39CC-A8F7-794E408555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238" y="2859088"/>
                <a:ext cx="412750" cy="93663"/>
              </a:xfrm>
              <a:custGeom>
                <a:avLst/>
                <a:gdLst>
                  <a:gd name="T0" fmla="*/ 55 w 109"/>
                  <a:gd name="T1" fmla="*/ 0 h 25"/>
                  <a:gd name="T2" fmla="*/ 92 w 109"/>
                  <a:gd name="T3" fmla="*/ 0 h 25"/>
                  <a:gd name="T4" fmla="*/ 109 w 109"/>
                  <a:gd name="T5" fmla="*/ 12 h 25"/>
                  <a:gd name="T6" fmla="*/ 92 w 109"/>
                  <a:gd name="T7" fmla="*/ 25 h 25"/>
                  <a:gd name="T8" fmla="*/ 17 w 109"/>
                  <a:gd name="T9" fmla="*/ 25 h 25"/>
                  <a:gd name="T10" fmla="*/ 1 w 109"/>
                  <a:gd name="T11" fmla="*/ 13 h 25"/>
                  <a:gd name="T12" fmla="*/ 17 w 109"/>
                  <a:gd name="T13" fmla="*/ 0 h 25"/>
                  <a:gd name="T14" fmla="*/ 55 w 109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25">
                    <a:moveTo>
                      <a:pt x="55" y="0"/>
                    </a:moveTo>
                    <a:cubicBezTo>
                      <a:pt x="68" y="0"/>
                      <a:pt x="80" y="0"/>
                      <a:pt x="92" y="0"/>
                    </a:cubicBezTo>
                    <a:cubicBezTo>
                      <a:pt x="103" y="0"/>
                      <a:pt x="109" y="5"/>
                      <a:pt x="109" y="12"/>
                    </a:cubicBezTo>
                    <a:cubicBezTo>
                      <a:pt x="108" y="20"/>
                      <a:pt x="102" y="25"/>
                      <a:pt x="92" y="25"/>
                    </a:cubicBezTo>
                    <a:cubicBezTo>
                      <a:pt x="67" y="25"/>
                      <a:pt x="42" y="25"/>
                      <a:pt x="17" y="25"/>
                    </a:cubicBezTo>
                    <a:cubicBezTo>
                      <a:pt x="7" y="25"/>
                      <a:pt x="1" y="20"/>
                      <a:pt x="1" y="13"/>
                    </a:cubicBezTo>
                    <a:cubicBezTo>
                      <a:pt x="0" y="5"/>
                      <a:pt x="6" y="0"/>
                      <a:pt x="17" y="0"/>
                    </a:cubicBezTo>
                    <a:cubicBezTo>
                      <a:pt x="30" y="0"/>
                      <a:pt x="43" y="0"/>
                      <a:pt x="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5" name="Freeform 33">
                <a:extLst>
                  <a:ext uri="{FF2B5EF4-FFF2-40B4-BE49-F238E27FC236}">
                    <a16:creationId xmlns:a16="http://schemas.microsoft.com/office/drawing/2014/main" id="{333D0C10-80F7-E072-5FDC-5BCE6119E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238" y="3448051"/>
                <a:ext cx="412750" cy="95250"/>
              </a:xfrm>
              <a:custGeom>
                <a:avLst/>
                <a:gdLst>
                  <a:gd name="T0" fmla="*/ 55 w 109"/>
                  <a:gd name="T1" fmla="*/ 0 h 25"/>
                  <a:gd name="T2" fmla="*/ 93 w 109"/>
                  <a:gd name="T3" fmla="*/ 0 h 25"/>
                  <a:gd name="T4" fmla="*/ 108 w 109"/>
                  <a:gd name="T5" fmla="*/ 13 h 25"/>
                  <a:gd name="T6" fmla="*/ 93 w 109"/>
                  <a:gd name="T7" fmla="*/ 25 h 25"/>
                  <a:gd name="T8" fmla="*/ 16 w 109"/>
                  <a:gd name="T9" fmla="*/ 25 h 25"/>
                  <a:gd name="T10" fmla="*/ 1 w 109"/>
                  <a:gd name="T11" fmla="*/ 13 h 25"/>
                  <a:gd name="T12" fmla="*/ 17 w 109"/>
                  <a:gd name="T13" fmla="*/ 0 h 25"/>
                  <a:gd name="T14" fmla="*/ 55 w 109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25">
                    <a:moveTo>
                      <a:pt x="55" y="0"/>
                    </a:moveTo>
                    <a:cubicBezTo>
                      <a:pt x="68" y="0"/>
                      <a:pt x="81" y="0"/>
                      <a:pt x="93" y="0"/>
                    </a:cubicBezTo>
                    <a:cubicBezTo>
                      <a:pt x="103" y="1"/>
                      <a:pt x="109" y="5"/>
                      <a:pt x="108" y="13"/>
                    </a:cubicBezTo>
                    <a:cubicBezTo>
                      <a:pt x="108" y="22"/>
                      <a:pt x="102" y="25"/>
                      <a:pt x="93" y="25"/>
                    </a:cubicBezTo>
                    <a:cubicBezTo>
                      <a:pt x="68" y="25"/>
                      <a:pt x="42" y="25"/>
                      <a:pt x="16" y="25"/>
                    </a:cubicBezTo>
                    <a:cubicBezTo>
                      <a:pt x="8" y="25"/>
                      <a:pt x="2" y="22"/>
                      <a:pt x="1" y="13"/>
                    </a:cubicBezTo>
                    <a:cubicBezTo>
                      <a:pt x="0" y="5"/>
                      <a:pt x="6" y="0"/>
                      <a:pt x="17" y="0"/>
                    </a:cubicBezTo>
                    <a:cubicBezTo>
                      <a:pt x="29" y="0"/>
                      <a:pt x="42" y="0"/>
                      <a:pt x="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6" name="Freeform 34">
                <a:extLst>
                  <a:ext uri="{FF2B5EF4-FFF2-40B4-BE49-F238E27FC236}">
                    <a16:creationId xmlns:a16="http://schemas.microsoft.com/office/drawing/2014/main" id="{09249D17-3969-9853-34A7-15681434B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7338" y="3448051"/>
                <a:ext cx="404813" cy="95250"/>
              </a:xfrm>
              <a:custGeom>
                <a:avLst/>
                <a:gdLst>
                  <a:gd name="T0" fmla="*/ 53 w 107"/>
                  <a:gd name="T1" fmla="*/ 25 h 25"/>
                  <a:gd name="T2" fmla="*/ 15 w 107"/>
                  <a:gd name="T3" fmla="*/ 25 h 25"/>
                  <a:gd name="T4" fmla="*/ 0 w 107"/>
                  <a:gd name="T5" fmla="*/ 13 h 25"/>
                  <a:gd name="T6" fmla="*/ 15 w 107"/>
                  <a:gd name="T7" fmla="*/ 0 h 25"/>
                  <a:gd name="T8" fmla="*/ 92 w 107"/>
                  <a:gd name="T9" fmla="*/ 0 h 25"/>
                  <a:gd name="T10" fmla="*/ 107 w 107"/>
                  <a:gd name="T11" fmla="*/ 13 h 25"/>
                  <a:gd name="T12" fmla="*/ 91 w 107"/>
                  <a:gd name="T13" fmla="*/ 25 h 25"/>
                  <a:gd name="T14" fmla="*/ 53 w 107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25">
                    <a:moveTo>
                      <a:pt x="53" y="25"/>
                    </a:moveTo>
                    <a:cubicBezTo>
                      <a:pt x="40" y="25"/>
                      <a:pt x="28" y="25"/>
                      <a:pt x="15" y="25"/>
                    </a:cubicBezTo>
                    <a:cubicBezTo>
                      <a:pt x="5" y="25"/>
                      <a:pt x="0" y="20"/>
                      <a:pt x="0" y="13"/>
                    </a:cubicBezTo>
                    <a:cubicBezTo>
                      <a:pt x="0" y="5"/>
                      <a:pt x="5" y="0"/>
                      <a:pt x="15" y="0"/>
                    </a:cubicBezTo>
                    <a:cubicBezTo>
                      <a:pt x="40" y="0"/>
                      <a:pt x="66" y="0"/>
                      <a:pt x="92" y="0"/>
                    </a:cubicBezTo>
                    <a:cubicBezTo>
                      <a:pt x="102" y="0"/>
                      <a:pt x="107" y="5"/>
                      <a:pt x="107" y="13"/>
                    </a:cubicBezTo>
                    <a:cubicBezTo>
                      <a:pt x="107" y="21"/>
                      <a:pt x="102" y="25"/>
                      <a:pt x="91" y="25"/>
                    </a:cubicBezTo>
                    <a:cubicBezTo>
                      <a:pt x="78" y="25"/>
                      <a:pt x="65" y="25"/>
                      <a:pt x="5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7" name="Freeform 35">
                <a:extLst>
                  <a:ext uri="{FF2B5EF4-FFF2-40B4-BE49-F238E27FC236}">
                    <a16:creationId xmlns:a16="http://schemas.microsoft.com/office/drawing/2014/main" id="{F52295A4-7081-5667-7D0F-E52B86098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5188" y="4283076"/>
                <a:ext cx="298450" cy="98425"/>
              </a:xfrm>
              <a:custGeom>
                <a:avLst/>
                <a:gdLst>
                  <a:gd name="T0" fmla="*/ 40 w 79"/>
                  <a:gd name="T1" fmla="*/ 25 h 26"/>
                  <a:gd name="T2" fmla="*/ 14 w 79"/>
                  <a:gd name="T3" fmla="*/ 25 h 26"/>
                  <a:gd name="T4" fmla="*/ 0 w 79"/>
                  <a:gd name="T5" fmla="*/ 13 h 26"/>
                  <a:gd name="T6" fmla="*/ 14 w 79"/>
                  <a:gd name="T7" fmla="*/ 0 h 26"/>
                  <a:gd name="T8" fmla="*/ 65 w 79"/>
                  <a:gd name="T9" fmla="*/ 0 h 26"/>
                  <a:gd name="T10" fmla="*/ 79 w 79"/>
                  <a:gd name="T11" fmla="*/ 13 h 26"/>
                  <a:gd name="T12" fmla="*/ 65 w 79"/>
                  <a:gd name="T13" fmla="*/ 25 h 26"/>
                  <a:gd name="T14" fmla="*/ 40 w 79"/>
                  <a:gd name="T15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26">
                    <a:moveTo>
                      <a:pt x="40" y="25"/>
                    </a:moveTo>
                    <a:cubicBezTo>
                      <a:pt x="31" y="25"/>
                      <a:pt x="23" y="26"/>
                      <a:pt x="14" y="25"/>
                    </a:cubicBezTo>
                    <a:cubicBezTo>
                      <a:pt x="6" y="25"/>
                      <a:pt x="0" y="21"/>
                      <a:pt x="0" y="13"/>
                    </a:cubicBezTo>
                    <a:cubicBezTo>
                      <a:pt x="0" y="4"/>
                      <a:pt x="6" y="1"/>
                      <a:pt x="14" y="0"/>
                    </a:cubicBezTo>
                    <a:cubicBezTo>
                      <a:pt x="31" y="0"/>
                      <a:pt x="48" y="0"/>
                      <a:pt x="65" y="0"/>
                    </a:cubicBezTo>
                    <a:cubicBezTo>
                      <a:pt x="73" y="1"/>
                      <a:pt x="79" y="5"/>
                      <a:pt x="79" y="13"/>
                    </a:cubicBezTo>
                    <a:cubicBezTo>
                      <a:pt x="79" y="21"/>
                      <a:pt x="73" y="25"/>
                      <a:pt x="65" y="25"/>
                    </a:cubicBezTo>
                    <a:cubicBezTo>
                      <a:pt x="57" y="25"/>
                      <a:pt x="48" y="25"/>
                      <a:pt x="4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8" name="Freeform 36">
                <a:extLst>
                  <a:ext uri="{FF2B5EF4-FFF2-40B4-BE49-F238E27FC236}">
                    <a16:creationId xmlns:a16="http://schemas.microsoft.com/office/drawing/2014/main" id="{FA789EAD-3B24-FB9B-65B9-53D2EF5A7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7601" y="4079876"/>
                <a:ext cx="95250" cy="128588"/>
              </a:xfrm>
              <a:custGeom>
                <a:avLst/>
                <a:gdLst>
                  <a:gd name="T0" fmla="*/ 24 w 25"/>
                  <a:gd name="T1" fmla="*/ 17 h 34"/>
                  <a:gd name="T2" fmla="*/ 12 w 25"/>
                  <a:gd name="T3" fmla="*/ 34 h 34"/>
                  <a:gd name="T4" fmla="*/ 0 w 25"/>
                  <a:gd name="T5" fmla="*/ 18 h 34"/>
                  <a:gd name="T6" fmla="*/ 12 w 25"/>
                  <a:gd name="T7" fmla="*/ 0 h 34"/>
                  <a:gd name="T8" fmla="*/ 24 w 25"/>
                  <a:gd name="T9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4">
                    <a:moveTo>
                      <a:pt x="24" y="17"/>
                    </a:moveTo>
                    <a:cubicBezTo>
                      <a:pt x="25" y="29"/>
                      <a:pt x="21" y="34"/>
                      <a:pt x="12" y="34"/>
                    </a:cubicBezTo>
                    <a:cubicBezTo>
                      <a:pt x="4" y="34"/>
                      <a:pt x="0" y="29"/>
                      <a:pt x="0" y="18"/>
                    </a:cubicBezTo>
                    <a:cubicBezTo>
                      <a:pt x="0" y="7"/>
                      <a:pt x="4" y="1"/>
                      <a:pt x="12" y="0"/>
                    </a:cubicBezTo>
                    <a:cubicBezTo>
                      <a:pt x="20" y="0"/>
                      <a:pt x="24" y="7"/>
                      <a:pt x="2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39" name="Freeform 37">
                <a:extLst>
                  <a:ext uri="{FF2B5EF4-FFF2-40B4-BE49-F238E27FC236}">
                    <a16:creationId xmlns:a16="http://schemas.microsoft.com/office/drawing/2014/main" id="{1054FCD8-425F-61B3-E327-20624B1B7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5976" y="4079876"/>
                <a:ext cx="95250" cy="128588"/>
              </a:xfrm>
              <a:custGeom>
                <a:avLst/>
                <a:gdLst>
                  <a:gd name="T0" fmla="*/ 25 w 25"/>
                  <a:gd name="T1" fmla="*/ 18 h 34"/>
                  <a:gd name="T2" fmla="*/ 13 w 25"/>
                  <a:gd name="T3" fmla="*/ 34 h 34"/>
                  <a:gd name="T4" fmla="*/ 1 w 25"/>
                  <a:gd name="T5" fmla="*/ 17 h 34"/>
                  <a:gd name="T6" fmla="*/ 13 w 25"/>
                  <a:gd name="T7" fmla="*/ 0 h 34"/>
                  <a:gd name="T8" fmla="*/ 25 w 25"/>
                  <a:gd name="T9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4">
                    <a:moveTo>
                      <a:pt x="25" y="18"/>
                    </a:moveTo>
                    <a:cubicBezTo>
                      <a:pt x="25" y="29"/>
                      <a:pt x="21" y="34"/>
                      <a:pt x="13" y="34"/>
                    </a:cubicBezTo>
                    <a:cubicBezTo>
                      <a:pt x="5" y="34"/>
                      <a:pt x="0" y="29"/>
                      <a:pt x="1" y="17"/>
                    </a:cubicBezTo>
                    <a:cubicBezTo>
                      <a:pt x="1" y="7"/>
                      <a:pt x="5" y="1"/>
                      <a:pt x="13" y="0"/>
                    </a:cubicBezTo>
                    <a:cubicBezTo>
                      <a:pt x="21" y="0"/>
                      <a:pt x="25" y="7"/>
                      <a:pt x="2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40" name="Freeform 38">
                <a:extLst>
                  <a:ext uri="{FF2B5EF4-FFF2-40B4-BE49-F238E27FC236}">
                    <a16:creationId xmlns:a16="http://schemas.microsoft.com/office/drawing/2014/main" id="{3981DC2C-49BE-B5B7-6DBA-4BB934058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6726" y="4238626"/>
                <a:ext cx="322263" cy="195263"/>
              </a:xfrm>
              <a:custGeom>
                <a:avLst/>
                <a:gdLst>
                  <a:gd name="T0" fmla="*/ 42 w 85"/>
                  <a:gd name="T1" fmla="*/ 0 h 52"/>
                  <a:gd name="T2" fmla="*/ 84 w 85"/>
                  <a:gd name="T3" fmla="*/ 33 h 52"/>
                  <a:gd name="T4" fmla="*/ 75 w 85"/>
                  <a:gd name="T5" fmla="*/ 50 h 52"/>
                  <a:gd name="T6" fmla="*/ 60 w 85"/>
                  <a:gd name="T7" fmla="*/ 38 h 52"/>
                  <a:gd name="T8" fmla="*/ 42 w 85"/>
                  <a:gd name="T9" fmla="*/ 24 h 52"/>
                  <a:gd name="T10" fmla="*/ 25 w 85"/>
                  <a:gd name="T11" fmla="*/ 38 h 52"/>
                  <a:gd name="T12" fmla="*/ 11 w 85"/>
                  <a:gd name="T13" fmla="*/ 50 h 52"/>
                  <a:gd name="T14" fmla="*/ 1 w 85"/>
                  <a:gd name="T15" fmla="*/ 33 h 52"/>
                  <a:gd name="T16" fmla="*/ 42 w 85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52">
                    <a:moveTo>
                      <a:pt x="42" y="0"/>
                    </a:moveTo>
                    <a:cubicBezTo>
                      <a:pt x="64" y="0"/>
                      <a:pt x="82" y="14"/>
                      <a:pt x="84" y="33"/>
                    </a:cubicBezTo>
                    <a:cubicBezTo>
                      <a:pt x="85" y="41"/>
                      <a:pt x="83" y="48"/>
                      <a:pt x="75" y="50"/>
                    </a:cubicBezTo>
                    <a:cubicBezTo>
                      <a:pt x="67" y="52"/>
                      <a:pt x="62" y="48"/>
                      <a:pt x="60" y="38"/>
                    </a:cubicBezTo>
                    <a:cubicBezTo>
                      <a:pt x="58" y="29"/>
                      <a:pt x="52" y="24"/>
                      <a:pt x="42" y="24"/>
                    </a:cubicBezTo>
                    <a:cubicBezTo>
                      <a:pt x="33" y="24"/>
                      <a:pt x="27" y="29"/>
                      <a:pt x="25" y="38"/>
                    </a:cubicBezTo>
                    <a:cubicBezTo>
                      <a:pt x="24" y="47"/>
                      <a:pt x="19" y="51"/>
                      <a:pt x="11" y="50"/>
                    </a:cubicBezTo>
                    <a:cubicBezTo>
                      <a:pt x="3" y="49"/>
                      <a:pt x="0" y="43"/>
                      <a:pt x="1" y="33"/>
                    </a:cubicBezTo>
                    <a:cubicBezTo>
                      <a:pt x="3" y="14"/>
                      <a:pt x="21" y="0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41" name="Freeform 39">
                <a:extLst>
                  <a:ext uri="{FF2B5EF4-FFF2-40B4-BE49-F238E27FC236}">
                    <a16:creationId xmlns:a16="http://schemas.microsoft.com/office/drawing/2014/main" id="{5C202C36-9EF3-3C99-05A2-75D7FC9A2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0213" y="4079876"/>
                <a:ext cx="93663" cy="128588"/>
              </a:xfrm>
              <a:custGeom>
                <a:avLst/>
                <a:gdLst>
                  <a:gd name="T0" fmla="*/ 25 w 25"/>
                  <a:gd name="T1" fmla="*/ 17 h 34"/>
                  <a:gd name="T2" fmla="*/ 13 w 25"/>
                  <a:gd name="T3" fmla="*/ 34 h 34"/>
                  <a:gd name="T4" fmla="*/ 0 w 25"/>
                  <a:gd name="T5" fmla="*/ 17 h 34"/>
                  <a:gd name="T6" fmla="*/ 13 w 25"/>
                  <a:gd name="T7" fmla="*/ 0 h 34"/>
                  <a:gd name="T8" fmla="*/ 25 w 25"/>
                  <a:gd name="T9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4">
                    <a:moveTo>
                      <a:pt x="25" y="17"/>
                    </a:moveTo>
                    <a:cubicBezTo>
                      <a:pt x="25" y="29"/>
                      <a:pt x="21" y="34"/>
                      <a:pt x="13" y="34"/>
                    </a:cubicBezTo>
                    <a:cubicBezTo>
                      <a:pt x="5" y="34"/>
                      <a:pt x="1" y="29"/>
                      <a:pt x="0" y="17"/>
                    </a:cubicBezTo>
                    <a:cubicBezTo>
                      <a:pt x="0" y="7"/>
                      <a:pt x="5" y="0"/>
                      <a:pt x="13" y="0"/>
                    </a:cubicBezTo>
                    <a:cubicBezTo>
                      <a:pt x="21" y="0"/>
                      <a:pt x="25" y="7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42" name="Freeform 40">
                <a:extLst>
                  <a:ext uri="{FF2B5EF4-FFF2-40B4-BE49-F238E27FC236}">
                    <a16:creationId xmlns:a16="http://schemas.microsoft.com/office/drawing/2014/main" id="{F57E84A3-A54B-F373-5D51-DD749AF2F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1838" y="4079876"/>
                <a:ext cx="93663" cy="131763"/>
              </a:xfrm>
              <a:custGeom>
                <a:avLst/>
                <a:gdLst>
                  <a:gd name="T0" fmla="*/ 0 w 25"/>
                  <a:gd name="T1" fmla="*/ 17 h 35"/>
                  <a:gd name="T2" fmla="*/ 12 w 25"/>
                  <a:gd name="T3" fmla="*/ 0 h 35"/>
                  <a:gd name="T4" fmla="*/ 24 w 25"/>
                  <a:gd name="T5" fmla="*/ 18 h 35"/>
                  <a:gd name="T6" fmla="*/ 12 w 25"/>
                  <a:gd name="T7" fmla="*/ 34 h 35"/>
                  <a:gd name="T8" fmla="*/ 0 w 25"/>
                  <a:gd name="T9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5">
                    <a:moveTo>
                      <a:pt x="0" y="17"/>
                    </a:moveTo>
                    <a:cubicBezTo>
                      <a:pt x="0" y="6"/>
                      <a:pt x="4" y="0"/>
                      <a:pt x="12" y="0"/>
                    </a:cubicBezTo>
                    <a:cubicBezTo>
                      <a:pt x="20" y="1"/>
                      <a:pt x="25" y="7"/>
                      <a:pt x="24" y="18"/>
                    </a:cubicBezTo>
                    <a:cubicBezTo>
                      <a:pt x="24" y="29"/>
                      <a:pt x="20" y="35"/>
                      <a:pt x="12" y="34"/>
                    </a:cubicBezTo>
                    <a:cubicBezTo>
                      <a:pt x="4" y="34"/>
                      <a:pt x="0" y="29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43" name="Freeform 41">
                <a:extLst>
                  <a:ext uri="{FF2B5EF4-FFF2-40B4-BE49-F238E27FC236}">
                    <a16:creationId xmlns:a16="http://schemas.microsoft.com/office/drawing/2014/main" id="{4622FBC1-CC90-4808-6381-D26E6C203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663" y="4252913"/>
                <a:ext cx="328613" cy="196850"/>
              </a:xfrm>
              <a:custGeom>
                <a:avLst/>
                <a:gdLst>
                  <a:gd name="T0" fmla="*/ 44 w 87"/>
                  <a:gd name="T1" fmla="*/ 52 h 52"/>
                  <a:gd name="T2" fmla="*/ 2 w 87"/>
                  <a:gd name="T3" fmla="*/ 19 h 52"/>
                  <a:gd name="T4" fmla="*/ 12 w 87"/>
                  <a:gd name="T5" fmla="*/ 1 h 52"/>
                  <a:gd name="T6" fmla="*/ 26 w 87"/>
                  <a:gd name="T7" fmla="*/ 13 h 52"/>
                  <a:gd name="T8" fmla="*/ 43 w 87"/>
                  <a:gd name="T9" fmla="*/ 27 h 52"/>
                  <a:gd name="T10" fmla="*/ 61 w 87"/>
                  <a:gd name="T11" fmla="*/ 13 h 52"/>
                  <a:gd name="T12" fmla="*/ 75 w 87"/>
                  <a:gd name="T13" fmla="*/ 1 h 52"/>
                  <a:gd name="T14" fmla="*/ 85 w 87"/>
                  <a:gd name="T15" fmla="*/ 18 h 52"/>
                  <a:gd name="T16" fmla="*/ 44 w 87"/>
                  <a:gd name="T1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52">
                    <a:moveTo>
                      <a:pt x="44" y="52"/>
                    </a:moveTo>
                    <a:cubicBezTo>
                      <a:pt x="24" y="52"/>
                      <a:pt x="6" y="38"/>
                      <a:pt x="2" y="19"/>
                    </a:cubicBezTo>
                    <a:cubicBezTo>
                      <a:pt x="0" y="9"/>
                      <a:pt x="4" y="2"/>
                      <a:pt x="12" y="1"/>
                    </a:cubicBezTo>
                    <a:cubicBezTo>
                      <a:pt x="21" y="0"/>
                      <a:pt x="25" y="5"/>
                      <a:pt x="26" y="13"/>
                    </a:cubicBezTo>
                    <a:cubicBezTo>
                      <a:pt x="28" y="23"/>
                      <a:pt x="34" y="27"/>
                      <a:pt x="43" y="27"/>
                    </a:cubicBezTo>
                    <a:cubicBezTo>
                      <a:pt x="53" y="27"/>
                      <a:pt x="60" y="23"/>
                      <a:pt x="61" y="13"/>
                    </a:cubicBezTo>
                    <a:cubicBezTo>
                      <a:pt x="62" y="4"/>
                      <a:pt x="67" y="0"/>
                      <a:pt x="75" y="1"/>
                    </a:cubicBezTo>
                    <a:cubicBezTo>
                      <a:pt x="83" y="1"/>
                      <a:pt x="87" y="9"/>
                      <a:pt x="85" y="18"/>
                    </a:cubicBezTo>
                    <a:cubicBezTo>
                      <a:pt x="82" y="37"/>
                      <a:pt x="64" y="52"/>
                      <a:pt x="4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44" name="Freeform 42">
                <a:extLst>
                  <a:ext uri="{FF2B5EF4-FFF2-40B4-BE49-F238E27FC236}">
                    <a16:creationId xmlns:a16="http://schemas.microsoft.com/office/drawing/2014/main" id="{5CF4FBC6-D0E0-787A-B356-DCA167D96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0188" y="4079876"/>
                <a:ext cx="106363" cy="139700"/>
              </a:xfrm>
              <a:custGeom>
                <a:avLst/>
                <a:gdLst>
                  <a:gd name="T0" fmla="*/ 1 w 28"/>
                  <a:gd name="T1" fmla="*/ 16 h 37"/>
                  <a:gd name="T2" fmla="*/ 12 w 28"/>
                  <a:gd name="T3" fmla="*/ 1 h 37"/>
                  <a:gd name="T4" fmla="*/ 25 w 28"/>
                  <a:gd name="T5" fmla="*/ 11 h 37"/>
                  <a:gd name="T6" fmla="*/ 17 w 28"/>
                  <a:gd name="T7" fmla="*/ 34 h 37"/>
                  <a:gd name="T8" fmla="*/ 1 w 28"/>
                  <a:gd name="T9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">
                    <a:moveTo>
                      <a:pt x="1" y="16"/>
                    </a:moveTo>
                    <a:cubicBezTo>
                      <a:pt x="0" y="8"/>
                      <a:pt x="3" y="2"/>
                      <a:pt x="12" y="1"/>
                    </a:cubicBezTo>
                    <a:cubicBezTo>
                      <a:pt x="19" y="0"/>
                      <a:pt x="24" y="4"/>
                      <a:pt x="25" y="11"/>
                    </a:cubicBezTo>
                    <a:cubicBezTo>
                      <a:pt x="28" y="22"/>
                      <a:pt x="24" y="31"/>
                      <a:pt x="17" y="34"/>
                    </a:cubicBezTo>
                    <a:cubicBezTo>
                      <a:pt x="8" y="37"/>
                      <a:pt x="1" y="30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45" name="Freeform 43">
                <a:extLst>
                  <a:ext uri="{FF2B5EF4-FFF2-40B4-BE49-F238E27FC236}">
                    <a16:creationId xmlns:a16="http://schemas.microsoft.com/office/drawing/2014/main" id="{0E2E339F-4CC0-FBCF-AE45-FD00214AF1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6501" y="4079876"/>
                <a:ext cx="90488" cy="139700"/>
              </a:xfrm>
              <a:custGeom>
                <a:avLst/>
                <a:gdLst>
                  <a:gd name="T0" fmla="*/ 0 w 24"/>
                  <a:gd name="T1" fmla="*/ 17 h 37"/>
                  <a:gd name="T2" fmla="*/ 12 w 24"/>
                  <a:gd name="T3" fmla="*/ 0 h 37"/>
                  <a:gd name="T4" fmla="*/ 24 w 24"/>
                  <a:gd name="T5" fmla="*/ 17 h 37"/>
                  <a:gd name="T6" fmla="*/ 16 w 24"/>
                  <a:gd name="T7" fmla="*/ 33 h 37"/>
                  <a:gd name="T8" fmla="*/ 0 w 24"/>
                  <a:gd name="T9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7">
                    <a:moveTo>
                      <a:pt x="0" y="17"/>
                    </a:moveTo>
                    <a:cubicBezTo>
                      <a:pt x="0" y="7"/>
                      <a:pt x="5" y="0"/>
                      <a:pt x="12" y="0"/>
                    </a:cubicBezTo>
                    <a:cubicBezTo>
                      <a:pt x="20" y="1"/>
                      <a:pt x="24" y="6"/>
                      <a:pt x="24" y="17"/>
                    </a:cubicBezTo>
                    <a:cubicBezTo>
                      <a:pt x="24" y="24"/>
                      <a:pt x="24" y="30"/>
                      <a:pt x="16" y="33"/>
                    </a:cubicBezTo>
                    <a:cubicBezTo>
                      <a:pt x="7" y="37"/>
                      <a:pt x="0" y="30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A37292A-8C3A-22D1-43A8-2AFD31264713}"/>
              </a:ext>
            </a:extLst>
          </p:cNvPr>
          <p:cNvGrpSpPr/>
          <p:nvPr/>
        </p:nvGrpSpPr>
        <p:grpSpPr>
          <a:xfrm>
            <a:off x="6585190" y="4305151"/>
            <a:ext cx="3495040" cy="1943392"/>
            <a:chOff x="6132850" y="4433334"/>
            <a:chExt cx="3495040" cy="194339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A553B31-E824-3F72-A7E9-5E8D743ED5CD}"/>
                </a:ext>
              </a:extLst>
            </p:cNvPr>
            <p:cNvSpPr/>
            <p:nvPr/>
          </p:nvSpPr>
          <p:spPr>
            <a:xfrm>
              <a:off x="7095540" y="546031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lumMod val="8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请在输入标题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3633405-3928-79B5-5E21-69E0386CFB90}"/>
                </a:ext>
              </a:extLst>
            </p:cNvPr>
            <p:cNvSpPr/>
            <p:nvPr/>
          </p:nvSpPr>
          <p:spPr>
            <a:xfrm>
              <a:off x="6132850" y="5853506"/>
              <a:ext cx="349504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评估员工变动之直接与间接成本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进行复合式培训计划</a:t>
              </a: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B554739-2528-18FB-6E57-E140F0308FA3}"/>
                </a:ext>
              </a:extLst>
            </p:cNvPr>
            <p:cNvSpPr/>
            <p:nvPr/>
          </p:nvSpPr>
          <p:spPr>
            <a:xfrm>
              <a:off x="7492125" y="4433334"/>
              <a:ext cx="776490" cy="77649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444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5F53FC0-D9FF-19AE-F5FC-E3B909948691}"/>
                </a:ext>
              </a:extLst>
            </p:cNvPr>
            <p:cNvGrpSpPr/>
            <p:nvPr/>
          </p:nvGrpSpPr>
          <p:grpSpPr>
            <a:xfrm>
              <a:off x="7675813" y="4616200"/>
              <a:ext cx="409114" cy="410760"/>
              <a:chOff x="12757150" y="3529013"/>
              <a:chExt cx="3160713" cy="3173412"/>
            </a:xfrm>
            <a:solidFill>
              <a:srgbClr val="399BE7"/>
            </a:solidFill>
          </p:grpSpPr>
          <p:sp>
            <p:nvSpPr>
              <p:cNvPr id="50" name="Freeform 47">
                <a:extLst>
                  <a:ext uri="{FF2B5EF4-FFF2-40B4-BE49-F238E27FC236}">
                    <a16:creationId xmlns:a16="http://schemas.microsoft.com/office/drawing/2014/main" id="{B162583C-38DD-FD62-6529-0ADE8FB93C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57150" y="3529013"/>
                <a:ext cx="3160713" cy="3173412"/>
              </a:xfrm>
              <a:custGeom>
                <a:avLst/>
                <a:gdLst>
                  <a:gd name="T0" fmla="*/ 558 w 837"/>
                  <a:gd name="T1" fmla="*/ 840 h 840"/>
                  <a:gd name="T2" fmla="*/ 556 w 837"/>
                  <a:gd name="T3" fmla="*/ 757 h 840"/>
                  <a:gd name="T4" fmla="*/ 511 w 837"/>
                  <a:gd name="T5" fmla="*/ 733 h 840"/>
                  <a:gd name="T6" fmla="*/ 433 w 837"/>
                  <a:gd name="T7" fmla="*/ 776 h 840"/>
                  <a:gd name="T8" fmla="*/ 432 w 837"/>
                  <a:gd name="T9" fmla="*/ 838 h 840"/>
                  <a:gd name="T10" fmla="*/ 404 w 837"/>
                  <a:gd name="T11" fmla="*/ 804 h 840"/>
                  <a:gd name="T12" fmla="*/ 374 w 837"/>
                  <a:gd name="T13" fmla="*/ 755 h 840"/>
                  <a:gd name="T14" fmla="*/ 282 w 837"/>
                  <a:gd name="T15" fmla="*/ 753 h 840"/>
                  <a:gd name="T16" fmla="*/ 279 w 837"/>
                  <a:gd name="T17" fmla="*/ 838 h 840"/>
                  <a:gd name="T18" fmla="*/ 251 w 837"/>
                  <a:gd name="T19" fmla="*/ 827 h 840"/>
                  <a:gd name="T20" fmla="*/ 318 w 837"/>
                  <a:gd name="T21" fmla="*/ 699 h 840"/>
                  <a:gd name="T22" fmla="*/ 357 w 837"/>
                  <a:gd name="T23" fmla="*/ 688 h 840"/>
                  <a:gd name="T24" fmla="*/ 282 w 837"/>
                  <a:gd name="T25" fmla="*/ 514 h 840"/>
                  <a:gd name="T26" fmla="*/ 251 w 837"/>
                  <a:gd name="T27" fmla="*/ 422 h 840"/>
                  <a:gd name="T28" fmla="*/ 379 w 837"/>
                  <a:gd name="T29" fmla="*/ 406 h 840"/>
                  <a:gd name="T30" fmla="*/ 390 w 837"/>
                  <a:gd name="T31" fmla="*/ 379 h 840"/>
                  <a:gd name="T32" fmla="*/ 198 w 837"/>
                  <a:gd name="T33" fmla="*/ 378 h 840"/>
                  <a:gd name="T34" fmla="*/ 187 w 837"/>
                  <a:gd name="T35" fmla="*/ 489 h 840"/>
                  <a:gd name="T36" fmla="*/ 209 w 837"/>
                  <a:gd name="T37" fmla="*/ 504 h 840"/>
                  <a:gd name="T38" fmla="*/ 29 w 837"/>
                  <a:gd name="T39" fmla="*/ 460 h 840"/>
                  <a:gd name="T40" fmla="*/ 0 w 837"/>
                  <a:gd name="T41" fmla="*/ 56 h 840"/>
                  <a:gd name="T42" fmla="*/ 447 w 837"/>
                  <a:gd name="T43" fmla="*/ 0 h 840"/>
                  <a:gd name="T44" fmla="*/ 502 w 837"/>
                  <a:gd name="T45" fmla="*/ 84 h 840"/>
                  <a:gd name="T46" fmla="*/ 779 w 837"/>
                  <a:gd name="T47" fmla="*/ 84 h 840"/>
                  <a:gd name="T48" fmla="*/ 836 w 837"/>
                  <a:gd name="T49" fmla="*/ 465 h 840"/>
                  <a:gd name="T50" fmla="*/ 708 w 837"/>
                  <a:gd name="T51" fmla="*/ 612 h 840"/>
                  <a:gd name="T52" fmla="*/ 627 w 837"/>
                  <a:gd name="T53" fmla="*/ 603 h 840"/>
                  <a:gd name="T54" fmla="*/ 697 w 837"/>
                  <a:gd name="T55" fmla="*/ 536 h 840"/>
                  <a:gd name="T56" fmla="*/ 641 w 837"/>
                  <a:gd name="T57" fmla="*/ 477 h 840"/>
                  <a:gd name="T58" fmla="*/ 548 w 837"/>
                  <a:gd name="T59" fmla="*/ 477 h 840"/>
                  <a:gd name="T60" fmla="*/ 495 w 837"/>
                  <a:gd name="T61" fmla="*/ 698 h 840"/>
                  <a:gd name="T62" fmla="*/ 586 w 837"/>
                  <a:gd name="T63" fmla="*/ 768 h 840"/>
                  <a:gd name="T64" fmla="*/ 127 w 837"/>
                  <a:gd name="T65" fmla="*/ 484 h 840"/>
                  <a:gd name="T66" fmla="*/ 197 w 837"/>
                  <a:gd name="T67" fmla="*/ 350 h 840"/>
                  <a:gd name="T68" fmla="*/ 474 w 837"/>
                  <a:gd name="T69" fmla="*/ 316 h 840"/>
                  <a:gd name="T70" fmla="*/ 440 w 837"/>
                  <a:gd name="T71" fmla="*/ 28 h 840"/>
                  <a:gd name="T72" fmla="*/ 57 w 837"/>
                  <a:gd name="T73" fmla="*/ 28 h 840"/>
                  <a:gd name="T74" fmla="*/ 28 w 837"/>
                  <a:gd name="T75" fmla="*/ 373 h 840"/>
                  <a:gd name="T76" fmla="*/ 127 w 837"/>
                  <a:gd name="T77" fmla="*/ 484 h 840"/>
                  <a:gd name="T78" fmla="*/ 780 w 837"/>
                  <a:gd name="T79" fmla="*/ 548 h 840"/>
                  <a:gd name="T80" fmla="*/ 810 w 837"/>
                  <a:gd name="T81" fmla="*/ 144 h 840"/>
                  <a:gd name="T82" fmla="*/ 513 w 837"/>
                  <a:gd name="T83" fmla="*/ 112 h 840"/>
                  <a:gd name="T84" fmla="*/ 502 w 837"/>
                  <a:gd name="T85" fmla="*/ 126 h 840"/>
                  <a:gd name="T86" fmla="*/ 441 w 837"/>
                  <a:gd name="T87" fmla="*/ 378 h 840"/>
                  <a:gd name="T88" fmla="*/ 419 w 837"/>
                  <a:gd name="T89" fmla="*/ 406 h 840"/>
                  <a:gd name="T90" fmla="*/ 523 w 837"/>
                  <a:gd name="T91" fmla="*/ 444 h 840"/>
                  <a:gd name="T92" fmla="*/ 643 w 837"/>
                  <a:gd name="T93" fmla="*/ 448 h 840"/>
                  <a:gd name="T94" fmla="*/ 714 w 837"/>
                  <a:gd name="T95" fmla="*/ 581 h 840"/>
                  <a:gd name="T96" fmla="*/ 517 w 837"/>
                  <a:gd name="T97" fmla="*/ 545 h 840"/>
                  <a:gd name="T98" fmla="*/ 317 w 837"/>
                  <a:gd name="T99" fmla="*/ 531 h 840"/>
                  <a:gd name="T100" fmla="*/ 309 w 837"/>
                  <a:gd name="T101" fmla="*/ 567 h 840"/>
                  <a:gd name="T102" fmla="*/ 391 w 837"/>
                  <a:gd name="T103" fmla="*/ 668 h 840"/>
                  <a:gd name="T104" fmla="*/ 472 w 837"/>
                  <a:gd name="T105" fmla="*/ 719 h 840"/>
                  <a:gd name="T106" fmla="*/ 447 w 837"/>
                  <a:gd name="T107" fmla="*/ 661 h 840"/>
                  <a:gd name="T108" fmla="*/ 529 w 837"/>
                  <a:gd name="T109" fmla="*/ 545 h 840"/>
                  <a:gd name="T110" fmla="*/ 376 w 837"/>
                  <a:gd name="T111" fmla="*/ 517 h 840"/>
                  <a:gd name="T112" fmla="*/ 528 w 837"/>
                  <a:gd name="T113" fmla="*/ 517 h 840"/>
                  <a:gd name="T114" fmla="*/ 436 w 837"/>
                  <a:gd name="T115" fmla="*/ 434 h 840"/>
                  <a:gd name="T116" fmla="*/ 281 w 837"/>
                  <a:gd name="T117" fmla="*/ 434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7" h="840">
                    <a:moveTo>
                      <a:pt x="586" y="840"/>
                    </a:moveTo>
                    <a:cubicBezTo>
                      <a:pt x="577" y="840"/>
                      <a:pt x="568" y="840"/>
                      <a:pt x="558" y="840"/>
                    </a:cubicBezTo>
                    <a:cubicBezTo>
                      <a:pt x="558" y="819"/>
                      <a:pt x="559" y="798"/>
                      <a:pt x="558" y="777"/>
                    </a:cubicBezTo>
                    <a:cubicBezTo>
                      <a:pt x="558" y="770"/>
                      <a:pt x="558" y="764"/>
                      <a:pt x="556" y="757"/>
                    </a:cubicBezTo>
                    <a:cubicBezTo>
                      <a:pt x="553" y="745"/>
                      <a:pt x="544" y="737"/>
                      <a:pt x="533" y="732"/>
                    </a:cubicBezTo>
                    <a:cubicBezTo>
                      <a:pt x="525" y="729"/>
                      <a:pt x="518" y="729"/>
                      <a:pt x="511" y="733"/>
                    </a:cubicBezTo>
                    <a:cubicBezTo>
                      <a:pt x="486" y="744"/>
                      <a:pt x="461" y="755"/>
                      <a:pt x="437" y="767"/>
                    </a:cubicBezTo>
                    <a:cubicBezTo>
                      <a:pt x="434" y="768"/>
                      <a:pt x="433" y="773"/>
                      <a:pt x="433" y="776"/>
                    </a:cubicBezTo>
                    <a:cubicBezTo>
                      <a:pt x="432" y="793"/>
                      <a:pt x="432" y="810"/>
                      <a:pt x="432" y="828"/>
                    </a:cubicBezTo>
                    <a:cubicBezTo>
                      <a:pt x="432" y="831"/>
                      <a:pt x="432" y="834"/>
                      <a:pt x="432" y="838"/>
                    </a:cubicBezTo>
                    <a:cubicBezTo>
                      <a:pt x="423" y="838"/>
                      <a:pt x="415" y="838"/>
                      <a:pt x="404" y="838"/>
                    </a:cubicBezTo>
                    <a:cubicBezTo>
                      <a:pt x="404" y="827"/>
                      <a:pt x="404" y="815"/>
                      <a:pt x="404" y="804"/>
                    </a:cubicBezTo>
                    <a:cubicBezTo>
                      <a:pt x="404" y="792"/>
                      <a:pt x="408" y="779"/>
                      <a:pt x="403" y="770"/>
                    </a:cubicBezTo>
                    <a:cubicBezTo>
                      <a:pt x="398" y="762"/>
                      <a:pt x="384" y="760"/>
                      <a:pt x="374" y="755"/>
                    </a:cubicBezTo>
                    <a:cubicBezTo>
                      <a:pt x="360" y="748"/>
                      <a:pt x="345" y="740"/>
                      <a:pt x="330" y="733"/>
                    </a:cubicBezTo>
                    <a:cubicBezTo>
                      <a:pt x="311" y="724"/>
                      <a:pt x="290" y="732"/>
                      <a:pt x="282" y="753"/>
                    </a:cubicBezTo>
                    <a:cubicBezTo>
                      <a:pt x="280" y="760"/>
                      <a:pt x="279" y="767"/>
                      <a:pt x="279" y="775"/>
                    </a:cubicBezTo>
                    <a:cubicBezTo>
                      <a:pt x="279" y="796"/>
                      <a:pt x="279" y="817"/>
                      <a:pt x="279" y="838"/>
                    </a:cubicBezTo>
                    <a:cubicBezTo>
                      <a:pt x="270" y="838"/>
                      <a:pt x="261" y="838"/>
                      <a:pt x="251" y="838"/>
                    </a:cubicBezTo>
                    <a:cubicBezTo>
                      <a:pt x="251" y="834"/>
                      <a:pt x="251" y="830"/>
                      <a:pt x="251" y="827"/>
                    </a:cubicBezTo>
                    <a:cubicBezTo>
                      <a:pt x="251" y="808"/>
                      <a:pt x="251" y="789"/>
                      <a:pt x="251" y="770"/>
                    </a:cubicBezTo>
                    <a:cubicBezTo>
                      <a:pt x="252" y="730"/>
                      <a:pt x="279" y="702"/>
                      <a:pt x="318" y="699"/>
                    </a:cubicBezTo>
                    <a:cubicBezTo>
                      <a:pt x="327" y="699"/>
                      <a:pt x="335" y="698"/>
                      <a:pt x="343" y="696"/>
                    </a:cubicBezTo>
                    <a:cubicBezTo>
                      <a:pt x="348" y="695"/>
                      <a:pt x="353" y="692"/>
                      <a:pt x="357" y="688"/>
                    </a:cubicBezTo>
                    <a:cubicBezTo>
                      <a:pt x="365" y="680"/>
                      <a:pt x="364" y="675"/>
                      <a:pt x="354" y="670"/>
                    </a:cubicBezTo>
                    <a:cubicBezTo>
                      <a:pt x="298" y="641"/>
                      <a:pt x="268" y="576"/>
                      <a:pt x="282" y="514"/>
                    </a:cubicBezTo>
                    <a:cubicBezTo>
                      <a:pt x="284" y="507"/>
                      <a:pt x="283" y="503"/>
                      <a:pt x="279" y="498"/>
                    </a:cubicBezTo>
                    <a:cubicBezTo>
                      <a:pt x="261" y="476"/>
                      <a:pt x="252" y="451"/>
                      <a:pt x="251" y="422"/>
                    </a:cubicBezTo>
                    <a:cubicBezTo>
                      <a:pt x="251" y="411"/>
                      <a:pt x="255" y="406"/>
                      <a:pt x="267" y="406"/>
                    </a:cubicBezTo>
                    <a:cubicBezTo>
                      <a:pt x="304" y="406"/>
                      <a:pt x="341" y="406"/>
                      <a:pt x="379" y="406"/>
                    </a:cubicBezTo>
                    <a:cubicBezTo>
                      <a:pt x="382" y="406"/>
                      <a:pt x="386" y="406"/>
                      <a:pt x="390" y="406"/>
                    </a:cubicBezTo>
                    <a:cubicBezTo>
                      <a:pt x="390" y="396"/>
                      <a:pt x="390" y="388"/>
                      <a:pt x="390" y="379"/>
                    </a:cubicBezTo>
                    <a:cubicBezTo>
                      <a:pt x="387" y="378"/>
                      <a:pt x="384" y="378"/>
                      <a:pt x="381" y="378"/>
                    </a:cubicBezTo>
                    <a:cubicBezTo>
                      <a:pt x="320" y="378"/>
                      <a:pt x="259" y="378"/>
                      <a:pt x="198" y="378"/>
                    </a:cubicBezTo>
                    <a:cubicBezTo>
                      <a:pt x="176" y="378"/>
                      <a:pt x="158" y="388"/>
                      <a:pt x="147" y="406"/>
                    </a:cubicBezTo>
                    <a:cubicBezTo>
                      <a:pt x="127" y="440"/>
                      <a:pt x="148" y="483"/>
                      <a:pt x="187" y="489"/>
                    </a:cubicBezTo>
                    <a:cubicBezTo>
                      <a:pt x="191" y="489"/>
                      <a:pt x="195" y="490"/>
                      <a:pt x="198" y="490"/>
                    </a:cubicBezTo>
                    <a:cubicBezTo>
                      <a:pt x="206" y="492"/>
                      <a:pt x="209" y="497"/>
                      <a:pt x="209" y="504"/>
                    </a:cubicBezTo>
                    <a:cubicBezTo>
                      <a:pt x="209" y="511"/>
                      <a:pt x="206" y="517"/>
                      <a:pt x="199" y="517"/>
                    </a:cubicBezTo>
                    <a:cubicBezTo>
                      <a:pt x="136" y="518"/>
                      <a:pt x="74" y="513"/>
                      <a:pt x="29" y="460"/>
                    </a:cubicBezTo>
                    <a:cubicBezTo>
                      <a:pt x="7" y="435"/>
                      <a:pt x="0" y="404"/>
                      <a:pt x="0" y="371"/>
                    </a:cubicBezTo>
                    <a:cubicBezTo>
                      <a:pt x="0" y="266"/>
                      <a:pt x="0" y="161"/>
                      <a:pt x="0" y="56"/>
                    </a:cubicBezTo>
                    <a:cubicBezTo>
                      <a:pt x="0" y="25"/>
                      <a:pt x="24" y="1"/>
                      <a:pt x="55" y="0"/>
                    </a:cubicBezTo>
                    <a:cubicBezTo>
                      <a:pt x="186" y="0"/>
                      <a:pt x="316" y="0"/>
                      <a:pt x="447" y="0"/>
                    </a:cubicBezTo>
                    <a:cubicBezTo>
                      <a:pt x="478" y="0"/>
                      <a:pt x="502" y="25"/>
                      <a:pt x="502" y="56"/>
                    </a:cubicBezTo>
                    <a:cubicBezTo>
                      <a:pt x="503" y="65"/>
                      <a:pt x="502" y="74"/>
                      <a:pt x="502" y="84"/>
                    </a:cubicBezTo>
                    <a:cubicBezTo>
                      <a:pt x="507" y="84"/>
                      <a:pt x="511" y="84"/>
                      <a:pt x="515" y="84"/>
                    </a:cubicBezTo>
                    <a:cubicBezTo>
                      <a:pt x="603" y="84"/>
                      <a:pt x="691" y="84"/>
                      <a:pt x="779" y="84"/>
                    </a:cubicBezTo>
                    <a:cubicBezTo>
                      <a:pt x="814" y="84"/>
                      <a:pt x="836" y="107"/>
                      <a:pt x="836" y="141"/>
                    </a:cubicBezTo>
                    <a:cubicBezTo>
                      <a:pt x="836" y="249"/>
                      <a:pt x="837" y="357"/>
                      <a:pt x="836" y="465"/>
                    </a:cubicBezTo>
                    <a:cubicBezTo>
                      <a:pt x="836" y="506"/>
                      <a:pt x="826" y="544"/>
                      <a:pt x="794" y="573"/>
                    </a:cubicBezTo>
                    <a:cubicBezTo>
                      <a:pt x="770" y="596"/>
                      <a:pt x="740" y="607"/>
                      <a:pt x="708" y="612"/>
                    </a:cubicBezTo>
                    <a:cubicBezTo>
                      <a:pt x="687" y="615"/>
                      <a:pt x="665" y="616"/>
                      <a:pt x="643" y="617"/>
                    </a:cubicBezTo>
                    <a:cubicBezTo>
                      <a:pt x="633" y="617"/>
                      <a:pt x="627" y="612"/>
                      <a:pt x="627" y="603"/>
                    </a:cubicBezTo>
                    <a:cubicBezTo>
                      <a:pt x="627" y="594"/>
                      <a:pt x="632" y="589"/>
                      <a:pt x="643" y="589"/>
                    </a:cubicBezTo>
                    <a:cubicBezTo>
                      <a:pt x="673" y="587"/>
                      <a:pt x="695" y="565"/>
                      <a:pt x="697" y="536"/>
                    </a:cubicBezTo>
                    <a:cubicBezTo>
                      <a:pt x="699" y="510"/>
                      <a:pt x="678" y="484"/>
                      <a:pt x="651" y="478"/>
                    </a:cubicBezTo>
                    <a:cubicBezTo>
                      <a:pt x="647" y="478"/>
                      <a:pt x="644" y="477"/>
                      <a:pt x="641" y="477"/>
                    </a:cubicBezTo>
                    <a:cubicBezTo>
                      <a:pt x="638" y="477"/>
                      <a:pt x="635" y="477"/>
                      <a:pt x="632" y="477"/>
                    </a:cubicBezTo>
                    <a:cubicBezTo>
                      <a:pt x="604" y="477"/>
                      <a:pt x="575" y="477"/>
                      <a:pt x="548" y="477"/>
                    </a:cubicBezTo>
                    <a:cubicBezTo>
                      <a:pt x="572" y="561"/>
                      <a:pt x="558" y="631"/>
                      <a:pt x="475" y="677"/>
                    </a:cubicBezTo>
                    <a:cubicBezTo>
                      <a:pt x="476" y="688"/>
                      <a:pt x="482" y="695"/>
                      <a:pt x="495" y="698"/>
                    </a:cubicBezTo>
                    <a:cubicBezTo>
                      <a:pt x="503" y="700"/>
                      <a:pt x="511" y="700"/>
                      <a:pt x="519" y="701"/>
                    </a:cubicBezTo>
                    <a:cubicBezTo>
                      <a:pt x="557" y="703"/>
                      <a:pt x="585" y="730"/>
                      <a:pt x="586" y="768"/>
                    </a:cubicBezTo>
                    <a:cubicBezTo>
                      <a:pt x="587" y="792"/>
                      <a:pt x="586" y="815"/>
                      <a:pt x="586" y="840"/>
                    </a:cubicBezTo>
                    <a:close/>
                    <a:moveTo>
                      <a:pt x="127" y="484"/>
                    </a:moveTo>
                    <a:cubicBezTo>
                      <a:pt x="115" y="464"/>
                      <a:pt x="109" y="445"/>
                      <a:pt x="112" y="425"/>
                    </a:cubicBezTo>
                    <a:cubicBezTo>
                      <a:pt x="117" y="383"/>
                      <a:pt x="154" y="350"/>
                      <a:pt x="197" y="350"/>
                    </a:cubicBezTo>
                    <a:cubicBezTo>
                      <a:pt x="278" y="350"/>
                      <a:pt x="359" y="350"/>
                      <a:pt x="440" y="350"/>
                    </a:cubicBezTo>
                    <a:cubicBezTo>
                      <a:pt x="464" y="350"/>
                      <a:pt x="474" y="340"/>
                      <a:pt x="474" y="316"/>
                    </a:cubicBezTo>
                    <a:cubicBezTo>
                      <a:pt x="474" y="232"/>
                      <a:pt x="474" y="147"/>
                      <a:pt x="474" y="62"/>
                    </a:cubicBezTo>
                    <a:cubicBezTo>
                      <a:pt x="474" y="38"/>
                      <a:pt x="464" y="28"/>
                      <a:pt x="440" y="28"/>
                    </a:cubicBezTo>
                    <a:cubicBezTo>
                      <a:pt x="342" y="28"/>
                      <a:pt x="244" y="28"/>
                      <a:pt x="145" y="28"/>
                    </a:cubicBezTo>
                    <a:cubicBezTo>
                      <a:pt x="116" y="28"/>
                      <a:pt x="87" y="28"/>
                      <a:pt x="57" y="28"/>
                    </a:cubicBezTo>
                    <a:cubicBezTo>
                      <a:pt x="39" y="29"/>
                      <a:pt x="28" y="40"/>
                      <a:pt x="28" y="57"/>
                    </a:cubicBezTo>
                    <a:cubicBezTo>
                      <a:pt x="28" y="162"/>
                      <a:pt x="28" y="267"/>
                      <a:pt x="28" y="373"/>
                    </a:cubicBezTo>
                    <a:cubicBezTo>
                      <a:pt x="28" y="398"/>
                      <a:pt x="34" y="422"/>
                      <a:pt x="51" y="443"/>
                    </a:cubicBezTo>
                    <a:cubicBezTo>
                      <a:pt x="70" y="466"/>
                      <a:pt x="96" y="477"/>
                      <a:pt x="127" y="484"/>
                    </a:cubicBezTo>
                    <a:close/>
                    <a:moveTo>
                      <a:pt x="714" y="581"/>
                    </a:moveTo>
                    <a:cubicBezTo>
                      <a:pt x="738" y="575"/>
                      <a:pt x="761" y="566"/>
                      <a:pt x="780" y="548"/>
                    </a:cubicBezTo>
                    <a:cubicBezTo>
                      <a:pt x="803" y="525"/>
                      <a:pt x="810" y="495"/>
                      <a:pt x="810" y="464"/>
                    </a:cubicBezTo>
                    <a:cubicBezTo>
                      <a:pt x="810" y="357"/>
                      <a:pt x="810" y="250"/>
                      <a:pt x="810" y="144"/>
                    </a:cubicBezTo>
                    <a:cubicBezTo>
                      <a:pt x="810" y="123"/>
                      <a:pt x="799" y="112"/>
                      <a:pt x="779" y="112"/>
                    </a:cubicBezTo>
                    <a:cubicBezTo>
                      <a:pt x="690" y="112"/>
                      <a:pt x="601" y="112"/>
                      <a:pt x="513" y="112"/>
                    </a:cubicBezTo>
                    <a:cubicBezTo>
                      <a:pt x="509" y="112"/>
                      <a:pt x="506" y="113"/>
                      <a:pt x="502" y="113"/>
                    </a:cubicBezTo>
                    <a:cubicBezTo>
                      <a:pt x="502" y="118"/>
                      <a:pt x="502" y="122"/>
                      <a:pt x="502" y="126"/>
                    </a:cubicBezTo>
                    <a:cubicBezTo>
                      <a:pt x="502" y="189"/>
                      <a:pt x="502" y="253"/>
                      <a:pt x="502" y="317"/>
                    </a:cubicBezTo>
                    <a:cubicBezTo>
                      <a:pt x="502" y="355"/>
                      <a:pt x="479" y="378"/>
                      <a:pt x="441" y="378"/>
                    </a:cubicBezTo>
                    <a:cubicBezTo>
                      <a:pt x="434" y="378"/>
                      <a:pt x="426" y="378"/>
                      <a:pt x="419" y="378"/>
                    </a:cubicBezTo>
                    <a:cubicBezTo>
                      <a:pt x="419" y="388"/>
                      <a:pt x="419" y="397"/>
                      <a:pt x="419" y="406"/>
                    </a:cubicBezTo>
                    <a:cubicBezTo>
                      <a:pt x="422" y="406"/>
                      <a:pt x="425" y="406"/>
                      <a:pt x="428" y="406"/>
                    </a:cubicBezTo>
                    <a:cubicBezTo>
                      <a:pt x="465" y="405"/>
                      <a:pt x="497" y="418"/>
                      <a:pt x="523" y="444"/>
                    </a:cubicBezTo>
                    <a:cubicBezTo>
                      <a:pt x="526" y="446"/>
                      <a:pt x="531" y="448"/>
                      <a:pt x="535" y="448"/>
                    </a:cubicBezTo>
                    <a:cubicBezTo>
                      <a:pt x="571" y="448"/>
                      <a:pt x="607" y="448"/>
                      <a:pt x="643" y="448"/>
                    </a:cubicBezTo>
                    <a:cubicBezTo>
                      <a:pt x="691" y="448"/>
                      <a:pt x="730" y="489"/>
                      <a:pt x="726" y="537"/>
                    </a:cubicBezTo>
                    <a:cubicBezTo>
                      <a:pt x="724" y="552"/>
                      <a:pt x="718" y="566"/>
                      <a:pt x="714" y="581"/>
                    </a:cubicBezTo>
                    <a:close/>
                    <a:moveTo>
                      <a:pt x="529" y="545"/>
                    </a:moveTo>
                    <a:cubicBezTo>
                      <a:pt x="525" y="545"/>
                      <a:pt x="521" y="545"/>
                      <a:pt x="517" y="545"/>
                    </a:cubicBezTo>
                    <a:cubicBezTo>
                      <a:pt x="470" y="545"/>
                      <a:pt x="424" y="545"/>
                      <a:pt x="377" y="545"/>
                    </a:cubicBezTo>
                    <a:cubicBezTo>
                      <a:pt x="356" y="545"/>
                      <a:pt x="336" y="541"/>
                      <a:pt x="317" y="531"/>
                    </a:cubicBezTo>
                    <a:cubicBezTo>
                      <a:pt x="314" y="529"/>
                      <a:pt x="312" y="528"/>
                      <a:pt x="307" y="526"/>
                    </a:cubicBezTo>
                    <a:cubicBezTo>
                      <a:pt x="307" y="541"/>
                      <a:pt x="307" y="554"/>
                      <a:pt x="309" y="567"/>
                    </a:cubicBezTo>
                    <a:cubicBezTo>
                      <a:pt x="317" y="607"/>
                      <a:pt x="341" y="635"/>
                      <a:pt x="378" y="650"/>
                    </a:cubicBezTo>
                    <a:cubicBezTo>
                      <a:pt x="387" y="654"/>
                      <a:pt x="390" y="659"/>
                      <a:pt x="391" y="668"/>
                    </a:cubicBezTo>
                    <a:cubicBezTo>
                      <a:pt x="392" y="691"/>
                      <a:pt x="383" y="707"/>
                      <a:pt x="364" y="719"/>
                    </a:cubicBezTo>
                    <a:cubicBezTo>
                      <a:pt x="414" y="749"/>
                      <a:pt x="423" y="748"/>
                      <a:pt x="472" y="719"/>
                    </a:cubicBezTo>
                    <a:cubicBezTo>
                      <a:pt x="467" y="714"/>
                      <a:pt x="462" y="710"/>
                      <a:pt x="457" y="705"/>
                    </a:cubicBezTo>
                    <a:cubicBezTo>
                      <a:pt x="447" y="692"/>
                      <a:pt x="445" y="677"/>
                      <a:pt x="447" y="661"/>
                    </a:cubicBezTo>
                    <a:cubicBezTo>
                      <a:pt x="449" y="649"/>
                      <a:pt x="462" y="649"/>
                      <a:pt x="470" y="645"/>
                    </a:cubicBezTo>
                    <a:cubicBezTo>
                      <a:pt x="507" y="626"/>
                      <a:pt x="533" y="584"/>
                      <a:pt x="529" y="545"/>
                    </a:cubicBezTo>
                    <a:close/>
                    <a:moveTo>
                      <a:pt x="281" y="434"/>
                    </a:moveTo>
                    <a:cubicBezTo>
                      <a:pt x="286" y="481"/>
                      <a:pt x="328" y="517"/>
                      <a:pt x="376" y="517"/>
                    </a:cubicBezTo>
                    <a:cubicBezTo>
                      <a:pt x="423" y="518"/>
                      <a:pt x="471" y="517"/>
                      <a:pt x="518" y="517"/>
                    </a:cubicBezTo>
                    <a:cubicBezTo>
                      <a:pt x="521" y="517"/>
                      <a:pt x="524" y="517"/>
                      <a:pt x="528" y="517"/>
                    </a:cubicBezTo>
                    <a:cubicBezTo>
                      <a:pt x="528" y="514"/>
                      <a:pt x="528" y="512"/>
                      <a:pt x="528" y="510"/>
                    </a:cubicBezTo>
                    <a:cubicBezTo>
                      <a:pt x="519" y="468"/>
                      <a:pt x="479" y="434"/>
                      <a:pt x="436" y="434"/>
                    </a:cubicBezTo>
                    <a:cubicBezTo>
                      <a:pt x="406" y="434"/>
                      <a:pt x="376" y="434"/>
                      <a:pt x="346" y="434"/>
                    </a:cubicBezTo>
                    <a:cubicBezTo>
                      <a:pt x="325" y="434"/>
                      <a:pt x="303" y="434"/>
                      <a:pt x="281" y="4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Freeform 48">
                <a:extLst>
                  <a:ext uri="{FF2B5EF4-FFF2-40B4-BE49-F238E27FC236}">
                    <a16:creationId xmlns:a16="http://schemas.microsoft.com/office/drawing/2014/main" id="{DFE5B26E-9B65-46A0-5AC2-1F45E4C23E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176250" y="3741738"/>
                <a:ext cx="952500" cy="1008062"/>
              </a:xfrm>
              <a:custGeom>
                <a:avLst/>
                <a:gdLst>
                  <a:gd name="T0" fmla="*/ 86 w 252"/>
                  <a:gd name="T1" fmla="*/ 97 h 267"/>
                  <a:gd name="T2" fmla="*/ 98 w 252"/>
                  <a:gd name="T3" fmla="*/ 81 h 267"/>
                  <a:gd name="T4" fmla="*/ 99 w 252"/>
                  <a:gd name="T5" fmla="*/ 39 h 267"/>
                  <a:gd name="T6" fmla="*/ 140 w 252"/>
                  <a:gd name="T7" fmla="*/ 0 h 267"/>
                  <a:gd name="T8" fmla="*/ 181 w 252"/>
                  <a:gd name="T9" fmla="*/ 39 h 267"/>
                  <a:gd name="T10" fmla="*/ 182 w 252"/>
                  <a:gd name="T11" fmla="*/ 79 h 267"/>
                  <a:gd name="T12" fmla="*/ 202 w 252"/>
                  <a:gd name="T13" fmla="*/ 98 h 267"/>
                  <a:gd name="T14" fmla="*/ 242 w 252"/>
                  <a:gd name="T15" fmla="*/ 113 h 267"/>
                  <a:gd name="T16" fmla="*/ 252 w 252"/>
                  <a:gd name="T17" fmla="*/ 144 h 267"/>
                  <a:gd name="T18" fmla="*/ 252 w 252"/>
                  <a:gd name="T19" fmla="*/ 206 h 267"/>
                  <a:gd name="T20" fmla="*/ 205 w 252"/>
                  <a:gd name="T21" fmla="*/ 252 h 267"/>
                  <a:gd name="T22" fmla="*/ 93 w 252"/>
                  <a:gd name="T23" fmla="*/ 252 h 267"/>
                  <a:gd name="T24" fmla="*/ 82 w 252"/>
                  <a:gd name="T25" fmla="*/ 259 h 267"/>
                  <a:gd name="T26" fmla="*/ 69 w 252"/>
                  <a:gd name="T27" fmla="*/ 266 h 267"/>
                  <a:gd name="T28" fmla="*/ 16 w 252"/>
                  <a:gd name="T29" fmla="*/ 266 h 267"/>
                  <a:gd name="T30" fmla="*/ 0 w 252"/>
                  <a:gd name="T31" fmla="*/ 251 h 267"/>
                  <a:gd name="T32" fmla="*/ 0 w 252"/>
                  <a:gd name="T33" fmla="*/ 99 h 267"/>
                  <a:gd name="T34" fmla="*/ 15 w 252"/>
                  <a:gd name="T35" fmla="*/ 84 h 267"/>
                  <a:gd name="T36" fmla="*/ 70 w 252"/>
                  <a:gd name="T37" fmla="*/ 85 h 267"/>
                  <a:gd name="T38" fmla="*/ 86 w 252"/>
                  <a:gd name="T39" fmla="*/ 94 h 267"/>
                  <a:gd name="T40" fmla="*/ 86 w 252"/>
                  <a:gd name="T41" fmla="*/ 97 h 267"/>
                  <a:gd name="T42" fmla="*/ 85 w 252"/>
                  <a:gd name="T43" fmla="*/ 223 h 267"/>
                  <a:gd name="T44" fmla="*/ 89 w 252"/>
                  <a:gd name="T45" fmla="*/ 224 h 267"/>
                  <a:gd name="T46" fmla="*/ 208 w 252"/>
                  <a:gd name="T47" fmla="*/ 224 h 267"/>
                  <a:gd name="T48" fmla="*/ 224 w 252"/>
                  <a:gd name="T49" fmla="*/ 207 h 267"/>
                  <a:gd name="T50" fmla="*/ 224 w 252"/>
                  <a:gd name="T51" fmla="*/ 147 h 267"/>
                  <a:gd name="T52" fmla="*/ 203 w 252"/>
                  <a:gd name="T53" fmla="*/ 126 h 267"/>
                  <a:gd name="T54" fmla="*/ 154 w 252"/>
                  <a:gd name="T55" fmla="*/ 77 h 267"/>
                  <a:gd name="T56" fmla="*/ 153 w 252"/>
                  <a:gd name="T57" fmla="*/ 41 h 267"/>
                  <a:gd name="T58" fmla="*/ 138 w 252"/>
                  <a:gd name="T59" fmla="*/ 29 h 267"/>
                  <a:gd name="T60" fmla="*/ 126 w 252"/>
                  <a:gd name="T61" fmla="*/ 44 h 267"/>
                  <a:gd name="T62" fmla="*/ 125 w 252"/>
                  <a:gd name="T63" fmla="*/ 91 h 267"/>
                  <a:gd name="T64" fmla="*/ 106 w 252"/>
                  <a:gd name="T65" fmla="*/ 120 h 267"/>
                  <a:gd name="T66" fmla="*/ 85 w 252"/>
                  <a:gd name="T67" fmla="*/ 128 h 267"/>
                  <a:gd name="T68" fmla="*/ 85 w 252"/>
                  <a:gd name="T69" fmla="*/ 223 h 267"/>
                  <a:gd name="T70" fmla="*/ 55 w 252"/>
                  <a:gd name="T71" fmla="*/ 237 h 267"/>
                  <a:gd name="T72" fmla="*/ 55 w 252"/>
                  <a:gd name="T73" fmla="*/ 113 h 267"/>
                  <a:gd name="T74" fmla="*/ 29 w 252"/>
                  <a:gd name="T75" fmla="*/ 113 h 267"/>
                  <a:gd name="T76" fmla="*/ 29 w 252"/>
                  <a:gd name="T77" fmla="*/ 237 h 267"/>
                  <a:gd name="T78" fmla="*/ 55 w 252"/>
                  <a:gd name="T79" fmla="*/ 23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2" h="267">
                    <a:moveTo>
                      <a:pt x="86" y="97"/>
                    </a:moveTo>
                    <a:cubicBezTo>
                      <a:pt x="96" y="97"/>
                      <a:pt x="98" y="90"/>
                      <a:pt x="98" y="81"/>
                    </a:cubicBezTo>
                    <a:cubicBezTo>
                      <a:pt x="98" y="67"/>
                      <a:pt x="98" y="53"/>
                      <a:pt x="99" y="39"/>
                    </a:cubicBezTo>
                    <a:cubicBezTo>
                      <a:pt x="101" y="16"/>
                      <a:pt x="117" y="1"/>
                      <a:pt x="140" y="0"/>
                    </a:cubicBezTo>
                    <a:cubicBezTo>
                      <a:pt x="162" y="0"/>
                      <a:pt x="180" y="16"/>
                      <a:pt x="181" y="39"/>
                    </a:cubicBezTo>
                    <a:cubicBezTo>
                      <a:pt x="182" y="52"/>
                      <a:pt x="182" y="65"/>
                      <a:pt x="182" y="79"/>
                    </a:cubicBezTo>
                    <a:cubicBezTo>
                      <a:pt x="182" y="95"/>
                      <a:pt x="186" y="98"/>
                      <a:pt x="202" y="98"/>
                    </a:cubicBezTo>
                    <a:cubicBezTo>
                      <a:pt x="217" y="98"/>
                      <a:pt x="231" y="100"/>
                      <a:pt x="242" y="113"/>
                    </a:cubicBezTo>
                    <a:cubicBezTo>
                      <a:pt x="250" y="122"/>
                      <a:pt x="252" y="133"/>
                      <a:pt x="252" y="144"/>
                    </a:cubicBezTo>
                    <a:cubicBezTo>
                      <a:pt x="252" y="164"/>
                      <a:pt x="252" y="185"/>
                      <a:pt x="252" y="206"/>
                    </a:cubicBezTo>
                    <a:cubicBezTo>
                      <a:pt x="252" y="236"/>
                      <a:pt x="235" y="252"/>
                      <a:pt x="205" y="252"/>
                    </a:cubicBezTo>
                    <a:cubicBezTo>
                      <a:pt x="168" y="252"/>
                      <a:pt x="131" y="252"/>
                      <a:pt x="93" y="252"/>
                    </a:cubicBezTo>
                    <a:cubicBezTo>
                      <a:pt x="88" y="252"/>
                      <a:pt x="84" y="253"/>
                      <a:pt x="82" y="259"/>
                    </a:cubicBezTo>
                    <a:cubicBezTo>
                      <a:pt x="80" y="262"/>
                      <a:pt x="73" y="266"/>
                      <a:pt x="69" y="266"/>
                    </a:cubicBezTo>
                    <a:cubicBezTo>
                      <a:pt x="51" y="267"/>
                      <a:pt x="34" y="266"/>
                      <a:pt x="16" y="266"/>
                    </a:cubicBezTo>
                    <a:cubicBezTo>
                      <a:pt x="5" y="266"/>
                      <a:pt x="0" y="261"/>
                      <a:pt x="0" y="251"/>
                    </a:cubicBezTo>
                    <a:cubicBezTo>
                      <a:pt x="0" y="200"/>
                      <a:pt x="0" y="149"/>
                      <a:pt x="0" y="99"/>
                    </a:cubicBezTo>
                    <a:cubicBezTo>
                      <a:pt x="0" y="89"/>
                      <a:pt x="6" y="85"/>
                      <a:pt x="15" y="84"/>
                    </a:cubicBezTo>
                    <a:cubicBezTo>
                      <a:pt x="33" y="84"/>
                      <a:pt x="51" y="84"/>
                      <a:pt x="70" y="85"/>
                    </a:cubicBezTo>
                    <a:cubicBezTo>
                      <a:pt x="75" y="85"/>
                      <a:pt x="81" y="91"/>
                      <a:pt x="86" y="94"/>
                    </a:cubicBezTo>
                    <a:cubicBezTo>
                      <a:pt x="86" y="95"/>
                      <a:pt x="86" y="96"/>
                      <a:pt x="86" y="97"/>
                    </a:cubicBezTo>
                    <a:close/>
                    <a:moveTo>
                      <a:pt x="85" y="223"/>
                    </a:moveTo>
                    <a:cubicBezTo>
                      <a:pt x="86" y="223"/>
                      <a:pt x="88" y="224"/>
                      <a:pt x="89" y="224"/>
                    </a:cubicBezTo>
                    <a:cubicBezTo>
                      <a:pt x="129" y="224"/>
                      <a:pt x="168" y="224"/>
                      <a:pt x="208" y="224"/>
                    </a:cubicBezTo>
                    <a:cubicBezTo>
                      <a:pt x="219" y="224"/>
                      <a:pt x="224" y="219"/>
                      <a:pt x="224" y="207"/>
                    </a:cubicBezTo>
                    <a:cubicBezTo>
                      <a:pt x="224" y="187"/>
                      <a:pt x="224" y="167"/>
                      <a:pt x="224" y="147"/>
                    </a:cubicBezTo>
                    <a:cubicBezTo>
                      <a:pt x="224" y="129"/>
                      <a:pt x="221" y="126"/>
                      <a:pt x="203" y="126"/>
                    </a:cubicBezTo>
                    <a:cubicBezTo>
                      <a:pt x="169" y="126"/>
                      <a:pt x="154" y="111"/>
                      <a:pt x="154" y="77"/>
                    </a:cubicBezTo>
                    <a:cubicBezTo>
                      <a:pt x="154" y="65"/>
                      <a:pt x="154" y="53"/>
                      <a:pt x="153" y="41"/>
                    </a:cubicBezTo>
                    <a:cubicBezTo>
                      <a:pt x="153" y="32"/>
                      <a:pt x="146" y="27"/>
                      <a:pt x="138" y="29"/>
                    </a:cubicBezTo>
                    <a:cubicBezTo>
                      <a:pt x="129" y="30"/>
                      <a:pt x="126" y="36"/>
                      <a:pt x="126" y="44"/>
                    </a:cubicBezTo>
                    <a:cubicBezTo>
                      <a:pt x="126" y="59"/>
                      <a:pt x="126" y="75"/>
                      <a:pt x="125" y="91"/>
                    </a:cubicBezTo>
                    <a:cubicBezTo>
                      <a:pt x="124" y="104"/>
                      <a:pt x="117" y="114"/>
                      <a:pt x="106" y="120"/>
                    </a:cubicBezTo>
                    <a:cubicBezTo>
                      <a:pt x="99" y="123"/>
                      <a:pt x="92" y="125"/>
                      <a:pt x="85" y="128"/>
                    </a:cubicBezTo>
                    <a:cubicBezTo>
                      <a:pt x="85" y="159"/>
                      <a:pt x="85" y="191"/>
                      <a:pt x="85" y="223"/>
                    </a:cubicBezTo>
                    <a:close/>
                    <a:moveTo>
                      <a:pt x="55" y="237"/>
                    </a:moveTo>
                    <a:cubicBezTo>
                      <a:pt x="55" y="196"/>
                      <a:pt x="55" y="154"/>
                      <a:pt x="55" y="113"/>
                    </a:cubicBezTo>
                    <a:cubicBezTo>
                      <a:pt x="46" y="113"/>
                      <a:pt x="38" y="113"/>
                      <a:pt x="29" y="113"/>
                    </a:cubicBezTo>
                    <a:cubicBezTo>
                      <a:pt x="29" y="155"/>
                      <a:pt x="29" y="196"/>
                      <a:pt x="29" y="237"/>
                    </a:cubicBezTo>
                    <a:cubicBezTo>
                      <a:pt x="38" y="237"/>
                      <a:pt x="46" y="237"/>
                      <a:pt x="55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2" name="Freeform 49">
                <a:extLst>
                  <a:ext uri="{FF2B5EF4-FFF2-40B4-BE49-F238E27FC236}">
                    <a16:creationId xmlns:a16="http://schemas.microsoft.com/office/drawing/2014/main" id="{CC4DEEFC-AEB0-F360-43D2-E57994438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25563" y="3744913"/>
                <a:ext cx="204788" cy="207962"/>
              </a:xfrm>
              <a:custGeom>
                <a:avLst/>
                <a:gdLst>
                  <a:gd name="T0" fmla="*/ 14 w 54"/>
                  <a:gd name="T1" fmla="*/ 55 h 55"/>
                  <a:gd name="T2" fmla="*/ 12 w 54"/>
                  <a:gd name="T3" fmla="*/ 42 h 55"/>
                  <a:gd name="T4" fmla="*/ 0 w 54"/>
                  <a:gd name="T5" fmla="*/ 41 h 55"/>
                  <a:gd name="T6" fmla="*/ 0 w 54"/>
                  <a:gd name="T7" fmla="*/ 14 h 55"/>
                  <a:gd name="T8" fmla="*/ 12 w 54"/>
                  <a:gd name="T9" fmla="*/ 13 h 55"/>
                  <a:gd name="T10" fmla="*/ 14 w 54"/>
                  <a:gd name="T11" fmla="*/ 0 h 55"/>
                  <a:gd name="T12" fmla="*/ 40 w 54"/>
                  <a:gd name="T13" fmla="*/ 0 h 55"/>
                  <a:gd name="T14" fmla="*/ 41 w 54"/>
                  <a:gd name="T15" fmla="*/ 13 h 55"/>
                  <a:gd name="T16" fmla="*/ 54 w 54"/>
                  <a:gd name="T17" fmla="*/ 14 h 55"/>
                  <a:gd name="T18" fmla="*/ 54 w 54"/>
                  <a:gd name="T19" fmla="*/ 41 h 55"/>
                  <a:gd name="T20" fmla="*/ 41 w 54"/>
                  <a:gd name="T21" fmla="*/ 42 h 55"/>
                  <a:gd name="T22" fmla="*/ 40 w 54"/>
                  <a:gd name="T23" fmla="*/ 55 h 55"/>
                  <a:gd name="T24" fmla="*/ 14 w 54"/>
                  <a:gd name="T2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55">
                    <a:moveTo>
                      <a:pt x="14" y="55"/>
                    </a:moveTo>
                    <a:cubicBezTo>
                      <a:pt x="13" y="51"/>
                      <a:pt x="13" y="47"/>
                      <a:pt x="12" y="42"/>
                    </a:cubicBezTo>
                    <a:cubicBezTo>
                      <a:pt x="8" y="42"/>
                      <a:pt x="4" y="41"/>
                      <a:pt x="0" y="41"/>
                    </a:cubicBezTo>
                    <a:cubicBezTo>
                      <a:pt x="0" y="32"/>
                      <a:pt x="0" y="23"/>
                      <a:pt x="0" y="14"/>
                    </a:cubicBezTo>
                    <a:cubicBezTo>
                      <a:pt x="4" y="14"/>
                      <a:pt x="8" y="13"/>
                      <a:pt x="12" y="13"/>
                    </a:cubicBezTo>
                    <a:cubicBezTo>
                      <a:pt x="13" y="8"/>
                      <a:pt x="13" y="4"/>
                      <a:pt x="14" y="0"/>
                    </a:cubicBezTo>
                    <a:cubicBezTo>
                      <a:pt x="23" y="0"/>
                      <a:pt x="31" y="0"/>
                      <a:pt x="40" y="0"/>
                    </a:cubicBezTo>
                    <a:cubicBezTo>
                      <a:pt x="40" y="4"/>
                      <a:pt x="41" y="8"/>
                      <a:pt x="41" y="13"/>
                    </a:cubicBezTo>
                    <a:cubicBezTo>
                      <a:pt x="45" y="13"/>
                      <a:pt x="49" y="14"/>
                      <a:pt x="54" y="14"/>
                    </a:cubicBezTo>
                    <a:cubicBezTo>
                      <a:pt x="54" y="23"/>
                      <a:pt x="54" y="32"/>
                      <a:pt x="54" y="41"/>
                    </a:cubicBezTo>
                    <a:cubicBezTo>
                      <a:pt x="49" y="41"/>
                      <a:pt x="46" y="42"/>
                      <a:pt x="41" y="42"/>
                    </a:cubicBezTo>
                    <a:cubicBezTo>
                      <a:pt x="41" y="46"/>
                      <a:pt x="40" y="50"/>
                      <a:pt x="40" y="55"/>
                    </a:cubicBezTo>
                    <a:cubicBezTo>
                      <a:pt x="31" y="55"/>
                      <a:pt x="23" y="55"/>
                      <a:pt x="14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3" name="Freeform 50">
                <a:extLst>
                  <a:ext uri="{FF2B5EF4-FFF2-40B4-BE49-F238E27FC236}">
                    <a16:creationId xmlns:a16="http://schemas.microsoft.com/office/drawing/2014/main" id="{ED0DCC4F-23D4-C47C-703E-0FB0FD1A31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58988" y="4059238"/>
                <a:ext cx="950913" cy="1004887"/>
              </a:xfrm>
              <a:custGeom>
                <a:avLst/>
                <a:gdLst>
                  <a:gd name="T0" fmla="*/ 167 w 252"/>
                  <a:gd name="T1" fmla="*/ 14 h 266"/>
                  <a:gd name="T2" fmla="*/ 187 w 252"/>
                  <a:gd name="T3" fmla="*/ 0 h 266"/>
                  <a:gd name="T4" fmla="*/ 234 w 252"/>
                  <a:gd name="T5" fmla="*/ 0 h 266"/>
                  <a:gd name="T6" fmla="*/ 252 w 252"/>
                  <a:gd name="T7" fmla="*/ 18 h 266"/>
                  <a:gd name="T8" fmla="*/ 252 w 252"/>
                  <a:gd name="T9" fmla="*/ 165 h 266"/>
                  <a:gd name="T10" fmla="*/ 234 w 252"/>
                  <a:gd name="T11" fmla="*/ 182 h 266"/>
                  <a:gd name="T12" fmla="*/ 189 w 252"/>
                  <a:gd name="T13" fmla="*/ 182 h 266"/>
                  <a:gd name="T14" fmla="*/ 167 w 252"/>
                  <a:gd name="T15" fmla="*/ 168 h 266"/>
                  <a:gd name="T16" fmla="*/ 154 w 252"/>
                  <a:gd name="T17" fmla="*/ 183 h 266"/>
                  <a:gd name="T18" fmla="*/ 154 w 252"/>
                  <a:gd name="T19" fmla="*/ 224 h 266"/>
                  <a:gd name="T20" fmla="*/ 113 w 252"/>
                  <a:gd name="T21" fmla="*/ 266 h 266"/>
                  <a:gd name="T22" fmla="*/ 71 w 252"/>
                  <a:gd name="T23" fmla="*/ 225 h 266"/>
                  <a:gd name="T24" fmla="*/ 70 w 252"/>
                  <a:gd name="T25" fmla="*/ 184 h 266"/>
                  <a:gd name="T26" fmla="*/ 54 w 252"/>
                  <a:gd name="T27" fmla="*/ 168 h 266"/>
                  <a:gd name="T28" fmla="*/ 21 w 252"/>
                  <a:gd name="T29" fmla="*/ 162 h 266"/>
                  <a:gd name="T30" fmla="*/ 1 w 252"/>
                  <a:gd name="T31" fmla="*/ 129 h 266"/>
                  <a:gd name="T32" fmla="*/ 1 w 252"/>
                  <a:gd name="T33" fmla="*/ 52 h 266"/>
                  <a:gd name="T34" fmla="*/ 44 w 252"/>
                  <a:gd name="T35" fmla="*/ 14 h 266"/>
                  <a:gd name="T36" fmla="*/ 156 w 252"/>
                  <a:gd name="T37" fmla="*/ 14 h 266"/>
                  <a:gd name="T38" fmla="*/ 167 w 252"/>
                  <a:gd name="T39" fmla="*/ 14 h 266"/>
                  <a:gd name="T40" fmla="*/ 168 w 252"/>
                  <a:gd name="T41" fmla="*/ 42 h 266"/>
                  <a:gd name="T42" fmla="*/ 43 w 252"/>
                  <a:gd name="T43" fmla="*/ 42 h 266"/>
                  <a:gd name="T44" fmla="*/ 29 w 252"/>
                  <a:gd name="T45" fmla="*/ 57 h 266"/>
                  <a:gd name="T46" fmla="*/ 29 w 252"/>
                  <a:gd name="T47" fmla="*/ 125 h 266"/>
                  <a:gd name="T48" fmla="*/ 44 w 252"/>
                  <a:gd name="T49" fmla="*/ 140 h 266"/>
                  <a:gd name="T50" fmla="*/ 54 w 252"/>
                  <a:gd name="T51" fmla="*/ 140 h 266"/>
                  <a:gd name="T52" fmla="*/ 98 w 252"/>
                  <a:gd name="T53" fmla="*/ 185 h 266"/>
                  <a:gd name="T54" fmla="*/ 99 w 252"/>
                  <a:gd name="T55" fmla="*/ 222 h 266"/>
                  <a:gd name="T56" fmla="*/ 113 w 252"/>
                  <a:gd name="T57" fmla="*/ 238 h 266"/>
                  <a:gd name="T58" fmla="*/ 126 w 252"/>
                  <a:gd name="T59" fmla="*/ 221 h 266"/>
                  <a:gd name="T60" fmla="*/ 127 w 252"/>
                  <a:gd name="T61" fmla="*/ 182 h 266"/>
                  <a:gd name="T62" fmla="*/ 136 w 252"/>
                  <a:gd name="T63" fmla="*/ 156 h 266"/>
                  <a:gd name="T64" fmla="*/ 168 w 252"/>
                  <a:gd name="T65" fmla="*/ 140 h 266"/>
                  <a:gd name="T66" fmla="*/ 168 w 252"/>
                  <a:gd name="T67" fmla="*/ 42 h 266"/>
                  <a:gd name="T68" fmla="*/ 197 w 252"/>
                  <a:gd name="T69" fmla="*/ 29 h 266"/>
                  <a:gd name="T70" fmla="*/ 197 w 252"/>
                  <a:gd name="T71" fmla="*/ 153 h 266"/>
                  <a:gd name="T72" fmla="*/ 224 w 252"/>
                  <a:gd name="T73" fmla="*/ 153 h 266"/>
                  <a:gd name="T74" fmla="*/ 224 w 252"/>
                  <a:gd name="T75" fmla="*/ 29 h 266"/>
                  <a:gd name="T76" fmla="*/ 197 w 252"/>
                  <a:gd name="T77" fmla="*/ 29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2" h="266">
                    <a:moveTo>
                      <a:pt x="167" y="14"/>
                    </a:moveTo>
                    <a:cubicBezTo>
                      <a:pt x="170" y="3"/>
                      <a:pt x="177" y="0"/>
                      <a:pt x="187" y="0"/>
                    </a:cubicBezTo>
                    <a:cubicBezTo>
                      <a:pt x="203" y="1"/>
                      <a:pt x="219" y="0"/>
                      <a:pt x="234" y="0"/>
                    </a:cubicBezTo>
                    <a:cubicBezTo>
                      <a:pt x="248" y="1"/>
                      <a:pt x="252" y="4"/>
                      <a:pt x="252" y="18"/>
                    </a:cubicBezTo>
                    <a:cubicBezTo>
                      <a:pt x="252" y="67"/>
                      <a:pt x="252" y="116"/>
                      <a:pt x="252" y="165"/>
                    </a:cubicBezTo>
                    <a:cubicBezTo>
                      <a:pt x="252" y="177"/>
                      <a:pt x="247" y="182"/>
                      <a:pt x="234" y="182"/>
                    </a:cubicBezTo>
                    <a:cubicBezTo>
                      <a:pt x="219" y="182"/>
                      <a:pt x="204" y="182"/>
                      <a:pt x="189" y="182"/>
                    </a:cubicBezTo>
                    <a:cubicBezTo>
                      <a:pt x="179" y="182"/>
                      <a:pt x="170" y="180"/>
                      <a:pt x="167" y="168"/>
                    </a:cubicBezTo>
                    <a:cubicBezTo>
                      <a:pt x="158" y="170"/>
                      <a:pt x="154" y="175"/>
                      <a:pt x="154" y="183"/>
                    </a:cubicBezTo>
                    <a:cubicBezTo>
                      <a:pt x="154" y="197"/>
                      <a:pt x="154" y="211"/>
                      <a:pt x="154" y="224"/>
                    </a:cubicBezTo>
                    <a:cubicBezTo>
                      <a:pt x="154" y="248"/>
                      <a:pt x="136" y="266"/>
                      <a:pt x="113" y="266"/>
                    </a:cubicBezTo>
                    <a:cubicBezTo>
                      <a:pt x="90" y="266"/>
                      <a:pt x="72" y="249"/>
                      <a:pt x="71" y="225"/>
                    </a:cubicBezTo>
                    <a:cubicBezTo>
                      <a:pt x="70" y="212"/>
                      <a:pt x="71" y="198"/>
                      <a:pt x="70" y="184"/>
                    </a:cubicBezTo>
                    <a:cubicBezTo>
                      <a:pt x="70" y="173"/>
                      <a:pt x="66" y="169"/>
                      <a:pt x="54" y="168"/>
                    </a:cubicBezTo>
                    <a:cubicBezTo>
                      <a:pt x="43" y="167"/>
                      <a:pt x="31" y="166"/>
                      <a:pt x="21" y="162"/>
                    </a:cubicBezTo>
                    <a:cubicBezTo>
                      <a:pt x="8" y="156"/>
                      <a:pt x="1" y="144"/>
                      <a:pt x="1" y="129"/>
                    </a:cubicBezTo>
                    <a:cubicBezTo>
                      <a:pt x="0" y="104"/>
                      <a:pt x="0" y="78"/>
                      <a:pt x="1" y="52"/>
                    </a:cubicBezTo>
                    <a:cubicBezTo>
                      <a:pt x="3" y="28"/>
                      <a:pt x="19" y="14"/>
                      <a:pt x="44" y="14"/>
                    </a:cubicBezTo>
                    <a:cubicBezTo>
                      <a:pt x="81" y="14"/>
                      <a:pt x="119" y="14"/>
                      <a:pt x="156" y="14"/>
                    </a:cubicBezTo>
                    <a:cubicBezTo>
                      <a:pt x="160" y="14"/>
                      <a:pt x="163" y="14"/>
                      <a:pt x="167" y="14"/>
                    </a:cubicBezTo>
                    <a:close/>
                    <a:moveTo>
                      <a:pt x="168" y="42"/>
                    </a:moveTo>
                    <a:cubicBezTo>
                      <a:pt x="125" y="42"/>
                      <a:pt x="84" y="42"/>
                      <a:pt x="43" y="42"/>
                    </a:cubicBezTo>
                    <a:cubicBezTo>
                      <a:pt x="33" y="42"/>
                      <a:pt x="29" y="48"/>
                      <a:pt x="29" y="57"/>
                    </a:cubicBezTo>
                    <a:cubicBezTo>
                      <a:pt x="28" y="80"/>
                      <a:pt x="28" y="102"/>
                      <a:pt x="29" y="125"/>
                    </a:cubicBezTo>
                    <a:cubicBezTo>
                      <a:pt x="29" y="135"/>
                      <a:pt x="34" y="140"/>
                      <a:pt x="44" y="140"/>
                    </a:cubicBezTo>
                    <a:cubicBezTo>
                      <a:pt x="47" y="140"/>
                      <a:pt x="50" y="140"/>
                      <a:pt x="54" y="140"/>
                    </a:cubicBezTo>
                    <a:cubicBezTo>
                      <a:pt x="82" y="141"/>
                      <a:pt x="98" y="157"/>
                      <a:pt x="98" y="185"/>
                    </a:cubicBezTo>
                    <a:cubicBezTo>
                      <a:pt x="99" y="197"/>
                      <a:pt x="98" y="210"/>
                      <a:pt x="99" y="222"/>
                    </a:cubicBezTo>
                    <a:cubicBezTo>
                      <a:pt x="99" y="233"/>
                      <a:pt x="104" y="238"/>
                      <a:pt x="113" y="238"/>
                    </a:cubicBezTo>
                    <a:cubicBezTo>
                      <a:pt x="121" y="238"/>
                      <a:pt x="126" y="232"/>
                      <a:pt x="126" y="221"/>
                    </a:cubicBezTo>
                    <a:cubicBezTo>
                      <a:pt x="127" y="208"/>
                      <a:pt x="125" y="195"/>
                      <a:pt x="127" y="182"/>
                    </a:cubicBezTo>
                    <a:cubicBezTo>
                      <a:pt x="128" y="173"/>
                      <a:pt x="132" y="164"/>
                      <a:pt x="136" y="156"/>
                    </a:cubicBezTo>
                    <a:cubicBezTo>
                      <a:pt x="143" y="144"/>
                      <a:pt x="155" y="141"/>
                      <a:pt x="168" y="140"/>
                    </a:cubicBezTo>
                    <a:cubicBezTo>
                      <a:pt x="168" y="107"/>
                      <a:pt x="168" y="75"/>
                      <a:pt x="168" y="42"/>
                    </a:cubicBezTo>
                    <a:close/>
                    <a:moveTo>
                      <a:pt x="197" y="29"/>
                    </a:moveTo>
                    <a:cubicBezTo>
                      <a:pt x="197" y="71"/>
                      <a:pt x="197" y="112"/>
                      <a:pt x="197" y="153"/>
                    </a:cubicBezTo>
                    <a:cubicBezTo>
                      <a:pt x="206" y="153"/>
                      <a:pt x="215" y="153"/>
                      <a:pt x="224" y="153"/>
                    </a:cubicBezTo>
                    <a:cubicBezTo>
                      <a:pt x="224" y="111"/>
                      <a:pt x="224" y="70"/>
                      <a:pt x="224" y="29"/>
                    </a:cubicBezTo>
                    <a:cubicBezTo>
                      <a:pt x="214" y="29"/>
                      <a:pt x="206" y="29"/>
                      <a:pt x="197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54" name="Freeform 51">
                <a:extLst>
                  <a:ext uri="{FF2B5EF4-FFF2-40B4-BE49-F238E27FC236}">
                    <a16:creationId xmlns:a16="http://schemas.microsoft.com/office/drawing/2014/main" id="{115AF293-043D-6B21-5E82-19EECFD41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09775" y="4905375"/>
                <a:ext cx="207963" cy="101600"/>
              </a:xfrm>
              <a:custGeom>
                <a:avLst/>
                <a:gdLst>
                  <a:gd name="T0" fmla="*/ 0 w 55"/>
                  <a:gd name="T1" fmla="*/ 0 h 27"/>
                  <a:gd name="T2" fmla="*/ 55 w 55"/>
                  <a:gd name="T3" fmla="*/ 0 h 27"/>
                  <a:gd name="T4" fmla="*/ 55 w 55"/>
                  <a:gd name="T5" fmla="*/ 27 h 27"/>
                  <a:gd name="T6" fmla="*/ 0 w 55"/>
                  <a:gd name="T7" fmla="*/ 27 h 27"/>
                  <a:gd name="T8" fmla="*/ 0 w 5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7">
                    <a:moveTo>
                      <a:pt x="0" y="0"/>
                    </a:moveTo>
                    <a:cubicBezTo>
                      <a:pt x="18" y="0"/>
                      <a:pt x="36" y="0"/>
                      <a:pt x="55" y="0"/>
                    </a:cubicBezTo>
                    <a:cubicBezTo>
                      <a:pt x="55" y="9"/>
                      <a:pt x="55" y="18"/>
                      <a:pt x="55" y="27"/>
                    </a:cubicBezTo>
                    <a:cubicBezTo>
                      <a:pt x="36" y="27"/>
                      <a:pt x="19" y="27"/>
                      <a:pt x="0" y="27"/>
                    </a:cubicBezTo>
                    <a:cubicBezTo>
                      <a:pt x="0" y="18"/>
                      <a:pt x="0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DA3AD0C-F589-16BF-1C2E-00D433E5449A}"/>
              </a:ext>
            </a:extLst>
          </p:cNvPr>
          <p:cNvGrpSpPr/>
          <p:nvPr/>
        </p:nvGrpSpPr>
        <p:grpSpPr>
          <a:xfrm>
            <a:off x="8461774" y="1889800"/>
            <a:ext cx="3495040" cy="1943392"/>
            <a:chOff x="8461774" y="2468319"/>
            <a:chExt cx="3495040" cy="1943392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0846BE4-E2DE-2090-E99C-95C216CAF473}"/>
                </a:ext>
              </a:extLst>
            </p:cNvPr>
            <p:cNvSpPr/>
            <p:nvPr/>
          </p:nvSpPr>
          <p:spPr>
            <a:xfrm>
              <a:off x="9424464" y="3495299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lumMod val="8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请在输入标题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2B4A3BE-633A-10A2-33A9-D0FDE2E319FF}"/>
                </a:ext>
              </a:extLst>
            </p:cNvPr>
            <p:cNvSpPr/>
            <p:nvPr/>
          </p:nvSpPr>
          <p:spPr>
            <a:xfrm>
              <a:off x="8461774" y="3888491"/>
              <a:ext cx="349504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以工作能力及协调能力作为评判标准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从中培养一名仓管员组长</a:t>
              </a: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DF61114-B9A7-31E3-D3AA-5F7227C85102}"/>
                </a:ext>
              </a:extLst>
            </p:cNvPr>
            <p:cNvSpPr/>
            <p:nvPr/>
          </p:nvSpPr>
          <p:spPr>
            <a:xfrm>
              <a:off x="9821049" y="2468319"/>
              <a:ext cx="776490" cy="77649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444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AFFA9BC-09BD-A818-2841-42C7E7EAC13E}"/>
                </a:ext>
              </a:extLst>
            </p:cNvPr>
            <p:cNvGrpSpPr/>
            <p:nvPr/>
          </p:nvGrpSpPr>
          <p:grpSpPr>
            <a:xfrm>
              <a:off x="9994205" y="2642467"/>
              <a:ext cx="430178" cy="428194"/>
              <a:chOff x="12282488" y="2203450"/>
              <a:chExt cx="3097213" cy="3082926"/>
            </a:xfrm>
            <a:solidFill>
              <a:srgbClr val="399BE7"/>
            </a:solidFill>
          </p:grpSpPr>
          <p:sp>
            <p:nvSpPr>
              <p:cNvPr id="43" name="Freeform 55">
                <a:extLst>
                  <a:ext uri="{FF2B5EF4-FFF2-40B4-BE49-F238E27FC236}">
                    <a16:creationId xmlns:a16="http://schemas.microsoft.com/office/drawing/2014/main" id="{89F164F7-F199-BCED-86F0-A1ADC578B7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282488" y="2894013"/>
                <a:ext cx="3097213" cy="2392363"/>
              </a:xfrm>
              <a:custGeom>
                <a:avLst/>
                <a:gdLst>
                  <a:gd name="T0" fmla="*/ 336 w 820"/>
                  <a:gd name="T1" fmla="*/ 113 h 633"/>
                  <a:gd name="T2" fmla="*/ 482 w 820"/>
                  <a:gd name="T3" fmla="*/ 92 h 633"/>
                  <a:gd name="T4" fmla="*/ 514 w 820"/>
                  <a:gd name="T5" fmla="*/ 122 h 633"/>
                  <a:gd name="T6" fmla="*/ 648 w 820"/>
                  <a:gd name="T7" fmla="*/ 143 h 633"/>
                  <a:gd name="T8" fmla="*/ 741 w 820"/>
                  <a:gd name="T9" fmla="*/ 55 h 633"/>
                  <a:gd name="T10" fmla="*/ 813 w 820"/>
                  <a:gd name="T11" fmla="*/ 59 h 633"/>
                  <a:gd name="T12" fmla="*/ 698 w 820"/>
                  <a:gd name="T13" fmla="*/ 161 h 633"/>
                  <a:gd name="T14" fmla="*/ 632 w 820"/>
                  <a:gd name="T15" fmla="*/ 216 h 633"/>
                  <a:gd name="T16" fmla="*/ 627 w 820"/>
                  <a:gd name="T17" fmla="*/ 257 h 633"/>
                  <a:gd name="T18" fmla="*/ 711 w 820"/>
                  <a:gd name="T19" fmla="*/ 396 h 633"/>
                  <a:gd name="T20" fmla="*/ 619 w 820"/>
                  <a:gd name="T21" fmla="*/ 435 h 633"/>
                  <a:gd name="T22" fmla="*/ 534 w 820"/>
                  <a:gd name="T23" fmla="*/ 556 h 633"/>
                  <a:gd name="T24" fmla="*/ 484 w 820"/>
                  <a:gd name="T25" fmla="*/ 551 h 633"/>
                  <a:gd name="T26" fmla="*/ 346 w 820"/>
                  <a:gd name="T27" fmla="*/ 633 h 633"/>
                  <a:gd name="T28" fmla="*/ 305 w 820"/>
                  <a:gd name="T29" fmla="*/ 541 h 633"/>
                  <a:gd name="T30" fmla="*/ 202 w 820"/>
                  <a:gd name="T31" fmla="*/ 435 h 633"/>
                  <a:gd name="T32" fmla="*/ 109 w 820"/>
                  <a:gd name="T33" fmla="*/ 268 h 633"/>
                  <a:gd name="T34" fmla="*/ 80 w 820"/>
                  <a:gd name="T35" fmla="*/ 216 h 633"/>
                  <a:gd name="T36" fmla="*/ 6 w 820"/>
                  <a:gd name="T37" fmla="*/ 174 h 633"/>
                  <a:gd name="T38" fmla="*/ 92 w 820"/>
                  <a:gd name="T39" fmla="*/ 193 h 633"/>
                  <a:gd name="T40" fmla="*/ 152 w 820"/>
                  <a:gd name="T41" fmla="*/ 165 h 633"/>
                  <a:gd name="T42" fmla="*/ 274 w 820"/>
                  <a:gd name="T43" fmla="*/ 294 h 633"/>
                  <a:gd name="T44" fmla="*/ 199 w 820"/>
                  <a:gd name="T45" fmla="*/ 283 h 633"/>
                  <a:gd name="T46" fmla="*/ 213 w 820"/>
                  <a:gd name="T47" fmla="*/ 383 h 633"/>
                  <a:gd name="T48" fmla="*/ 234 w 820"/>
                  <a:gd name="T49" fmla="*/ 436 h 633"/>
                  <a:gd name="T50" fmla="*/ 305 w 820"/>
                  <a:gd name="T51" fmla="*/ 508 h 633"/>
                  <a:gd name="T52" fmla="*/ 360 w 820"/>
                  <a:gd name="T53" fmla="*/ 531 h 633"/>
                  <a:gd name="T54" fmla="*/ 443 w 820"/>
                  <a:gd name="T55" fmla="*/ 607 h 633"/>
                  <a:gd name="T56" fmla="*/ 470 w 820"/>
                  <a:gd name="T57" fmla="*/ 519 h 633"/>
                  <a:gd name="T58" fmla="*/ 574 w 820"/>
                  <a:gd name="T59" fmla="*/ 554 h 633"/>
                  <a:gd name="T60" fmla="*/ 584 w 820"/>
                  <a:gd name="T61" fmla="*/ 423 h 633"/>
                  <a:gd name="T62" fmla="*/ 685 w 820"/>
                  <a:gd name="T63" fmla="*/ 372 h 633"/>
                  <a:gd name="T64" fmla="*/ 598 w 820"/>
                  <a:gd name="T65" fmla="*/ 273 h 633"/>
                  <a:gd name="T66" fmla="*/ 612 w 820"/>
                  <a:gd name="T67" fmla="*/ 193 h 633"/>
                  <a:gd name="T68" fmla="*/ 490 w 820"/>
                  <a:gd name="T69" fmla="*/ 200 h 633"/>
                  <a:gd name="T70" fmla="*/ 514 w 820"/>
                  <a:gd name="T71" fmla="*/ 387 h 633"/>
                  <a:gd name="T72" fmla="*/ 305 w 820"/>
                  <a:gd name="T73" fmla="*/ 277 h 633"/>
                  <a:gd name="T74" fmla="*/ 456 w 820"/>
                  <a:gd name="T75" fmla="*/ 183 h 633"/>
                  <a:gd name="T76" fmla="*/ 452 w 820"/>
                  <a:gd name="T77" fmla="*/ 63 h 633"/>
                  <a:gd name="T78" fmla="*/ 368 w 820"/>
                  <a:gd name="T79" fmla="*/ 65 h 633"/>
                  <a:gd name="T80" fmla="*/ 327 w 820"/>
                  <a:gd name="T81" fmla="*/ 153 h 633"/>
                  <a:gd name="T82" fmla="*/ 192 w 820"/>
                  <a:gd name="T83" fmla="*/ 159 h 633"/>
                  <a:gd name="T84" fmla="*/ 238 w 820"/>
                  <a:gd name="T85" fmla="*/ 226 h 633"/>
                  <a:gd name="T86" fmla="*/ 305 w 820"/>
                  <a:gd name="T87" fmla="*/ 277 h 633"/>
                  <a:gd name="T88" fmla="*/ 439 w 820"/>
                  <a:gd name="T89" fmla="*/ 300 h 633"/>
                  <a:gd name="T90" fmla="*/ 402 w 820"/>
                  <a:gd name="T91" fmla="*/ 370 h 633"/>
                  <a:gd name="T92" fmla="*/ 321 w 820"/>
                  <a:gd name="T93" fmla="*/ 311 h 633"/>
                  <a:gd name="T94" fmla="*/ 460 w 820"/>
                  <a:gd name="T95" fmla="*/ 256 h 633"/>
                  <a:gd name="T96" fmla="*/ 384 w 820"/>
                  <a:gd name="T97" fmla="*/ 302 h 633"/>
                  <a:gd name="T98" fmla="*/ 436 w 820"/>
                  <a:gd name="T99" fmla="*/ 244 h 633"/>
                  <a:gd name="T100" fmla="*/ 531 w 820"/>
                  <a:gd name="T101" fmla="*/ 143 h 633"/>
                  <a:gd name="T102" fmla="*/ 618 w 820"/>
                  <a:gd name="T103" fmla="*/ 168 h 633"/>
                  <a:gd name="T104" fmla="*/ 56 w 820"/>
                  <a:gd name="T105" fmla="*/ 187 h 633"/>
                  <a:gd name="T106" fmla="*/ 42 w 820"/>
                  <a:gd name="T107" fmla="*/ 200 h 633"/>
                  <a:gd name="T108" fmla="*/ 646 w 820"/>
                  <a:gd name="T109" fmla="*/ 187 h 633"/>
                  <a:gd name="T110" fmla="*/ 661 w 820"/>
                  <a:gd name="T111" fmla="*/ 174 h 633"/>
                  <a:gd name="T112" fmla="*/ 226 w 820"/>
                  <a:gd name="T113" fmla="*/ 266 h 633"/>
                  <a:gd name="T114" fmla="*/ 476 w 820"/>
                  <a:gd name="T115" fmla="*/ 160 h 633"/>
                  <a:gd name="T116" fmla="*/ 488 w 820"/>
                  <a:gd name="T117" fmla="*/ 148 h 633"/>
                  <a:gd name="T118" fmla="*/ 764 w 820"/>
                  <a:gd name="T119" fmla="*/ 43 h 633"/>
                  <a:gd name="T120" fmla="*/ 778 w 820"/>
                  <a:gd name="T121" fmla="*/ 30 h 633"/>
                  <a:gd name="T122" fmla="*/ 397 w 820"/>
                  <a:gd name="T123" fmla="*/ 332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20" h="633">
                    <a:moveTo>
                      <a:pt x="243" y="74"/>
                    </a:moveTo>
                    <a:cubicBezTo>
                      <a:pt x="265" y="91"/>
                      <a:pt x="286" y="108"/>
                      <a:pt x="308" y="124"/>
                    </a:cubicBezTo>
                    <a:cubicBezTo>
                      <a:pt x="318" y="132"/>
                      <a:pt x="334" y="125"/>
                      <a:pt x="336" y="113"/>
                    </a:cubicBezTo>
                    <a:cubicBezTo>
                      <a:pt x="339" y="86"/>
                      <a:pt x="342" y="58"/>
                      <a:pt x="346" y="30"/>
                    </a:cubicBezTo>
                    <a:cubicBezTo>
                      <a:pt x="389" y="30"/>
                      <a:pt x="431" y="30"/>
                      <a:pt x="474" y="30"/>
                    </a:cubicBezTo>
                    <a:cubicBezTo>
                      <a:pt x="477" y="51"/>
                      <a:pt x="479" y="72"/>
                      <a:pt x="482" y="92"/>
                    </a:cubicBezTo>
                    <a:cubicBezTo>
                      <a:pt x="482" y="95"/>
                      <a:pt x="483" y="98"/>
                      <a:pt x="483" y="101"/>
                    </a:cubicBezTo>
                    <a:cubicBezTo>
                      <a:pt x="486" y="122"/>
                      <a:pt x="486" y="122"/>
                      <a:pt x="506" y="125"/>
                    </a:cubicBezTo>
                    <a:cubicBezTo>
                      <a:pt x="508" y="126"/>
                      <a:pt x="512" y="124"/>
                      <a:pt x="514" y="122"/>
                    </a:cubicBezTo>
                    <a:cubicBezTo>
                      <a:pt x="535" y="106"/>
                      <a:pt x="556" y="90"/>
                      <a:pt x="578" y="73"/>
                    </a:cubicBezTo>
                    <a:cubicBezTo>
                      <a:pt x="580" y="76"/>
                      <a:pt x="583" y="78"/>
                      <a:pt x="586" y="80"/>
                    </a:cubicBezTo>
                    <a:cubicBezTo>
                      <a:pt x="606" y="101"/>
                      <a:pt x="627" y="122"/>
                      <a:pt x="648" y="143"/>
                    </a:cubicBezTo>
                    <a:cubicBezTo>
                      <a:pt x="657" y="152"/>
                      <a:pt x="672" y="151"/>
                      <a:pt x="680" y="141"/>
                    </a:cubicBezTo>
                    <a:cubicBezTo>
                      <a:pt x="699" y="118"/>
                      <a:pt x="718" y="94"/>
                      <a:pt x="738" y="71"/>
                    </a:cubicBezTo>
                    <a:cubicBezTo>
                      <a:pt x="742" y="66"/>
                      <a:pt x="743" y="62"/>
                      <a:pt x="741" y="55"/>
                    </a:cubicBezTo>
                    <a:cubicBezTo>
                      <a:pt x="734" y="38"/>
                      <a:pt x="741" y="20"/>
                      <a:pt x="756" y="10"/>
                    </a:cubicBezTo>
                    <a:cubicBezTo>
                      <a:pt x="770" y="0"/>
                      <a:pt x="790" y="2"/>
                      <a:pt x="803" y="13"/>
                    </a:cubicBezTo>
                    <a:cubicBezTo>
                      <a:pt x="816" y="24"/>
                      <a:pt x="820" y="43"/>
                      <a:pt x="813" y="59"/>
                    </a:cubicBezTo>
                    <a:cubicBezTo>
                      <a:pt x="806" y="75"/>
                      <a:pt x="789" y="85"/>
                      <a:pt x="771" y="81"/>
                    </a:cubicBezTo>
                    <a:cubicBezTo>
                      <a:pt x="766" y="80"/>
                      <a:pt x="763" y="82"/>
                      <a:pt x="759" y="86"/>
                    </a:cubicBezTo>
                    <a:cubicBezTo>
                      <a:pt x="739" y="111"/>
                      <a:pt x="718" y="136"/>
                      <a:pt x="698" y="161"/>
                    </a:cubicBezTo>
                    <a:cubicBezTo>
                      <a:pt x="696" y="163"/>
                      <a:pt x="694" y="168"/>
                      <a:pt x="695" y="171"/>
                    </a:cubicBezTo>
                    <a:cubicBezTo>
                      <a:pt x="702" y="192"/>
                      <a:pt x="697" y="208"/>
                      <a:pt x="682" y="219"/>
                    </a:cubicBezTo>
                    <a:cubicBezTo>
                      <a:pt x="667" y="230"/>
                      <a:pt x="650" y="229"/>
                      <a:pt x="632" y="216"/>
                    </a:cubicBezTo>
                    <a:cubicBezTo>
                      <a:pt x="632" y="215"/>
                      <a:pt x="631" y="215"/>
                      <a:pt x="629" y="214"/>
                    </a:cubicBezTo>
                    <a:cubicBezTo>
                      <a:pt x="624" y="221"/>
                      <a:pt x="618" y="228"/>
                      <a:pt x="613" y="235"/>
                    </a:cubicBezTo>
                    <a:cubicBezTo>
                      <a:pt x="610" y="240"/>
                      <a:pt x="620" y="256"/>
                      <a:pt x="627" y="257"/>
                    </a:cubicBezTo>
                    <a:cubicBezTo>
                      <a:pt x="653" y="260"/>
                      <a:pt x="679" y="263"/>
                      <a:pt x="706" y="267"/>
                    </a:cubicBezTo>
                    <a:cubicBezTo>
                      <a:pt x="707" y="267"/>
                      <a:pt x="709" y="267"/>
                      <a:pt x="711" y="268"/>
                    </a:cubicBezTo>
                    <a:cubicBezTo>
                      <a:pt x="711" y="310"/>
                      <a:pt x="711" y="352"/>
                      <a:pt x="711" y="396"/>
                    </a:cubicBezTo>
                    <a:cubicBezTo>
                      <a:pt x="694" y="398"/>
                      <a:pt x="676" y="400"/>
                      <a:pt x="659" y="402"/>
                    </a:cubicBezTo>
                    <a:cubicBezTo>
                      <a:pt x="649" y="404"/>
                      <a:pt x="640" y="405"/>
                      <a:pt x="631" y="406"/>
                    </a:cubicBezTo>
                    <a:cubicBezTo>
                      <a:pt x="615" y="408"/>
                      <a:pt x="609" y="423"/>
                      <a:pt x="619" y="435"/>
                    </a:cubicBezTo>
                    <a:cubicBezTo>
                      <a:pt x="635" y="457"/>
                      <a:pt x="652" y="478"/>
                      <a:pt x="668" y="498"/>
                    </a:cubicBezTo>
                    <a:cubicBezTo>
                      <a:pt x="637" y="529"/>
                      <a:pt x="608" y="559"/>
                      <a:pt x="577" y="589"/>
                    </a:cubicBezTo>
                    <a:cubicBezTo>
                      <a:pt x="563" y="579"/>
                      <a:pt x="549" y="568"/>
                      <a:pt x="534" y="556"/>
                    </a:cubicBezTo>
                    <a:cubicBezTo>
                      <a:pt x="528" y="551"/>
                      <a:pt x="522" y="547"/>
                      <a:pt x="515" y="542"/>
                    </a:cubicBezTo>
                    <a:cubicBezTo>
                      <a:pt x="504" y="533"/>
                      <a:pt x="501" y="532"/>
                      <a:pt x="489" y="541"/>
                    </a:cubicBezTo>
                    <a:cubicBezTo>
                      <a:pt x="486" y="542"/>
                      <a:pt x="485" y="548"/>
                      <a:pt x="484" y="551"/>
                    </a:cubicBezTo>
                    <a:cubicBezTo>
                      <a:pt x="481" y="575"/>
                      <a:pt x="478" y="599"/>
                      <a:pt x="476" y="623"/>
                    </a:cubicBezTo>
                    <a:cubicBezTo>
                      <a:pt x="475" y="626"/>
                      <a:pt x="474" y="629"/>
                      <a:pt x="474" y="633"/>
                    </a:cubicBezTo>
                    <a:cubicBezTo>
                      <a:pt x="431" y="633"/>
                      <a:pt x="389" y="633"/>
                      <a:pt x="346" y="633"/>
                    </a:cubicBezTo>
                    <a:cubicBezTo>
                      <a:pt x="343" y="606"/>
                      <a:pt x="339" y="580"/>
                      <a:pt x="336" y="554"/>
                    </a:cubicBezTo>
                    <a:cubicBezTo>
                      <a:pt x="335" y="548"/>
                      <a:pt x="336" y="542"/>
                      <a:pt x="328" y="539"/>
                    </a:cubicBezTo>
                    <a:cubicBezTo>
                      <a:pt x="319" y="535"/>
                      <a:pt x="313" y="534"/>
                      <a:pt x="305" y="541"/>
                    </a:cubicBezTo>
                    <a:cubicBezTo>
                      <a:pt x="285" y="558"/>
                      <a:pt x="264" y="573"/>
                      <a:pt x="243" y="589"/>
                    </a:cubicBezTo>
                    <a:cubicBezTo>
                      <a:pt x="213" y="559"/>
                      <a:pt x="183" y="529"/>
                      <a:pt x="152" y="498"/>
                    </a:cubicBezTo>
                    <a:cubicBezTo>
                      <a:pt x="168" y="478"/>
                      <a:pt x="185" y="456"/>
                      <a:pt x="202" y="435"/>
                    </a:cubicBezTo>
                    <a:cubicBezTo>
                      <a:pt x="211" y="423"/>
                      <a:pt x="205" y="408"/>
                      <a:pt x="190" y="406"/>
                    </a:cubicBezTo>
                    <a:cubicBezTo>
                      <a:pt x="163" y="403"/>
                      <a:pt x="136" y="399"/>
                      <a:pt x="109" y="396"/>
                    </a:cubicBezTo>
                    <a:cubicBezTo>
                      <a:pt x="109" y="353"/>
                      <a:pt x="109" y="311"/>
                      <a:pt x="109" y="268"/>
                    </a:cubicBezTo>
                    <a:cubicBezTo>
                      <a:pt x="132" y="265"/>
                      <a:pt x="156" y="261"/>
                      <a:pt x="182" y="258"/>
                    </a:cubicBezTo>
                    <a:cubicBezTo>
                      <a:pt x="178" y="256"/>
                      <a:pt x="176" y="255"/>
                      <a:pt x="173" y="254"/>
                    </a:cubicBezTo>
                    <a:cubicBezTo>
                      <a:pt x="142" y="241"/>
                      <a:pt x="111" y="229"/>
                      <a:pt x="80" y="216"/>
                    </a:cubicBezTo>
                    <a:cubicBezTo>
                      <a:pt x="75" y="214"/>
                      <a:pt x="71" y="214"/>
                      <a:pt x="66" y="218"/>
                    </a:cubicBezTo>
                    <a:cubicBezTo>
                      <a:pt x="52" y="229"/>
                      <a:pt x="33" y="229"/>
                      <a:pt x="19" y="219"/>
                    </a:cubicBezTo>
                    <a:cubicBezTo>
                      <a:pt x="5" y="208"/>
                      <a:pt x="0" y="190"/>
                      <a:pt x="6" y="174"/>
                    </a:cubicBezTo>
                    <a:cubicBezTo>
                      <a:pt x="12" y="157"/>
                      <a:pt x="28" y="147"/>
                      <a:pt x="47" y="148"/>
                    </a:cubicBezTo>
                    <a:cubicBezTo>
                      <a:pt x="63" y="149"/>
                      <a:pt x="78" y="162"/>
                      <a:pt x="81" y="180"/>
                    </a:cubicBezTo>
                    <a:cubicBezTo>
                      <a:pt x="82" y="188"/>
                      <a:pt x="86" y="191"/>
                      <a:pt x="92" y="193"/>
                    </a:cubicBezTo>
                    <a:cubicBezTo>
                      <a:pt x="128" y="207"/>
                      <a:pt x="163" y="221"/>
                      <a:pt x="198" y="235"/>
                    </a:cubicBezTo>
                    <a:cubicBezTo>
                      <a:pt x="201" y="236"/>
                      <a:pt x="204" y="237"/>
                      <a:pt x="208" y="237"/>
                    </a:cubicBezTo>
                    <a:cubicBezTo>
                      <a:pt x="189" y="213"/>
                      <a:pt x="171" y="188"/>
                      <a:pt x="152" y="165"/>
                    </a:cubicBezTo>
                    <a:cubicBezTo>
                      <a:pt x="183" y="135"/>
                      <a:pt x="212" y="105"/>
                      <a:pt x="243" y="74"/>
                    </a:cubicBezTo>
                    <a:close/>
                    <a:moveTo>
                      <a:pt x="295" y="302"/>
                    </a:moveTo>
                    <a:cubicBezTo>
                      <a:pt x="288" y="299"/>
                      <a:pt x="281" y="296"/>
                      <a:pt x="274" y="294"/>
                    </a:cubicBezTo>
                    <a:cubicBezTo>
                      <a:pt x="271" y="293"/>
                      <a:pt x="268" y="294"/>
                      <a:pt x="265" y="295"/>
                    </a:cubicBezTo>
                    <a:cubicBezTo>
                      <a:pt x="243" y="311"/>
                      <a:pt x="222" y="308"/>
                      <a:pt x="206" y="287"/>
                    </a:cubicBezTo>
                    <a:cubicBezTo>
                      <a:pt x="204" y="285"/>
                      <a:pt x="201" y="283"/>
                      <a:pt x="199" y="283"/>
                    </a:cubicBezTo>
                    <a:cubicBezTo>
                      <a:pt x="178" y="285"/>
                      <a:pt x="156" y="288"/>
                      <a:pt x="135" y="291"/>
                    </a:cubicBezTo>
                    <a:cubicBezTo>
                      <a:pt x="135" y="319"/>
                      <a:pt x="135" y="345"/>
                      <a:pt x="135" y="372"/>
                    </a:cubicBezTo>
                    <a:cubicBezTo>
                      <a:pt x="161" y="376"/>
                      <a:pt x="187" y="379"/>
                      <a:pt x="213" y="383"/>
                    </a:cubicBezTo>
                    <a:cubicBezTo>
                      <a:pt x="216" y="383"/>
                      <a:pt x="220" y="387"/>
                      <a:pt x="222" y="390"/>
                    </a:cubicBezTo>
                    <a:cubicBezTo>
                      <a:pt x="227" y="400"/>
                      <a:pt x="231" y="412"/>
                      <a:pt x="236" y="423"/>
                    </a:cubicBezTo>
                    <a:cubicBezTo>
                      <a:pt x="238" y="428"/>
                      <a:pt x="238" y="431"/>
                      <a:pt x="234" y="436"/>
                    </a:cubicBezTo>
                    <a:cubicBezTo>
                      <a:pt x="218" y="456"/>
                      <a:pt x="202" y="477"/>
                      <a:pt x="187" y="496"/>
                    </a:cubicBezTo>
                    <a:cubicBezTo>
                      <a:pt x="207" y="516"/>
                      <a:pt x="226" y="535"/>
                      <a:pt x="246" y="554"/>
                    </a:cubicBezTo>
                    <a:cubicBezTo>
                      <a:pt x="265" y="539"/>
                      <a:pt x="285" y="524"/>
                      <a:pt x="305" y="508"/>
                    </a:cubicBezTo>
                    <a:cubicBezTo>
                      <a:pt x="310" y="504"/>
                      <a:pt x="313" y="503"/>
                      <a:pt x="319" y="506"/>
                    </a:cubicBezTo>
                    <a:cubicBezTo>
                      <a:pt x="329" y="511"/>
                      <a:pt x="339" y="515"/>
                      <a:pt x="350" y="519"/>
                    </a:cubicBezTo>
                    <a:cubicBezTo>
                      <a:pt x="356" y="521"/>
                      <a:pt x="359" y="524"/>
                      <a:pt x="360" y="531"/>
                    </a:cubicBezTo>
                    <a:cubicBezTo>
                      <a:pt x="362" y="554"/>
                      <a:pt x="365" y="577"/>
                      <a:pt x="368" y="599"/>
                    </a:cubicBezTo>
                    <a:cubicBezTo>
                      <a:pt x="369" y="606"/>
                      <a:pt x="371" y="607"/>
                      <a:pt x="377" y="607"/>
                    </a:cubicBezTo>
                    <a:cubicBezTo>
                      <a:pt x="399" y="607"/>
                      <a:pt x="421" y="607"/>
                      <a:pt x="443" y="607"/>
                    </a:cubicBezTo>
                    <a:cubicBezTo>
                      <a:pt x="449" y="607"/>
                      <a:pt x="451" y="605"/>
                      <a:pt x="452" y="599"/>
                    </a:cubicBezTo>
                    <a:cubicBezTo>
                      <a:pt x="454" y="576"/>
                      <a:pt x="458" y="553"/>
                      <a:pt x="460" y="530"/>
                    </a:cubicBezTo>
                    <a:cubicBezTo>
                      <a:pt x="461" y="524"/>
                      <a:pt x="464" y="521"/>
                      <a:pt x="470" y="519"/>
                    </a:cubicBezTo>
                    <a:cubicBezTo>
                      <a:pt x="480" y="515"/>
                      <a:pt x="490" y="512"/>
                      <a:pt x="499" y="507"/>
                    </a:cubicBezTo>
                    <a:cubicBezTo>
                      <a:pt x="505" y="503"/>
                      <a:pt x="510" y="503"/>
                      <a:pt x="516" y="508"/>
                    </a:cubicBezTo>
                    <a:cubicBezTo>
                      <a:pt x="535" y="524"/>
                      <a:pt x="556" y="540"/>
                      <a:pt x="574" y="554"/>
                    </a:cubicBezTo>
                    <a:cubicBezTo>
                      <a:pt x="594" y="534"/>
                      <a:pt x="613" y="515"/>
                      <a:pt x="632" y="496"/>
                    </a:cubicBezTo>
                    <a:cubicBezTo>
                      <a:pt x="617" y="476"/>
                      <a:pt x="601" y="456"/>
                      <a:pt x="585" y="435"/>
                    </a:cubicBezTo>
                    <a:cubicBezTo>
                      <a:pt x="582" y="431"/>
                      <a:pt x="582" y="428"/>
                      <a:pt x="584" y="423"/>
                    </a:cubicBezTo>
                    <a:cubicBezTo>
                      <a:pt x="589" y="412"/>
                      <a:pt x="594" y="402"/>
                      <a:pt x="597" y="391"/>
                    </a:cubicBezTo>
                    <a:cubicBezTo>
                      <a:pt x="599" y="385"/>
                      <a:pt x="602" y="383"/>
                      <a:pt x="609" y="382"/>
                    </a:cubicBezTo>
                    <a:cubicBezTo>
                      <a:pt x="634" y="379"/>
                      <a:pt x="659" y="376"/>
                      <a:pt x="685" y="372"/>
                    </a:cubicBezTo>
                    <a:cubicBezTo>
                      <a:pt x="685" y="345"/>
                      <a:pt x="685" y="318"/>
                      <a:pt x="685" y="291"/>
                    </a:cubicBezTo>
                    <a:cubicBezTo>
                      <a:pt x="659" y="287"/>
                      <a:pt x="633" y="284"/>
                      <a:pt x="607" y="281"/>
                    </a:cubicBezTo>
                    <a:cubicBezTo>
                      <a:pt x="602" y="280"/>
                      <a:pt x="599" y="278"/>
                      <a:pt x="598" y="273"/>
                    </a:cubicBezTo>
                    <a:cubicBezTo>
                      <a:pt x="594" y="263"/>
                      <a:pt x="591" y="253"/>
                      <a:pt x="586" y="244"/>
                    </a:cubicBezTo>
                    <a:cubicBezTo>
                      <a:pt x="581" y="236"/>
                      <a:pt x="583" y="230"/>
                      <a:pt x="588" y="224"/>
                    </a:cubicBezTo>
                    <a:cubicBezTo>
                      <a:pt x="597" y="214"/>
                      <a:pt x="604" y="204"/>
                      <a:pt x="612" y="193"/>
                    </a:cubicBezTo>
                    <a:cubicBezTo>
                      <a:pt x="584" y="189"/>
                      <a:pt x="558" y="185"/>
                      <a:pt x="532" y="181"/>
                    </a:cubicBezTo>
                    <a:cubicBezTo>
                      <a:pt x="528" y="181"/>
                      <a:pt x="523" y="182"/>
                      <a:pt x="520" y="185"/>
                    </a:cubicBezTo>
                    <a:cubicBezTo>
                      <a:pt x="512" y="194"/>
                      <a:pt x="502" y="199"/>
                      <a:pt x="490" y="200"/>
                    </a:cubicBezTo>
                    <a:cubicBezTo>
                      <a:pt x="488" y="201"/>
                      <a:pt x="485" y="202"/>
                      <a:pt x="484" y="204"/>
                    </a:cubicBezTo>
                    <a:cubicBezTo>
                      <a:pt x="479" y="212"/>
                      <a:pt x="475" y="221"/>
                      <a:pt x="471" y="230"/>
                    </a:cubicBezTo>
                    <a:cubicBezTo>
                      <a:pt x="532" y="271"/>
                      <a:pt x="540" y="338"/>
                      <a:pt x="514" y="387"/>
                    </a:cubicBezTo>
                    <a:cubicBezTo>
                      <a:pt x="487" y="437"/>
                      <a:pt x="428" y="461"/>
                      <a:pt x="374" y="444"/>
                    </a:cubicBezTo>
                    <a:cubicBezTo>
                      <a:pt x="328" y="430"/>
                      <a:pt x="279" y="379"/>
                      <a:pt x="295" y="302"/>
                    </a:cubicBezTo>
                    <a:close/>
                    <a:moveTo>
                      <a:pt x="305" y="277"/>
                    </a:moveTo>
                    <a:cubicBezTo>
                      <a:pt x="338" y="223"/>
                      <a:pt x="386" y="204"/>
                      <a:pt x="447" y="219"/>
                    </a:cubicBezTo>
                    <a:cubicBezTo>
                      <a:pt x="451" y="212"/>
                      <a:pt x="454" y="205"/>
                      <a:pt x="457" y="198"/>
                    </a:cubicBezTo>
                    <a:cubicBezTo>
                      <a:pt x="460" y="193"/>
                      <a:pt x="460" y="188"/>
                      <a:pt x="456" y="183"/>
                    </a:cubicBezTo>
                    <a:cubicBezTo>
                      <a:pt x="447" y="169"/>
                      <a:pt x="447" y="154"/>
                      <a:pt x="456" y="139"/>
                    </a:cubicBezTo>
                    <a:cubicBezTo>
                      <a:pt x="458" y="135"/>
                      <a:pt x="460" y="130"/>
                      <a:pt x="459" y="125"/>
                    </a:cubicBezTo>
                    <a:cubicBezTo>
                      <a:pt x="457" y="104"/>
                      <a:pt x="454" y="84"/>
                      <a:pt x="452" y="63"/>
                    </a:cubicBezTo>
                    <a:cubicBezTo>
                      <a:pt x="451" y="58"/>
                      <a:pt x="449" y="56"/>
                      <a:pt x="444" y="56"/>
                    </a:cubicBezTo>
                    <a:cubicBezTo>
                      <a:pt x="421" y="56"/>
                      <a:pt x="399" y="56"/>
                      <a:pt x="377" y="56"/>
                    </a:cubicBezTo>
                    <a:cubicBezTo>
                      <a:pt x="370" y="56"/>
                      <a:pt x="368" y="58"/>
                      <a:pt x="368" y="65"/>
                    </a:cubicBezTo>
                    <a:cubicBezTo>
                      <a:pt x="365" y="87"/>
                      <a:pt x="362" y="110"/>
                      <a:pt x="360" y="133"/>
                    </a:cubicBezTo>
                    <a:cubicBezTo>
                      <a:pt x="359" y="139"/>
                      <a:pt x="357" y="142"/>
                      <a:pt x="351" y="144"/>
                    </a:cubicBezTo>
                    <a:cubicBezTo>
                      <a:pt x="343" y="146"/>
                      <a:pt x="334" y="149"/>
                      <a:pt x="327" y="153"/>
                    </a:cubicBezTo>
                    <a:cubicBezTo>
                      <a:pt x="316" y="161"/>
                      <a:pt x="307" y="158"/>
                      <a:pt x="297" y="150"/>
                    </a:cubicBezTo>
                    <a:cubicBezTo>
                      <a:pt x="280" y="135"/>
                      <a:pt x="262" y="122"/>
                      <a:pt x="244" y="108"/>
                    </a:cubicBezTo>
                    <a:cubicBezTo>
                      <a:pt x="226" y="125"/>
                      <a:pt x="209" y="142"/>
                      <a:pt x="192" y="159"/>
                    </a:cubicBezTo>
                    <a:cubicBezTo>
                      <a:pt x="190" y="161"/>
                      <a:pt x="189" y="163"/>
                      <a:pt x="186" y="166"/>
                    </a:cubicBezTo>
                    <a:cubicBezTo>
                      <a:pt x="201" y="185"/>
                      <a:pt x="217" y="205"/>
                      <a:pt x="232" y="224"/>
                    </a:cubicBezTo>
                    <a:cubicBezTo>
                      <a:pt x="233" y="225"/>
                      <a:pt x="236" y="226"/>
                      <a:pt x="238" y="226"/>
                    </a:cubicBezTo>
                    <a:cubicBezTo>
                      <a:pt x="263" y="229"/>
                      <a:pt x="274" y="239"/>
                      <a:pt x="278" y="262"/>
                    </a:cubicBezTo>
                    <a:cubicBezTo>
                      <a:pt x="279" y="265"/>
                      <a:pt x="281" y="267"/>
                      <a:pt x="283" y="268"/>
                    </a:cubicBezTo>
                    <a:cubicBezTo>
                      <a:pt x="290" y="271"/>
                      <a:pt x="297" y="274"/>
                      <a:pt x="305" y="277"/>
                    </a:cubicBezTo>
                    <a:close/>
                    <a:moveTo>
                      <a:pt x="460" y="256"/>
                    </a:moveTo>
                    <a:cubicBezTo>
                      <a:pt x="459" y="258"/>
                      <a:pt x="457" y="261"/>
                      <a:pt x="456" y="263"/>
                    </a:cubicBezTo>
                    <a:cubicBezTo>
                      <a:pt x="450" y="276"/>
                      <a:pt x="444" y="288"/>
                      <a:pt x="439" y="300"/>
                    </a:cubicBezTo>
                    <a:cubicBezTo>
                      <a:pt x="438" y="302"/>
                      <a:pt x="440" y="305"/>
                      <a:pt x="441" y="307"/>
                    </a:cubicBezTo>
                    <a:cubicBezTo>
                      <a:pt x="451" y="323"/>
                      <a:pt x="452" y="339"/>
                      <a:pt x="443" y="353"/>
                    </a:cubicBezTo>
                    <a:cubicBezTo>
                      <a:pt x="434" y="367"/>
                      <a:pt x="418" y="374"/>
                      <a:pt x="402" y="370"/>
                    </a:cubicBezTo>
                    <a:cubicBezTo>
                      <a:pt x="384" y="366"/>
                      <a:pt x="374" y="355"/>
                      <a:pt x="371" y="337"/>
                    </a:cubicBezTo>
                    <a:cubicBezTo>
                      <a:pt x="370" y="334"/>
                      <a:pt x="370" y="330"/>
                      <a:pt x="368" y="330"/>
                    </a:cubicBezTo>
                    <a:cubicBezTo>
                      <a:pt x="352" y="323"/>
                      <a:pt x="337" y="318"/>
                      <a:pt x="321" y="311"/>
                    </a:cubicBezTo>
                    <a:cubicBezTo>
                      <a:pt x="310" y="357"/>
                      <a:pt x="336" y="403"/>
                      <a:pt x="380" y="418"/>
                    </a:cubicBezTo>
                    <a:cubicBezTo>
                      <a:pt x="425" y="434"/>
                      <a:pt x="473" y="413"/>
                      <a:pt x="493" y="370"/>
                    </a:cubicBezTo>
                    <a:cubicBezTo>
                      <a:pt x="512" y="329"/>
                      <a:pt x="498" y="279"/>
                      <a:pt x="460" y="256"/>
                    </a:cubicBezTo>
                    <a:close/>
                    <a:moveTo>
                      <a:pt x="330" y="287"/>
                    </a:moveTo>
                    <a:cubicBezTo>
                      <a:pt x="346" y="293"/>
                      <a:pt x="361" y="299"/>
                      <a:pt x="376" y="304"/>
                    </a:cubicBezTo>
                    <a:cubicBezTo>
                      <a:pt x="378" y="305"/>
                      <a:pt x="382" y="303"/>
                      <a:pt x="384" y="302"/>
                    </a:cubicBezTo>
                    <a:cubicBezTo>
                      <a:pt x="392" y="299"/>
                      <a:pt x="400" y="296"/>
                      <a:pt x="408" y="292"/>
                    </a:cubicBezTo>
                    <a:cubicBezTo>
                      <a:pt x="410" y="291"/>
                      <a:pt x="414" y="291"/>
                      <a:pt x="415" y="289"/>
                    </a:cubicBezTo>
                    <a:cubicBezTo>
                      <a:pt x="422" y="274"/>
                      <a:pt x="429" y="259"/>
                      <a:pt x="436" y="244"/>
                    </a:cubicBezTo>
                    <a:cubicBezTo>
                      <a:pt x="393" y="232"/>
                      <a:pt x="351" y="250"/>
                      <a:pt x="330" y="287"/>
                    </a:cubicBezTo>
                    <a:close/>
                    <a:moveTo>
                      <a:pt x="575" y="108"/>
                    </a:moveTo>
                    <a:cubicBezTo>
                      <a:pt x="560" y="120"/>
                      <a:pt x="546" y="131"/>
                      <a:pt x="531" y="143"/>
                    </a:cubicBezTo>
                    <a:cubicBezTo>
                      <a:pt x="529" y="145"/>
                      <a:pt x="528" y="148"/>
                      <a:pt x="527" y="151"/>
                    </a:cubicBezTo>
                    <a:cubicBezTo>
                      <a:pt x="529" y="152"/>
                      <a:pt x="532" y="154"/>
                      <a:pt x="535" y="155"/>
                    </a:cubicBezTo>
                    <a:cubicBezTo>
                      <a:pt x="563" y="159"/>
                      <a:pt x="591" y="163"/>
                      <a:pt x="618" y="168"/>
                    </a:cubicBezTo>
                    <a:cubicBezTo>
                      <a:pt x="625" y="169"/>
                      <a:pt x="627" y="167"/>
                      <a:pt x="628" y="162"/>
                    </a:cubicBezTo>
                    <a:cubicBezTo>
                      <a:pt x="611" y="144"/>
                      <a:pt x="593" y="127"/>
                      <a:pt x="575" y="108"/>
                    </a:cubicBezTo>
                    <a:close/>
                    <a:moveTo>
                      <a:pt x="56" y="187"/>
                    </a:moveTo>
                    <a:cubicBezTo>
                      <a:pt x="55" y="180"/>
                      <a:pt x="51" y="175"/>
                      <a:pt x="43" y="174"/>
                    </a:cubicBezTo>
                    <a:cubicBezTo>
                      <a:pt x="36" y="174"/>
                      <a:pt x="30" y="179"/>
                      <a:pt x="30" y="187"/>
                    </a:cubicBezTo>
                    <a:cubicBezTo>
                      <a:pt x="30" y="195"/>
                      <a:pt x="34" y="199"/>
                      <a:pt x="42" y="200"/>
                    </a:cubicBezTo>
                    <a:cubicBezTo>
                      <a:pt x="49" y="201"/>
                      <a:pt x="55" y="195"/>
                      <a:pt x="56" y="187"/>
                    </a:cubicBezTo>
                    <a:close/>
                    <a:moveTo>
                      <a:pt x="661" y="174"/>
                    </a:moveTo>
                    <a:cubicBezTo>
                      <a:pt x="652" y="174"/>
                      <a:pt x="646" y="180"/>
                      <a:pt x="646" y="187"/>
                    </a:cubicBezTo>
                    <a:cubicBezTo>
                      <a:pt x="647" y="195"/>
                      <a:pt x="651" y="199"/>
                      <a:pt x="659" y="200"/>
                    </a:cubicBezTo>
                    <a:cubicBezTo>
                      <a:pt x="666" y="201"/>
                      <a:pt x="672" y="195"/>
                      <a:pt x="672" y="187"/>
                    </a:cubicBezTo>
                    <a:cubicBezTo>
                      <a:pt x="672" y="179"/>
                      <a:pt x="667" y="175"/>
                      <a:pt x="661" y="174"/>
                    </a:cubicBezTo>
                    <a:close/>
                    <a:moveTo>
                      <a:pt x="252" y="265"/>
                    </a:moveTo>
                    <a:cubicBezTo>
                      <a:pt x="251" y="258"/>
                      <a:pt x="247" y="253"/>
                      <a:pt x="239" y="253"/>
                    </a:cubicBezTo>
                    <a:cubicBezTo>
                      <a:pt x="232" y="253"/>
                      <a:pt x="226" y="259"/>
                      <a:pt x="226" y="266"/>
                    </a:cubicBezTo>
                    <a:cubicBezTo>
                      <a:pt x="227" y="274"/>
                      <a:pt x="233" y="279"/>
                      <a:pt x="240" y="279"/>
                    </a:cubicBezTo>
                    <a:cubicBezTo>
                      <a:pt x="248" y="278"/>
                      <a:pt x="252" y="273"/>
                      <a:pt x="252" y="265"/>
                    </a:cubicBezTo>
                    <a:close/>
                    <a:moveTo>
                      <a:pt x="476" y="160"/>
                    </a:moveTo>
                    <a:cubicBezTo>
                      <a:pt x="476" y="168"/>
                      <a:pt x="482" y="175"/>
                      <a:pt x="489" y="174"/>
                    </a:cubicBezTo>
                    <a:cubicBezTo>
                      <a:pt x="497" y="173"/>
                      <a:pt x="501" y="169"/>
                      <a:pt x="502" y="161"/>
                    </a:cubicBezTo>
                    <a:cubicBezTo>
                      <a:pt x="502" y="154"/>
                      <a:pt x="496" y="148"/>
                      <a:pt x="488" y="148"/>
                    </a:cubicBezTo>
                    <a:cubicBezTo>
                      <a:pt x="480" y="149"/>
                      <a:pt x="477" y="153"/>
                      <a:pt x="476" y="160"/>
                    </a:cubicBezTo>
                    <a:close/>
                    <a:moveTo>
                      <a:pt x="778" y="30"/>
                    </a:moveTo>
                    <a:cubicBezTo>
                      <a:pt x="770" y="30"/>
                      <a:pt x="764" y="36"/>
                      <a:pt x="764" y="43"/>
                    </a:cubicBezTo>
                    <a:cubicBezTo>
                      <a:pt x="765" y="51"/>
                      <a:pt x="770" y="55"/>
                      <a:pt x="777" y="56"/>
                    </a:cubicBezTo>
                    <a:cubicBezTo>
                      <a:pt x="784" y="56"/>
                      <a:pt x="790" y="50"/>
                      <a:pt x="790" y="43"/>
                    </a:cubicBezTo>
                    <a:cubicBezTo>
                      <a:pt x="790" y="35"/>
                      <a:pt x="785" y="31"/>
                      <a:pt x="778" y="30"/>
                    </a:cubicBezTo>
                    <a:close/>
                    <a:moveTo>
                      <a:pt x="423" y="332"/>
                    </a:moveTo>
                    <a:cubicBezTo>
                      <a:pt x="423" y="324"/>
                      <a:pt x="417" y="318"/>
                      <a:pt x="409" y="319"/>
                    </a:cubicBezTo>
                    <a:cubicBezTo>
                      <a:pt x="402" y="319"/>
                      <a:pt x="397" y="324"/>
                      <a:pt x="397" y="332"/>
                    </a:cubicBezTo>
                    <a:cubicBezTo>
                      <a:pt x="397" y="339"/>
                      <a:pt x="403" y="345"/>
                      <a:pt x="410" y="344"/>
                    </a:cubicBezTo>
                    <a:cubicBezTo>
                      <a:pt x="418" y="344"/>
                      <a:pt x="422" y="339"/>
                      <a:pt x="423" y="3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4" name="Freeform 56">
                <a:extLst>
                  <a:ext uri="{FF2B5EF4-FFF2-40B4-BE49-F238E27FC236}">
                    <a16:creationId xmlns:a16="http://schemas.microsoft.com/office/drawing/2014/main" id="{2465FD0E-3333-354C-77BE-319DF55F16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2513" y="2214563"/>
                <a:ext cx="1004888" cy="1000125"/>
              </a:xfrm>
              <a:custGeom>
                <a:avLst/>
                <a:gdLst>
                  <a:gd name="T0" fmla="*/ 55 w 266"/>
                  <a:gd name="T1" fmla="*/ 131 h 265"/>
                  <a:gd name="T2" fmla="*/ 55 w 266"/>
                  <a:gd name="T3" fmla="*/ 53 h 265"/>
                  <a:gd name="T4" fmla="*/ 81 w 266"/>
                  <a:gd name="T5" fmla="*/ 53 h 265"/>
                  <a:gd name="T6" fmla="*/ 81 w 266"/>
                  <a:gd name="T7" fmla="*/ 156 h 265"/>
                  <a:gd name="T8" fmla="*/ 64 w 266"/>
                  <a:gd name="T9" fmla="*/ 157 h 265"/>
                  <a:gd name="T10" fmla="*/ 135 w 266"/>
                  <a:gd name="T11" fmla="*/ 227 h 265"/>
                  <a:gd name="T12" fmla="*/ 205 w 266"/>
                  <a:gd name="T13" fmla="*/ 158 h 265"/>
                  <a:gd name="T14" fmla="*/ 187 w 266"/>
                  <a:gd name="T15" fmla="*/ 158 h 265"/>
                  <a:gd name="T16" fmla="*/ 187 w 266"/>
                  <a:gd name="T17" fmla="*/ 0 h 265"/>
                  <a:gd name="T18" fmla="*/ 213 w 266"/>
                  <a:gd name="T19" fmla="*/ 0 h 265"/>
                  <a:gd name="T20" fmla="*/ 213 w 266"/>
                  <a:gd name="T21" fmla="*/ 130 h 265"/>
                  <a:gd name="T22" fmla="*/ 266 w 266"/>
                  <a:gd name="T23" fmla="*/ 130 h 265"/>
                  <a:gd name="T24" fmla="*/ 133 w 266"/>
                  <a:gd name="T25" fmla="*/ 265 h 265"/>
                  <a:gd name="T26" fmla="*/ 0 w 266"/>
                  <a:gd name="T27" fmla="*/ 131 h 265"/>
                  <a:gd name="T28" fmla="*/ 55 w 266"/>
                  <a:gd name="T29" fmla="*/ 131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6" h="265">
                    <a:moveTo>
                      <a:pt x="55" y="131"/>
                    </a:moveTo>
                    <a:cubicBezTo>
                      <a:pt x="55" y="104"/>
                      <a:pt x="55" y="79"/>
                      <a:pt x="55" y="53"/>
                    </a:cubicBezTo>
                    <a:cubicBezTo>
                      <a:pt x="64" y="53"/>
                      <a:pt x="72" y="53"/>
                      <a:pt x="81" y="53"/>
                    </a:cubicBezTo>
                    <a:cubicBezTo>
                      <a:pt x="81" y="87"/>
                      <a:pt x="81" y="121"/>
                      <a:pt x="81" y="156"/>
                    </a:cubicBezTo>
                    <a:cubicBezTo>
                      <a:pt x="75" y="157"/>
                      <a:pt x="69" y="157"/>
                      <a:pt x="64" y="157"/>
                    </a:cubicBezTo>
                    <a:cubicBezTo>
                      <a:pt x="88" y="181"/>
                      <a:pt x="112" y="204"/>
                      <a:pt x="135" y="227"/>
                    </a:cubicBezTo>
                    <a:cubicBezTo>
                      <a:pt x="157" y="205"/>
                      <a:pt x="180" y="182"/>
                      <a:pt x="205" y="158"/>
                    </a:cubicBezTo>
                    <a:cubicBezTo>
                      <a:pt x="199" y="158"/>
                      <a:pt x="193" y="158"/>
                      <a:pt x="187" y="158"/>
                    </a:cubicBezTo>
                    <a:cubicBezTo>
                      <a:pt x="187" y="104"/>
                      <a:pt x="187" y="53"/>
                      <a:pt x="187" y="0"/>
                    </a:cubicBezTo>
                    <a:cubicBezTo>
                      <a:pt x="195" y="0"/>
                      <a:pt x="204" y="0"/>
                      <a:pt x="213" y="0"/>
                    </a:cubicBezTo>
                    <a:cubicBezTo>
                      <a:pt x="213" y="44"/>
                      <a:pt x="213" y="86"/>
                      <a:pt x="213" y="130"/>
                    </a:cubicBezTo>
                    <a:cubicBezTo>
                      <a:pt x="231" y="130"/>
                      <a:pt x="249" y="130"/>
                      <a:pt x="266" y="130"/>
                    </a:cubicBezTo>
                    <a:cubicBezTo>
                      <a:pt x="222" y="175"/>
                      <a:pt x="177" y="220"/>
                      <a:pt x="133" y="265"/>
                    </a:cubicBezTo>
                    <a:cubicBezTo>
                      <a:pt x="90" y="221"/>
                      <a:pt x="45" y="177"/>
                      <a:pt x="0" y="131"/>
                    </a:cubicBezTo>
                    <a:cubicBezTo>
                      <a:pt x="18" y="131"/>
                      <a:pt x="36" y="131"/>
                      <a:pt x="55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5" name="Freeform 57">
                <a:extLst>
                  <a:ext uri="{FF2B5EF4-FFF2-40B4-BE49-F238E27FC236}">
                    <a16:creationId xmlns:a16="http://schemas.microsoft.com/office/drawing/2014/main" id="{0742512A-5F57-C93F-EB3A-CE225AE45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70025" y="2203450"/>
                <a:ext cx="1012825" cy="901700"/>
              </a:xfrm>
              <a:custGeom>
                <a:avLst/>
                <a:gdLst>
                  <a:gd name="T0" fmla="*/ 54 w 268"/>
                  <a:gd name="T1" fmla="*/ 239 h 239"/>
                  <a:gd name="T2" fmla="*/ 54 w 268"/>
                  <a:gd name="T3" fmla="*/ 134 h 239"/>
                  <a:gd name="T4" fmla="*/ 0 w 268"/>
                  <a:gd name="T5" fmla="*/ 134 h 239"/>
                  <a:gd name="T6" fmla="*/ 134 w 268"/>
                  <a:gd name="T7" fmla="*/ 0 h 239"/>
                  <a:gd name="T8" fmla="*/ 268 w 268"/>
                  <a:gd name="T9" fmla="*/ 134 h 239"/>
                  <a:gd name="T10" fmla="*/ 212 w 268"/>
                  <a:gd name="T11" fmla="*/ 134 h 239"/>
                  <a:gd name="T12" fmla="*/ 212 w 268"/>
                  <a:gd name="T13" fmla="*/ 186 h 239"/>
                  <a:gd name="T14" fmla="*/ 186 w 268"/>
                  <a:gd name="T15" fmla="*/ 186 h 239"/>
                  <a:gd name="T16" fmla="*/ 186 w 268"/>
                  <a:gd name="T17" fmla="*/ 108 h 239"/>
                  <a:gd name="T18" fmla="*/ 203 w 268"/>
                  <a:gd name="T19" fmla="*/ 108 h 239"/>
                  <a:gd name="T20" fmla="*/ 132 w 268"/>
                  <a:gd name="T21" fmla="*/ 37 h 239"/>
                  <a:gd name="T22" fmla="*/ 63 w 268"/>
                  <a:gd name="T23" fmla="*/ 107 h 239"/>
                  <a:gd name="T24" fmla="*/ 80 w 268"/>
                  <a:gd name="T25" fmla="*/ 107 h 239"/>
                  <a:gd name="T26" fmla="*/ 80 w 268"/>
                  <a:gd name="T27" fmla="*/ 239 h 239"/>
                  <a:gd name="T28" fmla="*/ 54 w 268"/>
                  <a:gd name="T29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8" h="239">
                    <a:moveTo>
                      <a:pt x="54" y="239"/>
                    </a:moveTo>
                    <a:cubicBezTo>
                      <a:pt x="54" y="204"/>
                      <a:pt x="54" y="170"/>
                      <a:pt x="54" y="134"/>
                    </a:cubicBezTo>
                    <a:cubicBezTo>
                      <a:pt x="36" y="134"/>
                      <a:pt x="17" y="134"/>
                      <a:pt x="0" y="134"/>
                    </a:cubicBezTo>
                    <a:cubicBezTo>
                      <a:pt x="45" y="89"/>
                      <a:pt x="90" y="44"/>
                      <a:pt x="134" y="0"/>
                    </a:cubicBezTo>
                    <a:cubicBezTo>
                      <a:pt x="177" y="43"/>
                      <a:pt x="222" y="88"/>
                      <a:pt x="268" y="134"/>
                    </a:cubicBezTo>
                    <a:cubicBezTo>
                      <a:pt x="249" y="134"/>
                      <a:pt x="231" y="134"/>
                      <a:pt x="212" y="134"/>
                    </a:cubicBezTo>
                    <a:cubicBezTo>
                      <a:pt x="212" y="152"/>
                      <a:pt x="212" y="168"/>
                      <a:pt x="212" y="186"/>
                    </a:cubicBezTo>
                    <a:cubicBezTo>
                      <a:pt x="203" y="186"/>
                      <a:pt x="195" y="186"/>
                      <a:pt x="186" y="186"/>
                    </a:cubicBezTo>
                    <a:cubicBezTo>
                      <a:pt x="186" y="160"/>
                      <a:pt x="186" y="134"/>
                      <a:pt x="186" y="108"/>
                    </a:cubicBezTo>
                    <a:cubicBezTo>
                      <a:pt x="192" y="108"/>
                      <a:pt x="198" y="108"/>
                      <a:pt x="203" y="108"/>
                    </a:cubicBezTo>
                    <a:cubicBezTo>
                      <a:pt x="179" y="84"/>
                      <a:pt x="156" y="61"/>
                      <a:pt x="132" y="37"/>
                    </a:cubicBezTo>
                    <a:cubicBezTo>
                      <a:pt x="110" y="59"/>
                      <a:pt x="87" y="83"/>
                      <a:pt x="63" y="107"/>
                    </a:cubicBezTo>
                    <a:cubicBezTo>
                      <a:pt x="68" y="107"/>
                      <a:pt x="74" y="107"/>
                      <a:pt x="80" y="107"/>
                    </a:cubicBezTo>
                    <a:cubicBezTo>
                      <a:pt x="80" y="152"/>
                      <a:pt x="80" y="195"/>
                      <a:pt x="80" y="239"/>
                    </a:cubicBezTo>
                    <a:cubicBezTo>
                      <a:pt x="72" y="239"/>
                      <a:pt x="64" y="239"/>
                      <a:pt x="54" y="2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6" name="Freeform 58">
                <a:extLst>
                  <a:ext uri="{FF2B5EF4-FFF2-40B4-BE49-F238E27FC236}">
                    <a16:creationId xmlns:a16="http://schemas.microsoft.com/office/drawing/2014/main" id="{DD031059-8716-B476-F0ED-6AC3EA1A3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90475" y="2214563"/>
                <a:ext cx="98425" cy="93663"/>
              </a:xfrm>
              <a:custGeom>
                <a:avLst/>
                <a:gdLst>
                  <a:gd name="T0" fmla="*/ 0 w 26"/>
                  <a:gd name="T1" fmla="*/ 25 h 25"/>
                  <a:gd name="T2" fmla="*/ 0 w 26"/>
                  <a:gd name="T3" fmla="*/ 0 h 25"/>
                  <a:gd name="T4" fmla="*/ 26 w 26"/>
                  <a:gd name="T5" fmla="*/ 0 h 25"/>
                  <a:gd name="T6" fmla="*/ 26 w 26"/>
                  <a:gd name="T7" fmla="*/ 25 h 25"/>
                  <a:gd name="T8" fmla="*/ 0 w 26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5">
                    <a:moveTo>
                      <a:pt x="0" y="25"/>
                    </a:moveTo>
                    <a:cubicBezTo>
                      <a:pt x="0" y="17"/>
                      <a:pt x="0" y="9"/>
                      <a:pt x="0" y="0"/>
                    </a:cubicBezTo>
                    <a:cubicBezTo>
                      <a:pt x="9" y="0"/>
                      <a:pt x="17" y="0"/>
                      <a:pt x="26" y="0"/>
                    </a:cubicBezTo>
                    <a:cubicBezTo>
                      <a:pt x="26" y="9"/>
                      <a:pt x="26" y="17"/>
                      <a:pt x="26" y="25"/>
                    </a:cubicBezTo>
                    <a:cubicBezTo>
                      <a:pt x="18" y="25"/>
                      <a:pt x="9" y="25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7" name="Freeform 59">
                <a:extLst>
                  <a:ext uri="{FF2B5EF4-FFF2-40B4-BE49-F238E27FC236}">
                    <a16:creationId xmlns:a16="http://schemas.microsoft.com/office/drawing/2014/main" id="{1F950977-6936-DE67-168A-8634FFAA2E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73288" y="3008313"/>
                <a:ext cx="93663" cy="93663"/>
              </a:xfrm>
              <a:custGeom>
                <a:avLst/>
                <a:gdLst>
                  <a:gd name="T0" fmla="*/ 0 w 25"/>
                  <a:gd name="T1" fmla="*/ 0 h 25"/>
                  <a:gd name="T2" fmla="*/ 20 w 25"/>
                  <a:gd name="T3" fmla="*/ 0 h 25"/>
                  <a:gd name="T4" fmla="*/ 25 w 25"/>
                  <a:gd name="T5" fmla="*/ 0 h 25"/>
                  <a:gd name="T6" fmla="*/ 25 w 25"/>
                  <a:gd name="T7" fmla="*/ 25 h 25"/>
                  <a:gd name="T8" fmla="*/ 0 w 25"/>
                  <a:gd name="T9" fmla="*/ 25 h 25"/>
                  <a:gd name="T10" fmla="*/ 0 w 25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5">
                    <a:moveTo>
                      <a:pt x="0" y="0"/>
                    </a:moveTo>
                    <a:cubicBezTo>
                      <a:pt x="8" y="0"/>
                      <a:pt x="14" y="0"/>
                      <a:pt x="20" y="0"/>
                    </a:cubicBezTo>
                    <a:cubicBezTo>
                      <a:pt x="22" y="0"/>
                      <a:pt x="23" y="0"/>
                      <a:pt x="25" y="0"/>
                    </a:cubicBezTo>
                    <a:cubicBezTo>
                      <a:pt x="25" y="9"/>
                      <a:pt x="25" y="17"/>
                      <a:pt x="25" y="25"/>
                    </a:cubicBezTo>
                    <a:cubicBezTo>
                      <a:pt x="17" y="25"/>
                      <a:pt x="9" y="25"/>
                      <a:pt x="0" y="25"/>
                    </a:cubicBezTo>
                    <a:cubicBezTo>
                      <a:pt x="0" y="17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8" name="Freeform 60">
                <a:extLst>
                  <a:ext uri="{FF2B5EF4-FFF2-40B4-BE49-F238E27FC236}">
                    <a16:creationId xmlns:a16="http://schemas.microsoft.com/office/drawing/2014/main" id="{48D2C002-D564-5E52-7B20-AD1FE4666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06425" y="3789363"/>
                <a:ext cx="1200150" cy="1031875"/>
              </a:xfrm>
              <a:custGeom>
                <a:avLst/>
                <a:gdLst>
                  <a:gd name="T0" fmla="*/ 260 w 318"/>
                  <a:gd name="T1" fmla="*/ 14 h 273"/>
                  <a:gd name="T2" fmla="*/ 281 w 318"/>
                  <a:gd name="T3" fmla="*/ 0 h 273"/>
                  <a:gd name="T4" fmla="*/ 300 w 318"/>
                  <a:gd name="T5" fmla="*/ 148 h 273"/>
                  <a:gd name="T6" fmla="*/ 164 w 318"/>
                  <a:gd name="T7" fmla="*/ 263 h 273"/>
                  <a:gd name="T8" fmla="*/ 0 w 318"/>
                  <a:gd name="T9" fmla="*/ 194 h 273"/>
                  <a:gd name="T10" fmla="*/ 21 w 318"/>
                  <a:gd name="T11" fmla="*/ 179 h 273"/>
                  <a:gd name="T12" fmla="*/ 223 w 318"/>
                  <a:gd name="T13" fmla="*/ 212 h 273"/>
                  <a:gd name="T14" fmla="*/ 260 w 318"/>
                  <a:gd name="T15" fmla="*/ 14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8" h="273">
                    <a:moveTo>
                      <a:pt x="260" y="14"/>
                    </a:moveTo>
                    <a:cubicBezTo>
                      <a:pt x="267" y="10"/>
                      <a:pt x="273" y="5"/>
                      <a:pt x="281" y="0"/>
                    </a:cubicBezTo>
                    <a:cubicBezTo>
                      <a:pt x="310" y="47"/>
                      <a:pt x="318" y="97"/>
                      <a:pt x="300" y="148"/>
                    </a:cubicBezTo>
                    <a:cubicBezTo>
                      <a:pt x="278" y="213"/>
                      <a:pt x="232" y="252"/>
                      <a:pt x="164" y="263"/>
                    </a:cubicBezTo>
                    <a:cubicBezTo>
                      <a:pt x="97" y="273"/>
                      <a:pt x="43" y="248"/>
                      <a:pt x="0" y="194"/>
                    </a:cubicBezTo>
                    <a:cubicBezTo>
                      <a:pt x="7" y="189"/>
                      <a:pt x="14" y="184"/>
                      <a:pt x="21" y="179"/>
                    </a:cubicBezTo>
                    <a:cubicBezTo>
                      <a:pt x="77" y="251"/>
                      <a:pt x="167" y="252"/>
                      <a:pt x="223" y="212"/>
                    </a:cubicBezTo>
                    <a:cubicBezTo>
                      <a:pt x="276" y="173"/>
                      <a:pt x="307" y="91"/>
                      <a:pt x="26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Freeform 61">
                <a:extLst>
                  <a:ext uri="{FF2B5EF4-FFF2-40B4-BE49-F238E27FC236}">
                    <a16:creationId xmlns:a16="http://schemas.microsoft.com/office/drawing/2014/main" id="{F808C69E-CB97-491A-548A-FE43A1357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19113" y="4318000"/>
                <a:ext cx="123825" cy="122238"/>
              </a:xfrm>
              <a:custGeom>
                <a:avLst/>
                <a:gdLst>
                  <a:gd name="T0" fmla="*/ 33 w 33"/>
                  <a:gd name="T1" fmla="*/ 20 h 32"/>
                  <a:gd name="T2" fmla="*/ 10 w 33"/>
                  <a:gd name="T3" fmla="*/ 32 h 32"/>
                  <a:gd name="T4" fmla="*/ 0 w 33"/>
                  <a:gd name="T5" fmla="*/ 9 h 32"/>
                  <a:gd name="T6" fmla="*/ 25 w 33"/>
                  <a:gd name="T7" fmla="*/ 0 h 32"/>
                  <a:gd name="T8" fmla="*/ 33 w 33"/>
                  <a:gd name="T9" fmla="*/ 2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33" y="20"/>
                    </a:moveTo>
                    <a:cubicBezTo>
                      <a:pt x="25" y="24"/>
                      <a:pt x="18" y="28"/>
                      <a:pt x="10" y="32"/>
                    </a:cubicBezTo>
                    <a:cubicBezTo>
                      <a:pt x="6" y="24"/>
                      <a:pt x="3" y="17"/>
                      <a:pt x="0" y="9"/>
                    </a:cubicBezTo>
                    <a:cubicBezTo>
                      <a:pt x="8" y="6"/>
                      <a:pt x="16" y="3"/>
                      <a:pt x="25" y="0"/>
                    </a:cubicBezTo>
                    <a:cubicBezTo>
                      <a:pt x="28" y="7"/>
                      <a:pt x="30" y="13"/>
                      <a:pt x="3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B0AB45A1-67A0-759F-6720-EA376FBB306D}"/>
              </a:ext>
            </a:extLst>
          </p:cNvPr>
          <p:cNvSpPr txBox="1"/>
          <p:nvPr/>
        </p:nvSpPr>
        <p:spPr>
          <a:xfrm>
            <a:off x="5137957" y="3541373"/>
            <a:ext cx="19874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素材集市酷方体" panose="02010600010101010101" pitchFamily="2" charset="-122"/>
                <a:ea typeface="素材集市酷方体" panose="02010600010101010101" pitchFamily="2" charset="-122"/>
              </a:rPr>
              <a:t>下一阶段的</a:t>
            </a:r>
            <a:endParaRPr lang="en-US" altLang="zh-CN" sz="1800" dirty="0">
              <a:solidFill>
                <a:schemeClr val="bg1"/>
              </a:solidFill>
              <a:latin typeface="素材集市酷方体" panose="02010600010101010101" pitchFamily="2" charset="-122"/>
              <a:ea typeface="素材集市酷方体" panose="02010600010101010101" pitchFamily="2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素材集市酷方体" panose="02010600010101010101" pitchFamily="2" charset="-122"/>
                <a:ea typeface="素材集市酷方体" panose="02010600010101010101" pitchFamily="2" charset="-122"/>
              </a:rPr>
              <a:t>工作计划</a:t>
            </a:r>
          </a:p>
        </p:txBody>
      </p:sp>
      <p:grpSp>
        <p:nvGrpSpPr>
          <p:cNvPr id="280" name="组合 279">
            <a:extLst>
              <a:ext uri="{FF2B5EF4-FFF2-40B4-BE49-F238E27FC236}">
                <a16:creationId xmlns:a16="http://schemas.microsoft.com/office/drawing/2014/main" id="{0188EF98-3EFD-D84D-7342-B6804BEDDF4A}"/>
              </a:ext>
            </a:extLst>
          </p:cNvPr>
          <p:cNvGrpSpPr/>
          <p:nvPr/>
        </p:nvGrpSpPr>
        <p:grpSpPr>
          <a:xfrm>
            <a:off x="4528274" y="2052834"/>
            <a:ext cx="3464574" cy="2475487"/>
            <a:chOff x="-2720661" y="8349426"/>
            <a:chExt cx="3890086" cy="2779521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7742BD6-C4E6-0A78-A17D-A538FFD2995D}"/>
                </a:ext>
              </a:extLst>
            </p:cNvPr>
            <p:cNvGrpSpPr/>
            <p:nvPr/>
          </p:nvGrpSpPr>
          <p:grpSpPr>
            <a:xfrm>
              <a:off x="-2377423" y="8349426"/>
              <a:ext cx="3240715" cy="2503371"/>
              <a:chOff x="3027515" y="2668822"/>
              <a:chExt cx="2211449" cy="1614517"/>
            </a:xfrm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D31E80E7-FBE4-0569-9291-6A80A84E84F0}"/>
                  </a:ext>
                </a:extLst>
              </p:cNvPr>
              <p:cNvSpPr/>
              <p:nvPr/>
            </p:nvSpPr>
            <p:spPr>
              <a:xfrm>
                <a:off x="3243179" y="2748852"/>
                <a:ext cx="1778104" cy="1534487"/>
              </a:xfrm>
              <a:custGeom>
                <a:avLst/>
                <a:gdLst>
                  <a:gd name="connsiteX0" fmla="*/ 1778076 w 1778104"/>
                  <a:gd name="connsiteY0" fmla="*/ 59816 h 1534487"/>
                  <a:gd name="connsiteX1" fmla="*/ 1778076 w 1778104"/>
                  <a:gd name="connsiteY1" fmla="*/ 1474443 h 1534487"/>
                  <a:gd name="connsiteX2" fmla="*/ 1715529 w 1778104"/>
                  <a:gd name="connsiteY2" fmla="*/ 1534457 h 1534487"/>
                  <a:gd name="connsiteX3" fmla="*/ 1715305 w 1778104"/>
                  <a:gd name="connsiteY3" fmla="*/ 1534457 h 1534487"/>
                  <a:gd name="connsiteX4" fmla="*/ 1708579 w 1778104"/>
                  <a:gd name="connsiteY4" fmla="*/ 1534457 h 1534487"/>
                  <a:gd name="connsiteX5" fmla="*/ 56017 w 1778104"/>
                  <a:gd name="connsiteY5" fmla="*/ 1357427 h 1534487"/>
                  <a:gd name="connsiteX6" fmla="*/ -29 w 1778104"/>
                  <a:gd name="connsiteY6" fmla="*/ 1297736 h 1534487"/>
                  <a:gd name="connsiteX7" fmla="*/ -29 w 1778104"/>
                  <a:gd name="connsiteY7" fmla="*/ 221359 h 1534487"/>
                  <a:gd name="connsiteX8" fmla="*/ 56017 w 1778104"/>
                  <a:gd name="connsiteY8" fmla="*/ 161668 h 1534487"/>
                  <a:gd name="connsiteX9" fmla="*/ 1708579 w 1778104"/>
                  <a:gd name="connsiteY9" fmla="*/ 340 h 1534487"/>
                  <a:gd name="connsiteX10" fmla="*/ 1777739 w 1778104"/>
                  <a:gd name="connsiteY10" fmla="*/ 53363 h 1534487"/>
                  <a:gd name="connsiteX11" fmla="*/ 1778076 w 1778104"/>
                  <a:gd name="connsiteY11" fmla="*/ 59816 h 1534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78104" h="1534487">
                    <a:moveTo>
                      <a:pt x="1778076" y="59816"/>
                    </a:moveTo>
                    <a:lnTo>
                      <a:pt x="1778076" y="1474443"/>
                    </a:lnTo>
                    <a:cubicBezTo>
                      <a:pt x="1778076" y="1507591"/>
                      <a:pt x="1750075" y="1534457"/>
                      <a:pt x="1715529" y="1534457"/>
                    </a:cubicBezTo>
                    <a:cubicBezTo>
                      <a:pt x="1715450" y="1534457"/>
                      <a:pt x="1715383" y="1534457"/>
                      <a:pt x="1715305" y="1534457"/>
                    </a:cubicBezTo>
                    <a:lnTo>
                      <a:pt x="1708579" y="1534457"/>
                    </a:lnTo>
                    <a:lnTo>
                      <a:pt x="56017" y="1357427"/>
                    </a:lnTo>
                    <a:cubicBezTo>
                      <a:pt x="24161" y="1354233"/>
                      <a:pt x="-29" y="1328463"/>
                      <a:pt x="-29" y="1297736"/>
                    </a:cubicBezTo>
                    <a:lnTo>
                      <a:pt x="-29" y="221359"/>
                    </a:lnTo>
                    <a:cubicBezTo>
                      <a:pt x="-29" y="190631"/>
                      <a:pt x="24161" y="164862"/>
                      <a:pt x="56017" y="161668"/>
                    </a:cubicBezTo>
                    <a:lnTo>
                      <a:pt x="1708579" y="340"/>
                    </a:lnTo>
                    <a:cubicBezTo>
                      <a:pt x="1742924" y="-3309"/>
                      <a:pt x="1773872" y="20414"/>
                      <a:pt x="1777739" y="53363"/>
                    </a:cubicBezTo>
                    <a:cubicBezTo>
                      <a:pt x="1777964" y="55514"/>
                      <a:pt x="1778076" y="57665"/>
                      <a:pt x="1778076" y="59816"/>
                    </a:cubicBezTo>
                    <a:close/>
                  </a:path>
                </a:pathLst>
              </a:custGeom>
              <a:solidFill>
                <a:srgbClr val="68E1FD"/>
              </a:solidFill>
              <a:ln w="1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E49C8F44-8EFF-909D-1A9D-FCF7975CDD8B}"/>
                  </a:ext>
                </a:extLst>
              </p:cNvPr>
              <p:cNvSpPr/>
              <p:nvPr/>
            </p:nvSpPr>
            <p:spPr>
              <a:xfrm>
                <a:off x="3243179" y="2748852"/>
                <a:ext cx="1778104" cy="1534487"/>
              </a:xfrm>
              <a:custGeom>
                <a:avLst/>
                <a:gdLst>
                  <a:gd name="connsiteX0" fmla="*/ 1778076 w 1778104"/>
                  <a:gd name="connsiteY0" fmla="*/ 59816 h 1534487"/>
                  <a:gd name="connsiteX1" fmla="*/ 1778076 w 1778104"/>
                  <a:gd name="connsiteY1" fmla="*/ 1474443 h 1534487"/>
                  <a:gd name="connsiteX2" fmla="*/ 1715529 w 1778104"/>
                  <a:gd name="connsiteY2" fmla="*/ 1534457 h 1534487"/>
                  <a:gd name="connsiteX3" fmla="*/ 1715305 w 1778104"/>
                  <a:gd name="connsiteY3" fmla="*/ 1534457 h 1534487"/>
                  <a:gd name="connsiteX4" fmla="*/ 1708579 w 1778104"/>
                  <a:gd name="connsiteY4" fmla="*/ 1534457 h 1534487"/>
                  <a:gd name="connsiteX5" fmla="*/ 56017 w 1778104"/>
                  <a:gd name="connsiteY5" fmla="*/ 1357427 h 1534487"/>
                  <a:gd name="connsiteX6" fmla="*/ -29 w 1778104"/>
                  <a:gd name="connsiteY6" fmla="*/ 1297736 h 1534487"/>
                  <a:gd name="connsiteX7" fmla="*/ -29 w 1778104"/>
                  <a:gd name="connsiteY7" fmla="*/ 221359 h 1534487"/>
                  <a:gd name="connsiteX8" fmla="*/ 56017 w 1778104"/>
                  <a:gd name="connsiteY8" fmla="*/ 161668 h 1534487"/>
                  <a:gd name="connsiteX9" fmla="*/ 1708579 w 1778104"/>
                  <a:gd name="connsiteY9" fmla="*/ 340 h 1534487"/>
                  <a:gd name="connsiteX10" fmla="*/ 1777739 w 1778104"/>
                  <a:gd name="connsiteY10" fmla="*/ 53363 h 1534487"/>
                  <a:gd name="connsiteX11" fmla="*/ 1778076 w 1778104"/>
                  <a:gd name="connsiteY11" fmla="*/ 59816 h 1534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78104" h="1534487">
                    <a:moveTo>
                      <a:pt x="1778076" y="59816"/>
                    </a:moveTo>
                    <a:lnTo>
                      <a:pt x="1778076" y="1474443"/>
                    </a:lnTo>
                    <a:cubicBezTo>
                      <a:pt x="1778076" y="1507591"/>
                      <a:pt x="1750075" y="1534457"/>
                      <a:pt x="1715529" y="1534457"/>
                    </a:cubicBezTo>
                    <a:cubicBezTo>
                      <a:pt x="1715450" y="1534457"/>
                      <a:pt x="1715383" y="1534457"/>
                      <a:pt x="1715305" y="1534457"/>
                    </a:cubicBezTo>
                    <a:lnTo>
                      <a:pt x="1708579" y="1534457"/>
                    </a:lnTo>
                    <a:lnTo>
                      <a:pt x="56017" y="1357427"/>
                    </a:lnTo>
                    <a:cubicBezTo>
                      <a:pt x="24161" y="1354233"/>
                      <a:pt x="-29" y="1328463"/>
                      <a:pt x="-29" y="1297736"/>
                    </a:cubicBezTo>
                    <a:lnTo>
                      <a:pt x="-29" y="221359"/>
                    </a:lnTo>
                    <a:cubicBezTo>
                      <a:pt x="-29" y="190631"/>
                      <a:pt x="24161" y="164862"/>
                      <a:pt x="56017" y="161668"/>
                    </a:cubicBezTo>
                    <a:lnTo>
                      <a:pt x="1708579" y="340"/>
                    </a:lnTo>
                    <a:cubicBezTo>
                      <a:pt x="1742924" y="-3309"/>
                      <a:pt x="1773872" y="20414"/>
                      <a:pt x="1777739" y="53363"/>
                    </a:cubicBezTo>
                    <a:cubicBezTo>
                      <a:pt x="1777964" y="55514"/>
                      <a:pt x="1778076" y="57665"/>
                      <a:pt x="1778076" y="59816"/>
                    </a:cubicBezTo>
                    <a:close/>
                  </a:path>
                </a:pathLst>
              </a:custGeom>
              <a:gradFill>
                <a:gsLst>
                  <a:gs pos="0">
                    <a:srgbClr val="2F6572"/>
                  </a:gs>
                  <a:gs pos="71000">
                    <a:srgbClr val="489CAF"/>
                  </a:gs>
                </a:gsLst>
                <a:lin ang="7800000" scaled="0"/>
              </a:gradFill>
              <a:ln w="1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08CB82A8-0220-93E4-BB92-A63FB31FDF0F}"/>
                  </a:ext>
                </a:extLst>
              </p:cNvPr>
              <p:cNvSpPr/>
              <p:nvPr/>
            </p:nvSpPr>
            <p:spPr>
              <a:xfrm>
                <a:off x="3201705" y="2748703"/>
                <a:ext cx="1778104" cy="1534636"/>
              </a:xfrm>
              <a:custGeom>
                <a:avLst/>
                <a:gdLst>
                  <a:gd name="connsiteX0" fmla="*/ 1778076 w 1778104"/>
                  <a:gd name="connsiteY0" fmla="*/ 59965 h 1534636"/>
                  <a:gd name="connsiteX1" fmla="*/ 1778076 w 1778104"/>
                  <a:gd name="connsiteY1" fmla="*/ 1474592 h 1534636"/>
                  <a:gd name="connsiteX2" fmla="*/ 1715529 w 1778104"/>
                  <a:gd name="connsiteY2" fmla="*/ 1534606 h 1534636"/>
                  <a:gd name="connsiteX3" fmla="*/ 1715305 w 1778104"/>
                  <a:gd name="connsiteY3" fmla="*/ 1534606 h 1534636"/>
                  <a:gd name="connsiteX4" fmla="*/ 1708579 w 1778104"/>
                  <a:gd name="connsiteY4" fmla="*/ 1534606 h 1534636"/>
                  <a:gd name="connsiteX5" fmla="*/ 56017 w 1778104"/>
                  <a:gd name="connsiteY5" fmla="*/ 1357576 h 1534636"/>
                  <a:gd name="connsiteX6" fmla="*/ -29 w 1778104"/>
                  <a:gd name="connsiteY6" fmla="*/ 1297885 h 1534636"/>
                  <a:gd name="connsiteX7" fmla="*/ -29 w 1778104"/>
                  <a:gd name="connsiteY7" fmla="*/ 221508 h 1534636"/>
                  <a:gd name="connsiteX8" fmla="*/ 56017 w 1778104"/>
                  <a:gd name="connsiteY8" fmla="*/ 161817 h 1534636"/>
                  <a:gd name="connsiteX9" fmla="*/ 1709252 w 1778104"/>
                  <a:gd name="connsiteY9" fmla="*/ 274 h 1534636"/>
                  <a:gd name="connsiteX10" fmla="*/ 1777729 w 1778104"/>
                  <a:gd name="connsiteY10" fmla="*/ 53993 h 1534636"/>
                  <a:gd name="connsiteX11" fmla="*/ 1777739 w 1778104"/>
                  <a:gd name="connsiteY11" fmla="*/ 54050 h 1534636"/>
                  <a:gd name="connsiteX12" fmla="*/ 1778076 w 1778104"/>
                  <a:gd name="connsiteY12" fmla="*/ 59965 h 1534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78104" h="1534636">
                    <a:moveTo>
                      <a:pt x="1778076" y="59965"/>
                    </a:moveTo>
                    <a:lnTo>
                      <a:pt x="1778076" y="1474592"/>
                    </a:lnTo>
                    <a:cubicBezTo>
                      <a:pt x="1778076" y="1507740"/>
                      <a:pt x="1750075" y="1534606"/>
                      <a:pt x="1715529" y="1534606"/>
                    </a:cubicBezTo>
                    <a:cubicBezTo>
                      <a:pt x="1715451" y="1534606"/>
                      <a:pt x="1715383" y="1534606"/>
                      <a:pt x="1715305" y="1534606"/>
                    </a:cubicBezTo>
                    <a:lnTo>
                      <a:pt x="1708579" y="1534606"/>
                    </a:lnTo>
                    <a:lnTo>
                      <a:pt x="56017" y="1357576"/>
                    </a:lnTo>
                    <a:cubicBezTo>
                      <a:pt x="24161" y="1354382"/>
                      <a:pt x="-29" y="1328613"/>
                      <a:pt x="-29" y="1297885"/>
                    </a:cubicBezTo>
                    <a:lnTo>
                      <a:pt x="-29" y="221508"/>
                    </a:lnTo>
                    <a:cubicBezTo>
                      <a:pt x="-29" y="190780"/>
                      <a:pt x="24161" y="165011"/>
                      <a:pt x="56017" y="161817"/>
                    </a:cubicBezTo>
                    <a:lnTo>
                      <a:pt x="1709252" y="274"/>
                    </a:lnTo>
                    <a:cubicBezTo>
                      <a:pt x="1743619" y="-3036"/>
                      <a:pt x="1774287" y="21014"/>
                      <a:pt x="1777729" y="53993"/>
                    </a:cubicBezTo>
                    <a:cubicBezTo>
                      <a:pt x="1777739" y="54012"/>
                      <a:pt x="1777739" y="54031"/>
                      <a:pt x="1777739" y="54050"/>
                    </a:cubicBezTo>
                    <a:cubicBezTo>
                      <a:pt x="1777964" y="56015"/>
                      <a:pt x="1778076" y="57990"/>
                      <a:pt x="1778076" y="5996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B466490-50D7-0FBD-CEB3-C02928D6E6CF}"/>
                  </a:ext>
                </a:extLst>
              </p:cNvPr>
              <p:cNvSpPr/>
              <p:nvPr/>
            </p:nvSpPr>
            <p:spPr>
              <a:xfrm>
                <a:off x="3284540" y="2848062"/>
                <a:ext cx="1565130" cy="1189306"/>
              </a:xfrm>
              <a:custGeom>
                <a:avLst/>
                <a:gdLst>
                  <a:gd name="connsiteX0" fmla="*/ 0 w 1565130"/>
                  <a:gd name="connsiteY0" fmla="*/ 1107352 h 1189306"/>
                  <a:gd name="connsiteX1" fmla="*/ 0 w 1565130"/>
                  <a:gd name="connsiteY1" fmla="*/ 121964 h 1189306"/>
                  <a:gd name="connsiteX2" fmla="*/ 1565131 w 1565130"/>
                  <a:gd name="connsiteY2" fmla="*/ 0 h 1189306"/>
                  <a:gd name="connsiteX3" fmla="*/ 1565131 w 1565130"/>
                  <a:gd name="connsiteY3" fmla="*/ 1189306 h 1189306"/>
                  <a:gd name="connsiteX4" fmla="*/ 0 w 1565130"/>
                  <a:gd name="connsiteY4" fmla="*/ 1107352 h 1189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5130" h="1189306">
                    <a:moveTo>
                      <a:pt x="0" y="1107352"/>
                    </a:moveTo>
                    <a:lnTo>
                      <a:pt x="0" y="121964"/>
                    </a:lnTo>
                    <a:lnTo>
                      <a:pt x="1565131" y="0"/>
                    </a:lnTo>
                    <a:lnTo>
                      <a:pt x="1565131" y="1189306"/>
                    </a:lnTo>
                    <a:lnTo>
                      <a:pt x="0" y="110735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21000">
                    <a:schemeClr val="accent1">
                      <a:lumMod val="75000"/>
                    </a:schemeClr>
                  </a:gs>
                </a:gsLst>
                <a:lin ang="16800000" scaled="0"/>
              </a:gradFill>
              <a:ln w="1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7A5B5A33-27E2-57EB-88C0-06BCBD1D7795}"/>
                  </a:ext>
                </a:extLst>
              </p:cNvPr>
              <p:cNvSpPr/>
              <p:nvPr/>
            </p:nvSpPr>
            <p:spPr>
              <a:xfrm>
                <a:off x="3701968" y="3060262"/>
                <a:ext cx="941342" cy="472151"/>
              </a:xfrm>
              <a:custGeom>
                <a:avLst/>
                <a:gdLst>
                  <a:gd name="connsiteX0" fmla="*/ 941343 w 941342"/>
                  <a:gd name="connsiteY0" fmla="*/ 472152 h 472151"/>
                  <a:gd name="connsiteX1" fmla="*/ 0 w 941342"/>
                  <a:gd name="connsiteY1" fmla="*/ 472152 h 472151"/>
                  <a:gd name="connsiteX2" fmla="*/ 0 w 941342"/>
                  <a:gd name="connsiteY2" fmla="*/ 40224 h 472151"/>
                  <a:gd name="connsiteX3" fmla="*/ 941343 w 941342"/>
                  <a:gd name="connsiteY3" fmla="*/ 0 h 472151"/>
                  <a:gd name="connsiteX4" fmla="*/ 941343 w 941342"/>
                  <a:gd name="connsiteY4" fmla="*/ 472152 h 472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1342" h="472151">
                    <a:moveTo>
                      <a:pt x="941343" y="472152"/>
                    </a:moveTo>
                    <a:lnTo>
                      <a:pt x="0" y="472152"/>
                    </a:lnTo>
                    <a:lnTo>
                      <a:pt x="0" y="40224"/>
                    </a:lnTo>
                    <a:lnTo>
                      <a:pt x="941343" y="0"/>
                    </a:lnTo>
                    <a:lnTo>
                      <a:pt x="941343" y="47215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21000">
                    <a:schemeClr val="accent1">
                      <a:lumMod val="20000"/>
                      <a:lumOff val="80000"/>
                    </a:schemeClr>
                  </a:gs>
                </a:gsLst>
                <a:lin ang="13500000" scaled="1"/>
                <a:tileRect/>
              </a:gradFill>
              <a:ln w="1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00683D61-7EA2-7351-B000-9B1B02AC5FE1}"/>
                  </a:ext>
                </a:extLst>
              </p:cNvPr>
              <p:cNvSpPr/>
              <p:nvPr/>
            </p:nvSpPr>
            <p:spPr>
              <a:xfrm>
                <a:off x="3701968" y="3577370"/>
                <a:ext cx="941342" cy="451501"/>
              </a:xfrm>
              <a:custGeom>
                <a:avLst/>
                <a:gdLst>
                  <a:gd name="connsiteX0" fmla="*/ 941343 w 941342"/>
                  <a:gd name="connsiteY0" fmla="*/ 451502 h 451501"/>
                  <a:gd name="connsiteX1" fmla="*/ 0 w 941342"/>
                  <a:gd name="connsiteY1" fmla="*/ 403534 h 451501"/>
                  <a:gd name="connsiteX2" fmla="*/ 0 w 941342"/>
                  <a:gd name="connsiteY2" fmla="*/ 0 h 451501"/>
                  <a:gd name="connsiteX3" fmla="*/ 941343 w 941342"/>
                  <a:gd name="connsiteY3" fmla="*/ 0 h 451501"/>
                  <a:gd name="connsiteX4" fmla="*/ 941343 w 941342"/>
                  <a:gd name="connsiteY4" fmla="*/ 451502 h 45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1342" h="451501">
                    <a:moveTo>
                      <a:pt x="941343" y="451502"/>
                    </a:moveTo>
                    <a:lnTo>
                      <a:pt x="0" y="403534"/>
                    </a:lnTo>
                    <a:lnTo>
                      <a:pt x="0" y="0"/>
                    </a:lnTo>
                    <a:lnTo>
                      <a:pt x="941343" y="0"/>
                    </a:lnTo>
                    <a:lnTo>
                      <a:pt x="941343" y="4515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21000">
                    <a:schemeClr val="accent1">
                      <a:lumMod val="20000"/>
                      <a:lumOff val="80000"/>
                    </a:schemeClr>
                  </a:gs>
                </a:gsLst>
                <a:lin ang="13500000" scaled="1"/>
                <a:tileRect/>
              </a:gradFill>
              <a:ln w="1120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95BE73C8-9C0E-A864-CCF8-7ECB8EB3D8C2}"/>
                  </a:ext>
                </a:extLst>
              </p:cNvPr>
              <p:cNvSpPr/>
              <p:nvPr/>
            </p:nvSpPr>
            <p:spPr>
              <a:xfrm>
                <a:off x="3201705" y="3955091"/>
                <a:ext cx="1778104" cy="328247"/>
              </a:xfrm>
              <a:custGeom>
                <a:avLst/>
                <a:gdLst>
                  <a:gd name="connsiteX0" fmla="*/ 1778076 w 1778104"/>
                  <a:gd name="connsiteY0" fmla="*/ 90851 h 328247"/>
                  <a:gd name="connsiteX1" fmla="*/ 1778076 w 1778104"/>
                  <a:gd name="connsiteY1" fmla="*/ 268204 h 328247"/>
                  <a:gd name="connsiteX2" fmla="*/ 1715529 w 1778104"/>
                  <a:gd name="connsiteY2" fmla="*/ 328217 h 328247"/>
                  <a:gd name="connsiteX3" fmla="*/ 1715305 w 1778104"/>
                  <a:gd name="connsiteY3" fmla="*/ 328217 h 328247"/>
                  <a:gd name="connsiteX4" fmla="*/ 1708579 w 1778104"/>
                  <a:gd name="connsiteY4" fmla="*/ 328217 h 328247"/>
                  <a:gd name="connsiteX5" fmla="*/ 56017 w 1778104"/>
                  <a:gd name="connsiteY5" fmla="*/ 151187 h 328247"/>
                  <a:gd name="connsiteX6" fmla="*/ -29 w 1778104"/>
                  <a:gd name="connsiteY6" fmla="*/ 91496 h 328247"/>
                  <a:gd name="connsiteX7" fmla="*/ -29 w 1778104"/>
                  <a:gd name="connsiteY7" fmla="*/ -30 h 32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78104" h="328247">
                    <a:moveTo>
                      <a:pt x="1778076" y="90851"/>
                    </a:moveTo>
                    <a:lnTo>
                      <a:pt x="1778076" y="268204"/>
                    </a:lnTo>
                    <a:cubicBezTo>
                      <a:pt x="1778076" y="301351"/>
                      <a:pt x="1750075" y="328217"/>
                      <a:pt x="1715529" y="328217"/>
                    </a:cubicBezTo>
                    <a:cubicBezTo>
                      <a:pt x="1715451" y="328217"/>
                      <a:pt x="1715383" y="328217"/>
                      <a:pt x="1715305" y="328217"/>
                    </a:cubicBezTo>
                    <a:lnTo>
                      <a:pt x="1708579" y="328217"/>
                    </a:lnTo>
                    <a:lnTo>
                      <a:pt x="56017" y="151187"/>
                    </a:lnTo>
                    <a:cubicBezTo>
                      <a:pt x="24161" y="147993"/>
                      <a:pt x="-29" y="122224"/>
                      <a:pt x="-29" y="91496"/>
                    </a:cubicBezTo>
                    <a:lnTo>
                      <a:pt x="-29" y="-3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21000">
                    <a:schemeClr val="accent1">
                      <a:lumMod val="75000"/>
                    </a:schemeClr>
                  </a:gs>
                </a:gsLst>
                <a:lin ang="9600000" scaled="0"/>
              </a:gradFill>
              <a:ln w="1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E9714C85-70CC-A773-C4C6-EE52ACF493B9}"/>
                  </a:ext>
                </a:extLst>
              </p:cNvPr>
              <p:cNvSpPr/>
              <p:nvPr/>
            </p:nvSpPr>
            <p:spPr>
              <a:xfrm>
                <a:off x="4181495" y="3109331"/>
                <a:ext cx="1057469" cy="499552"/>
              </a:xfrm>
              <a:custGeom>
                <a:avLst/>
                <a:gdLst>
                  <a:gd name="connsiteX0" fmla="*/ 987272 w 1057469"/>
                  <a:gd name="connsiteY0" fmla="*/ 499522 h 499552"/>
                  <a:gd name="connsiteX1" fmla="*/ 70141 w 1057469"/>
                  <a:gd name="connsiteY1" fmla="*/ 499522 h 499552"/>
                  <a:gd name="connsiteX2" fmla="*/ -29 w 1057469"/>
                  <a:gd name="connsiteY2" fmla="*/ 432194 h 499552"/>
                  <a:gd name="connsiteX3" fmla="*/ -29 w 1057469"/>
                  <a:gd name="connsiteY3" fmla="*/ 108034 h 499552"/>
                  <a:gd name="connsiteX4" fmla="*/ 67226 w 1057469"/>
                  <a:gd name="connsiteY4" fmla="*/ 40814 h 499552"/>
                  <a:gd name="connsiteX5" fmla="*/ 984133 w 1057469"/>
                  <a:gd name="connsiteY5" fmla="*/ 52 h 499552"/>
                  <a:gd name="connsiteX6" fmla="*/ 1057430 w 1057469"/>
                  <a:gd name="connsiteY6" fmla="*/ 63787 h 499552"/>
                  <a:gd name="connsiteX7" fmla="*/ 1057441 w 1057469"/>
                  <a:gd name="connsiteY7" fmla="*/ 63938 h 499552"/>
                  <a:gd name="connsiteX8" fmla="*/ 1057441 w 1057469"/>
                  <a:gd name="connsiteY8" fmla="*/ 67272 h 499552"/>
                  <a:gd name="connsiteX9" fmla="*/ 1057441 w 1057469"/>
                  <a:gd name="connsiteY9" fmla="*/ 432194 h 499552"/>
                  <a:gd name="connsiteX10" fmla="*/ 987272 w 1057469"/>
                  <a:gd name="connsiteY10" fmla="*/ 499522 h 499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7469" h="499552">
                    <a:moveTo>
                      <a:pt x="987272" y="499522"/>
                    </a:moveTo>
                    <a:lnTo>
                      <a:pt x="70141" y="499522"/>
                    </a:lnTo>
                    <a:cubicBezTo>
                      <a:pt x="31413" y="499457"/>
                      <a:pt x="28" y="469354"/>
                      <a:pt x="-29" y="432194"/>
                    </a:cubicBezTo>
                    <a:lnTo>
                      <a:pt x="-29" y="108034"/>
                    </a:lnTo>
                    <a:cubicBezTo>
                      <a:pt x="-6" y="71961"/>
                      <a:pt x="29653" y="42309"/>
                      <a:pt x="67226" y="40814"/>
                    </a:cubicBezTo>
                    <a:lnTo>
                      <a:pt x="984133" y="52"/>
                    </a:lnTo>
                    <a:cubicBezTo>
                      <a:pt x="1022715" y="-1766"/>
                      <a:pt x="1055535" y="26768"/>
                      <a:pt x="1057430" y="63787"/>
                    </a:cubicBezTo>
                    <a:cubicBezTo>
                      <a:pt x="1057441" y="63830"/>
                      <a:pt x="1057441" y="63884"/>
                      <a:pt x="1057441" y="63938"/>
                    </a:cubicBezTo>
                    <a:cubicBezTo>
                      <a:pt x="1057441" y="65121"/>
                      <a:pt x="1057441" y="66196"/>
                      <a:pt x="1057441" y="67272"/>
                    </a:cubicBezTo>
                    <a:lnTo>
                      <a:pt x="1057441" y="432194"/>
                    </a:lnTo>
                    <a:cubicBezTo>
                      <a:pt x="1057441" y="469375"/>
                      <a:pt x="1026022" y="499522"/>
                      <a:pt x="987272" y="499522"/>
                    </a:cubicBezTo>
                    <a:close/>
                  </a:path>
                </a:pathLst>
              </a:custGeom>
              <a:solidFill>
                <a:srgbClr val="FFFFFF">
                  <a:alpha val="84000"/>
                </a:srgbClr>
              </a:solidFill>
              <a:ln w="1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A8D9B9D0-B130-D5AC-F999-31719368EB9F}"/>
                  </a:ext>
                </a:extLst>
              </p:cNvPr>
              <p:cNvSpPr/>
              <p:nvPr/>
            </p:nvSpPr>
            <p:spPr>
              <a:xfrm>
                <a:off x="3885644" y="2668822"/>
                <a:ext cx="756994" cy="386047"/>
              </a:xfrm>
              <a:custGeom>
                <a:avLst/>
                <a:gdLst>
                  <a:gd name="connsiteX0" fmla="*/ 706189 w 756994"/>
                  <a:gd name="connsiteY0" fmla="*/ 354411 h 386047"/>
                  <a:gd name="connsiteX1" fmla="*/ 50118 w 756994"/>
                  <a:gd name="connsiteY1" fmla="*/ 385924 h 386047"/>
                  <a:gd name="connsiteX2" fmla="*/ 14 w 756994"/>
                  <a:gd name="connsiteY2" fmla="*/ 343656 h 386047"/>
                  <a:gd name="connsiteX3" fmla="*/ 14 w 756994"/>
                  <a:gd name="connsiteY3" fmla="*/ 340537 h 386047"/>
                  <a:gd name="connsiteX4" fmla="*/ 14 w 756994"/>
                  <a:gd name="connsiteY4" fmla="*/ 110699 h 386047"/>
                  <a:gd name="connsiteX5" fmla="*/ 47989 w 756994"/>
                  <a:gd name="connsiteY5" fmla="*/ 60688 h 386047"/>
                  <a:gd name="connsiteX6" fmla="*/ 704395 w 756994"/>
                  <a:gd name="connsiteY6" fmla="*/ 243 h 386047"/>
                  <a:gd name="connsiteX7" fmla="*/ 756686 w 756994"/>
                  <a:gd name="connsiteY7" fmla="*/ 40520 h 386047"/>
                  <a:gd name="connsiteX8" fmla="*/ 756966 w 756994"/>
                  <a:gd name="connsiteY8" fmla="*/ 45415 h 386047"/>
                  <a:gd name="connsiteX9" fmla="*/ 756966 w 756994"/>
                  <a:gd name="connsiteY9" fmla="*/ 304292 h 386047"/>
                  <a:gd name="connsiteX10" fmla="*/ 706189 w 756994"/>
                  <a:gd name="connsiteY10" fmla="*/ 354411 h 386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56994" h="386047">
                    <a:moveTo>
                      <a:pt x="706189" y="354411"/>
                    </a:moveTo>
                    <a:lnTo>
                      <a:pt x="50118" y="385924"/>
                    </a:lnTo>
                    <a:cubicBezTo>
                      <a:pt x="24124" y="387516"/>
                      <a:pt x="1695" y="368597"/>
                      <a:pt x="14" y="343656"/>
                    </a:cubicBezTo>
                    <a:cubicBezTo>
                      <a:pt x="-43" y="342613"/>
                      <a:pt x="-43" y="341580"/>
                      <a:pt x="14" y="340537"/>
                    </a:cubicBezTo>
                    <a:lnTo>
                      <a:pt x="14" y="110699"/>
                    </a:lnTo>
                    <a:cubicBezTo>
                      <a:pt x="395" y="84739"/>
                      <a:pt x="21053" y="63204"/>
                      <a:pt x="47989" y="60688"/>
                    </a:cubicBezTo>
                    <a:lnTo>
                      <a:pt x="704395" y="243"/>
                    </a:lnTo>
                    <a:cubicBezTo>
                      <a:pt x="730423" y="-2489"/>
                      <a:pt x="753839" y="15544"/>
                      <a:pt x="756686" y="40520"/>
                    </a:cubicBezTo>
                    <a:cubicBezTo>
                      <a:pt x="756865" y="42146"/>
                      <a:pt x="756966" y="43780"/>
                      <a:pt x="756966" y="45415"/>
                    </a:cubicBezTo>
                    <a:lnTo>
                      <a:pt x="756966" y="304292"/>
                    </a:lnTo>
                    <a:cubicBezTo>
                      <a:pt x="756630" y="331298"/>
                      <a:pt x="734313" y="353325"/>
                      <a:pt x="706189" y="354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57D53B41-88ED-5878-020C-458829DA2D68}"/>
                  </a:ext>
                </a:extLst>
              </p:cNvPr>
              <p:cNvSpPr/>
              <p:nvPr/>
            </p:nvSpPr>
            <p:spPr>
              <a:xfrm>
                <a:off x="3027515" y="3385280"/>
                <a:ext cx="577718" cy="311688"/>
              </a:xfrm>
              <a:custGeom>
                <a:avLst/>
                <a:gdLst>
                  <a:gd name="connsiteX0" fmla="*/ 523774 w 577718"/>
                  <a:gd name="connsiteY0" fmla="*/ 311657 h 311688"/>
                  <a:gd name="connsiteX1" fmla="*/ 49067 w 577718"/>
                  <a:gd name="connsiteY1" fmla="*/ 290147 h 311688"/>
                  <a:gd name="connsiteX2" fmla="*/ -29 w 577718"/>
                  <a:gd name="connsiteY2" fmla="*/ 240673 h 311688"/>
                  <a:gd name="connsiteX3" fmla="*/ -29 w 577718"/>
                  <a:gd name="connsiteY3" fmla="*/ 54394 h 311688"/>
                  <a:gd name="connsiteX4" fmla="*/ 50861 w 577718"/>
                  <a:gd name="connsiteY4" fmla="*/ 5028 h 311688"/>
                  <a:gd name="connsiteX5" fmla="*/ 525568 w 577718"/>
                  <a:gd name="connsiteY5" fmla="*/ -27 h 311688"/>
                  <a:gd name="connsiteX6" fmla="*/ 577690 w 577718"/>
                  <a:gd name="connsiteY6" fmla="*/ 48898 h 311688"/>
                  <a:gd name="connsiteX7" fmla="*/ 577690 w 577718"/>
                  <a:gd name="connsiteY7" fmla="*/ 48909 h 311688"/>
                  <a:gd name="connsiteX8" fmla="*/ 577690 w 577718"/>
                  <a:gd name="connsiteY8" fmla="*/ 262614 h 311688"/>
                  <a:gd name="connsiteX9" fmla="*/ 525904 w 577718"/>
                  <a:gd name="connsiteY9" fmla="*/ 311657 h 311688"/>
                  <a:gd name="connsiteX10" fmla="*/ 525680 w 577718"/>
                  <a:gd name="connsiteY10" fmla="*/ 311657 h 311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7718" h="311688">
                    <a:moveTo>
                      <a:pt x="523774" y="311657"/>
                    </a:moveTo>
                    <a:lnTo>
                      <a:pt x="49067" y="290147"/>
                    </a:lnTo>
                    <a:cubicBezTo>
                      <a:pt x="21560" y="288878"/>
                      <a:pt x="-62" y="267099"/>
                      <a:pt x="-29" y="240673"/>
                    </a:cubicBezTo>
                    <a:lnTo>
                      <a:pt x="-29" y="54394"/>
                    </a:lnTo>
                    <a:cubicBezTo>
                      <a:pt x="-29" y="27334"/>
                      <a:pt x="22670" y="5318"/>
                      <a:pt x="50861" y="5028"/>
                    </a:cubicBezTo>
                    <a:lnTo>
                      <a:pt x="525568" y="-27"/>
                    </a:lnTo>
                    <a:cubicBezTo>
                      <a:pt x="554039" y="-328"/>
                      <a:pt x="577376" y="21580"/>
                      <a:pt x="577690" y="48898"/>
                    </a:cubicBezTo>
                    <a:cubicBezTo>
                      <a:pt x="577690" y="48909"/>
                      <a:pt x="577690" y="48909"/>
                      <a:pt x="577690" y="48909"/>
                    </a:cubicBezTo>
                    <a:lnTo>
                      <a:pt x="577690" y="262614"/>
                    </a:lnTo>
                    <a:cubicBezTo>
                      <a:pt x="577511" y="289878"/>
                      <a:pt x="554319" y="311840"/>
                      <a:pt x="525904" y="311657"/>
                    </a:cubicBezTo>
                    <a:cubicBezTo>
                      <a:pt x="525837" y="311657"/>
                      <a:pt x="525758" y="311657"/>
                      <a:pt x="525680" y="3116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234" name="组合 233">
                <a:extLst>
                  <a:ext uri="{FF2B5EF4-FFF2-40B4-BE49-F238E27FC236}">
                    <a16:creationId xmlns:a16="http://schemas.microsoft.com/office/drawing/2014/main" id="{55C030BB-CE0A-F8AF-A7CC-8FD6258F34E5}"/>
                  </a:ext>
                </a:extLst>
              </p:cNvPr>
              <p:cNvGrpSpPr/>
              <p:nvPr/>
            </p:nvGrpSpPr>
            <p:grpSpPr>
              <a:xfrm rot="294009">
                <a:off x="4305733" y="3256262"/>
                <a:ext cx="503549" cy="213989"/>
                <a:chOff x="7832288" y="3077752"/>
                <a:chExt cx="503549" cy="213989"/>
              </a:xfrm>
            </p:grpSpPr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3B11758E-9D73-D018-E3E8-91350BFEBE03}"/>
                    </a:ext>
                  </a:extLst>
                </p:cNvPr>
                <p:cNvSpPr/>
                <p:nvPr/>
              </p:nvSpPr>
              <p:spPr>
                <a:xfrm>
                  <a:off x="7838412" y="3147959"/>
                  <a:ext cx="485565" cy="47564"/>
                </a:xfrm>
                <a:custGeom>
                  <a:avLst/>
                  <a:gdLst>
                    <a:gd name="connsiteX0" fmla="*/ 0 w 485565"/>
                    <a:gd name="connsiteY0" fmla="*/ 47565 h 47564"/>
                    <a:gd name="connsiteX1" fmla="*/ 485565 w 485565"/>
                    <a:gd name="connsiteY1" fmla="*/ 0 h 47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5565" h="47564">
                      <a:moveTo>
                        <a:pt x="0" y="47565"/>
                      </a:moveTo>
                      <a:lnTo>
                        <a:pt x="485565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CFD0863A-EF03-830A-6577-C99D3C604E2D}"/>
                    </a:ext>
                  </a:extLst>
                </p:cNvPr>
                <p:cNvSpPr/>
                <p:nvPr/>
              </p:nvSpPr>
              <p:spPr>
                <a:xfrm>
                  <a:off x="7850169" y="3244177"/>
                  <a:ext cx="485668" cy="47564"/>
                </a:xfrm>
                <a:custGeom>
                  <a:avLst/>
                  <a:gdLst>
                    <a:gd name="connsiteX0" fmla="*/ 0 w 485668"/>
                    <a:gd name="connsiteY0" fmla="*/ 47565 h 47564"/>
                    <a:gd name="connsiteX1" fmla="*/ 485668 w 485668"/>
                    <a:gd name="connsiteY1" fmla="*/ 0 h 47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5668" h="47564">
                      <a:moveTo>
                        <a:pt x="0" y="47565"/>
                      </a:moveTo>
                      <a:lnTo>
                        <a:pt x="485668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23A5EF98-4611-AB28-E721-A1F1E8F9FC36}"/>
                    </a:ext>
                  </a:extLst>
                </p:cNvPr>
                <p:cNvSpPr/>
                <p:nvPr/>
              </p:nvSpPr>
              <p:spPr>
                <a:xfrm>
                  <a:off x="8223656" y="3077752"/>
                  <a:ext cx="94300" cy="9209"/>
                </a:xfrm>
                <a:custGeom>
                  <a:avLst/>
                  <a:gdLst>
                    <a:gd name="connsiteX0" fmla="*/ 0 w 94300"/>
                    <a:gd name="connsiteY0" fmla="*/ 9209 h 9209"/>
                    <a:gd name="connsiteX1" fmla="*/ 94301 w 94300"/>
                    <a:gd name="connsiteY1" fmla="*/ 0 h 9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4300" h="9209">
                      <a:moveTo>
                        <a:pt x="0" y="9209"/>
                      </a:moveTo>
                      <a:lnTo>
                        <a:pt x="94301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7B5BEACD-D757-3406-939B-F81315ED994F}"/>
                    </a:ext>
                  </a:extLst>
                </p:cNvPr>
                <p:cNvSpPr/>
                <p:nvPr/>
              </p:nvSpPr>
              <p:spPr>
                <a:xfrm>
                  <a:off x="8034951" y="3092942"/>
                  <a:ext cx="127802" cy="12532"/>
                </a:xfrm>
                <a:custGeom>
                  <a:avLst/>
                  <a:gdLst>
                    <a:gd name="connsiteX0" fmla="*/ 0 w 127802"/>
                    <a:gd name="connsiteY0" fmla="*/ 12532 h 12532"/>
                    <a:gd name="connsiteX1" fmla="*/ 127802 w 127802"/>
                    <a:gd name="connsiteY1" fmla="*/ 0 h 12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802" h="12532">
                      <a:moveTo>
                        <a:pt x="0" y="12532"/>
                      </a:moveTo>
                      <a:lnTo>
                        <a:pt x="127802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7F7CAB97-CFA4-EB67-260A-A1D66C209132}"/>
                    </a:ext>
                  </a:extLst>
                </p:cNvPr>
                <p:cNvSpPr/>
                <p:nvPr/>
              </p:nvSpPr>
              <p:spPr>
                <a:xfrm>
                  <a:off x="7832288" y="3114114"/>
                  <a:ext cx="114153" cy="11202"/>
                </a:xfrm>
                <a:custGeom>
                  <a:avLst/>
                  <a:gdLst>
                    <a:gd name="connsiteX0" fmla="*/ 0 w 114153"/>
                    <a:gd name="connsiteY0" fmla="*/ 11203 h 11202"/>
                    <a:gd name="connsiteX1" fmla="*/ 114153 w 114153"/>
                    <a:gd name="connsiteY1" fmla="*/ 0 h 11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153" h="11202">
                      <a:moveTo>
                        <a:pt x="0" y="11203"/>
                      </a:moveTo>
                      <a:lnTo>
                        <a:pt x="114153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</p:grpSp>
          <p:grpSp>
            <p:nvGrpSpPr>
              <p:cNvPr id="235" name="组合 234">
                <a:extLst>
                  <a:ext uri="{FF2B5EF4-FFF2-40B4-BE49-F238E27FC236}">
                    <a16:creationId xmlns:a16="http://schemas.microsoft.com/office/drawing/2014/main" id="{63CDEB59-BFA6-5229-3C3B-FD5406D5657C}"/>
                  </a:ext>
                </a:extLst>
              </p:cNvPr>
              <p:cNvGrpSpPr/>
              <p:nvPr/>
            </p:nvGrpSpPr>
            <p:grpSpPr>
              <a:xfrm rot="294009">
                <a:off x="3091736" y="3476647"/>
                <a:ext cx="398170" cy="150536"/>
                <a:chOff x="7832288" y="3101365"/>
                <a:chExt cx="503549" cy="190376"/>
              </a:xfrm>
            </p:grpSpPr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E64ABAE8-B095-C9C9-78C3-2EDA0711FB49}"/>
                    </a:ext>
                  </a:extLst>
                </p:cNvPr>
                <p:cNvSpPr/>
                <p:nvPr/>
              </p:nvSpPr>
              <p:spPr>
                <a:xfrm rot="79902">
                  <a:off x="7839379" y="3159237"/>
                  <a:ext cx="485566" cy="47564"/>
                </a:xfrm>
                <a:custGeom>
                  <a:avLst/>
                  <a:gdLst>
                    <a:gd name="connsiteX0" fmla="*/ 0 w 485565"/>
                    <a:gd name="connsiteY0" fmla="*/ 47565 h 47564"/>
                    <a:gd name="connsiteX1" fmla="*/ 485565 w 485565"/>
                    <a:gd name="connsiteY1" fmla="*/ 0 h 47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5565" h="47564">
                      <a:moveTo>
                        <a:pt x="0" y="47565"/>
                      </a:moveTo>
                      <a:lnTo>
                        <a:pt x="485565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3A56F951-F0AE-B0BA-E76E-108DE28EA215}"/>
                    </a:ext>
                  </a:extLst>
                </p:cNvPr>
                <p:cNvSpPr/>
                <p:nvPr/>
              </p:nvSpPr>
              <p:spPr>
                <a:xfrm rot="113938">
                  <a:off x="7850169" y="3244177"/>
                  <a:ext cx="485668" cy="47564"/>
                </a:xfrm>
                <a:custGeom>
                  <a:avLst/>
                  <a:gdLst>
                    <a:gd name="connsiteX0" fmla="*/ 0 w 485668"/>
                    <a:gd name="connsiteY0" fmla="*/ 47565 h 47564"/>
                    <a:gd name="connsiteX1" fmla="*/ 485668 w 485668"/>
                    <a:gd name="connsiteY1" fmla="*/ 0 h 47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5668" h="47564">
                      <a:moveTo>
                        <a:pt x="0" y="47565"/>
                      </a:moveTo>
                      <a:lnTo>
                        <a:pt x="485668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F2034666-5BDF-B217-82B5-2786DFD6F802}"/>
                    </a:ext>
                  </a:extLst>
                </p:cNvPr>
                <p:cNvSpPr/>
                <p:nvPr/>
              </p:nvSpPr>
              <p:spPr>
                <a:xfrm rot="95151">
                  <a:off x="8012945" y="3101365"/>
                  <a:ext cx="127803" cy="12531"/>
                </a:xfrm>
                <a:custGeom>
                  <a:avLst/>
                  <a:gdLst>
                    <a:gd name="connsiteX0" fmla="*/ 0 w 127802"/>
                    <a:gd name="connsiteY0" fmla="*/ 12532 h 12532"/>
                    <a:gd name="connsiteX1" fmla="*/ 127802 w 127802"/>
                    <a:gd name="connsiteY1" fmla="*/ 0 h 12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802" h="12532">
                      <a:moveTo>
                        <a:pt x="0" y="12532"/>
                      </a:moveTo>
                      <a:lnTo>
                        <a:pt x="127802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178635C9-7A18-67B2-00FF-D114F2CADAEB}"/>
                    </a:ext>
                  </a:extLst>
                </p:cNvPr>
                <p:cNvSpPr/>
                <p:nvPr/>
              </p:nvSpPr>
              <p:spPr>
                <a:xfrm rot="105105">
                  <a:off x="7832288" y="3114114"/>
                  <a:ext cx="114153" cy="11202"/>
                </a:xfrm>
                <a:custGeom>
                  <a:avLst/>
                  <a:gdLst>
                    <a:gd name="connsiteX0" fmla="*/ 0 w 114153"/>
                    <a:gd name="connsiteY0" fmla="*/ 11203 h 11202"/>
                    <a:gd name="connsiteX1" fmla="*/ 114153 w 114153"/>
                    <a:gd name="connsiteY1" fmla="*/ 0 h 11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153" h="11202">
                      <a:moveTo>
                        <a:pt x="0" y="11203"/>
                      </a:moveTo>
                      <a:lnTo>
                        <a:pt x="114153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</p:grpSp>
          <p:grpSp>
            <p:nvGrpSpPr>
              <p:cNvPr id="236" name="组合 235">
                <a:extLst>
                  <a:ext uri="{FF2B5EF4-FFF2-40B4-BE49-F238E27FC236}">
                    <a16:creationId xmlns:a16="http://schemas.microsoft.com/office/drawing/2014/main" id="{5E4F3049-4281-37D3-32F8-2374ED024929}"/>
                  </a:ext>
                </a:extLst>
              </p:cNvPr>
              <p:cNvGrpSpPr/>
              <p:nvPr/>
            </p:nvGrpSpPr>
            <p:grpSpPr>
              <a:xfrm>
                <a:off x="3972972" y="2796132"/>
                <a:ext cx="384163" cy="160095"/>
                <a:chOff x="7831554" y="3101365"/>
                <a:chExt cx="485835" cy="202465"/>
              </a:xfrm>
            </p:grpSpPr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34D8E2D9-3DB7-6823-44E0-5F18E8B46A4C}"/>
                    </a:ext>
                  </a:extLst>
                </p:cNvPr>
                <p:cNvSpPr/>
                <p:nvPr/>
              </p:nvSpPr>
              <p:spPr>
                <a:xfrm rot="79902">
                  <a:off x="7831554" y="3166792"/>
                  <a:ext cx="485566" cy="47564"/>
                </a:xfrm>
                <a:custGeom>
                  <a:avLst/>
                  <a:gdLst>
                    <a:gd name="connsiteX0" fmla="*/ 0 w 485565"/>
                    <a:gd name="connsiteY0" fmla="*/ 47565 h 47564"/>
                    <a:gd name="connsiteX1" fmla="*/ 485565 w 485565"/>
                    <a:gd name="connsiteY1" fmla="*/ 0 h 47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5565" h="47564">
                      <a:moveTo>
                        <a:pt x="0" y="47565"/>
                      </a:moveTo>
                      <a:lnTo>
                        <a:pt x="485565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D01BB3AE-A99B-5624-E7B8-AC8491F18CC2}"/>
                    </a:ext>
                  </a:extLst>
                </p:cNvPr>
                <p:cNvSpPr/>
                <p:nvPr/>
              </p:nvSpPr>
              <p:spPr>
                <a:xfrm rot="113938">
                  <a:off x="7831721" y="3256266"/>
                  <a:ext cx="485668" cy="47564"/>
                </a:xfrm>
                <a:custGeom>
                  <a:avLst/>
                  <a:gdLst>
                    <a:gd name="connsiteX0" fmla="*/ 0 w 485668"/>
                    <a:gd name="connsiteY0" fmla="*/ 47565 h 47564"/>
                    <a:gd name="connsiteX1" fmla="*/ 485668 w 485668"/>
                    <a:gd name="connsiteY1" fmla="*/ 0 h 47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5668" h="47564">
                      <a:moveTo>
                        <a:pt x="0" y="47565"/>
                      </a:moveTo>
                      <a:lnTo>
                        <a:pt x="485668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40F9EA08-E2B2-C87C-5207-3CF844B8E820}"/>
                    </a:ext>
                  </a:extLst>
                </p:cNvPr>
                <p:cNvSpPr/>
                <p:nvPr/>
              </p:nvSpPr>
              <p:spPr>
                <a:xfrm rot="95151">
                  <a:off x="8012945" y="3101365"/>
                  <a:ext cx="127803" cy="12531"/>
                </a:xfrm>
                <a:custGeom>
                  <a:avLst/>
                  <a:gdLst>
                    <a:gd name="connsiteX0" fmla="*/ 0 w 127802"/>
                    <a:gd name="connsiteY0" fmla="*/ 12532 h 12532"/>
                    <a:gd name="connsiteX1" fmla="*/ 127802 w 127802"/>
                    <a:gd name="connsiteY1" fmla="*/ 0 h 12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802" h="12532">
                      <a:moveTo>
                        <a:pt x="0" y="12532"/>
                      </a:moveTo>
                      <a:lnTo>
                        <a:pt x="127802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A48C055D-65EC-3A19-3FCA-7845C7A6596B}"/>
                    </a:ext>
                  </a:extLst>
                </p:cNvPr>
                <p:cNvSpPr/>
                <p:nvPr/>
              </p:nvSpPr>
              <p:spPr>
                <a:xfrm rot="105105">
                  <a:off x="7832288" y="3114114"/>
                  <a:ext cx="114153" cy="11202"/>
                </a:xfrm>
                <a:custGeom>
                  <a:avLst/>
                  <a:gdLst>
                    <a:gd name="connsiteX0" fmla="*/ 0 w 114153"/>
                    <a:gd name="connsiteY0" fmla="*/ 11203 h 11202"/>
                    <a:gd name="connsiteX1" fmla="*/ 114153 w 114153"/>
                    <a:gd name="connsiteY1" fmla="*/ 0 h 11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153" h="11202">
                      <a:moveTo>
                        <a:pt x="0" y="11203"/>
                      </a:moveTo>
                      <a:lnTo>
                        <a:pt x="114153" y="0"/>
                      </a:lnTo>
                    </a:path>
                  </a:pathLst>
                </a:custGeom>
                <a:ln w="206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84CDBFC7-A141-8CDE-795A-D236BBDF45B2}"/>
                </a:ext>
              </a:extLst>
            </p:cNvPr>
            <p:cNvGrpSpPr/>
            <p:nvPr/>
          </p:nvGrpSpPr>
          <p:grpSpPr>
            <a:xfrm flipH="1">
              <a:off x="-292182" y="9035267"/>
              <a:ext cx="1461607" cy="2093680"/>
              <a:chOff x="7367589" y="83731"/>
              <a:chExt cx="1461607" cy="2093680"/>
            </a:xfrm>
          </p:grpSpPr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27EC9C12-2631-2E1F-7996-1DFB77A16E90}"/>
                  </a:ext>
                </a:extLst>
              </p:cNvPr>
              <p:cNvSpPr/>
              <p:nvPr/>
            </p:nvSpPr>
            <p:spPr>
              <a:xfrm>
                <a:off x="8275354" y="1670640"/>
                <a:ext cx="221656" cy="32262"/>
              </a:xfrm>
              <a:custGeom>
                <a:avLst/>
                <a:gdLst>
                  <a:gd name="connsiteX0" fmla="*/ 0 w 221656"/>
                  <a:gd name="connsiteY0" fmla="*/ 0 h 32262"/>
                  <a:gd name="connsiteX1" fmla="*/ 221656 w 221656"/>
                  <a:gd name="connsiteY1" fmla="*/ 0 h 32262"/>
                  <a:gd name="connsiteX2" fmla="*/ 221656 w 221656"/>
                  <a:gd name="connsiteY2" fmla="*/ 32263 h 32262"/>
                  <a:gd name="connsiteX3" fmla="*/ 0 w 221656"/>
                  <a:gd name="connsiteY3" fmla="*/ 32263 h 32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656" h="32262">
                    <a:moveTo>
                      <a:pt x="0" y="0"/>
                    </a:moveTo>
                    <a:lnTo>
                      <a:pt x="221656" y="0"/>
                    </a:lnTo>
                    <a:lnTo>
                      <a:pt x="221656" y="32263"/>
                    </a:lnTo>
                    <a:lnTo>
                      <a:pt x="0" y="32263"/>
                    </a:lnTo>
                    <a:close/>
                  </a:path>
                </a:pathLst>
              </a:custGeom>
              <a:solidFill>
                <a:srgbClr val="F7F7F7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0A561F13-D76C-5E4A-3ED3-3792FA5E446C}"/>
                  </a:ext>
                </a:extLst>
              </p:cNvPr>
              <p:cNvSpPr/>
              <p:nvPr/>
            </p:nvSpPr>
            <p:spPr>
              <a:xfrm>
                <a:off x="8565718" y="1670640"/>
                <a:ext cx="148169" cy="32262"/>
              </a:xfrm>
              <a:custGeom>
                <a:avLst/>
                <a:gdLst>
                  <a:gd name="connsiteX0" fmla="*/ 0 w 148169"/>
                  <a:gd name="connsiteY0" fmla="*/ 0 h 32262"/>
                  <a:gd name="connsiteX1" fmla="*/ 148169 w 148169"/>
                  <a:gd name="connsiteY1" fmla="*/ 0 h 32262"/>
                  <a:gd name="connsiteX2" fmla="*/ 148169 w 148169"/>
                  <a:gd name="connsiteY2" fmla="*/ 32263 h 32262"/>
                  <a:gd name="connsiteX3" fmla="*/ 0 w 148169"/>
                  <a:gd name="connsiteY3" fmla="*/ 32263 h 32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169" h="32262">
                    <a:moveTo>
                      <a:pt x="0" y="0"/>
                    </a:moveTo>
                    <a:lnTo>
                      <a:pt x="148169" y="0"/>
                    </a:lnTo>
                    <a:lnTo>
                      <a:pt x="148169" y="32263"/>
                    </a:lnTo>
                    <a:lnTo>
                      <a:pt x="0" y="32263"/>
                    </a:lnTo>
                    <a:close/>
                  </a:path>
                </a:pathLst>
              </a:custGeom>
              <a:solidFill>
                <a:srgbClr val="F7F7F7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55010FAE-6F30-80A2-4103-3A83F3AFAD38}"/>
                  </a:ext>
                </a:extLst>
              </p:cNvPr>
              <p:cNvSpPr/>
              <p:nvPr/>
            </p:nvSpPr>
            <p:spPr>
              <a:xfrm>
                <a:off x="8546599" y="1791327"/>
                <a:ext cx="282597" cy="32262"/>
              </a:xfrm>
              <a:custGeom>
                <a:avLst/>
                <a:gdLst>
                  <a:gd name="connsiteX0" fmla="*/ 0 w 282597"/>
                  <a:gd name="connsiteY0" fmla="*/ 0 h 32262"/>
                  <a:gd name="connsiteX1" fmla="*/ 282597 w 282597"/>
                  <a:gd name="connsiteY1" fmla="*/ 0 h 32262"/>
                  <a:gd name="connsiteX2" fmla="*/ 282597 w 282597"/>
                  <a:gd name="connsiteY2" fmla="*/ 32263 h 32262"/>
                  <a:gd name="connsiteX3" fmla="*/ 0 w 282597"/>
                  <a:gd name="connsiteY3" fmla="*/ 32263 h 32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2597" h="32262">
                    <a:moveTo>
                      <a:pt x="0" y="0"/>
                    </a:moveTo>
                    <a:lnTo>
                      <a:pt x="282597" y="0"/>
                    </a:lnTo>
                    <a:lnTo>
                      <a:pt x="282597" y="32263"/>
                    </a:lnTo>
                    <a:lnTo>
                      <a:pt x="0" y="32263"/>
                    </a:lnTo>
                    <a:close/>
                  </a:path>
                </a:pathLst>
              </a:custGeom>
              <a:solidFill>
                <a:srgbClr val="F7F7F7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EDFF6019-34F7-B3CC-7E88-115E4A425F9C}"/>
                  </a:ext>
                </a:extLst>
              </p:cNvPr>
              <p:cNvSpPr/>
              <p:nvPr/>
            </p:nvSpPr>
            <p:spPr>
              <a:xfrm>
                <a:off x="8200074" y="1911415"/>
                <a:ext cx="282597" cy="32262"/>
              </a:xfrm>
              <a:custGeom>
                <a:avLst/>
                <a:gdLst>
                  <a:gd name="connsiteX0" fmla="*/ 0 w 282597"/>
                  <a:gd name="connsiteY0" fmla="*/ 0 h 32262"/>
                  <a:gd name="connsiteX1" fmla="*/ 282597 w 282597"/>
                  <a:gd name="connsiteY1" fmla="*/ 0 h 32262"/>
                  <a:gd name="connsiteX2" fmla="*/ 282597 w 282597"/>
                  <a:gd name="connsiteY2" fmla="*/ 32263 h 32262"/>
                  <a:gd name="connsiteX3" fmla="*/ 0 w 282597"/>
                  <a:gd name="connsiteY3" fmla="*/ 32263 h 32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2597" h="32262">
                    <a:moveTo>
                      <a:pt x="0" y="0"/>
                    </a:moveTo>
                    <a:lnTo>
                      <a:pt x="282597" y="0"/>
                    </a:lnTo>
                    <a:lnTo>
                      <a:pt x="282597" y="32263"/>
                    </a:lnTo>
                    <a:lnTo>
                      <a:pt x="0" y="32263"/>
                    </a:lnTo>
                    <a:close/>
                  </a:path>
                </a:pathLst>
              </a:custGeom>
              <a:solidFill>
                <a:srgbClr val="F7F7F7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E8DB0ED2-4A98-74A9-1E8A-5C9FD7C9769E}"/>
                  </a:ext>
                </a:extLst>
              </p:cNvPr>
              <p:cNvSpPr/>
              <p:nvPr/>
            </p:nvSpPr>
            <p:spPr>
              <a:xfrm>
                <a:off x="8517921" y="1911415"/>
                <a:ext cx="200745" cy="32262"/>
              </a:xfrm>
              <a:custGeom>
                <a:avLst/>
                <a:gdLst>
                  <a:gd name="connsiteX0" fmla="*/ 0 w 200745"/>
                  <a:gd name="connsiteY0" fmla="*/ 0 h 32262"/>
                  <a:gd name="connsiteX1" fmla="*/ 200745 w 200745"/>
                  <a:gd name="connsiteY1" fmla="*/ 0 h 32262"/>
                  <a:gd name="connsiteX2" fmla="*/ 200745 w 200745"/>
                  <a:gd name="connsiteY2" fmla="*/ 32263 h 32262"/>
                  <a:gd name="connsiteX3" fmla="*/ 0 w 200745"/>
                  <a:gd name="connsiteY3" fmla="*/ 32263 h 32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745" h="32262">
                    <a:moveTo>
                      <a:pt x="0" y="0"/>
                    </a:moveTo>
                    <a:lnTo>
                      <a:pt x="200745" y="0"/>
                    </a:lnTo>
                    <a:lnTo>
                      <a:pt x="200745" y="32263"/>
                    </a:lnTo>
                    <a:lnTo>
                      <a:pt x="0" y="32263"/>
                    </a:lnTo>
                    <a:close/>
                  </a:path>
                </a:pathLst>
              </a:custGeom>
              <a:solidFill>
                <a:srgbClr val="F7F7F7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A9A4112A-736A-D38F-7B7B-1E930F7983DF}"/>
                  </a:ext>
                </a:extLst>
              </p:cNvPr>
              <p:cNvSpPr/>
              <p:nvPr/>
            </p:nvSpPr>
            <p:spPr>
              <a:xfrm>
                <a:off x="8606821" y="1989595"/>
                <a:ext cx="177422" cy="187816"/>
              </a:xfrm>
              <a:custGeom>
                <a:avLst/>
                <a:gdLst>
                  <a:gd name="connsiteX0" fmla="*/ 86753 w 177422"/>
                  <a:gd name="connsiteY0" fmla="*/ 43702 h 187816"/>
                  <a:gd name="connsiteX1" fmla="*/ 161435 w 177422"/>
                  <a:gd name="connsiteY1" fmla="*/ 147062 h 187816"/>
                  <a:gd name="connsiteX2" fmla="*/ 158447 w 177422"/>
                  <a:gd name="connsiteY2" fmla="*/ 187091 h 187816"/>
                  <a:gd name="connsiteX3" fmla="*/ 55088 w 177422"/>
                  <a:gd name="connsiteY3" fmla="*/ 173947 h 187816"/>
                  <a:gd name="connsiteX4" fmla="*/ 16253 w 177422"/>
                  <a:gd name="connsiteY4" fmla="*/ 86719 h 187816"/>
                  <a:gd name="connsiteX5" fmla="*/ 23422 w 177422"/>
                  <a:gd name="connsiteY5" fmla="*/ 1880 h 187816"/>
                  <a:gd name="connsiteX6" fmla="*/ 86753 w 177422"/>
                  <a:gd name="connsiteY6" fmla="*/ 43702 h 187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422" h="187816">
                    <a:moveTo>
                      <a:pt x="86753" y="43702"/>
                    </a:moveTo>
                    <a:cubicBezTo>
                      <a:pt x="86753" y="43702"/>
                      <a:pt x="139329" y="132723"/>
                      <a:pt x="161435" y="147062"/>
                    </a:cubicBezTo>
                    <a:cubicBezTo>
                      <a:pt x="191308" y="166778"/>
                      <a:pt x="172787" y="186494"/>
                      <a:pt x="158447" y="187091"/>
                    </a:cubicBezTo>
                    <a:cubicBezTo>
                      <a:pt x="144109" y="187091"/>
                      <a:pt x="71219" y="192468"/>
                      <a:pt x="55088" y="173947"/>
                    </a:cubicBezTo>
                    <a:cubicBezTo>
                      <a:pt x="38956" y="155426"/>
                      <a:pt x="31189" y="101058"/>
                      <a:pt x="16253" y="86719"/>
                    </a:cubicBezTo>
                    <a:cubicBezTo>
                      <a:pt x="1316" y="72380"/>
                      <a:pt x="-14217" y="15621"/>
                      <a:pt x="23422" y="1880"/>
                    </a:cubicBezTo>
                    <a:cubicBezTo>
                      <a:pt x="56282" y="-10667"/>
                      <a:pt x="86753" y="43702"/>
                      <a:pt x="86753" y="4370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2D867C9C-3979-1CF4-6FDF-923838823A97}"/>
                  </a:ext>
                </a:extLst>
              </p:cNvPr>
              <p:cNvSpPr/>
              <p:nvPr/>
            </p:nvSpPr>
            <p:spPr>
              <a:xfrm>
                <a:off x="8627049" y="1992072"/>
                <a:ext cx="115776" cy="134872"/>
              </a:xfrm>
              <a:custGeom>
                <a:avLst/>
                <a:gdLst>
                  <a:gd name="connsiteX0" fmla="*/ 43224 w 115776"/>
                  <a:gd name="connsiteY0" fmla="*/ 2390 h 134872"/>
                  <a:gd name="connsiteX1" fmla="*/ 113724 w 115776"/>
                  <a:gd name="connsiteY1" fmla="*/ 121881 h 134872"/>
                  <a:gd name="connsiteX2" fmla="*/ 75486 w 115776"/>
                  <a:gd name="connsiteY2" fmla="*/ 130246 h 134872"/>
                  <a:gd name="connsiteX3" fmla="*/ 3791 w 115776"/>
                  <a:gd name="connsiteY3" fmla="*/ 34652 h 134872"/>
                  <a:gd name="connsiteX4" fmla="*/ 2597 w 115776"/>
                  <a:gd name="connsiteY4" fmla="*/ 0 h 134872"/>
                  <a:gd name="connsiteX5" fmla="*/ 43224 w 115776"/>
                  <a:gd name="connsiteY5" fmla="*/ 2390 h 134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776" h="134872">
                    <a:moveTo>
                      <a:pt x="43224" y="2390"/>
                    </a:moveTo>
                    <a:cubicBezTo>
                      <a:pt x="43224" y="2390"/>
                      <a:pt x="103567" y="106945"/>
                      <a:pt x="113724" y="121881"/>
                    </a:cubicBezTo>
                    <a:cubicBezTo>
                      <a:pt x="123880" y="137415"/>
                      <a:pt x="94008" y="137415"/>
                      <a:pt x="75486" y="130246"/>
                    </a:cubicBezTo>
                    <a:cubicBezTo>
                      <a:pt x="56965" y="123076"/>
                      <a:pt x="10364" y="48394"/>
                      <a:pt x="3791" y="34652"/>
                    </a:cubicBezTo>
                    <a:cubicBezTo>
                      <a:pt x="-3975" y="18521"/>
                      <a:pt x="2597" y="0"/>
                      <a:pt x="2597" y="0"/>
                    </a:cubicBezTo>
                    <a:lnTo>
                      <a:pt x="43224" y="2390"/>
                    </a:lnTo>
                    <a:close/>
                  </a:path>
                </a:pathLst>
              </a:custGeom>
              <a:solidFill>
                <a:srgbClr val="FFE3CA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4B75BF2A-016E-8063-7FBC-5923D7A61915}"/>
                  </a:ext>
                </a:extLst>
              </p:cNvPr>
              <p:cNvSpPr/>
              <p:nvPr/>
            </p:nvSpPr>
            <p:spPr>
              <a:xfrm>
                <a:off x="8609332" y="2050025"/>
                <a:ext cx="21508" cy="107542"/>
              </a:xfrm>
              <a:custGeom>
                <a:avLst/>
                <a:gdLst>
                  <a:gd name="connsiteX0" fmla="*/ 0 w 21508"/>
                  <a:gd name="connsiteY0" fmla="*/ 0 h 107542"/>
                  <a:gd name="connsiteX1" fmla="*/ 14339 w 21508"/>
                  <a:gd name="connsiteY1" fmla="*/ 106945 h 107542"/>
                  <a:gd name="connsiteX2" fmla="*/ 21508 w 21508"/>
                  <a:gd name="connsiteY2" fmla="*/ 107542 h 107542"/>
                  <a:gd name="connsiteX3" fmla="*/ 19119 w 21508"/>
                  <a:gd name="connsiteY3" fmla="*/ 30470 h 10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08" h="107542">
                    <a:moveTo>
                      <a:pt x="0" y="0"/>
                    </a:moveTo>
                    <a:lnTo>
                      <a:pt x="14339" y="106945"/>
                    </a:lnTo>
                    <a:lnTo>
                      <a:pt x="21508" y="107542"/>
                    </a:lnTo>
                    <a:lnTo>
                      <a:pt x="19119" y="30470"/>
                    </a:lnTo>
                    <a:close/>
                  </a:path>
                </a:pathLst>
              </a:custGeom>
              <a:solidFill>
                <a:srgbClr val="FFB750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5EDE62C1-BDC9-0270-AC2B-F912CBD8C9EC}"/>
                  </a:ext>
                </a:extLst>
              </p:cNvPr>
              <p:cNvSpPr/>
              <p:nvPr/>
            </p:nvSpPr>
            <p:spPr>
              <a:xfrm>
                <a:off x="8089486" y="1980866"/>
                <a:ext cx="177663" cy="187387"/>
              </a:xfrm>
              <a:custGeom>
                <a:avLst/>
                <a:gdLst>
                  <a:gd name="connsiteX0" fmla="*/ 86993 w 177663"/>
                  <a:gd name="connsiteY0" fmla="*/ 43272 h 187387"/>
                  <a:gd name="connsiteX1" fmla="*/ 161675 w 177663"/>
                  <a:gd name="connsiteY1" fmla="*/ 146632 h 187387"/>
                  <a:gd name="connsiteX2" fmla="*/ 158688 w 177663"/>
                  <a:gd name="connsiteY2" fmla="*/ 186662 h 187387"/>
                  <a:gd name="connsiteX3" fmla="*/ 55328 w 177663"/>
                  <a:gd name="connsiteY3" fmla="*/ 173518 h 187387"/>
                  <a:gd name="connsiteX4" fmla="*/ 16493 w 177663"/>
                  <a:gd name="connsiteY4" fmla="*/ 86289 h 187387"/>
                  <a:gd name="connsiteX5" fmla="*/ 23663 w 177663"/>
                  <a:gd name="connsiteY5" fmla="*/ 1450 h 187387"/>
                  <a:gd name="connsiteX6" fmla="*/ 86993 w 177663"/>
                  <a:gd name="connsiteY6" fmla="*/ 43272 h 18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663" h="187387">
                    <a:moveTo>
                      <a:pt x="86993" y="43272"/>
                    </a:moveTo>
                    <a:cubicBezTo>
                      <a:pt x="86993" y="43272"/>
                      <a:pt x="139569" y="132293"/>
                      <a:pt x="161675" y="146632"/>
                    </a:cubicBezTo>
                    <a:cubicBezTo>
                      <a:pt x="191548" y="166349"/>
                      <a:pt x="173027" y="186065"/>
                      <a:pt x="158688" y="186662"/>
                    </a:cubicBezTo>
                    <a:cubicBezTo>
                      <a:pt x="144349" y="186662"/>
                      <a:pt x="71459" y="192039"/>
                      <a:pt x="55328" y="173518"/>
                    </a:cubicBezTo>
                    <a:cubicBezTo>
                      <a:pt x="39196" y="154997"/>
                      <a:pt x="31430" y="100628"/>
                      <a:pt x="16493" y="86289"/>
                    </a:cubicBezTo>
                    <a:cubicBezTo>
                      <a:pt x="1557" y="71950"/>
                      <a:pt x="-14575" y="13400"/>
                      <a:pt x="23663" y="1450"/>
                    </a:cubicBezTo>
                    <a:cubicBezTo>
                      <a:pt x="57120" y="-9304"/>
                      <a:pt x="86993" y="43272"/>
                      <a:pt x="86993" y="4327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2C9D93FD-B159-25C4-65D3-6624A79C7E3C}"/>
                  </a:ext>
                </a:extLst>
              </p:cNvPr>
              <p:cNvSpPr/>
              <p:nvPr/>
            </p:nvSpPr>
            <p:spPr>
              <a:xfrm>
                <a:off x="8110552" y="1982914"/>
                <a:ext cx="115776" cy="134872"/>
              </a:xfrm>
              <a:custGeom>
                <a:avLst/>
                <a:gdLst>
                  <a:gd name="connsiteX0" fmla="*/ 46211 w 115776"/>
                  <a:gd name="connsiteY0" fmla="*/ 2390 h 134872"/>
                  <a:gd name="connsiteX1" fmla="*/ 113724 w 115776"/>
                  <a:gd name="connsiteY1" fmla="*/ 121881 h 134872"/>
                  <a:gd name="connsiteX2" fmla="*/ 75486 w 115776"/>
                  <a:gd name="connsiteY2" fmla="*/ 130246 h 134872"/>
                  <a:gd name="connsiteX3" fmla="*/ 3792 w 115776"/>
                  <a:gd name="connsiteY3" fmla="*/ 34652 h 134872"/>
                  <a:gd name="connsiteX4" fmla="*/ 2597 w 115776"/>
                  <a:gd name="connsiteY4" fmla="*/ 0 h 134872"/>
                  <a:gd name="connsiteX5" fmla="*/ 46211 w 115776"/>
                  <a:gd name="connsiteY5" fmla="*/ 2390 h 134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776" h="134872">
                    <a:moveTo>
                      <a:pt x="46211" y="2390"/>
                    </a:moveTo>
                    <a:cubicBezTo>
                      <a:pt x="46211" y="2390"/>
                      <a:pt x="102969" y="106347"/>
                      <a:pt x="113724" y="121881"/>
                    </a:cubicBezTo>
                    <a:cubicBezTo>
                      <a:pt x="123880" y="137415"/>
                      <a:pt x="94008" y="137415"/>
                      <a:pt x="75486" y="130246"/>
                    </a:cubicBezTo>
                    <a:cubicBezTo>
                      <a:pt x="56965" y="123076"/>
                      <a:pt x="10364" y="48394"/>
                      <a:pt x="3792" y="34652"/>
                    </a:cubicBezTo>
                    <a:cubicBezTo>
                      <a:pt x="-3976" y="18521"/>
                      <a:pt x="2597" y="0"/>
                      <a:pt x="2597" y="0"/>
                    </a:cubicBezTo>
                    <a:lnTo>
                      <a:pt x="46211" y="2390"/>
                    </a:lnTo>
                    <a:close/>
                  </a:path>
                </a:pathLst>
              </a:custGeom>
              <a:solidFill>
                <a:srgbClr val="FFE3CA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F46089EE-C0E1-43CC-E0D4-62110F31C8BB}"/>
                  </a:ext>
                </a:extLst>
              </p:cNvPr>
              <p:cNvSpPr/>
              <p:nvPr/>
            </p:nvSpPr>
            <p:spPr>
              <a:xfrm>
                <a:off x="8092835" y="2040867"/>
                <a:ext cx="21508" cy="107542"/>
              </a:xfrm>
              <a:custGeom>
                <a:avLst/>
                <a:gdLst>
                  <a:gd name="connsiteX0" fmla="*/ 0 w 21508"/>
                  <a:gd name="connsiteY0" fmla="*/ 0 h 107542"/>
                  <a:gd name="connsiteX1" fmla="*/ 13741 w 21508"/>
                  <a:gd name="connsiteY1" fmla="*/ 106945 h 107542"/>
                  <a:gd name="connsiteX2" fmla="*/ 21509 w 21508"/>
                  <a:gd name="connsiteY2" fmla="*/ 107542 h 107542"/>
                  <a:gd name="connsiteX3" fmla="*/ 19119 w 21508"/>
                  <a:gd name="connsiteY3" fmla="*/ 30470 h 10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08" h="107542">
                    <a:moveTo>
                      <a:pt x="0" y="0"/>
                    </a:moveTo>
                    <a:lnTo>
                      <a:pt x="13741" y="106945"/>
                    </a:lnTo>
                    <a:lnTo>
                      <a:pt x="21509" y="107542"/>
                    </a:lnTo>
                    <a:lnTo>
                      <a:pt x="19119" y="30470"/>
                    </a:lnTo>
                    <a:close/>
                  </a:path>
                </a:pathLst>
              </a:custGeom>
              <a:solidFill>
                <a:srgbClr val="FFB750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91385807-6AEF-82B1-CDA4-A748CF8B2ECB}"/>
                  </a:ext>
                </a:extLst>
              </p:cNvPr>
              <p:cNvSpPr/>
              <p:nvPr/>
            </p:nvSpPr>
            <p:spPr>
              <a:xfrm>
                <a:off x="7938986" y="1148798"/>
                <a:ext cx="731356" cy="853077"/>
              </a:xfrm>
              <a:custGeom>
                <a:avLst/>
                <a:gdLst>
                  <a:gd name="connsiteX0" fmla="*/ 0 w 731356"/>
                  <a:gd name="connsiteY0" fmla="*/ 73750 h 853077"/>
                  <a:gd name="connsiteX1" fmla="*/ 475576 w 731356"/>
                  <a:gd name="connsiteY1" fmla="*/ 290627 h 853077"/>
                  <a:gd name="connsiteX2" fmla="*/ 534724 w 731356"/>
                  <a:gd name="connsiteY2" fmla="*/ 367101 h 853077"/>
                  <a:gd name="connsiteX3" fmla="*/ 690660 w 731356"/>
                  <a:gd name="connsiteY3" fmla="*/ 842677 h 853077"/>
                  <a:gd name="connsiteX4" fmla="*/ 731287 w 731356"/>
                  <a:gd name="connsiteY4" fmla="*/ 845664 h 853077"/>
                  <a:gd name="connsiteX5" fmla="*/ 657202 w 731356"/>
                  <a:gd name="connsiteY5" fmla="*/ 240441 h 853077"/>
                  <a:gd name="connsiteX6" fmla="*/ 652423 w 731356"/>
                  <a:gd name="connsiteY6" fmla="*/ 180695 h 853077"/>
                  <a:gd name="connsiteX7" fmla="*/ 638084 w 731356"/>
                  <a:gd name="connsiteY7" fmla="*/ 162771 h 853077"/>
                  <a:gd name="connsiteX8" fmla="*/ 304106 w 731356"/>
                  <a:gd name="connsiteY8" fmla="*/ 263 h 853077"/>
                  <a:gd name="connsiteX9" fmla="*/ 0 w 731356"/>
                  <a:gd name="connsiteY9" fmla="*/ 73750 h 853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1356" h="853077">
                    <a:moveTo>
                      <a:pt x="0" y="73750"/>
                    </a:moveTo>
                    <a:lnTo>
                      <a:pt x="475576" y="290627"/>
                    </a:lnTo>
                    <a:cubicBezTo>
                      <a:pt x="475576" y="290627"/>
                      <a:pt x="528749" y="307953"/>
                      <a:pt x="534724" y="367101"/>
                    </a:cubicBezTo>
                    <a:cubicBezTo>
                      <a:pt x="553245" y="551118"/>
                      <a:pt x="690660" y="842677"/>
                      <a:pt x="690660" y="842677"/>
                    </a:cubicBezTo>
                    <a:cubicBezTo>
                      <a:pt x="734872" y="864186"/>
                      <a:pt x="731287" y="845664"/>
                      <a:pt x="731287" y="845664"/>
                    </a:cubicBezTo>
                    <a:cubicBezTo>
                      <a:pt x="703207" y="756046"/>
                      <a:pt x="669749" y="388012"/>
                      <a:pt x="657202" y="240441"/>
                    </a:cubicBezTo>
                    <a:cubicBezTo>
                      <a:pt x="654813" y="209373"/>
                      <a:pt x="653020" y="187864"/>
                      <a:pt x="652423" y="180695"/>
                    </a:cubicBezTo>
                    <a:cubicBezTo>
                      <a:pt x="652423" y="175915"/>
                      <a:pt x="647046" y="169941"/>
                      <a:pt x="638084" y="162771"/>
                    </a:cubicBezTo>
                    <a:cubicBezTo>
                      <a:pt x="572961" y="109598"/>
                      <a:pt x="304106" y="263"/>
                      <a:pt x="304106" y="263"/>
                    </a:cubicBezTo>
                    <a:cubicBezTo>
                      <a:pt x="103958" y="-5114"/>
                      <a:pt x="0" y="73750"/>
                      <a:pt x="0" y="73750"/>
                    </a:cubicBezTo>
                    <a:close/>
                  </a:path>
                </a:pathLst>
              </a:custGeom>
              <a:solidFill>
                <a:srgbClr val="FFE3CA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70992884-E270-A6BC-169A-1D0E9457BDFD}"/>
                  </a:ext>
                </a:extLst>
              </p:cNvPr>
              <p:cNvSpPr/>
              <p:nvPr/>
            </p:nvSpPr>
            <p:spPr>
              <a:xfrm>
                <a:off x="7846710" y="1103232"/>
                <a:ext cx="610079" cy="880766"/>
              </a:xfrm>
              <a:custGeom>
                <a:avLst/>
                <a:gdLst>
                  <a:gd name="connsiteX0" fmla="*/ 1961 w 610079"/>
                  <a:gd name="connsiteY0" fmla="*/ 200746 h 880766"/>
                  <a:gd name="connsiteX1" fmla="*/ 200317 w 610079"/>
                  <a:gd name="connsiteY1" fmla="*/ 314860 h 880766"/>
                  <a:gd name="connsiteX2" fmla="*/ 422571 w 610079"/>
                  <a:gd name="connsiteY2" fmla="*/ 314860 h 880766"/>
                  <a:gd name="connsiteX3" fmla="*/ 341317 w 610079"/>
                  <a:gd name="connsiteY3" fmla="*/ 554440 h 880766"/>
                  <a:gd name="connsiteX4" fmla="*/ 260660 w 610079"/>
                  <a:gd name="connsiteY4" fmla="*/ 876469 h 880766"/>
                  <a:gd name="connsiteX5" fmla="*/ 304872 w 610079"/>
                  <a:gd name="connsiteY5" fmla="*/ 879456 h 880766"/>
                  <a:gd name="connsiteX6" fmla="*/ 546245 w 610079"/>
                  <a:gd name="connsiteY6" fmla="*/ 443911 h 880766"/>
                  <a:gd name="connsiteX7" fmla="*/ 608978 w 610079"/>
                  <a:gd name="connsiteY7" fmla="*/ 261686 h 880766"/>
                  <a:gd name="connsiteX8" fmla="*/ 602405 w 610079"/>
                  <a:gd name="connsiteY8" fmla="*/ 218669 h 880766"/>
                  <a:gd name="connsiteX9" fmla="*/ 553414 w 610079"/>
                  <a:gd name="connsiteY9" fmla="*/ 185212 h 880766"/>
                  <a:gd name="connsiteX10" fmla="*/ 295313 w 610079"/>
                  <a:gd name="connsiteY10" fmla="*/ 58551 h 880766"/>
                  <a:gd name="connsiteX11" fmla="*/ 62305 w 610079"/>
                  <a:gd name="connsiteY11" fmla="*/ 0 h 880766"/>
                  <a:gd name="connsiteX12" fmla="*/ 1961 w 610079"/>
                  <a:gd name="connsiteY12" fmla="*/ 200746 h 88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0079" h="880766">
                    <a:moveTo>
                      <a:pt x="1961" y="200746"/>
                    </a:moveTo>
                    <a:cubicBezTo>
                      <a:pt x="16898" y="329199"/>
                      <a:pt x="200317" y="314860"/>
                      <a:pt x="200317" y="314860"/>
                    </a:cubicBezTo>
                    <a:lnTo>
                      <a:pt x="422571" y="314860"/>
                    </a:lnTo>
                    <a:cubicBezTo>
                      <a:pt x="422571" y="314860"/>
                      <a:pt x="364020" y="445105"/>
                      <a:pt x="341317" y="554440"/>
                    </a:cubicBezTo>
                    <a:cubicBezTo>
                      <a:pt x="317418" y="670944"/>
                      <a:pt x="260660" y="876469"/>
                      <a:pt x="260660" y="876469"/>
                    </a:cubicBezTo>
                    <a:cubicBezTo>
                      <a:pt x="260660" y="876469"/>
                      <a:pt x="264245" y="883639"/>
                      <a:pt x="304872" y="879456"/>
                    </a:cubicBezTo>
                    <a:cubicBezTo>
                      <a:pt x="304872" y="879456"/>
                      <a:pt x="479329" y="531737"/>
                      <a:pt x="546245" y="443911"/>
                    </a:cubicBezTo>
                    <a:cubicBezTo>
                      <a:pt x="560583" y="425389"/>
                      <a:pt x="601808" y="322627"/>
                      <a:pt x="608978" y="261686"/>
                    </a:cubicBezTo>
                    <a:cubicBezTo>
                      <a:pt x="611367" y="241373"/>
                      <a:pt x="610172" y="225241"/>
                      <a:pt x="602405" y="218669"/>
                    </a:cubicBezTo>
                    <a:cubicBezTo>
                      <a:pt x="594638" y="212097"/>
                      <a:pt x="576715" y="200148"/>
                      <a:pt x="553414" y="185212"/>
                    </a:cubicBezTo>
                    <a:cubicBezTo>
                      <a:pt x="483512" y="141000"/>
                      <a:pt x="362825" y="73487"/>
                      <a:pt x="295313" y="58551"/>
                    </a:cubicBezTo>
                    <a:cubicBezTo>
                      <a:pt x="205097" y="38237"/>
                      <a:pt x="62305" y="0"/>
                      <a:pt x="62305" y="0"/>
                    </a:cubicBezTo>
                    <a:cubicBezTo>
                      <a:pt x="62305" y="0"/>
                      <a:pt x="-12975" y="72292"/>
                      <a:pt x="1961" y="200746"/>
                    </a:cubicBezTo>
                    <a:close/>
                  </a:path>
                </a:pathLst>
              </a:custGeom>
              <a:solidFill>
                <a:srgbClr val="FFE3CA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7FEADD25-8552-0393-5914-5C20D3C95E08}"/>
                  </a:ext>
                </a:extLst>
              </p:cNvPr>
              <p:cNvSpPr/>
              <p:nvPr/>
            </p:nvSpPr>
            <p:spPr>
              <a:xfrm>
                <a:off x="7978802" y="83731"/>
                <a:ext cx="346473" cy="525494"/>
              </a:xfrm>
              <a:custGeom>
                <a:avLst/>
                <a:gdLst>
                  <a:gd name="connsiteX0" fmla="*/ 21722 w 346473"/>
                  <a:gd name="connsiteY0" fmla="*/ 241436 h 525494"/>
                  <a:gd name="connsiteX1" fmla="*/ 4396 w 346473"/>
                  <a:gd name="connsiteY1" fmla="*/ 111191 h 525494"/>
                  <a:gd name="connsiteX2" fmla="*/ 174671 w 346473"/>
                  <a:gd name="connsiteY2" fmla="*/ 7831 h 525494"/>
                  <a:gd name="connsiteX3" fmla="*/ 285201 w 346473"/>
                  <a:gd name="connsiteY3" fmla="*/ 191848 h 525494"/>
                  <a:gd name="connsiteX4" fmla="*/ 307904 w 346473"/>
                  <a:gd name="connsiteY4" fmla="*/ 350174 h 525494"/>
                  <a:gd name="connsiteX5" fmla="*/ 302527 w 346473"/>
                  <a:gd name="connsiteY5" fmla="*/ 439195 h 525494"/>
                  <a:gd name="connsiteX6" fmla="*/ 346141 w 346473"/>
                  <a:gd name="connsiteY6" fmla="*/ 519254 h 525494"/>
                  <a:gd name="connsiteX7" fmla="*/ 168696 w 346473"/>
                  <a:gd name="connsiteY7" fmla="*/ 407529 h 525494"/>
                  <a:gd name="connsiteX8" fmla="*/ 21722 w 346473"/>
                  <a:gd name="connsiteY8" fmla="*/ 241436 h 525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73" h="525494">
                    <a:moveTo>
                      <a:pt x="21722" y="241436"/>
                    </a:moveTo>
                    <a:cubicBezTo>
                      <a:pt x="21722" y="241436"/>
                      <a:pt x="-11736" y="178106"/>
                      <a:pt x="4396" y="111191"/>
                    </a:cubicBezTo>
                    <a:cubicBezTo>
                      <a:pt x="20527" y="43678"/>
                      <a:pt x="83260" y="-23237"/>
                      <a:pt x="174671" y="7831"/>
                    </a:cubicBezTo>
                    <a:cubicBezTo>
                      <a:pt x="266082" y="38899"/>
                      <a:pt x="340167" y="109399"/>
                      <a:pt x="285201" y="191848"/>
                    </a:cubicBezTo>
                    <a:cubicBezTo>
                      <a:pt x="230234" y="273699"/>
                      <a:pt x="334789" y="311339"/>
                      <a:pt x="307904" y="350174"/>
                    </a:cubicBezTo>
                    <a:cubicBezTo>
                      <a:pt x="281018" y="389008"/>
                      <a:pt x="291175" y="430233"/>
                      <a:pt x="302527" y="439195"/>
                    </a:cubicBezTo>
                    <a:cubicBezTo>
                      <a:pt x="313878" y="448157"/>
                      <a:pt x="350323" y="480419"/>
                      <a:pt x="346141" y="519254"/>
                    </a:cubicBezTo>
                    <a:cubicBezTo>
                      <a:pt x="341959" y="557491"/>
                      <a:pt x="168696" y="407529"/>
                      <a:pt x="168696" y="407529"/>
                    </a:cubicBezTo>
                    <a:cubicBezTo>
                      <a:pt x="168696" y="407529"/>
                      <a:pt x="74896" y="216941"/>
                      <a:pt x="21722" y="241436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6B2F9CFC-0C5D-3915-2E5C-5602C91D02A1}"/>
                  </a:ext>
                </a:extLst>
              </p:cNvPr>
              <p:cNvSpPr/>
              <p:nvPr/>
            </p:nvSpPr>
            <p:spPr>
              <a:xfrm>
                <a:off x="7910308" y="1102269"/>
                <a:ext cx="369228" cy="55861"/>
              </a:xfrm>
              <a:custGeom>
                <a:avLst/>
                <a:gdLst>
                  <a:gd name="connsiteX0" fmla="*/ 369228 w 369228"/>
                  <a:gd name="connsiteY0" fmla="*/ 30660 h 55861"/>
                  <a:gd name="connsiteX1" fmla="*/ 0 w 369228"/>
                  <a:gd name="connsiteY1" fmla="*/ 13334 h 55861"/>
                  <a:gd name="connsiteX2" fmla="*/ 369228 w 369228"/>
                  <a:gd name="connsiteY2" fmla="*/ 30660 h 55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228" h="55861">
                    <a:moveTo>
                      <a:pt x="369228" y="30660"/>
                    </a:moveTo>
                    <a:cubicBezTo>
                      <a:pt x="369228" y="30660"/>
                      <a:pt x="355487" y="97575"/>
                      <a:pt x="0" y="13334"/>
                    </a:cubicBezTo>
                    <a:cubicBezTo>
                      <a:pt x="0" y="13334"/>
                      <a:pt x="118894" y="-26099"/>
                      <a:pt x="369228" y="30660"/>
                    </a:cubicBezTo>
                    <a:close/>
                  </a:path>
                </a:pathLst>
              </a:custGeom>
              <a:solidFill>
                <a:srgbClr val="EB4747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7DACF8DE-C531-DBAD-05BF-C1C8B9C90A78}"/>
                  </a:ext>
                </a:extLst>
              </p:cNvPr>
              <p:cNvSpPr/>
              <p:nvPr/>
            </p:nvSpPr>
            <p:spPr>
              <a:xfrm>
                <a:off x="7833833" y="494560"/>
                <a:ext cx="537711" cy="682580"/>
              </a:xfrm>
              <a:custGeom>
                <a:avLst/>
                <a:gdLst>
                  <a:gd name="connsiteX0" fmla="*/ 72292 w 537711"/>
                  <a:gd name="connsiteY0" fmla="*/ 639564 h 682580"/>
                  <a:gd name="connsiteX1" fmla="*/ 55563 w 537711"/>
                  <a:gd name="connsiteY1" fmla="*/ 671229 h 682580"/>
                  <a:gd name="connsiteX2" fmla="*/ 445105 w 537711"/>
                  <a:gd name="connsiteY2" fmla="*/ 682581 h 682580"/>
                  <a:gd name="connsiteX3" fmla="*/ 434948 w 537711"/>
                  <a:gd name="connsiteY3" fmla="*/ 450170 h 682580"/>
                  <a:gd name="connsiteX4" fmla="*/ 482148 w 537711"/>
                  <a:gd name="connsiteY4" fmla="*/ 216564 h 682580"/>
                  <a:gd name="connsiteX5" fmla="*/ 537711 w 537711"/>
                  <a:gd name="connsiteY5" fmla="*/ 225526 h 682580"/>
                  <a:gd name="connsiteX6" fmla="*/ 362656 w 537711"/>
                  <a:gd name="connsiteY6" fmla="*/ 14624 h 682580"/>
                  <a:gd name="connsiteX7" fmla="*/ 253919 w 537711"/>
                  <a:gd name="connsiteY7" fmla="*/ 1480 h 682580"/>
                  <a:gd name="connsiteX8" fmla="*/ 0 w 537711"/>
                  <a:gd name="connsiteY8" fmla="*/ 143077 h 682580"/>
                  <a:gd name="connsiteX9" fmla="*/ 123674 w 537711"/>
                  <a:gd name="connsiteY9" fmla="*/ 307975 h 682580"/>
                  <a:gd name="connsiteX10" fmla="*/ 148169 w 537711"/>
                  <a:gd name="connsiteY10" fmla="*/ 475263 h 682580"/>
                  <a:gd name="connsiteX11" fmla="*/ 72292 w 537711"/>
                  <a:gd name="connsiteY11" fmla="*/ 639564 h 682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7711" h="682580">
                    <a:moveTo>
                      <a:pt x="72292" y="639564"/>
                    </a:moveTo>
                    <a:cubicBezTo>
                      <a:pt x="66915" y="650318"/>
                      <a:pt x="61538" y="660475"/>
                      <a:pt x="55563" y="671229"/>
                    </a:cubicBezTo>
                    <a:cubicBezTo>
                      <a:pt x="185212" y="674814"/>
                      <a:pt x="315457" y="678996"/>
                      <a:pt x="445105" y="682581"/>
                    </a:cubicBezTo>
                    <a:cubicBezTo>
                      <a:pt x="424792" y="613873"/>
                      <a:pt x="431364" y="520670"/>
                      <a:pt x="434948" y="450170"/>
                    </a:cubicBezTo>
                    <a:cubicBezTo>
                      <a:pt x="439131" y="363539"/>
                      <a:pt x="486927" y="303793"/>
                      <a:pt x="482148" y="216564"/>
                    </a:cubicBezTo>
                    <a:cubicBezTo>
                      <a:pt x="507838" y="220747"/>
                      <a:pt x="512021" y="221344"/>
                      <a:pt x="537711" y="225526"/>
                    </a:cubicBezTo>
                    <a:cubicBezTo>
                      <a:pt x="498279" y="113204"/>
                      <a:pt x="485135" y="57641"/>
                      <a:pt x="362656" y="14624"/>
                    </a:cubicBezTo>
                    <a:cubicBezTo>
                      <a:pt x="322627" y="285"/>
                      <a:pt x="296936" y="-2105"/>
                      <a:pt x="253919" y="1480"/>
                    </a:cubicBezTo>
                    <a:cubicBezTo>
                      <a:pt x="112322" y="13429"/>
                      <a:pt x="69903" y="14624"/>
                      <a:pt x="0" y="143077"/>
                    </a:cubicBezTo>
                    <a:cubicBezTo>
                      <a:pt x="108737" y="160403"/>
                      <a:pt x="90813" y="199238"/>
                      <a:pt x="123674" y="307975"/>
                    </a:cubicBezTo>
                    <a:cubicBezTo>
                      <a:pt x="139805" y="360552"/>
                      <a:pt x="156534" y="419700"/>
                      <a:pt x="148169" y="475263"/>
                    </a:cubicBezTo>
                    <a:cubicBezTo>
                      <a:pt x="139805" y="529632"/>
                      <a:pt x="72292" y="589975"/>
                      <a:pt x="72292" y="6395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BE167B83-1EAA-F247-8998-BAD130B2DAE3}"/>
                  </a:ext>
                </a:extLst>
              </p:cNvPr>
              <p:cNvSpPr/>
              <p:nvPr/>
            </p:nvSpPr>
            <p:spPr>
              <a:xfrm>
                <a:off x="8085412" y="382163"/>
                <a:ext cx="121610" cy="156253"/>
              </a:xfrm>
              <a:custGeom>
                <a:avLst/>
                <a:gdLst>
                  <a:gd name="connsiteX0" fmla="*/ 46552 w 121610"/>
                  <a:gd name="connsiteY0" fmla="*/ 153907 h 156253"/>
                  <a:gd name="connsiteX1" fmla="*/ 1145 w 121610"/>
                  <a:gd name="connsiteY1" fmla="*/ 110890 h 156253"/>
                  <a:gd name="connsiteX2" fmla="*/ 4730 w 121610"/>
                  <a:gd name="connsiteY2" fmla="*/ 69665 h 156253"/>
                  <a:gd name="connsiteX3" fmla="*/ 5328 w 121610"/>
                  <a:gd name="connsiteY3" fmla="*/ 51144 h 156253"/>
                  <a:gd name="connsiteX4" fmla="*/ 3535 w 121610"/>
                  <a:gd name="connsiteY4" fmla="*/ 22466 h 156253"/>
                  <a:gd name="connsiteX5" fmla="*/ 108688 w 121610"/>
                  <a:gd name="connsiteY5" fmla="*/ 6932 h 156253"/>
                  <a:gd name="connsiteX6" fmla="*/ 117650 w 121610"/>
                  <a:gd name="connsiteY6" fmla="*/ 109098 h 156253"/>
                  <a:gd name="connsiteX7" fmla="*/ 46552 w 121610"/>
                  <a:gd name="connsiteY7" fmla="*/ 153907 h 15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610" h="156253">
                    <a:moveTo>
                      <a:pt x="46552" y="153907"/>
                    </a:moveTo>
                    <a:cubicBezTo>
                      <a:pt x="-11401" y="143153"/>
                      <a:pt x="1145" y="110890"/>
                      <a:pt x="1145" y="110890"/>
                    </a:cubicBezTo>
                    <a:cubicBezTo>
                      <a:pt x="1145" y="110890"/>
                      <a:pt x="3535" y="92966"/>
                      <a:pt x="4730" y="69665"/>
                    </a:cubicBezTo>
                    <a:cubicBezTo>
                      <a:pt x="4730" y="63691"/>
                      <a:pt x="5328" y="57716"/>
                      <a:pt x="5328" y="51144"/>
                    </a:cubicBezTo>
                    <a:cubicBezTo>
                      <a:pt x="5328" y="41585"/>
                      <a:pt x="4730" y="32026"/>
                      <a:pt x="3535" y="22466"/>
                    </a:cubicBezTo>
                    <a:cubicBezTo>
                      <a:pt x="-1244" y="-16368"/>
                      <a:pt x="108688" y="6932"/>
                      <a:pt x="108688" y="6932"/>
                    </a:cubicBezTo>
                    <a:cubicBezTo>
                      <a:pt x="108688" y="6932"/>
                      <a:pt x="102116" y="85797"/>
                      <a:pt x="117650" y="109098"/>
                    </a:cubicBezTo>
                    <a:cubicBezTo>
                      <a:pt x="132586" y="132996"/>
                      <a:pt x="104505" y="165259"/>
                      <a:pt x="46552" y="153907"/>
                    </a:cubicBezTo>
                    <a:close/>
                  </a:path>
                </a:pathLst>
              </a:custGeom>
              <a:solidFill>
                <a:srgbClr val="FFE3CA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9E421CB4-9BD1-3231-71B6-605A618F5438}"/>
                  </a:ext>
                </a:extLst>
              </p:cNvPr>
              <p:cNvSpPr/>
              <p:nvPr/>
            </p:nvSpPr>
            <p:spPr>
              <a:xfrm>
                <a:off x="8021434" y="482361"/>
                <a:ext cx="189137" cy="176784"/>
              </a:xfrm>
              <a:custGeom>
                <a:avLst/>
                <a:gdLst>
                  <a:gd name="connsiteX0" fmla="*/ 0 w 189137"/>
                  <a:gd name="connsiteY0" fmla="*/ 10692 h 176784"/>
                  <a:gd name="connsiteX1" fmla="*/ 160119 w 189137"/>
                  <a:gd name="connsiteY1" fmla="*/ 176785 h 176784"/>
                  <a:gd name="connsiteX2" fmla="*/ 179237 w 189137"/>
                  <a:gd name="connsiteY2" fmla="*/ 13679 h 176784"/>
                  <a:gd name="connsiteX3" fmla="*/ 0 w 189137"/>
                  <a:gd name="connsiteY3" fmla="*/ 10692 h 176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137" h="176784">
                    <a:moveTo>
                      <a:pt x="0" y="10692"/>
                    </a:moveTo>
                    <a:cubicBezTo>
                      <a:pt x="0" y="10692"/>
                      <a:pt x="117102" y="145717"/>
                      <a:pt x="160119" y="176785"/>
                    </a:cubicBezTo>
                    <a:cubicBezTo>
                      <a:pt x="160119" y="176785"/>
                      <a:pt x="209708" y="131976"/>
                      <a:pt x="179237" y="13679"/>
                    </a:cubicBezTo>
                    <a:cubicBezTo>
                      <a:pt x="179237" y="13679"/>
                      <a:pt x="123076" y="-14999"/>
                      <a:pt x="0" y="10692"/>
                    </a:cubicBezTo>
                    <a:close/>
                  </a:path>
                </a:pathLst>
              </a:custGeom>
              <a:solidFill>
                <a:srgbClr val="FFE3CA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C4E9C8AE-1D25-7728-DE88-3751C99D0B5F}"/>
                  </a:ext>
                </a:extLst>
              </p:cNvPr>
              <p:cNvSpPr/>
              <p:nvPr/>
            </p:nvSpPr>
            <p:spPr>
              <a:xfrm>
                <a:off x="7997757" y="146336"/>
                <a:ext cx="229573" cy="288119"/>
              </a:xfrm>
              <a:custGeom>
                <a:avLst/>
                <a:gdLst>
                  <a:gd name="connsiteX0" fmla="*/ 27263 w 229573"/>
                  <a:gd name="connsiteY0" fmla="*/ 21701 h 288119"/>
                  <a:gd name="connsiteX1" fmla="*/ 26665 w 229573"/>
                  <a:gd name="connsiteY1" fmla="*/ 249332 h 288119"/>
                  <a:gd name="connsiteX2" fmla="*/ 212474 w 229573"/>
                  <a:gd name="connsiteY2" fmla="*/ 182416 h 288119"/>
                  <a:gd name="connsiteX3" fmla="*/ 180211 w 229573"/>
                  <a:gd name="connsiteY3" fmla="*/ 26480 h 288119"/>
                  <a:gd name="connsiteX4" fmla="*/ 27263 w 229573"/>
                  <a:gd name="connsiteY4" fmla="*/ 21701 h 28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573" h="288119">
                    <a:moveTo>
                      <a:pt x="27263" y="21701"/>
                    </a:moveTo>
                    <a:cubicBezTo>
                      <a:pt x="27263" y="21701"/>
                      <a:pt x="-33678" y="138802"/>
                      <a:pt x="26665" y="249332"/>
                    </a:cubicBezTo>
                    <a:cubicBezTo>
                      <a:pt x="87008" y="359861"/>
                      <a:pt x="205305" y="200938"/>
                      <a:pt x="212474" y="182416"/>
                    </a:cubicBezTo>
                    <a:cubicBezTo>
                      <a:pt x="220241" y="163895"/>
                      <a:pt x="260868" y="58145"/>
                      <a:pt x="180211" y="26480"/>
                    </a:cubicBezTo>
                    <a:cubicBezTo>
                      <a:pt x="99555" y="-5782"/>
                      <a:pt x="44589" y="-9965"/>
                      <a:pt x="27263" y="21701"/>
                    </a:cubicBezTo>
                    <a:close/>
                  </a:path>
                </a:pathLst>
              </a:custGeom>
              <a:solidFill>
                <a:srgbClr val="FFE3CA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594A8DCC-63B9-2901-FB65-BF1473E3B946}"/>
                  </a:ext>
                </a:extLst>
              </p:cNvPr>
              <p:cNvSpPr/>
              <p:nvPr/>
            </p:nvSpPr>
            <p:spPr>
              <a:xfrm>
                <a:off x="8090142" y="407617"/>
                <a:ext cx="51978" cy="44211"/>
              </a:xfrm>
              <a:custGeom>
                <a:avLst/>
                <a:gdLst>
                  <a:gd name="connsiteX0" fmla="*/ 51979 w 51978"/>
                  <a:gd name="connsiteY0" fmla="*/ 0 h 44211"/>
                  <a:gd name="connsiteX1" fmla="*/ 0 w 51978"/>
                  <a:gd name="connsiteY1" fmla="*/ 44212 h 44211"/>
                  <a:gd name="connsiteX2" fmla="*/ 598 w 51978"/>
                  <a:gd name="connsiteY2" fmla="*/ 25691 h 44211"/>
                  <a:gd name="connsiteX3" fmla="*/ 51979 w 51978"/>
                  <a:gd name="connsiteY3" fmla="*/ 0 h 44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978" h="44211">
                    <a:moveTo>
                      <a:pt x="51979" y="0"/>
                    </a:moveTo>
                    <a:cubicBezTo>
                      <a:pt x="51979" y="0"/>
                      <a:pt x="41225" y="23301"/>
                      <a:pt x="0" y="44212"/>
                    </a:cubicBezTo>
                    <a:cubicBezTo>
                      <a:pt x="0" y="38237"/>
                      <a:pt x="598" y="32263"/>
                      <a:pt x="598" y="25691"/>
                    </a:cubicBezTo>
                    <a:cubicBezTo>
                      <a:pt x="598" y="25691"/>
                      <a:pt x="28678" y="22703"/>
                      <a:pt x="51979" y="0"/>
                    </a:cubicBezTo>
                    <a:close/>
                  </a:path>
                </a:pathLst>
              </a:custGeom>
              <a:solidFill>
                <a:srgbClr val="FCD2B1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8D0A2E15-B37B-EB0F-9431-2C2739D70AF3}"/>
                  </a:ext>
                </a:extLst>
              </p:cNvPr>
              <p:cNvSpPr/>
              <p:nvPr/>
            </p:nvSpPr>
            <p:spPr>
              <a:xfrm>
                <a:off x="7408435" y="1024792"/>
                <a:ext cx="142801" cy="113515"/>
              </a:xfrm>
              <a:custGeom>
                <a:avLst/>
                <a:gdLst>
                  <a:gd name="connsiteX0" fmla="*/ 120098 w 142801"/>
                  <a:gd name="connsiteY0" fmla="*/ 4180 h 113515"/>
                  <a:gd name="connsiteX1" fmla="*/ 77679 w 142801"/>
                  <a:gd name="connsiteY1" fmla="*/ 11349 h 113515"/>
                  <a:gd name="connsiteX2" fmla="*/ 36454 w 142801"/>
                  <a:gd name="connsiteY2" fmla="*/ 4180 h 113515"/>
                  <a:gd name="connsiteX3" fmla="*/ 9 w 142801"/>
                  <a:gd name="connsiteY3" fmla="*/ 5375 h 113515"/>
                  <a:gd name="connsiteX4" fmla="*/ 54378 w 142801"/>
                  <a:gd name="connsiteY4" fmla="*/ 27481 h 113515"/>
                  <a:gd name="connsiteX5" fmla="*/ 23310 w 142801"/>
                  <a:gd name="connsiteY5" fmla="*/ 59743 h 113515"/>
                  <a:gd name="connsiteX6" fmla="*/ 84848 w 142801"/>
                  <a:gd name="connsiteY6" fmla="*/ 110527 h 113515"/>
                  <a:gd name="connsiteX7" fmla="*/ 125475 w 142801"/>
                  <a:gd name="connsiteY7" fmla="*/ 57951 h 113515"/>
                  <a:gd name="connsiteX8" fmla="*/ 142802 w 142801"/>
                  <a:gd name="connsiteY8" fmla="*/ 46599 h 113515"/>
                  <a:gd name="connsiteX9" fmla="*/ 120098 w 142801"/>
                  <a:gd name="connsiteY9" fmla="*/ 4180 h 113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01" h="113515">
                    <a:moveTo>
                      <a:pt x="120098" y="4180"/>
                    </a:moveTo>
                    <a:cubicBezTo>
                      <a:pt x="120098" y="4180"/>
                      <a:pt x="91420" y="16726"/>
                      <a:pt x="77679" y="11349"/>
                    </a:cubicBezTo>
                    <a:cubicBezTo>
                      <a:pt x="63937" y="5375"/>
                      <a:pt x="43026" y="4180"/>
                      <a:pt x="36454" y="4180"/>
                    </a:cubicBezTo>
                    <a:cubicBezTo>
                      <a:pt x="27492" y="4180"/>
                      <a:pt x="-588" y="-5977"/>
                      <a:pt x="9" y="5375"/>
                    </a:cubicBezTo>
                    <a:cubicBezTo>
                      <a:pt x="607" y="16129"/>
                      <a:pt x="45416" y="23896"/>
                      <a:pt x="54378" y="27481"/>
                    </a:cubicBezTo>
                    <a:cubicBezTo>
                      <a:pt x="63340" y="31065"/>
                      <a:pt x="26895" y="50782"/>
                      <a:pt x="23310" y="59743"/>
                    </a:cubicBezTo>
                    <a:cubicBezTo>
                      <a:pt x="19725" y="68705"/>
                      <a:pt x="61547" y="127256"/>
                      <a:pt x="84848" y="110527"/>
                    </a:cubicBezTo>
                    <a:cubicBezTo>
                      <a:pt x="108149" y="93798"/>
                      <a:pt x="120696" y="60341"/>
                      <a:pt x="125475" y="57951"/>
                    </a:cubicBezTo>
                    <a:cubicBezTo>
                      <a:pt x="130255" y="55561"/>
                      <a:pt x="142802" y="46599"/>
                      <a:pt x="142802" y="46599"/>
                    </a:cubicBezTo>
                    <a:lnTo>
                      <a:pt x="120098" y="4180"/>
                    </a:lnTo>
                    <a:close/>
                  </a:path>
                </a:pathLst>
              </a:custGeom>
              <a:solidFill>
                <a:srgbClr val="FFE3CA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07E09F45-8980-E352-841B-608EBFBA764F}"/>
                  </a:ext>
                </a:extLst>
              </p:cNvPr>
              <p:cNvSpPr/>
              <p:nvPr/>
            </p:nvSpPr>
            <p:spPr>
              <a:xfrm>
                <a:off x="7367589" y="1079158"/>
                <a:ext cx="125096" cy="121733"/>
              </a:xfrm>
              <a:custGeom>
                <a:avLst/>
                <a:gdLst>
                  <a:gd name="connsiteX0" fmla="*/ 68935 w 125096"/>
                  <a:gd name="connsiteY0" fmla="*/ 0 h 121733"/>
                  <a:gd name="connsiteX1" fmla="*/ 228 w 125096"/>
                  <a:gd name="connsiteY1" fmla="*/ 63928 h 121733"/>
                  <a:gd name="connsiteX2" fmla="*/ 9190 w 125096"/>
                  <a:gd name="connsiteY2" fmla="*/ 69903 h 121733"/>
                  <a:gd name="connsiteX3" fmla="*/ 76105 w 125096"/>
                  <a:gd name="connsiteY3" fmla="*/ 17326 h 121733"/>
                  <a:gd name="connsiteX4" fmla="*/ 6202 w 125096"/>
                  <a:gd name="connsiteY4" fmla="*/ 103360 h 121733"/>
                  <a:gd name="connsiteX5" fmla="*/ 15164 w 125096"/>
                  <a:gd name="connsiteY5" fmla="*/ 111724 h 121733"/>
                  <a:gd name="connsiteX6" fmla="*/ 91041 w 125096"/>
                  <a:gd name="connsiteY6" fmla="*/ 34055 h 121733"/>
                  <a:gd name="connsiteX7" fmla="*/ 27711 w 125096"/>
                  <a:gd name="connsiteY7" fmla="*/ 114712 h 121733"/>
                  <a:gd name="connsiteX8" fmla="*/ 40257 w 125096"/>
                  <a:gd name="connsiteY8" fmla="*/ 119491 h 121733"/>
                  <a:gd name="connsiteX9" fmla="*/ 108367 w 125096"/>
                  <a:gd name="connsiteY9" fmla="*/ 48394 h 121733"/>
                  <a:gd name="connsiteX10" fmla="*/ 68935 w 125096"/>
                  <a:gd name="connsiteY10" fmla="*/ 111127 h 121733"/>
                  <a:gd name="connsiteX11" fmla="*/ 86261 w 125096"/>
                  <a:gd name="connsiteY11" fmla="*/ 105750 h 121733"/>
                  <a:gd name="connsiteX12" fmla="*/ 125096 w 125096"/>
                  <a:gd name="connsiteY12" fmla="*/ 57356 h 121733"/>
                  <a:gd name="connsiteX13" fmla="*/ 68935 w 125096"/>
                  <a:gd name="connsiteY13" fmla="*/ 0 h 121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96" h="121733">
                    <a:moveTo>
                      <a:pt x="68935" y="0"/>
                    </a:moveTo>
                    <a:cubicBezTo>
                      <a:pt x="68935" y="0"/>
                      <a:pt x="1423" y="56161"/>
                      <a:pt x="228" y="63928"/>
                    </a:cubicBezTo>
                    <a:cubicBezTo>
                      <a:pt x="-967" y="71695"/>
                      <a:pt x="2617" y="75280"/>
                      <a:pt x="9190" y="69903"/>
                    </a:cubicBezTo>
                    <a:cubicBezTo>
                      <a:pt x="15761" y="65123"/>
                      <a:pt x="76105" y="17326"/>
                      <a:pt x="76105" y="17326"/>
                    </a:cubicBezTo>
                    <a:cubicBezTo>
                      <a:pt x="76105" y="17326"/>
                      <a:pt x="8592" y="97385"/>
                      <a:pt x="6202" y="103360"/>
                    </a:cubicBezTo>
                    <a:cubicBezTo>
                      <a:pt x="5007" y="106945"/>
                      <a:pt x="11579" y="114114"/>
                      <a:pt x="15164" y="111724"/>
                    </a:cubicBezTo>
                    <a:cubicBezTo>
                      <a:pt x="18749" y="109335"/>
                      <a:pt x="91041" y="34055"/>
                      <a:pt x="91041" y="34055"/>
                    </a:cubicBezTo>
                    <a:cubicBezTo>
                      <a:pt x="91041" y="34055"/>
                      <a:pt x="27711" y="108737"/>
                      <a:pt x="27711" y="114712"/>
                    </a:cubicBezTo>
                    <a:cubicBezTo>
                      <a:pt x="27113" y="119491"/>
                      <a:pt x="34880" y="124869"/>
                      <a:pt x="40257" y="119491"/>
                    </a:cubicBezTo>
                    <a:cubicBezTo>
                      <a:pt x="45634" y="114114"/>
                      <a:pt x="108367" y="48394"/>
                      <a:pt x="108367" y="48394"/>
                    </a:cubicBezTo>
                    <a:cubicBezTo>
                      <a:pt x="108367" y="48394"/>
                      <a:pt x="65948" y="105750"/>
                      <a:pt x="68935" y="111127"/>
                    </a:cubicBezTo>
                    <a:cubicBezTo>
                      <a:pt x="70728" y="114114"/>
                      <a:pt x="76105" y="120686"/>
                      <a:pt x="86261" y="105750"/>
                    </a:cubicBezTo>
                    <a:cubicBezTo>
                      <a:pt x="96418" y="90814"/>
                      <a:pt x="125096" y="57356"/>
                      <a:pt x="125096" y="57356"/>
                    </a:cubicBezTo>
                    <a:lnTo>
                      <a:pt x="68935" y="0"/>
                    </a:lnTo>
                    <a:close/>
                  </a:path>
                </a:pathLst>
              </a:custGeom>
              <a:solidFill>
                <a:srgbClr val="FFE3CA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F3BEFCC2-0CA3-21AC-CBD6-1C0EF1511098}"/>
                  </a:ext>
                </a:extLst>
              </p:cNvPr>
              <p:cNvSpPr/>
              <p:nvPr/>
            </p:nvSpPr>
            <p:spPr>
              <a:xfrm>
                <a:off x="7847406" y="1115005"/>
                <a:ext cx="744837" cy="314790"/>
              </a:xfrm>
              <a:custGeom>
                <a:avLst/>
                <a:gdLst>
                  <a:gd name="connsiteX0" fmla="*/ 399270 w 744837"/>
                  <a:gd name="connsiteY0" fmla="*/ 314262 h 314790"/>
                  <a:gd name="connsiteX1" fmla="*/ 200317 w 744837"/>
                  <a:gd name="connsiteY1" fmla="*/ 314262 h 314790"/>
                  <a:gd name="connsiteX2" fmla="*/ 1961 w 744837"/>
                  <a:gd name="connsiteY2" fmla="*/ 200148 h 314790"/>
                  <a:gd name="connsiteX3" fmla="*/ 62305 w 744837"/>
                  <a:gd name="connsiteY3" fmla="*/ 0 h 314790"/>
                  <a:gd name="connsiteX4" fmla="*/ 243931 w 744837"/>
                  <a:gd name="connsiteY4" fmla="*/ 46004 h 314790"/>
                  <a:gd name="connsiteX5" fmla="*/ 396880 w 744837"/>
                  <a:gd name="connsiteY5" fmla="*/ 32860 h 314790"/>
                  <a:gd name="connsiteX6" fmla="*/ 744600 w 744837"/>
                  <a:gd name="connsiteY6" fmla="*/ 213890 h 314790"/>
                  <a:gd name="connsiteX7" fmla="*/ 399270 w 744837"/>
                  <a:gd name="connsiteY7" fmla="*/ 314262 h 314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4837" h="314790">
                    <a:moveTo>
                      <a:pt x="399270" y="314262"/>
                    </a:moveTo>
                    <a:lnTo>
                      <a:pt x="200317" y="314262"/>
                    </a:lnTo>
                    <a:cubicBezTo>
                      <a:pt x="200317" y="314262"/>
                      <a:pt x="16898" y="329199"/>
                      <a:pt x="1961" y="200148"/>
                    </a:cubicBezTo>
                    <a:cubicBezTo>
                      <a:pt x="-12975" y="71695"/>
                      <a:pt x="62305" y="0"/>
                      <a:pt x="62305" y="0"/>
                    </a:cubicBezTo>
                    <a:cubicBezTo>
                      <a:pt x="62305" y="0"/>
                      <a:pt x="159092" y="25691"/>
                      <a:pt x="243931" y="46004"/>
                    </a:cubicBezTo>
                    <a:cubicBezTo>
                      <a:pt x="286351" y="37042"/>
                      <a:pt x="337135" y="31068"/>
                      <a:pt x="396880" y="32860"/>
                    </a:cubicBezTo>
                    <a:cubicBezTo>
                      <a:pt x="396880" y="32860"/>
                      <a:pt x="755354" y="151157"/>
                      <a:pt x="744600" y="213890"/>
                    </a:cubicBezTo>
                    <a:cubicBezTo>
                      <a:pt x="744600" y="214487"/>
                      <a:pt x="594638" y="134428"/>
                      <a:pt x="399270" y="31426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3B12B83C-096F-3B28-1AA9-FB0A954DA05E}"/>
                  </a:ext>
                </a:extLst>
              </p:cNvPr>
              <p:cNvSpPr/>
              <p:nvPr/>
            </p:nvSpPr>
            <p:spPr>
              <a:xfrm>
                <a:off x="8117028" y="1201039"/>
                <a:ext cx="379982" cy="97385"/>
              </a:xfrm>
              <a:custGeom>
                <a:avLst/>
                <a:gdLst>
                  <a:gd name="connsiteX0" fmla="*/ 0 w 379982"/>
                  <a:gd name="connsiteY0" fmla="*/ 5975 h 97385"/>
                  <a:gd name="connsiteX1" fmla="*/ 379983 w 379982"/>
                  <a:gd name="connsiteY1" fmla="*/ 0 h 97385"/>
                  <a:gd name="connsiteX2" fmla="*/ 188199 w 379982"/>
                  <a:gd name="connsiteY2" fmla="*/ 97385 h 97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9982" h="97385">
                    <a:moveTo>
                      <a:pt x="0" y="5975"/>
                    </a:moveTo>
                    <a:lnTo>
                      <a:pt x="379983" y="0"/>
                    </a:lnTo>
                    <a:lnTo>
                      <a:pt x="188199" y="97385"/>
                    </a:lnTo>
                    <a:close/>
                  </a:path>
                </a:pathLst>
              </a:custGeom>
              <a:solidFill>
                <a:srgbClr val="F2F2F2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E65E079F-0C91-8BCF-F064-7CAD2DD634A0}"/>
                  </a:ext>
                </a:extLst>
              </p:cNvPr>
              <p:cNvSpPr/>
              <p:nvPr/>
            </p:nvSpPr>
            <p:spPr>
              <a:xfrm>
                <a:off x="8117028" y="1207014"/>
                <a:ext cx="203135" cy="91410"/>
              </a:xfrm>
              <a:custGeom>
                <a:avLst/>
                <a:gdLst>
                  <a:gd name="connsiteX0" fmla="*/ 188199 w 203135"/>
                  <a:gd name="connsiteY0" fmla="*/ 91411 h 91410"/>
                  <a:gd name="connsiteX1" fmla="*/ 0 w 203135"/>
                  <a:gd name="connsiteY1" fmla="*/ 18521 h 91410"/>
                  <a:gd name="connsiteX2" fmla="*/ 0 w 203135"/>
                  <a:gd name="connsiteY2" fmla="*/ 0 h 91410"/>
                  <a:gd name="connsiteX3" fmla="*/ 203135 w 203135"/>
                  <a:gd name="connsiteY3" fmla="*/ 72890 h 91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135" h="91410">
                    <a:moveTo>
                      <a:pt x="188199" y="91411"/>
                    </a:moveTo>
                    <a:lnTo>
                      <a:pt x="0" y="18521"/>
                    </a:lnTo>
                    <a:lnTo>
                      <a:pt x="0" y="0"/>
                    </a:lnTo>
                    <a:lnTo>
                      <a:pt x="203135" y="72890"/>
                    </a:lnTo>
                    <a:close/>
                  </a:path>
                </a:pathLst>
              </a:custGeom>
              <a:solidFill>
                <a:srgbClr val="D3D3D3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697A65AF-A006-273A-AF97-B6A42C206251}"/>
                  </a:ext>
                </a:extLst>
              </p:cNvPr>
              <p:cNvSpPr/>
              <p:nvPr/>
            </p:nvSpPr>
            <p:spPr>
              <a:xfrm>
                <a:off x="7495528" y="484689"/>
                <a:ext cx="1108426" cy="727702"/>
              </a:xfrm>
              <a:custGeom>
                <a:avLst/>
                <a:gdLst>
                  <a:gd name="connsiteX0" fmla="*/ 738004 w 1108426"/>
                  <a:gd name="connsiteY0" fmla="*/ 691855 h 727702"/>
                  <a:gd name="connsiteX1" fmla="*/ 764292 w 1108426"/>
                  <a:gd name="connsiteY1" fmla="*/ 710376 h 727702"/>
                  <a:gd name="connsiteX2" fmla="*/ 786398 w 1108426"/>
                  <a:gd name="connsiteY2" fmla="*/ 700817 h 727702"/>
                  <a:gd name="connsiteX3" fmla="*/ 795957 w 1108426"/>
                  <a:gd name="connsiteY3" fmla="*/ 684088 h 727702"/>
                  <a:gd name="connsiteX4" fmla="*/ 795957 w 1108426"/>
                  <a:gd name="connsiteY4" fmla="*/ 364449 h 727702"/>
                  <a:gd name="connsiteX5" fmla="*/ 816868 w 1108426"/>
                  <a:gd name="connsiteY5" fmla="*/ 326809 h 727702"/>
                  <a:gd name="connsiteX6" fmla="*/ 868847 w 1108426"/>
                  <a:gd name="connsiteY6" fmla="*/ 473186 h 727702"/>
                  <a:gd name="connsiteX7" fmla="*/ 1048084 w 1108426"/>
                  <a:gd name="connsiteY7" fmla="*/ 712169 h 727702"/>
                  <a:gd name="connsiteX8" fmla="*/ 1108427 w 1108426"/>
                  <a:gd name="connsiteY8" fmla="*/ 727702 h 727702"/>
                  <a:gd name="connsiteX9" fmla="*/ 972804 w 1108426"/>
                  <a:gd name="connsiteY9" fmla="*/ 451080 h 727702"/>
                  <a:gd name="connsiteX10" fmla="*/ 897525 w 1108426"/>
                  <a:gd name="connsiteY10" fmla="*/ 238983 h 727702"/>
                  <a:gd name="connsiteX11" fmla="*/ 852118 w 1108426"/>
                  <a:gd name="connsiteY11" fmla="*/ 109335 h 727702"/>
                  <a:gd name="connsiteX12" fmla="*/ 825830 w 1108426"/>
                  <a:gd name="connsiteY12" fmla="*/ 77072 h 727702"/>
                  <a:gd name="connsiteX13" fmla="*/ 709923 w 1108426"/>
                  <a:gd name="connsiteY13" fmla="*/ 13741 h 727702"/>
                  <a:gd name="connsiteX14" fmla="*/ 709326 w 1108426"/>
                  <a:gd name="connsiteY14" fmla="*/ 13741 h 727702"/>
                  <a:gd name="connsiteX15" fmla="*/ 705143 w 1108426"/>
                  <a:gd name="connsiteY15" fmla="*/ 11949 h 727702"/>
                  <a:gd name="connsiteX16" fmla="*/ 705143 w 1108426"/>
                  <a:gd name="connsiteY16" fmla="*/ 11949 h 727702"/>
                  <a:gd name="connsiteX17" fmla="*/ 705143 w 1108426"/>
                  <a:gd name="connsiteY17" fmla="*/ 11949 h 727702"/>
                  <a:gd name="connsiteX18" fmla="*/ 738004 w 1108426"/>
                  <a:gd name="connsiteY18" fmla="*/ 691855 h 727702"/>
                  <a:gd name="connsiteX19" fmla="*/ 738004 w 1108426"/>
                  <a:gd name="connsiteY19" fmla="*/ 691855 h 727702"/>
                  <a:gd name="connsiteX20" fmla="*/ 441665 w 1108426"/>
                  <a:gd name="connsiteY20" fmla="*/ 21508 h 727702"/>
                  <a:gd name="connsiteX21" fmla="*/ 319187 w 1108426"/>
                  <a:gd name="connsiteY21" fmla="*/ 149364 h 727702"/>
                  <a:gd name="connsiteX22" fmla="*/ 212242 w 1108426"/>
                  <a:gd name="connsiteY22" fmla="*/ 327406 h 727702"/>
                  <a:gd name="connsiteX23" fmla="*/ 145 w 1108426"/>
                  <a:gd name="connsiteY23" fmla="*/ 544881 h 727702"/>
                  <a:gd name="connsiteX24" fmla="*/ 47344 w 1108426"/>
                  <a:gd name="connsiteY24" fmla="*/ 598652 h 727702"/>
                  <a:gd name="connsiteX25" fmla="*/ 319187 w 1108426"/>
                  <a:gd name="connsiteY25" fmla="*/ 354889 h 727702"/>
                  <a:gd name="connsiteX26" fmla="*/ 418962 w 1108426"/>
                  <a:gd name="connsiteY26" fmla="*/ 198356 h 727702"/>
                  <a:gd name="connsiteX27" fmla="*/ 418962 w 1108426"/>
                  <a:gd name="connsiteY27" fmla="*/ 198356 h 727702"/>
                  <a:gd name="connsiteX28" fmla="*/ 418962 w 1108426"/>
                  <a:gd name="connsiteY28" fmla="*/ 198356 h 727702"/>
                  <a:gd name="connsiteX29" fmla="*/ 462576 w 1108426"/>
                  <a:gd name="connsiteY29" fmla="*/ 317250 h 727702"/>
                  <a:gd name="connsiteX30" fmla="*/ 463771 w 1108426"/>
                  <a:gd name="connsiteY30" fmla="*/ 320834 h 727702"/>
                  <a:gd name="connsiteX31" fmla="*/ 469148 w 1108426"/>
                  <a:gd name="connsiteY31" fmla="*/ 479758 h 727702"/>
                  <a:gd name="connsiteX32" fmla="*/ 410597 w 1108426"/>
                  <a:gd name="connsiteY32" fmla="*/ 631512 h 727702"/>
                  <a:gd name="connsiteX33" fmla="*/ 411195 w 1108426"/>
                  <a:gd name="connsiteY33" fmla="*/ 650033 h 727702"/>
                  <a:gd name="connsiteX34" fmla="*/ 411195 w 1108426"/>
                  <a:gd name="connsiteY34" fmla="*/ 650033 h 727702"/>
                  <a:gd name="connsiteX35" fmla="*/ 417767 w 1108426"/>
                  <a:gd name="connsiteY35" fmla="*/ 657800 h 727702"/>
                  <a:gd name="connsiteX36" fmla="*/ 490059 w 1108426"/>
                  <a:gd name="connsiteY36" fmla="*/ 684686 h 727702"/>
                  <a:gd name="connsiteX37" fmla="*/ 506788 w 1108426"/>
                  <a:gd name="connsiteY37" fmla="*/ 690660 h 727702"/>
                  <a:gd name="connsiteX38" fmla="*/ 541440 w 1108426"/>
                  <a:gd name="connsiteY38" fmla="*/ 685880 h 727702"/>
                  <a:gd name="connsiteX39" fmla="*/ 556377 w 1108426"/>
                  <a:gd name="connsiteY39" fmla="*/ 660787 h 727702"/>
                  <a:gd name="connsiteX40" fmla="*/ 608953 w 1108426"/>
                  <a:gd name="connsiteY40" fmla="*/ 364449 h 727702"/>
                  <a:gd name="connsiteX41" fmla="*/ 581470 w 1108426"/>
                  <a:gd name="connsiteY41" fmla="*/ 0 h 727702"/>
                  <a:gd name="connsiteX42" fmla="*/ 441665 w 1108426"/>
                  <a:gd name="connsiteY42" fmla="*/ 21508 h 727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08426" h="727702">
                    <a:moveTo>
                      <a:pt x="738004" y="691855"/>
                    </a:moveTo>
                    <a:cubicBezTo>
                      <a:pt x="736809" y="705596"/>
                      <a:pt x="751148" y="715753"/>
                      <a:pt x="764292" y="710376"/>
                    </a:cubicBezTo>
                    <a:lnTo>
                      <a:pt x="786398" y="700817"/>
                    </a:lnTo>
                    <a:cubicBezTo>
                      <a:pt x="792970" y="697830"/>
                      <a:pt x="797152" y="691258"/>
                      <a:pt x="795957" y="684088"/>
                    </a:cubicBezTo>
                    <a:cubicBezTo>
                      <a:pt x="786995" y="626732"/>
                      <a:pt x="767279" y="403283"/>
                      <a:pt x="795957" y="364449"/>
                    </a:cubicBezTo>
                    <a:cubicBezTo>
                      <a:pt x="806711" y="350110"/>
                      <a:pt x="813283" y="337563"/>
                      <a:pt x="816868" y="326809"/>
                    </a:cubicBezTo>
                    <a:cubicBezTo>
                      <a:pt x="835987" y="375800"/>
                      <a:pt x="859288" y="439131"/>
                      <a:pt x="868847" y="473186"/>
                    </a:cubicBezTo>
                    <a:lnTo>
                      <a:pt x="1048084" y="712169"/>
                    </a:lnTo>
                    <a:lnTo>
                      <a:pt x="1108427" y="727702"/>
                    </a:lnTo>
                    <a:cubicBezTo>
                      <a:pt x="1033147" y="546673"/>
                      <a:pt x="972804" y="451080"/>
                      <a:pt x="972804" y="451080"/>
                    </a:cubicBezTo>
                    <a:cubicBezTo>
                      <a:pt x="960855" y="419415"/>
                      <a:pt x="927397" y="323822"/>
                      <a:pt x="897525" y="238983"/>
                    </a:cubicBezTo>
                    <a:cubicBezTo>
                      <a:pt x="878406" y="185212"/>
                      <a:pt x="861677" y="135623"/>
                      <a:pt x="852118" y="109335"/>
                    </a:cubicBezTo>
                    <a:cubicBezTo>
                      <a:pt x="847338" y="95593"/>
                      <a:pt x="838377" y="84241"/>
                      <a:pt x="825830" y="77072"/>
                    </a:cubicBezTo>
                    <a:cubicBezTo>
                      <a:pt x="797749" y="60343"/>
                      <a:pt x="751745" y="34055"/>
                      <a:pt x="709923" y="13741"/>
                    </a:cubicBezTo>
                    <a:cubicBezTo>
                      <a:pt x="709923" y="13741"/>
                      <a:pt x="709326" y="13741"/>
                      <a:pt x="709326" y="13741"/>
                    </a:cubicBezTo>
                    <a:cubicBezTo>
                      <a:pt x="708131" y="13144"/>
                      <a:pt x="706936" y="12547"/>
                      <a:pt x="705143" y="11949"/>
                    </a:cubicBezTo>
                    <a:cubicBezTo>
                      <a:pt x="705143" y="11949"/>
                      <a:pt x="705143" y="11949"/>
                      <a:pt x="705143" y="11949"/>
                    </a:cubicBezTo>
                    <a:cubicBezTo>
                      <a:pt x="705143" y="11949"/>
                      <a:pt x="705143" y="11949"/>
                      <a:pt x="705143" y="11949"/>
                    </a:cubicBezTo>
                    <a:cubicBezTo>
                      <a:pt x="785203" y="132038"/>
                      <a:pt x="754135" y="473186"/>
                      <a:pt x="738004" y="691855"/>
                    </a:cubicBezTo>
                    <a:cubicBezTo>
                      <a:pt x="738004" y="691258"/>
                      <a:pt x="738004" y="691258"/>
                      <a:pt x="738004" y="691855"/>
                    </a:cubicBezTo>
                    <a:close/>
                    <a:moveTo>
                      <a:pt x="441665" y="21508"/>
                    </a:moveTo>
                    <a:cubicBezTo>
                      <a:pt x="415975" y="25691"/>
                      <a:pt x="352644" y="87229"/>
                      <a:pt x="319187" y="149364"/>
                    </a:cubicBezTo>
                    <a:cubicBezTo>
                      <a:pt x="280949" y="220462"/>
                      <a:pt x="241517" y="301118"/>
                      <a:pt x="212242" y="327406"/>
                    </a:cubicBezTo>
                    <a:cubicBezTo>
                      <a:pt x="158470" y="376398"/>
                      <a:pt x="7314" y="549063"/>
                      <a:pt x="145" y="544881"/>
                    </a:cubicBezTo>
                    <a:cubicBezTo>
                      <a:pt x="-2843" y="543088"/>
                      <a:pt x="41369" y="596262"/>
                      <a:pt x="47344" y="598652"/>
                    </a:cubicBezTo>
                    <a:cubicBezTo>
                      <a:pt x="50331" y="599847"/>
                      <a:pt x="295288" y="387152"/>
                      <a:pt x="319187" y="354889"/>
                    </a:cubicBezTo>
                    <a:cubicBezTo>
                      <a:pt x="341292" y="324419"/>
                      <a:pt x="401038" y="195368"/>
                      <a:pt x="418962" y="198356"/>
                    </a:cubicBezTo>
                    <a:cubicBezTo>
                      <a:pt x="418962" y="198356"/>
                      <a:pt x="418962" y="198356"/>
                      <a:pt x="418962" y="198356"/>
                    </a:cubicBezTo>
                    <a:cubicBezTo>
                      <a:pt x="418962" y="198356"/>
                      <a:pt x="418962" y="198356"/>
                      <a:pt x="418962" y="198356"/>
                    </a:cubicBezTo>
                    <a:cubicBezTo>
                      <a:pt x="420157" y="201343"/>
                      <a:pt x="442262" y="248542"/>
                      <a:pt x="462576" y="317250"/>
                    </a:cubicBezTo>
                    <a:cubicBezTo>
                      <a:pt x="463173" y="318444"/>
                      <a:pt x="463173" y="319639"/>
                      <a:pt x="463771" y="320834"/>
                    </a:cubicBezTo>
                    <a:cubicBezTo>
                      <a:pt x="478110" y="368631"/>
                      <a:pt x="476915" y="421207"/>
                      <a:pt x="469148" y="479758"/>
                    </a:cubicBezTo>
                    <a:cubicBezTo>
                      <a:pt x="463173" y="523970"/>
                      <a:pt x="430313" y="596262"/>
                      <a:pt x="410597" y="631512"/>
                    </a:cubicBezTo>
                    <a:cubicBezTo>
                      <a:pt x="408208" y="635694"/>
                      <a:pt x="408805" y="644058"/>
                      <a:pt x="411195" y="650033"/>
                    </a:cubicBezTo>
                    <a:lnTo>
                      <a:pt x="411195" y="650033"/>
                    </a:lnTo>
                    <a:cubicBezTo>
                      <a:pt x="412987" y="653618"/>
                      <a:pt x="414780" y="656605"/>
                      <a:pt x="417767" y="657800"/>
                    </a:cubicBezTo>
                    <a:lnTo>
                      <a:pt x="490059" y="684686"/>
                    </a:lnTo>
                    <a:lnTo>
                      <a:pt x="506788" y="690660"/>
                    </a:lnTo>
                    <a:cubicBezTo>
                      <a:pt x="518737" y="695440"/>
                      <a:pt x="531881" y="693050"/>
                      <a:pt x="541440" y="685880"/>
                    </a:cubicBezTo>
                    <a:cubicBezTo>
                      <a:pt x="549207" y="680503"/>
                      <a:pt x="555182" y="671541"/>
                      <a:pt x="556377" y="660787"/>
                    </a:cubicBezTo>
                    <a:cubicBezTo>
                      <a:pt x="572508" y="537711"/>
                      <a:pt x="592822" y="411648"/>
                      <a:pt x="608953" y="364449"/>
                    </a:cubicBezTo>
                    <a:cubicBezTo>
                      <a:pt x="680051" y="156534"/>
                      <a:pt x="581470" y="0"/>
                      <a:pt x="581470" y="0"/>
                    </a:cubicBezTo>
                    <a:cubicBezTo>
                      <a:pt x="581470" y="0"/>
                      <a:pt x="464368" y="13144"/>
                      <a:pt x="441665" y="2150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EFF0557C-15B1-EDF4-DE5D-63013370B852}"/>
                  </a:ext>
                </a:extLst>
              </p:cNvPr>
              <p:cNvSpPr/>
              <p:nvPr/>
            </p:nvSpPr>
            <p:spPr>
              <a:xfrm>
                <a:off x="8305226" y="990137"/>
                <a:ext cx="476770" cy="308287"/>
              </a:xfrm>
              <a:custGeom>
                <a:avLst/>
                <a:gdLst>
                  <a:gd name="connsiteX0" fmla="*/ 0 w 476770"/>
                  <a:gd name="connsiteY0" fmla="*/ 308288 h 308287"/>
                  <a:gd name="connsiteX1" fmla="*/ 112919 w 476770"/>
                  <a:gd name="connsiteY1" fmla="*/ 0 h 308287"/>
                  <a:gd name="connsiteX2" fmla="*/ 476771 w 476770"/>
                  <a:gd name="connsiteY2" fmla="*/ 5975 h 308287"/>
                  <a:gd name="connsiteX3" fmla="*/ 369229 w 476770"/>
                  <a:gd name="connsiteY3" fmla="*/ 290364 h 30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770" h="308287">
                    <a:moveTo>
                      <a:pt x="0" y="308288"/>
                    </a:moveTo>
                    <a:lnTo>
                      <a:pt x="112919" y="0"/>
                    </a:lnTo>
                    <a:lnTo>
                      <a:pt x="476771" y="5975"/>
                    </a:lnTo>
                    <a:lnTo>
                      <a:pt x="369229" y="290364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FE921119-95B5-6CFA-FCCB-3E6F837D125F}"/>
                  </a:ext>
                </a:extLst>
              </p:cNvPr>
              <p:cNvSpPr/>
              <p:nvPr/>
            </p:nvSpPr>
            <p:spPr>
              <a:xfrm>
                <a:off x="8528005" y="1097695"/>
                <a:ext cx="68852" cy="84806"/>
              </a:xfrm>
              <a:custGeom>
                <a:avLst/>
                <a:gdLst>
                  <a:gd name="connsiteX0" fmla="*/ 6645 w 68852"/>
                  <a:gd name="connsiteY0" fmla="*/ 28662 h 84806"/>
                  <a:gd name="connsiteX1" fmla="*/ 14411 w 68852"/>
                  <a:gd name="connsiteY1" fmla="*/ 82433 h 84806"/>
                  <a:gd name="connsiteX2" fmla="*/ 62208 w 68852"/>
                  <a:gd name="connsiteY2" fmla="*/ 56145 h 84806"/>
                  <a:gd name="connsiteX3" fmla="*/ 54441 w 68852"/>
                  <a:gd name="connsiteY3" fmla="*/ 2374 h 84806"/>
                  <a:gd name="connsiteX4" fmla="*/ 6645 w 68852"/>
                  <a:gd name="connsiteY4" fmla="*/ 28662 h 84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852" h="84806">
                    <a:moveTo>
                      <a:pt x="6645" y="28662"/>
                    </a:moveTo>
                    <a:cubicBezTo>
                      <a:pt x="-4707" y="50768"/>
                      <a:pt x="-1122" y="75263"/>
                      <a:pt x="14411" y="82433"/>
                    </a:cubicBezTo>
                    <a:cubicBezTo>
                      <a:pt x="29946" y="90200"/>
                      <a:pt x="50856" y="78251"/>
                      <a:pt x="62208" y="56145"/>
                    </a:cubicBezTo>
                    <a:cubicBezTo>
                      <a:pt x="73560" y="34039"/>
                      <a:pt x="69975" y="9543"/>
                      <a:pt x="54441" y="2374"/>
                    </a:cubicBezTo>
                    <a:cubicBezTo>
                      <a:pt x="38907" y="-5393"/>
                      <a:pt x="17399" y="6556"/>
                      <a:pt x="6645" y="28662"/>
                    </a:cubicBezTo>
                    <a:close/>
                  </a:path>
                </a:pathLst>
              </a:custGeom>
              <a:solidFill>
                <a:srgbClr val="F2F0F0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5E126CEC-23EB-E2D3-FFFE-5564E9FEFA1F}"/>
                  </a:ext>
                </a:extLst>
              </p:cNvPr>
              <p:cNvSpPr/>
              <p:nvPr/>
            </p:nvSpPr>
            <p:spPr>
              <a:xfrm>
                <a:off x="7994658" y="122096"/>
                <a:ext cx="327789" cy="504461"/>
              </a:xfrm>
              <a:custGeom>
                <a:avLst/>
                <a:gdLst>
                  <a:gd name="connsiteX0" fmla="*/ 318933 w 327789"/>
                  <a:gd name="connsiteY0" fmla="*/ 421741 h 504461"/>
                  <a:gd name="connsiteX1" fmla="*/ 270539 w 327789"/>
                  <a:gd name="connsiteY1" fmla="*/ 290898 h 504461"/>
                  <a:gd name="connsiteX2" fmla="*/ 234094 w 327789"/>
                  <a:gd name="connsiteY2" fmla="*/ 174991 h 504461"/>
                  <a:gd name="connsiteX3" fmla="*/ 216171 w 327789"/>
                  <a:gd name="connsiteY3" fmla="*/ 58487 h 504461"/>
                  <a:gd name="connsiteX4" fmla="*/ 33349 w 327789"/>
                  <a:gd name="connsiteY4" fmla="*/ 32796 h 504461"/>
                  <a:gd name="connsiteX5" fmla="*/ 2879 w 327789"/>
                  <a:gd name="connsiteY5" fmla="*/ 183356 h 504461"/>
                  <a:gd name="connsiteX6" fmla="*/ 49480 w 327789"/>
                  <a:gd name="connsiteY6" fmla="*/ 87762 h 504461"/>
                  <a:gd name="connsiteX7" fmla="*/ 182116 w 327789"/>
                  <a:gd name="connsiteY7" fmla="*/ 227567 h 504461"/>
                  <a:gd name="connsiteX8" fmla="*/ 180921 w 327789"/>
                  <a:gd name="connsiteY8" fmla="*/ 229957 h 504461"/>
                  <a:gd name="connsiteX9" fmla="*/ 191077 w 327789"/>
                  <a:gd name="connsiteY9" fmla="*/ 324953 h 504461"/>
                  <a:gd name="connsiteX10" fmla="*/ 206611 w 327789"/>
                  <a:gd name="connsiteY10" fmla="*/ 490448 h 504461"/>
                  <a:gd name="connsiteX11" fmla="*/ 318933 w 327789"/>
                  <a:gd name="connsiteY11" fmla="*/ 421741 h 504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7789" h="504461">
                    <a:moveTo>
                      <a:pt x="318933" y="421741"/>
                    </a:moveTo>
                    <a:cubicBezTo>
                      <a:pt x="292048" y="381114"/>
                      <a:pt x="272929" y="348851"/>
                      <a:pt x="270539" y="290898"/>
                    </a:cubicBezTo>
                    <a:cubicBezTo>
                      <a:pt x="268747" y="252661"/>
                      <a:pt x="260383" y="200682"/>
                      <a:pt x="234094" y="174991"/>
                    </a:cubicBezTo>
                    <a:cubicBezTo>
                      <a:pt x="261578" y="103296"/>
                      <a:pt x="229315" y="81788"/>
                      <a:pt x="216171" y="58487"/>
                    </a:cubicBezTo>
                    <a:cubicBezTo>
                      <a:pt x="200039" y="29212"/>
                      <a:pt x="80548" y="-41288"/>
                      <a:pt x="33349" y="32796"/>
                    </a:cubicBezTo>
                    <a:cubicBezTo>
                      <a:pt x="-13850" y="106284"/>
                      <a:pt x="2879" y="183356"/>
                      <a:pt x="2879" y="183356"/>
                    </a:cubicBezTo>
                    <a:cubicBezTo>
                      <a:pt x="7658" y="142728"/>
                      <a:pt x="49480" y="87762"/>
                      <a:pt x="49480" y="87762"/>
                    </a:cubicBezTo>
                    <a:cubicBezTo>
                      <a:pt x="56052" y="130182"/>
                      <a:pt x="143879" y="199487"/>
                      <a:pt x="182116" y="227567"/>
                    </a:cubicBezTo>
                    <a:cubicBezTo>
                      <a:pt x="181518" y="228165"/>
                      <a:pt x="180921" y="229360"/>
                      <a:pt x="180921" y="229957"/>
                    </a:cubicBezTo>
                    <a:cubicBezTo>
                      <a:pt x="159412" y="261025"/>
                      <a:pt x="186298" y="292093"/>
                      <a:pt x="191077" y="324953"/>
                    </a:cubicBezTo>
                    <a:cubicBezTo>
                      <a:pt x="195857" y="357813"/>
                      <a:pt x="100862" y="446237"/>
                      <a:pt x="206611" y="490448"/>
                    </a:cubicBezTo>
                    <a:cubicBezTo>
                      <a:pt x="312361" y="535258"/>
                      <a:pt x="345819" y="461770"/>
                      <a:pt x="318933" y="421741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79789A8-2B58-B8E6-E4F6-8DF8DC265058}"/>
                </a:ext>
              </a:extLst>
            </p:cNvPr>
            <p:cNvGrpSpPr/>
            <p:nvPr/>
          </p:nvGrpSpPr>
          <p:grpSpPr>
            <a:xfrm>
              <a:off x="-2720661" y="9250285"/>
              <a:ext cx="1364826" cy="1666651"/>
              <a:chOff x="8158374" y="1247071"/>
              <a:chExt cx="1364826" cy="1666651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EE13668-99D8-70D8-32C3-64E753DC168E}"/>
                  </a:ext>
                </a:extLst>
              </p:cNvPr>
              <p:cNvSpPr/>
              <p:nvPr/>
            </p:nvSpPr>
            <p:spPr>
              <a:xfrm>
                <a:off x="8831870" y="2066793"/>
                <a:ext cx="237190" cy="102164"/>
              </a:xfrm>
              <a:custGeom>
                <a:avLst/>
                <a:gdLst>
                  <a:gd name="connsiteX0" fmla="*/ 210902 w 237190"/>
                  <a:gd name="connsiteY0" fmla="*/ 0 h 102164"/>
                  <a:gd name="connsiteX1" fmla="*/ 0 w 237190"/>
                  <a:gd name="connsiteY1" fmla="*/ 0 h 102164"/>
                  <a:gd name="connsiteX2" fmla="*/ 22703 w 237190"/>
                  <a:gd name="connsiteY2" fmla="*/ 102165 h 102164"/>
                  <a:gd name="connsiteX3" fmla="*/ 237190 w 237190"/>
                  <a:gd name="connsiteY3" fmla="*/ 102165 h 102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190" h="102164">
                    <a:moveTo>
                      <a:pt x="210902" y="0"/>
                    </a:moveTo>
                    <a:lnTo>
                      <a:pt x="0" y="0"/>
                    </a:lnTo>
                    <a:lnTo>
                      <a:pt x="22703" y="102165"/>
                    </a:lnTo>
                    <a:lnTo>
                      <a:pt x="237190" y="102165"/>
                    </a:lnTo>
                    <a:close/>
                  </a:path>
                </a:pathLst>
              </a:custGeom>
              <a:solidFill>
                <a:srgbClr val="0B4870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A60CC50-F5E0-14BB-F0BA-8320293427A3}"/>
                  </a:ext>
                </a:extLst>
              </p:cNvPr>
              <p:cNvSpPr/>
              <p:nvPr/>
            </p:nvSpPr>
            <p:spPr>
              <a:xfrm>
                <a:off x="8621565" y="2066793"/>
                <a:ext cx="161910" cy="102164"/>
              </a:xfrm>
              <a:custGeom>
                <a:avLst/>
                <a:gdLst>
                  <a:gd name="connsiteX0" fmla="*/ 140402 w 161910"/>
                  <a:gd name="connsiteY0" fmla="*/ 0 h 102164"/>
                  <a:gd name="connsiteX1" fmla="*/ 0 w 161910"/>
                  <a:gd name="connsiteY1" fmla="*/ 0 h 102164"/>
                  <a:gd name="connsiteX2" fmla="*/ 18521 w 161910"/>
                  <a:gd name="connsiteY2" fmla="*/ 102165 h 102164"/>
                  <a:gd name="connsiteX3" fmla="*/ 161911 w 161910"/>
                  <a:gd name="connsiteY3" fmla="*/ 102165 h 102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10" h="102164">
                    <a:moveTo>
                      <a:pt x="140402" y="0"/>
                    </a:moveTo>
                    <a:lnTo>
                      <a:pt x="0" y="0"/>
                    </a:lnTo>
                    <a:lnTo>
                      <a:pt x="18521" y="102165"/>
                    </a:lnTo>
                    <a:lnTo>
                      <a:pt x="161911" y="102165"/>
                    </a:lnTo>
                    <a:close/>
                  </a:path>
                </a:pathLst>
              </a:custGeom>
              <a:solidFill>
                <a:srgbClr val="0B4870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1196A842-67DA-B24E-5877-19D5AE592845}"/>
                  </a:ext>
                </a:extLst>
              </p:cNvPr>
              <p:cNvSpPr/>
              <p:nvPr/>
            </p:nvSpPr>
            <p:spPr>
              <a:xfrm>
                <a:off x="8411260" y="2066793"/>
                <a:ext cx="157728" cy="102164"/>
              </a:xfrm>
              <a:custGeom>
                <a:avLst/>
                <a:gdLst>
                  <a:gd name="connsiteX0" fmla="*/ 140402 w 157728"/>
                  <a:gd name="connsiteY0" fmla="*/ 0 h 102164"/>
                  <a:gd name="connsiteX1" fmla="*/ 0 w 157728"/>
                  <a:gd name="connsiteY1" fmla="*/ 0 h 102164"/>
                  <a:gd name="connsiteX2" fmla="*/ 14339 w 157728"/>
                  <a:gd name="connsiteY2" fmla="*/ 102165 h 102164"/>
                  <a:gd name="connsiteX3" fmla="*/ 157729 w 157728"/>
                  <a:gd name="connsiteY3" fmla="*/ 102165 h 102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728" h="102164">
                    <a:moveTo>
                      <a:pt x="140402" y="0"/>
                    </a:moveTo>
                    <a:lnTo>
                      <a:pt x="0" y="0"/>
                    </a:lnTo>
                    <a:lnTo>
                      <a:pt x="14339" y="102165"/>
                    </a:lnTo>
                    <a:lnTo>
                      <a:pt x="157729" y="102165"/>
                    </a:lnTo>
                    <a:close/>
                  </a:path>
                </a:pathLst>
              </a:custGeom>
              <a:solidFill>
                <a:srgbClr val="0B4870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362BAAF-B228-9B00-7BA1-29E58FB48090}"/>
                  </a:ext>
                </a:extLst>
              </p:cNvPr>
              <p:cNvSpPr/>
              <p:nvPr/>
            </p:nvSpPr>
            <p:spPr>
              <a:xfrm>
                <a:off x="8200358" y="2066793"/>
                <a:ext cx="154143" cy="102164"/>
              </a:xfrm>
              <a:custGeom>
                <a:avLst/>
                <a:gdLst>
                  <a:gd name="connsiteX0" fmla="*/ 140402 w 154143"/>
                  <a:gd name="connsiteY0" fmla="*/ 0 h 102164"/>
                  <a:gd name="connsiteX1" fmla="*/ 0 w 154143"/>
                  <a:gd name="connsiteY1" fmla="*/ 0 h 102164"/>
                  <a:gd name="connsiteX2" fmla="*/ 10754 w 154143"/>
                  <a:gd name="connsiteY2" fmla="*/ 102165 h 102164"/>
                  <a:gd name="connsiteX3" fmla="*/ 154144 w 154143"/>
                  <a:gd name="connsiteY3" fmla="*/ 102165 h 102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143" h="102164">
                    <a:moveTo>
                      <a:pt x="140402" y="0"/>
                    </a:moveTo>
                    <a:lnTo>
                      <a:pt x="0" y="0"/>
                    </a:lnTo>
                    <a:lnTo>
                      <a:pt x="10754" y="102165"/>
                    </a:lnTo>
                    <a:lnTo>
                      <a:pt x="154144" y="102165"/>
                    </a:lnTo>
                    <a:close/>
                  </a:path>
                </a:pathLst>
              </a:custGeom>
              <a:solidFill>
                <a:schemeClr val="tx2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34346CF4-92C7-6B94-9845-19C485FB007A}"/>
                  </a:ext>
                </a:extLst>
              </p:cNvPr>
              <p:cNvSpPr/>
              <p:nvPr/>
            </p:nvSpPr>
            <p:spPr>
              <a:xfrm>
                <a:off x="8726120" y="2244835"/>
                <a:ext cx="390139" cy="105152"/>
              </a:xfrm>
              <a:custGeom>
                <a:avLst/>
                <a:gdLst>
                  <a:gd name="connsiteX0" fmla="*/ 362059 w 390139"/>
                  <a:gd name="connsiteY0" fmla="*/ 0 h 105152"/>
                  <a:gd name="connsiteX1" fmla="*/ 0 w 390139"/>
                  <a:gd name="connsiteY1" fmla="*/ 0 h 105152"/>
                  <a:gd name="connsiteX2" fmla="*/ 20313 w 390139"/>
                  <a:gd name="connsiteY2" fmla="*/ 105153 h 105152"/>
                  <a:gd name="connsiteX3" fmla="*/ 390139 w 390139"/>
                  <a:gd name="connsiteY3" fmla="*/ 105153 h 10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0139" h="105152">
                    <a:moveTo>
                      <a:pt x="362059" y="0"/>
                    </a:moveTo>
                    <a:lnTo>
                      <a:pt x="0" y="0"/>
                    </a:lnTo>
                    <a:lnTo>
                      <a:pt x="20313" y="105153"/>
                    </a:lnTo>
                    <a:lnTo>
                      <a:pt x="390139" y="105153"/>
                    </a:lnTo>
                    <a:close/>
                  </a:path>
                </a:pathLst>
              </a:custGeom>
              <a:solidFill>
                <a:srgbClr val="0B4870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3CA3B032-A1C1-C6EC-12C6-5CD426DB6B68}"/>
                  </a:ext>
                </a:extLst>
              </p:cNvPr>
              <p:cNvSpPr/>
              <p:nvPr/>
            </p:nvSpPr>
            <p:spPr>
              <a:xfrm>
                <a:off x="8508645" y="2244835"/>
                <a:ext cx="164300" cy="105152"/>
              </a:xfrm>
              <a:custGeom>
                <a:avLst/>
                <a:gdLst>
                  <a:gd name="connsiteX0" fmla="*/ 144585 w 164300"/>
                  <a:gd name="connsiteY0" fmla="*/ 0 h 105152"/>
                  <a:gd name="connsiteX1" fmla="*/ 0 w 164300"/>
                  <a:gd name="connsiteY1" fmla="*/ 0 h 105152"/>
                  <a:gd name="connsiteX2" fmla="*/ 16131 w 164300"/>
                  <a:gd name="connsiteY2" fmla="*/ 105153 h 105152"/>
                  <a:gd name="connsiteX3" fmla="*/ 164301 w 164300"/>
                  <a:gd name="connsiteY3" fmla="*/ 105153 h 10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300" h="105152">
                    <a:moveTo>
                      <a:pt x="144585" y="0"/>
                    </a:moveTo>
                    <a:lnTo>
                      <a:pt x="0" y="0"/>
                    </a:lnTo>
                    <a:lnTo>
                      <a:pt x="16131" y="105153"/>
                    </a:lnTo>
                    <a:lnTo>
                      <a:pt x="164301" y="105153"/>
                    </a:lnTo>
                    <a:close/>
                  </a:path>
                </a:pathLst>
              </a:custGeom>
              <a:solidFill>
                <a:srgbClr val="0B4870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E0D8065-8DD0-170B-6D37-B637CA667C73}"/>
                  </a:ext>
                </a:extLst>
              </p:cNvPr>
              <p:cNvSpPr/>
              <p:nvPr/>
            </p:nvSpPr>
            <p:spPr>
              <a:xfrm>
                <a:off x="8291171" y="2244835"/>
                <a:ext cx="160118" cy="105152"/>
              </a:xfrm>
              <a:custGeom>
                <a:avLst/>
                <a:gdLst>
                  <a:gd name="connsiteX0" fmla="*/ 144584 w 160118"/>
                  <a:gd name="connsiteY0" fmla="*/ 0 h 105152"/>
                  <a:gd name="connsiteX1" fmla="*/ 0 w 160118"/>
                  <a:gd name="connsiteY1" fmla="*/ 0 h 105152"/>
                  <a:gd name="connsiteX2" fmla="*/ 11949 w 160118"/>
                  <a:gd name="connsiteY2" fmla="*/ 105153 h 105152"/>
                  <a:gd name="connsiteX3" fmla="*/ 160118 w 160118"/>
                  <a:gd name="connsiteY3" fmla="*/ 105153 h 10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118" h="105152">
                    <a:moveTo>
                      <a:pt x="144584" y="0"/>
                    </a:moveTo>
                    <a:lnTo>
                      <a:pt x="0" y="0"/>
                    </a:lnTo>
                    <a:lnTo>
                      <a:pt x="11949" y="105153"/>
                    </a:lnTo>
                    <a:lnTo>
                      <a:pt x="160118" y="105153"/>
                    </a:lnTo>
                    <a:close/>
                  </a:path>
                </a:pathLst>
              </a:custGeom>
              <a:solidFill>
                <a:srgbClr val="0B4870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B56DAF31-801E-BFC3-126F-BBF11C8920AB}"/>
                  </a:ext>
                </a:extLst>
              </p:cNvPr>
              <p:cNvSpPr/>
              <p:nvPr/>
            </p:nvSpPr>
            <p:spPr>
              <a:xfrm>
                <a:off x="8388557" y="2431839"/>
                <a:ext cx="166092" cy="104554"/>
              </a:xfrm>
              <a:custGeom>
                <a:avLst/>
                <a:gdLst>
                  <a:gd name="connsiteX0" fmla="*/ 0 w 166092"/>
                  <a:gd name="connsiteY0" fmla="*/ 0 h 104554"/>
                  <a:gd name="connsiteX1" fmla="*/ 149961 w 166092"/>
                  <a:gd name="connsiteY1" fmla="*/ 0 h 104554"/>
                  <a:gd name="connsiteX2" fmla="*/ 166093 w 166092"/>
                  <a:gd name="connsiteY2" fmla="*/ 104555 h 104554"/>
                  <a:gd name="connsiteX3" fmla="*/ 13741 w 166092"/>
                  <a:gd name="connsiteY3" fmla="*/ 104555 h 10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092" h="104554">
                    <a:moveTo>
                      <a:pt x="0" y="0"/>
                    </a:moveTo>
                    <a:lnTo>
                      <a:pt x="149961" y="0"/>
                    </a:lnTo>
                    <a:lnTo>
                      <a:pt x="166093" y="104555"/>
                    </a:lnTo>
                    <a:lnTo>
                      <a:pt x="13741" y="104555"/>
                    </a:lnTo>
                    <a:close/>
                  </a:path>
                </a:pathLst>
              </a:custGeom>
              <a:solidFill>
                <a:srgbClr val="0B4870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9DB47DFD-ED97-A241-28C7-AAF554F7FC5B}"/>
                  </a:ext>
                </a:extLst>
              </p:cNvPr>
              <p:cNvSpPr/>
              <p:nvPr/>
            </p:nvSpPr>
            <p:spPr>
              <a:xfrm>
                <a:off x="8613200" y="2431839"/>
                <a:ext cx="170275" cy="104554"/>
              </a:xfrm>
              <a:custGeom>
                <a:avLst/>
                <a:gdLst>
                  <a:gd name="connsiteX0" fmla="*/ 0 w 170275"/>
                  <a:gd name="connsiteY0" fmla="*/ 0 h 104554"/>
                  <a:gd name="connsiteX1" fmla="*/ 149962 w 170275"/>
                  <a:gd name="connsiteY1" fmla="*/ 0 h 104554"/>
                  <a:gd name="connsiteX2" fmla="*/ 170275 w 170275"/>
                  <a:gd name="connsiteY2" fmla="*/ 104555 h 104554"/>
                  <a:gd name="connsiteX3" fmla="*/ 17924 w 170275"/>
                  <a:gd name="connsiteY3" fmla="*/ 104555 h 10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275" h="104554">
                    <a:moveTo>
                      <a:pt x="0" y="0"/>
                    </a:moveTo>
                    <a:lnTo>
                      <a:pt x="149962" y="0"/>
                    </a:lnTo>
                    <a:lnTo>
                      <a:pt x="170275" y="104555"/>
                    </a:lnTo>
                    <a:lnTo>
                      <a:pt x="17924" y="104555"/>
                    </a:lnTo>
                    <a:close/>
                  </a:path>
                </a:pathLst>
              </a:custGeom>
              <a:solidFill>
                <a:srgbClr val="0B4870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100439F9-A281-7F4F-EDE4-6D266918C774}"/>
                  </a:ext>
                </a:extLst>
              </p:cNvPr>
              <p:cNvSpPr/>
              <p:nvPr/>
            </p:nvSpPr>
            <p:spPr>
              <a:xfrm>
                <a:off x="8837844" y="2431839"/>
                <a:ext cx="327406" cy="104554"/>
              </a:xfrm>
              <a:custGeom>
                <a:avLst/>
                <a:gdLst>
                  <a:gd name="connsiteX0" fmla="*/ 0 w 327406"/>
                  <a:gd name="connsiteY0" fmla="*/ 0 h 104554"/>
                  <a:gd name="connsiteX1" fmla="*/ 299923 w 327406"/>
                  <a:gd name="connsiteY1" fmla="*/ 0 h 104554"/>
                  <a:gd name="connsiteX2" fmla="*/ 327406 w 327406"/>
                  <a:gd name="connsiteY2" fmla="*/ 104555 h 104554"/>
                  <a:gd name="connsiteX3" fmla="*/ 22106 w 327406"/>
                  <a:gd name="connsiteY3" fmla="*/ 104555 h 10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406" h="104554">
                    <a:moveTo>
                      <a:pt x="0" y="0"/>
                    </a:moveTo>
                    <a:lnTo>
                      <a:pt x="299923" y="0"/>
                    </a:lnTo>
                    <a:lnTo>
                      <a:pt x="327406" y="104555"/>
                    </a:lnTo>
                    <a:lnTo>
                      <a:pt x="22106" y="104555"/>
                    </a:lnTo>
                    <a:close/>
                  </a:path>
                </a:pathLst>
              </a:custGeom>
              <a:solidFill>
                <a:srgbClr val="0B4870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7E213115-0358-2B02-7274-FDAB2080E239}"/>
                  </a:ext>
                </a:extLst>
              </p:cNvPr>
              <p:cNvSpPr/>
              <p:nvPr/>
            </p:nvSpPr>
            <p:spPr>
              <a:xfrm>
                <a:off x="8456667" y="1912052"/>
                <a:ext cx="152949" cy="90813"/>
              </a:xfrm>
              <a:custGeom>
                <a:avLst/>
                <a:gdLst>
                  <a:gd name="connsiteX0" fmla="*/ 0 w 152949"/>
                  <a:gd name="connsiteY0" fmla="*/ 0 h 90813"/>
                  <a:gd name="connsiteX1" fmla="*/ 136220 w 152949"/>
                  <a:gd name="connsiteY1" fmla="*/ 0 h 90813"/>
                  <a:gd name="connsiteX2" fmla="*/ 152949 w 152949"/>
                  <a:gd name="connsiteY2" fmla="*/ 90814 h 90813"/>
                  <a:gd name="connsiteX3" fmla="*/ 14339 w 152949"/>
                  <a:gd name="connsiteY3" fmla="*/ 90814 h 9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949" h="90813">
                    <a:moveTo>
                      <a:pt x="0" y="0"/>
                    </a:moveTo>
                    <a:lnTo>
                      <a:pt x="136220" y="0"/>
                    </a:lnTo>
                    <a:lnTo>
                      <a:pt x="152949" y="90814"/>
                    </a:lnTo>
                    <a:lnTo>
                      <a:pt x="14339" y="90814"/>
                    </a:lnTo>
                    <a:close/>
                  </a:path>
                </a:pathLst>
              </a:custGeom>
              <a:solidFill>
                <a:srgbClr val="0B4870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024140E7-DA31-8F95-0DF1-E022C5DE66F5}"/>
                  </a:ext>
                </a:extLst>
              </p:cNvPr>
              <p:cNvSpPr/>
              <p:nvPr/>
            </p:nvSpPr>
            <p:spPr>
              <a:xfrm>
                <a:off x="8660997" y="1912052"/>
                <a:ext cx="156533" cy="90813"/>
              </a:xfrm>
              <a:custGeom>
                <a:avLst/>
                <a:gdLst>
                  <a:gd name="connsiteX0" fmla="*/ 0 w 156533"/>
                  <a:gd name="connsiteY0" fmla="*/ 0 h 90813"/>
                  <a:gd name="connsiteX1" fmla="*/ 136220 w 156533"/>
                  <a:gd name="connsiteY1" fmla="*/ 0 h 90813"/>
                  <a:gd name="connsiteX2" fmla="*/ 156534 w 156533"/>
                  <a:gd name="connsiteY2" fmla="*/ 90814 h 90813"/>
                  <a:gd name="connsiteX3" fmla="*/ 17924 w 156533"/>
                  <a:gd name="connsiteY3" fmla="*/ 90814 h 9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533" h="90813">
                    <a:moveTo>
                      <a:pt x="0" y="0"/>
                    </a:moveTo>
                    <a:lnTo>
                      <a:pt x="136220" y="0"/>
                    </a:lnTo>
                    <a:lnTo>
                      <a:pt x="156534" y="90814"/>
                    </a:lnTo>
                    <a:lnTo>
                      <a:pt x="17924" y="90814"/>
                    </a:lnTo>
                    <a:close/>
                  </a:path>
                </a:pathLst>
              </a:custGeom>
              <a:solidFill>
                <a:srgbClr val="0B4870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5FC05769-9E49-73D4-3A53-E8DE62ECC135}"/>
                  </a:ext>
                </a:extLst>
              </p:cNvPr>
              <p:cNvSpPr/>
              <p:nvPr/>
            </p:nvSpPr>
            <p:spPr>
              <a:xfrm>
                <a:off x="8865327" y="1912052"/>
                <a:ext cx="160118" cy="90813"/>
              </a:xfrm>
              <a:custGeom>
                <a:avLst/>
                <a:gdLst>
                  <a:gd name="connsiteX0" fmla="*/ 0 w 160118"/>
                  <a:gd name="connsiteY0" fmla="*/ 0 h 90813"/>
                  <a:gd name="connsiteX1" fmla="*/ 136220 w 160118"/>
                  <a:gd name="connsiteY1" fmla="*/ 0 h 90813"/>
                  <a:gd name="connsiteX2" fmla="*/ 160118 w 160118"/>
                  <a:gd name="connsiteY2" fmla="*/ 90814 h 90813"/>
                  <a:gd name="connsiteX3" fmla="*/ 21508 w 160118"/>
                  <a:gd name="connsiteY3" fmla="*/ 90814 h 9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118" h="90813">
                    <a:moveTo>
                      <a:pt x="0" y="0"/>
                    </a:moveTo>
                    <a:lnTo>
                      <a:pt x="136220" y="0"/>
                    </a:lnTo>
                    <a:lnTo>
                      <a:pt x="160118" y="90814"/>
                    </a:lnTo>
                    <a:lnTo>
                      <a:pt x="21508" y="90814"/>
                    </a:lnTo>
                    <a:close/>
                  </a:path>
                </a:pathLst>
              </a:custGeom>
              <a:solidFill>
                <a:srgbClr val="0B4870"/>
              </a:solidFill>
              <a:ln w="2986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4379DA21-0E8C-4C1D-CE35-3926939D895E}"/>
                  </a:ext>
                </a:extLst>
              </p:cNvPr>
              <p:cNvSpPr/>
              <p:nvPr/>
            </p:nvSpPr>
            <p:spPr>
              <a:xfrm>
                <a:off x="8268715" y="1475670"/>
                <a:ext cx="805124" cy="993211"/>
              </a:xfrm>
              <a:custGeom>
                <a:avLst/>
                <a:gdLst>
                  <a:gd name="connsiteX0" fmla="*/ 296688 w 805124"/>
                  <a:gd name="connsiteY0" fmla="*/ 28917 h 993211"/>
                  <a:gd name="connsiteX1" fmla="*/ 83994 w 805124"/>
                  <a:gd name="connsiteY1" fmla="*/ 211738 h 993211"/>
                  <a:gd name="connsiteX2" fmla="*/ 1545 w 805124"/>
                  <a:gd name="connsiteY2" fmla="*/ 824729 h 993211"/>
                  <a:gd name="connsiteX3" fmla="*/ 668904 w 805124"/>
                  <a:gd name="connsiteY3" fmla="*/ 993212 h 993211"/>
                  <a:gd name="connsiteX4" fmla="*/ 805124 w 805124"/>
                  <a:gd name="connsiteY4" fmla="*/ 199789 h 993211"/>
                  <a:gd name="connsiteX5" fmla="*/ 600196 w 805124"/>
                  <a:gd name="connsiteY5" fmla="*/ 15773 h 993211"/>
                  <a:gd name="connsiteX6" fmla="*/ 296688 w 805124"/>
                  <a:gd name="connsiteY6" fmla="*/ 28917 h 993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5124" h="993211">
                    <a:moveTo>
                      <a:pt x="296688" y="28917"/>
                    </a:moveTo>
                    <a:cubicBezTo>
                      <a:pt x="230968" y="46243"/>
                      <a:pt x="109684" y="107184"/>
                      <a:pt x="83994" y="211738"/>
                    </a:cubicBezTo>
                    <a:cubicBezTo>
                      <a:pt x="45756" y="368870"/>
                      <a:pt x="122231" y="598890"/>
                      <a:pt x="1545" y="824729"/>
                    </a:cubicBezTo>
                    <a:cubicBezTo>
                      <a:pt x="-37290" y="896424"/>
                      <a:pt x="668904" y="993212"/>
                      <a:pt x="668904" y="993212"/>
                    </a:cubicBezTo>
                    <a:lnTo>
                      <a:pt x="805124" y="199789"/>
                    </a:lnTo>
                    <a:cubicBezTo>
                      <a:pt x="805124" y="199789"/>
                      <a:pt x="634849" y="27722"/>
                      <a:pt x="600196" y="15773"/>
                    </a:cubicBezTo>
                    <a:cubicBezTo>
                      <a:pt x="527904" y="-8126"/>
                      <a:pt x="428129" y="-5736"/>
                      <a:pt x="296688" y="28917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F0A509F7-1E7B-FD1C-6264-EACD77074C43}"/>
                  </a:ext>
                </a:extLst>
              </p:cNvPr>
              <p:cNvSpPr/>
              <p:nvPr/>
            </p:nvSpPr>
            <p:spPr>
              <a:xfrm>
                <a:off x="8926865" y="1674382"/>
                <a:ext cx="196654" cy="664254"/>
              </a:xfrm>
              <a:custGeom>
                <a:avLst/>
                <a:gdLst>
                  <a:gd name="connsiteX0" fmla="*/ 147572 w 196654"/>
                  <a:gd name="connsiteY0" fmla="*/ 1674 h 664254"/>
                  <a:gd name="connsiteX1" fmla="*/ 164898 w 196654"/>
                  <a:gd name="connsiteY1" fmla="*/ 531021 h 664254"/>
                  <a:gd name="connsiteX2" fmla="*/ 192978 w 196654"/>
                  <a:gd name="connsiteY2" fmla="*/ 603911 h 664254"/>
                  <a:gd name="connsiteX3" fmla="*/ 178640 w 196654"/>
                  <a:gd name="connsiteY3" fmla="*/ 649318 h 664254"/>
                  <a:gd name="connsiteX4" fmla="*/ 122479 w 196654"/>
                  <a:gd name="connsiteY4" fmla="*/ 664254 h 664254"/>
                  <a:gd name="connsiteX5" fmla="*/ 0 w 196654"/>
                  <a:gd name="connsiteY5" fmla="*/ 522657 h 664254"/>
                  <a:gd name="connsiteX6" fmla="*/ 114712 w 196654"/>
                  <a:gd name="connsiteY6" fmla="*/ 153429 h 664254"/>
                  <a:gd name="connsiteX7" fmla="*/ 147572 w 196654"/>
                  <a:gd name="connsiteY7" fmla="*/ 1674 h 664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6654" h="664254">
                    <a:moveTo>
                      <a:pt x="147572" y="1674"/>
                    </a:moveTo>
                    <a:cubicBezTo>
                      <a:pt x="172067" y="65005"/>
                      <a:pt x="234203" y="442000"/>
                      <a:pt x="164898" y="531021"/>
                    </a:cubicBezTo>
                    <a:cubicBezTo>
                      <a:pt x="157131" y="541178"/>
                      <a:pt x="200746" y="557309"/>
                      <a:pt x="192978" y="603911"/>
                    </a:cubicBezTo>
                    <a:cubicBezTo>
                      <a:pt x="191784" y="611678"/>
                      <a:pt x="178640" y="649318"/>
                      <a:pt x="178640" y="649318"/>
                    </a:cubicBezTo>
                    <a:lnTo>
                      <a:pt x="122479" y="664254"/>
                    </a:lnTo>
                    <a:lnTo>
                      <a:pt x="0" y="522657"/>
                    </a:lnTo>
                    <a:cubicBezTo>
                      <a:pt x="0" y="522657"/>
                      <a:pt x="49589" y="445585"/>
                      <a:pt x="114712" y="153429"/>
                    </a:cubicBezTo>
                    <a:cubicBezTo>
                      <a:pt x="133830" y="67395"/>
                      <a:pt x="142195" y="-12664"/>
                      <a:pt x="147572" y="16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5C811913-8C9E-6B66-9EE3-077B40CE0AD0}"/>
                  </a:ext>
                </a:extLst>
              </p:cNvPr>
              <p:cNvSpPr/>
              <p:nvPr/>
            </p:nvSpPr>
            <p:spPr>
              <a:xfrm>
                <a:off x="8394981" y="2067497"/>
                <a:ext cx="449962" cy="314156"/>
              </a:xfrm>
              <a:custGeom>
                <a:avLst/>
                <a:gdLst>
                  <a:gd name="connsiteX0" fmla="*/ 215830 w 449962"/>
                  <a:gd name="connsiteY0" fmla="*/ 59042 h 314156"/>
                  <a:gd name="connsiteX1" fmla="*/ 417770 w 449962"/>
                  <a:gd name="connsiteY1" fmla="*/ 256800 h 314156"/>
                  <a:gd name="connsiteX2" fmla="*/ 445851 w 449962"/>
                  <a:gd name="connsiteY2" fmla="*/ 300415 h 314156"/>
                  <a:gd name="connsiteX3" fmla="*/ 374156 w 449962"/>
                  <a:gd name="connsiteY3" fmla="*/ 314156 h 314156"/>
                  <a:gd name="connsiteX4" fmla="*/ 128004 w 449962"/>
                  <a:gd name="connsiteY4" fmla="*/ 219758 h 314156"/>
                  <a:gd name="connsiteX5" fmla="*/ 1940 w 449962"/>
                  <a:gd name="connsiteY5" fmla="*/ 16025 h 314156"/>
                  <a:gd name="connsiteX6" fmla="*/ 215830 w 449962"/>
                  <a:gd name="connsiteY6" fmla="*/ 59042 h 31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9962" h="314156">
                    <a:moveTo>
                      <a:pt x="215830" y="59042"/>
                    </a:moveTo>
                    <a:cubicBezTo>
                      <a:pt x="215830" y="59042"/>
                      <a:pt x="274978" y="214978"/>
                      <a:pt x="417770" y="256800"/>
                    </a:cubicBezTo>
                    <a:cubicBezTo>
                      <a:pt x="442266" y="263970"/>
                      <a:pt x="457800" y="291453"/>
                      <a:pt x="445851" y="300415"/>
                    </a:cubicBezTo>
                    <a:cubicBezTo>
                      <a:pt x="430317" y="311766"/>
                      <a:pt x="410003" y="314156"/>
                      <a:pt x="374156" y="314156"/>
                    </a:cubicBezTo>
                    <a:cubicBezTo>
                      <a:pt x="299474" y="314156"/>
                      <a:pt x="197906" y="290258"/>
                      <a:pt x="128004" y="219758"/>
                    </a:cubicBezTo>
                    <a:cubicBezTo>
                      <a:pt x="24046" y="115800"/>
                      <a:pt x="-8814" y="68004"/>
                      <a:pt x="1940" y="16025"/>
                    </a:cubicBezTo>
                    <a:cubicBezTo>
                      <a:pt x="11500" y="-37149"/>
                      <a:pt x="215830" y="59042"/>
                      <a:pt x="215830" y="59042"/>
                    </a:cubicBezTo>
                    <a:close/>
                  </a:path>
                </a:pathLst>
              </a:custGeom>
              <a:solidFill>
                <a:srgbClr val="FCD2B1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99FE59E4-4695-3D84-2F67-2283251C747D}"/>
                  </a:ext>
                </a:extLst>
              </p:cNvPr>
              <p:cNvSpPr/>
              <p:nvPr/>
            </p:nvSpPr>
            <p:spPr>
              <a:xfrm>
                <a:off x="8325809" y="1581956"/>
                <a:ext cx="347734" cy="719040"/>
              </a:xfrm>
              <a:custGeom>
                <a:avLst/>
                <a:gdLst>
                  <a:gd name="connsiteX0" fmla="*/ 47214 w 347734"/>
                  <a:gd name="connsiteY0" fmla="*/ 52876 h 719040"/>
                  <a:gd name="connsiteX1" fmla="*/ 15 w 347734"/>
                  <a:gd name="connsiteY1" fmla="*/ 305003 h 719040"/>
                  <a:gd name="connsiteX2" fmla="*/ 87841 w 347734"/>
                  <a:gd name="connsiteY2" fmla="*/ 592380 h 719040"/>
                  <a:gd name="connsiteX3" fmla="*/ 94413 w 347734"/>
                  <a:gd name="connsiteY3" fmla="*/ 633007 h 719040"/>
                  <a:gd name="connsiteX4" fmla="*/ 178654 w 347734"/>
                  <a:gd name="connsiteY4" fmla="*/ 719040 h 719040"/>
                  <a:gd name="connsiteX5" fmla="*/ 347735 w 347734"/>
                  <a:gd name="connsiteY5" fmla="*/ 600146 h 719040"/>
                  <a:gd name="connsiteX6" fmla="*/ 296353 w 347734"/>
                  <a:gd name="connsiteY6" fmla="*/ 518295 h 719040"/>
                  <a:gd name="connsiteX7" fmla="*/ 280820 w 347734"/>
                  <a:gd name="connsiteY7" fmla="*/ 520087 h 719040"/>
                  <a:gd name="connsiteX8" fmla="*/ 273650 w 347734"/>
                  <a:gd name="connsiteY8" fmla="*/ 457354 h 719040"/>
                  <a:gd name="connsiteX9" fmla="*/ 202553 w 347734"/>
                  <a:gd name="connsiteY9" fmla="*/ 52876 h 719040"/>
                  <a:gd name="connsiteX10" fmla="*/ 47214 w 347734"/>
                  <a:gd name="connsiteY10" fmla="*/ 52876 h 719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7734" h="719040">
                    <a:moveTo>
                      <a:pt x="47214" y="52876"/>
                    </a:moveTo>
                    <a:cubicBezTo>
                      <a:pt x="16744" y="104257"/>
                      <a:pt x="-583" y="186706"/>
                      <a:pt x="15" y="305003"/>
                    </a:cubicBezTo>
                    <a:cubicBezTo>
                      <a:pt x="15" y="396414"/>
                      <a:pt x="76489" y="546375"/>
                      <a:pt x="87841" y="592380"/>
                    </a:cubicBezTo>
                    <a:cubicBezTo>
                      <a:pt x="89633" y="600146"/>
                      <a:pt x="94413" y="633007"/>
                      <a:pt x="94413" y="633007"/>
                    </a:cubicBezTo>
                    <a:lnTo>
                      <a:pt x="178654" y="719040"/>
                    </a:lnTo>
                    <a:lnTo>
                      <a:pt x="347735" y="600146"/>
                    </a:lnTo>
                    <a:lnTo>
                      <a:pt x="296353" y="518295"/>
                    </a:lnTo>
                    <a:lnTo>
                      <a:pt x="280820" y="520087"/>
                    </a:lnTo>
                    <a:cubicBezTo>
                      <a:pt x="280820" y="520087"/>
                      <a:pt x="271260" y="474680"/>
                      <a:pt x="273650" y="457354"/>
                    </a:cubicBezTo>
                    <a:cubicBezTo>
                      <a:pt x="276040" y="440028"/>
                      <a:pt x="227049" y="204033"/>
                      <a:pt x="202553" y="52876"/>
                    </a:cubicBezTo>
                    <a:cubicBezTo>
                      <a:pt x="188811" y="-34950"/>
                      <a:pt x="77087" y="2092"/>
                      <a:pt x="47214" y="528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12FFECD1-9CBB-D9A0-848C-A62DB2B89990}"/>
                  </a:ext>
                </a:extLst>
              </p:cNvPr>
              <p:cNvSpPr/>
              <p:nvPr/>
            </p:nvSpPr>
            <p:spPr>
              <a:xfrm>
                <a:off x="8471603" y="2077547"/>
                <a:ext cx="136220" cy="80656"/>
              </a:xfrm>
              <a:custGeom>
                <a:avLst/>
                <a:gdLst>
                  <a:gd name="connsiteX0" fmla="*/ 53174 w 136220"/>
                  <a:gd name="connsiteY0" fmla="*/ 20911 h 80656"/>
                  <a:gd name="connsiteX1" fmla="*/ 102763 w 136220"/>
                  <a:gd name="connsiteY1" fmla="*/ 5377 h 80656"/>
                  <a:gd name="connsiteX2" fmla="*/ 123076 w 136220"/>
                  <a:gd name="connsiteY2" fmla="*/ 0 h 80656"/>
                  <a:gd name="connsiteX3" fmla="*/ 136220 w 136220"/>
                  <a:gd name="connsiteY3" fmla="*/ 23898 h 80656"/>
                  <a:gd name="connsiteX4" fmla="*/ 97386 w 136220"/>
                  <a:gd name="connsiteY4" fmla="*/ 28678 h 80656"/>
                  <a:gd name="connsiteX5" fmla="*/ 52576 w 136220"/>
                  <a:gd name="connsiteY5" fmla="*/ 43017 h 80656"/>
                  <a:gd name="connsiteX6" fmla="*/ 0 w 136220"/>
                  <a:gd name="connsiteY6" fmla="*/ 80657 h 80656"/>
                  <a:gd name="connsiteX7" fmla="*/ 53174 w 136220"/>
                  <a:gd name="connsiteY7" fmla="*/ 20911 h 8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6220" h="80656">
                    <a:moveTo>
                      <a:pt x="53174" y="20911"/>
                    </a:moveTo>
                    <a:lnTo>
                      <a:pt x="102763" y="5377"/>
                    </a:lnTo>
                    <a:lnTo>
                      <a:pt x="123076" y="0"/>
                    </a:lnTo>
                    <a:cubicBezTo>
                      <a:pt x="124271" y="14339"/>
                      <a:pt x="136220" y="23898"/>
                      <a:pt x="136220" y="23898"/>
                    </a:cubicBezTo>
                    <a:lnTo>
                      <a:pt x="97386" y="28678"/>
                    </a:lnTo>
                    <a:lnTo>
                      <a:pt x="52576" y="43017"/>
                    </a:lnTo>
                    <a:lnTo>
                      <a:pt x="0" y="80657"/>
                    </a:lnTo>
                    <a:lnTo>
                      <a:pt x="53174" y="2091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97348B1B-4205-76AD-7665-E211AD3381C3}"/>
                  </a:ext>
                </a:extLst>
              </p:cNvPr>
              <p:cNvSpPr/>
              <p:nvPr/>
            </p:nvSpPr>
            <p:spPr>
              <a:xfrm>
                <a:off x="8792172" y="2299204"/>
                <a:ext cx="116192" cy="138012"/>
              </a:xfrm>
              <a:custGeom>
                <a:avLst/>
                <a:gdLst>
                  <a:gd name="connsiteX0" fmla="*/ 9824 w 116192"/>
                  <a:gd name="connsiteY0" fmla="*/ 24496 h 138012"/>
                  <a:gd name="connsiteX1" fmla="*/ 95858 w 116192"/>
                  <a:gd name="connsiteY1" fmla="*/ 0 h 138012"/>
                  <a:gd name="connsiteX2" fmla="*/ 115574 w 116192"/>
                  <a:gd name="connsiteY2" fmla="*/ 42419 h 138012"/>
                  <a:gd name="connsiteX3" fmla="*/ 115574 w 116192"/>
                  <a:gd name="connsiteY3" fmla="*/ 100970 h 138012"/>
                  <a:gd name="connsiteX4" fmla="*/ 73752 w 116192"/>
                  <a:gd name="connsiteY4" fmla="*/ 138012 h 138012"/>
                  <a:gd name="connsiteX5" fmla="*/ 39697 w 116192"/>
                  <a:gd name="connsiteY5" fmla="*/ 126063 h 138012"/>
                  <a:gd name="connsiteX6" fmla="*/ 48659 w 116192"/>
                  <a:gd name="connsiteY6" fmla="*/ 109335 h 138012"/>
                  <a:gd name="connsiteX7" fmla="*/ 34917 w 116192"/>
                  <a:gd name="connsiteY7" fmla="*/ 95593 h 138012"/>
                  <a:gd name="connsiteX8" fmla="*/ 9824 w 116192"/>
                  <a:gd name="connsiteY8" fmla="*/ 24496 h 138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192" h="138012">
                    <a:moveTo>
                      <a:pt x="9824" y="24496"/>
                    </a:moveTo>
                    <a:lnTo>
                      <a:pt x="95858" y="0"/>
                    </a:lnTo>
                    <a:cubicBezTo>
                      <a:pt x="95858" y="0"/>
                      <a:pt x="120354" y="34055"/>
                      <a:pt x="115574" y="42419"/>
                    </a:cubicBezTo>
                    <a:cubicBezTo>
                      <a:pt x="110794" y="50784"/>
                      <a:pt x="115574" y="100970"/>
                      <a:pt x="115574" y="100970"/>
                    </a:cubicBezTo>
                    <a:lnTo>
                      <a:pt x="73752" y="138012"/>
                    </a:lnTo>
                    <a:lnTo>
                      <a:pt x="39697" y="126063"/>
                    </a:lnTo>
                    <a:cubicBezTo>
                      <a:pt x="39697" y="126063"/>
                      <a:pt x="37307" y="110530"/>
                      <a:pt x="48659" y="109335"/>
                    </a:cubicBezTo>
                    <a:cubicBezTo>
                      <a:pt x="60608" y="107542"/>
                      <a:pt x="40892" y="99178"/>
                      <a:pt x="34917" y="95593"/>
                    </a:cubicBezTo>
                    <a:cubicBezTo>
                      <a:pt x="28943" y="91411"/>
                      <a:pt x="-20646" y="65123"/>
                      <a:pt x="9824" y="24496"/>
                    </a:cubicBezTo>
                    <a:close/>
                  </a:path>
                </a:pathLst>
              </a:custGeom>
              <a:solidFill>
                <a:srgbClr val="FCD2B1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8D8D570-E770-A638-0283-D7DB6A03E286}"/>
                  </a:ext>
                </a:extLst>
              </p:cNvPr>
              <p:cNvSpPr/>
              <p:nvPr/>
            </p:nvSpPr>
            <p:spPr>
              <a:xfrm>
                <a:off x="8666401" y="1330592"/>
                <a:ext cx="197704" cy="256577"/>
              </a:xfrm>
              <a:custGeom>
                <a:avLst/>
                <a:gdLst>
                  <a:gd name="connsiteX0" fmla="*/ 2960 w 197704"/>
                  <a:gd name="connsiteY0" fmla="*/ 166227 h 256577"/>
                  <a:gd name="connsiteX1" fmla="*/ 35223 w 197704"/>
                  <a:gd name="connsiteY1" fmla="*/ 235532 h 256577"/>
                  <a:gd name="connsiteX2" fmla="*/ 84214 w 197704"/>
                  <a:gd name="connsiteY2" fmla="*/ 253456 h 256577"/>
                  <a:gd name="connsiteX3" fmla="*/ 151130 w 197704"/>
                  <a:gd name="connsiteY3" fmla="*/ 219998 h 256577"/>
                  <a:gd name="connsiteX4" fmla="*/ 194744 w 197704"/>
                  <a:gd name="connsiteY4" fmla="*/ 90948 h 256577"/>
                  <a:gd name="connsiteX5" fmla="*/ 162481 w 197704"/>
                  <a:gd name="connsiteY5" fmla="*/ 21045 h 256577"/>
                  <a:gd name="connsiteX6" fmla="*/ 113490 w 197704"/>
                  <a:gd name="connsiteY6" fmla="*/ 3122 h 256577"/>
                  <a:gd name="connsiteX7" fmla="*/ 46575 w 197704"/>
                  <a:gd name="connsiteY7" fmla="*/ 36579 h 256577"/>
                  <a:gd name="connsiteX8" fmla="*/ 2960 w 197704"/>
                  <a:gd name="connsiteY8" fmla="*/ 166227 h 256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704" h="256577">
                    <a:moveTo>
                      <a:pt x="2960" y="166227"/>
                    </a:moveTo>
                    <a:cubicBezTo>
                      <a:pt x="-6599" y="194308"/>
                      <a:pt x="7740" y="225973"/>
                      <a:pt x="35223" y="235532"/>
                    </a:cubicBezTo>
                    <a:lnTo>
                      <a:pt x="84214" y="253456"/>
                    </a:lnTo>
                    <a:cubicBezTo>
                      <a:pt x="111698" y="263613"/>
                      <a:pt x="141570" y="248079"/>
                      <a:pt x="151130" y="219998"/>
                    </a:cubicBezTo>
                    <a:lnTo>
                      <a:pt x="194744" y="90948"/>
                    </a:lnTo>
                    <a:cubicBezTo>
                      <a:pt x="204303" y="62867"/>
                      <a:pt x="189964" y="31202"/>
                      <a:pt x="162481" y="21045"/>
                    </a:cubicBezTo>
                    <a:lnTo>
                      <a:pt x="113490" y="3122"/>
                    </a:lnTo>
                    <a:cubicBezTo>
                      <a:pt x="86007" y="-7035"/>
                      <a:pt x="56134" y="8499"/>
                      <a:pt x="46575" y="36579"/>
                    </a:cubicBezTo>
                    <a:lnTo>
                      <a:pt x="2960" y="166227"/>
                    </a:lnTo>
                    <a:close/>
                  </a:path>
                </a:pathLst>
              </a:custGeom>
              <a:solidFill>
                <a:srgbClr val="FF957E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E35C001-EB50-5F86-37BD-D8AF057A9A7E}"/>
                  </a:ext>
                </a:extLst>
              </p:cNvPr>
              <p:cNvSpPr/>
              <p:nvPr/>
            </p:nvSpPr>
            <p:spPr>
              <a:xfrm>
                <a:off x="8668823" y="1296527"/>
                <a:ext cx="275906" cy="339643"/>
              </a:xfrm>
              <a:custGeom>
                <a:avLst/>
                <a:gdLst>
                  <a:gd name="connsiteX0" fmla="*/ 214428 w 275906"/>
                  <a:gd name="connsiteY0" fmla="*/ 313809 h 339643"/>
                  <a:gd name="connsiteX1" fmla="*/ 172606 w 275906"/>
                  <a:gd name="connsiteY1" fmla="*/ 338305 h 339643"/>
                  <a:gd name="connsiteX2" fmla="*/ 25034 w 275906"/>
                  <a:gd name="connsiteY2" fmla="*/ 295885 h 339643"/>
                  <a:gd name="connsiteX3" fmla="*/ 1135 w 275906"/>
                  <a:gd name="connsiteY3" fmla="*/ 252271 h 339643"/>
                  <a:gd name="connsiteX4" fmla="*/ 61479 w 275906"/>
                  <a:gd name="connsiteY4" fmla="*/ 25835 h 339643"/>
                  <a:gd name="connsiteX5" fmla="*/ 103301 w 275906"/>
                  <a:gd name="connsiteY5" fmla="*/ 1339 h 339643"/>
                  <a:gd name="connsiteX6" fmla="*/ 250872 w 275906"/>
                  <a:gd name="connsiteY6" fmla="*/ 43161 h 339643"/>
                  <a:gd name="connsiteX7" fmla="*/ 274771 w 275906"/>
                  <a:gd name="connsiteY7" fmla="*/ 86775 h 339643"/>
                  <a:gd name="connsiteX8" fmla="*/ 214428 w 275906"/>
                  <a:gd name="connsiteY8" fmla="*/ 313809 h 339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5906" h="339643">
                    <a:moveTo>
                      <a:pt x="214428" y="313809"/>
                    </a:moveTo>
                    <a:cubicBezTo>
                      <a:pt x="209648" y="332330"/>
                      <a:pt x="190529" y="343682"/>
                      <a:pt x="172606" y="338305"/>
                    </a:cubicBezTo>
                    <a:lnTo>
                      <a:pt x="25034" y="295885"/>
                    </a:lnTo>
                    <a:cubicBezTo>
                      <a:pt x="7110" y="290508"/>
                      <a:pt x="-3644" y="271390"/>
                      <a:pt x="1135" y="252271"/>
                    </a:cubicBezTo>
                    <a:lnTo>
                      <a:pt x="61479" y="25835"/>
                    </a:lnTo>
                    <a:cubicBezTo>
                      <a:pt x="66258" y="7314"/>
                      <a:pt x="85377" y="-4038"/>
                      <a:pt x="103301" y="1339"/>
                    </a:cubicBezTo>
                    <a:lnTo>
                      <a:pt x="250872" y="43161"/>
                    </a:lnTo>
                    <a:cubicBezTo>
                      <a:pt x="268796" y="48538"/>
                      <a:pt x="279551" y="67657"/>
                      <a:pt x="274771" y="86775"/>
                    </a:cubicBezTo>
                    <a:lnTo>
                      <a:pt x="214428" y="313809"/>
                    </a:lnTo>
                    <a:close/>
                  </a:path>
                </a:pathLst>
              </a:custGeom>
              <a:solidFill>
                <a:srgbClr val="FCD2B1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B80466FC-5F8B-94B4-1C26-3FC5BA5ACC1F}"/>
                  </a:ext>
                </a:extLst>
              </p:cNvPr>
              <p:cNvSpPr/>
              <p:nvPr/>
            </p:nvSpPr>
            <p:spPr>
              <a:xfrm>
                <a:off x="8687285" y="1247071"/>
                <a:ext cx="278759" cy="182235"/>
              </a:xfrm>
              <a:custGeom>
                <a:avLst/>
                <a:gdLst>
                  <a:gd name="connsiteX0" fmla="*/ 272440 w 278759"/>
                  <a:gd name="connsiteY0" fmla="*/ 113528 h 182235"/>
                  <a:gd name="connsiteX1" fmla="*/ 272440 w 278759"/>
                  <a:gd name="connsiteY1" fmla="*/ 113528 h 182235"/>
                  <a:gd name="connsiteX2" fmla="*/ 266466 w 278759"/>
                  <a:gd name="connsiteY2" fmla="*/ 62744 h 182235"/>
                  <a:gd name="connsiteX3" fmla="*/ 219267 w 278759"/>
                  <a:gd name="connsiteY3" fmla="*/ 11 h 182235"/>
                  <a:gd name="connsiteX4" fmla="*/ 130843 w 278759"/>
                  <a:gd name="connsiteY4" fmla="*/ 30482 h 182235"/>
                  <a:gd name="connsiteX5" fmla="*/ 60941 w 278759"/>
                  <a:gd name="connsiteY5" fmla="*/ 19727 h 182235"/>
                  <a:gd name="connsiteX6" fmla="*/ 11949 w 278759"/>
                  <a:gd name="connsiteY6" fmla="*/ 54977 h 182235"/>
                  <a:gd name="connsiteX7" fmla="*/ 0 w 278759"/>
                  <a:gd name="connsiteY7" fmla="*/ 172676 h 182235"/>
                  <a:gd name="connsiteX8" fmla="*/ 14936 w 278759"/>
                  <a:gd name="connsiteY8" fmla="*/ 178651 h 182235"/>
                  <a:gd name="connsiteX9" fmla="*/ 49589 w 278759"/>
                  <a:gd name="connsiteY9" fmla="*/ 77083 h 182235"/>
                  <a:gd name="connsiteX10" fmla="*/ 145779 w 278759"/>
                  <a:gd name="connsiteY10" fmla="*/ 107554 h 182235"/>
                  <a:gd name="connsiteX11" fmla="*/ 246152 w 278759"/>
                  <a:gd name="connsiteY11" fmla="*/ 118308 h 182235"/>
                  <a:gd name="connsiteX12" fmla="*/ 256309 w 278759"/>
                  <a:gd name="connsiteY12" fmla="*/ 133842 h 182235"/>
                  <a:gd name="connsiteX13" fmla="*/ 243165 w 278759"/>
                  <a:gd name="connsiteY13" fmla="*/ 182236 h 182235"/>
                  <a:gd name="connsiteX14" fmla="*/ 276025 w 278759"/>
                  <a:gd name="connsiteY14" fmla="*/ 153558 h 182235"/>
                  <a:gd name="connsiteX15" fmla="*/ 272440 w 278759"/>
                  <a:gd name="connsiteY15" fmla="*/ 113528 h 18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8759" h="182235">
                    <a:moveTo>
                      <a:pt x="272440" y="113528"/>
                    </a:moveTo>
                    <a:cubicBezTo>
                      <a:pt x="272440" y="113528"/>
                      <a:pt x="272440" y="113528"/>
                      <a:pt x="272440" y="113528"/>
                    </a:cubicBezTo>
                    <a:cubicBezTo>
                      <a:pt x="273635" y="112333"/>
                      <a:pt x="258699" y="95604"/>
                      <a:pt x="266466" y="62744"/>
                    </a:cubicBezTo>
                    <a:cubicBezTo>
                      <a:pt x="276622" y="18532"/>
                      <a:pt x="243762" y="609"/>
                      <a:pt x="219267" y="11"/>
                    </a:cubicBezTo>
                    <a:cubicBezTo>
                      <a:pt x="204928" y="-586"/>
                      <a:pt x="156534" y="22715"/>
                      <a:pt x="130843" y="30482"/>
                    </a:cubicBezTo>
                    <a:cubicBezTo>
                      <a:pt x="105152" y="38249"/>
                      <a:pt x="107542" y="28092"/>
                      <a:pt x="60941" y="19727"/>
                    </a:cubicBezTo>
                    <a:cubicBezTo>
                      <a:pt x="29873" y="13753"/>
                      <a:pt x="22703" y="31079"/>
                      <a:pt x="11949" y="54977"/>
                    </a:cubicBezTo>
                    <a:cubicBezTo>
                      <a:pt x="1195" y="79473"/>
                      <a:pt x="0" y="172676"/>
                      <a:pt x="0" y="172676"/>
                    </a:cubicBezTo>
                    <a:cubicBezTo>
                      <a:pt x="4182" y="178651"/>
                      <a:pt x="10754" y="183431"/>
                      <a:pt x="14936" y="178651"/>
                    </a:cubicBezTo>
                    <a:cubicBezTo>
                      <a:pt x="19119" y="173871"/>
                      <a:pt x="35847" y="99189"/>
                      <a:pt x="49589" y="77083"/>
                    </a:cubicBezTo>
                    <a:cubicBezTo>
                      <a:pt x="62733" y="54977"/>
                      <a:pt x="116504" y="90227"/>
                      <a:pt x="145779" y="107554"/>
                    </a:cubicBezTo>
                    <a:cubicBezTo>
                      <a:pt x="174457" y="124880"/>
                      <a:pt x="200148" y="127867"/>
                      <a:pt x="246152" y="118308"/>
                    </a:cubicBezTo>
                    <a:cubicBezTo>
                      <a:pt x="251529" y="124282"/>
                      <a:pt x="256309" y="130854"/>
                      <a:pt x="256309" y="133842"/>
                    </a:cubicBezTo>
                    <a:cubicBezTo>
                      <a:pt x="256309" y="139816"/>
                      <a:pt x="243165" y="182236"/>
                      <a:pt x="243165" y="182236"/>
                    </a:cubicBezTo>
                    <a:cubicBezTo>
                      <a:pt x="243165" y="182236"/>
                      <a:pt x="268856" y="166104"/>
                      <a:pt x="276025" y="153558"/>
                    </a:cubicBezTo>
                    <a:cubicBezTo>
                      <a:pt x="279610" y="149375"/>
                      <a:pt x="280805" y="129062"/>
                      <a:pt x="272440" y="113528"/>
                    </a:cubicBezTo>
                    <a:close/>
                  </a:path>
                </a:pathLst>
              </a:custGeom>
              <a:solidFill>
                <a:schemeClr val="tx1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A05EB3C-56F1-C184-B01B-7BD8FA2082BD}"/>
                  </a:ext>
                </a:extLst>
              </p:cNvPr>
              <p:cNvSpPr/>
              <p:nvPr/>
            </p:nvSpPr>
            <p:spPr>
              <a:xfrm>
                <a:off x="8662924" y="1417536"/>
                <a:ext cx="70230" cy="92845"/>
              </a:xfrm>
              <a:custGeom>
                <a:avLst/>
                <a:gdLst>
                  <a:gd name="connsiteX0" fmla="*/ 53636 w 70230"/>
                  <a:gd name="connsiteY0" fmla="*/ 84063 h 92845"/>
                  <a:gd name="connsiteX1" fmla="*/ 39895 w 70230"/>
                  <a:gd name="connsiteY1" fmla="*/ 92427 h 92845"/>
                  <a:gd name="connsiteX2" fmla="*/ 8230 w 70230"/>
                  <a:gd name="connsiteY2" fmla="*/ 83465 h 92845"/>
                  <a:gd name="connsiteX3" fmla="*/ 463 w 70230"/>
                  <a:gd name="connsiteY3" fmla="*/ 69126 h 92845"/>
                  <a:gd name="connsiteX4" fmla="*/ 16594 w 70230"/>
                  <a:gd name="connsiteY4" fmla="*/ 8783 h 92845"/>
                  <a:gd name="connsiteX5" fmla="*/ 30336 w 70230"/>
                  <a:gd name="connsiteY5" fmla="*/ 419 h 92845"/>
                  <a:gd name="connsiteX6" fmla="*/ 62001 w 70230"/>
                  <a:gd name="connsiteY6" fmla="*/ 9380 h 92845"/>
                  <a:gd name="connsiteX7" fmla="*/ 69768 w 70230"/>
                  <a:gd name="connsiteY7" fmla="*/ 23719 h 92845"/>
                  <a:gd name="connsiteX8" fmla="*/ 53636 w 70230"/>
                  <a:gd name="connsiteY8" fmla="*/ 84063 h 92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230" h="92845">
                    <a:moveTo>
                      <a:pt x="53636" y="84063"/>
                    </a:moveTo>
                    <a:cubicBezTo>
                      <a:pt x="51844" y="90037"/>
                      <a:pt x="45870" y="94219"/>
                      <a:pt x="39895" y="92427"/>
                    </a:cubicBezTo>
                    <a:lnTo>
                      <a:pt x="8230" y="83465"/>
                    </a:lnTo>
                    <a:cubicBezTo>
                      <a:pt x="2255" y="81673"/>
                      <a:pt x="-1329" y="75101"/>
                      <a:pt x="463" y="69126"/>
                    </a:cubicBezTo>
                    <a:lnTo>
                      <a:pt x="16594" y="8783"/>
                    </a:lnTo>
                    <a:cubicBezTo>
                      <a:pt x="18387" y="2808"/>
                      <a:pt x="24361" y="-1374"/>
                      <a:pt x="30336" y="419"/>
                    </a:cubicBezTo>
                    <a:lnTo>
                      <a:pt x="62001" y="9380"/>
                    </a:lnTo>
                    <a:cubicBezTo>
                      <a:pt x="67976" y="11173"/>
                      <a:pt x="71560" y="17745"/>
                      <a:pt x="69768" y="23719"/>
                    </a:cubicBezTo>
                    <a:lnTo>
                      <a:pt x="53636" y="84063"/>
                    </a:lnTo>
                    <a:close/>
                  </a:path>
                </a:pathLst>
              </a:custGeom>
              <a:solidFill>
                <a:srgbClr val="FCD2B1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DC061A20-EBE1-0489-78CF-E5C7D0620D9A}"/>
                  </a:ext>
                </a:extLst>
              </p:cNvPr>
              <p:cNvSpPr/>
              <p:nvPr/>
            </p:nvSpPr>
            <p:spPr>
              <a:xfrm>
                <a:off x="8662287" y="1444243"/>
                <a:ext cx="245237" cy="255051"/>
              </a:xfrm>
              <a:custGeom>
                <a:avLst/>
                <a:gdLst>
                  <a:gd name="connsiteX0" fmla="*/ 34557 w 245237"/>
                  <a:gd name="connsiteY0" fmla="*/ 0 h 255051"/>
                  <a:gd name="connsiteX1" fmla="*/ 2892 w 245237"/>
                  <a:gd name="connsiteY1" fmla="*/ 118894 h 255051"/>
                  <a:gd name="connsiteX2" fmla="*/ 136722 w 245237"/>
                  <a:gd name="connsiteY2" fmla="*/ 249737 h 255051"/>
                  <a:gd name="connsiteX3" fmla="*/ 243667 w 245237"/>
                  <a:gd name="connsiteY3" fmla="*/ 185809 h 255051"/>
                  <a:gd name="connsiteX4" fmla="*/ 236497 w 245237"/>
                  <a:gd name="connsiteY4" fmla="*/ 102763 h 255051"/>
                  <a:gd name="connsiteX5" fmla="*/ 226938 w 245237"/>
                  <a:gd name="connsiteY5" fmla="*/ 139805 h 255051"/>
                  <a:gd name="connsiteX6" fmla="*/ 177349 w 245237"/>
                  <a:gd name="connsiteY6" fmla="*/ 87229 h 255051"/>
                  <a:gd name="connsiteX7" fmla="*/ 56066 w 245237"/>
                  <a:gd name="connsiteY7" fmla="*/ 94996 h 255051"/>
                  <a:gd name="connsiteX8" fmla="*/ 34557 w 245237"/>
                  <a:gd name="connsiteY8" fmla="*/ 0 h 255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5237" h="255051">
                    <a:moveTo>
                      <a:pt x="34557" y="0"/>
                    </a:moveTo>
                    <a:cubicBezTo>
                      <a:pt x="34557" y="0"/>
                      <a:pt x="10659" y="89021"/>
                      <a:pt x="2892" y="118894"/>
                    </a:cubicBezTo>
                    <a:cubicBezTo>
                      <a:pt x="-4278" y="145780"/>
                      <a:pt x="-9655" y="207915"/>
                      <a:pt x="136722" y="249737"/>
                    </a:cubicBezTo>
                    <a:cubicBezTo>
                      <a:pt x="223353" y="274233"/>
                      <a:pt x="237692" y="207318"/>
                      <a:pt x="243667" y="185809"/>
                    </a:cubicBezTo>
                    <a:cubicBezTo>
                      <a:pt x="247849" y="169080"/>
                      <a:pt x="243069" y="114712"/>
                      <a:pt x="236497" y="102763"/>
                    </a:cubicBezTo>
                    <a:cubicBezTo>
                      <a:pt x="236497" y="102165"/>
                      <a:pt x="226938" y="139805"/>
                      <a:pt x="226938" y="139805"/>
                    </a:cubicBezTo>
                    <a:cubicBezTo>
                      <a:pt x="226938" y="139805"/>
                      <a:pt x="218573" y="98580"/>
                      <a:pt x="177349" y="87229"/>
                    </a:cubicBezTo>
                    <a:cubicBezTo>
                      <a:pt x="111031" y="68110"/>
                      <a:pt x="84743" y="104555"/>
                      <a:pt x="56066" y="94996"/>
                    </a:cubicBezTo>
                    <a:cubicBezTo>
                      <a:pt x="33362" y="87229"/>
                      <a:pt x="26790" y="44212"/>
                      <a:pt x="34557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3A27D114-D567-2D79-E32E-462CD01CFD6B}"/>
                  </a:ext>
                </a:extLst>
              </p:cNvPr>
              <p:cNvSpPr/>
              <p:nvPr/>
            </p:nvSpPr>
            <p:spPr>
              <a:xfrm>
                <a:off x="8788026" y="1560150"/>
                <a:ext cx="69534" cy="34514"/>
              </a:xfrm>
              <a:custGeom>
                <a:avLst/>
                <a:gdLst>
                  <a:gd name="connsiteX0" fmla="*/ 8593 w 69534"/>
                  <a:gd name="connsiteY0" fmla="*/ 20911 h 34514"/>
                  <a:gd name="connsiteX1" fmla="*/ 54000 w 69534"/>
                  <a:gd name="connsiteY1" fmla="*/ 34055 h 34514"/>
                  <a:gd name="connsiteX2" fmla="*/ 67742 w 69534"/>
                  <a:gd name="connsiteY2" fmla="*/ 25691 h 34514"/>
                  <a:gd name="connsiteX3" fmla="*/ 69534 w 69534"/>
                  <a:gd name="connsiteY3" fmla="*/ 19119 h 34514"/>
                  <a:gd name="connsiteX4" fmla="*/ 2022 w 69534"/>
                  <a:gd name="connsiteY4" fmla="*/ 0 h 34514"/>
                  <a:gd name="connsiteX5" fmla="*/ 229 w 69534"/>
                  <a:gd name="connsiteY5" fmla="*/ 6572 h 34514"/>
                  <a:gd name="connsiteX6" fmla="*/ 8593 w 69534"/>
                  <a:gd name="connsiteY6" fmla="*/ 20911 h 34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534" h="34514">
                    <a:moveTo>
                      <a:pt x="8593" y="20911"/>
                    </a:moveTo>
                    <a:lnTo>
                      <a:pt x="54000" y="34055"/>
                    </a:lnTo>
                    <a:cubicBezTo>
                      <a:pt x="59975" y="35847"/>
                      <a:pt x="66547" y="32262"/>
                      <a:pt x="67742" y="25691"/>
                    </a:cubicBezTo>
                    <a:lnTo>
                      <a:pt x="69534" y="19119"/>
                    </a:lnTo>
                    <a:lnTo>
                      <a:pt x="2022" y="0"/>
                    </a:lnTo>
                    <a:lnTo>
                      <a:pt x="229" y="6572"/>
                    </a:lnTo>
                    <a:cubicBezTo>
                      <a:pt x="-966" y="13144"/>
                      <a:pt x="2619" y="19119"/>
                      <a:pt x="8593" y="20911"/>
                    </a:cubicBezTo>
                    <a:close/>
                  </a:path>
                </a:pathLst>
              </a:custGeom>
              <a:solidFill>
                <a:srgbClr val="FCD2B1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D721EBD5-C215-9606-D5FB-5123712A878E}"/>
                  </a:ext>
                </a:extLst>
              </p:cNvPr>
              <p:cNvSpPr/>
              <p:nvPr/>
            </p:nvSpPr>
            <p:spPr>
              <a:xfrm>
                <a:off x="8165705" y="2180436"/>
                <a:ext cx="1357495" cy="593148"/>
              </a:xfrm>
              <a:custGeom>
                <a:avLst/>
                <a:gdLst>
                  <a:gd name="connsiteX0" fmla="*/ 1350850 w 1357495"/>
                  <a:gd name="connsiteY0" fmla="*/ 305772 h 593148"/>
                  <a:gd name="connsiteX1" fmla="*/ 838232 w 1357495"/>
                  <a:gd name="connsiteY1" fmla="*/ 574627 h 593148"/>
                  <a:gd name="connsiteX2" fmla="*/ 466016 w 1357495"/>
                  <a:gd name="connsiteY2" fmla="*/ 593148 h 593148"/>
                  <a:gd name="connsiteX3" fmla="*/ 0 w 1357495"/>
                  <a:gd name="connsiteY3" fmla="*/ 44086 h 593148"/>
                  <a:gd name="connsiteX4" fmla="*/ 435546 w 1357495"/>
                  <a:gd name="connsiteY4" fmla="*/ 158797 h 593148"/>
                  <a:gd name="connsiteX5" fmla="*/ 722923 w 1357495"/>
                  <a:gd name="connsiteY5" fmla="*/ 254390 h 593148"/>
                  <a:gd name="connsiteX6" fmla="*/ 1125608 w 1357495"/>
                  <a:gd name="connsiteY6" fmla="*/ 169552 h 593148"/>
                  <a:gd name="connsiteX7" fmla="*/ 1350850 w 1357495"/>
                  <a:gd name="connsiteY7" fmla="*/ 305772 h 59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57495" h="593148">
                    <a:moveTo>
                      <a:pt x="1350850" y="305772"/>
                    </a:moveTo>
                    <a:cubicBezTo>
                      <a:pt x="1329939" y="366115"/>
                      <a:pt x="961905" y="587772"/>
                      <a:pt x="838232" y="574627"/>
                    </a:cubicBezTo>
                    <a:lnTo>
                      <a:pt x="466016" y="593148"/>
                    </a:lnTo>
                    <a:cubicBezTo>
                      <a:pt x="149961" y="553119"/>
                      <a:pt x="0" y="44086"/>
                      <a:pt x="0" y="44086"/>
                    </a:cubicBezTo>
                    <a:cubicBezTo>
                      <a:pt x="12546" y="-83770"/>
                      <a:pt x="324419" y="101442"/>
                      <a:pt x="435546" y="158797"/>
                    </a:cubicBezTo>
                    <a:cubicBezTo>
                      <a:pt x="611198" y="249611"/>
                      <a:pt x="722923" y="254390"/>
                      <a:pt x="722923" y="254390"/>
                    </a:cubicBezTo>
                    <a:cubicBezTo>
                      <a:pt x="840621" y="266937"/>
                      <a:pt x="976842" y="172539"/>
                      <a:pt x="1125608" y="169552"/>
                    </a:cubicBezTo>
                    <a:cubicBezTo>
                      <a:pt x="1288714" y="165369"/>
                      <a:pt x="1384307" y="210776"/>
                      <a:pt x="1350850" y="305772"/>
                    </a:cubicBezTo>
                    <a:close/>
                  </a:path>
                </a:pathLst>
              </a:custGeom>
              <a:solidFill>
                <a:srgbClr val="0B4870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79" name="图形 5">
                <a:extLst>
                  <a:ext uri="{FF2B5EF4-FFF2-40B4-BE49-F238E27FC236}">
                    <a16:creationId xmlns:a16="http://schemas.microsoft.com/office/drawing/2014/main" id="{B5FEFE10-B212-F4F4-2CBA-6163F01C35BC}"/>
                  </a:ext>
                </a:extLst>
              </p:cNvPr>
              <p:cNvGrpSpPr/>
              <p:nvPr/>
            </p:nvGrpSpPr>
            <p:grpSpPr>
              <a:xfrm>
                <a:off x="8707598" y="2053052"/>
                <a:ext cx="714335" cy="391416"/>
                <a:chOff x="9784604" y="4504145"/>
                <a:chExt cx="714335" cy="391416"/>
              </a:xfrm>
              <a:solidFill>
                <a:srgbClr val="D3D3D3"/>
              </a:solidFill>
            </p:grpSpPr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9D1C74A2-444D-CFC2-3539-DCD7416C04CB}"/>
                    </a:ext>
                  </a:extLst>
                </p:cNvPr>
                <p:cNvSpPr/>
                <p:nvPr/>
              </p:nvSpPr>
              <p:spPr>
                <a:xfrm>
                  <a:off x="9784604" y="4847682"/>
                  <a:ext cx="639876" cy="47879"/>
                </a:xfrm>
                <a:custGeom>
                  <a:avLst/>
                  <a:gdLst>
                    <a:gd name="connsiteX0" fmla="*/ 0 w 639876"/>
                    <a:gd name="connsiteY0" fmla="*/ 28678 h 47879"/>
                    <a:gd name="connsiteX1" fmla="*/ 0 w 639876"/>
                    <a:gd name="connsiteY1" fmla="*/ 28678 h 47879"/>
                    <a:gd name="connsiteX2" fmla="*/ 0 w 639876"/>
                    <a:gd name="connsiteY2" fmla="*/ 11949 h 47879"/>
                    <a:gd name="connsiteX3" fmla="*/ 639876 w 639876"/>
                    <a:gd name="connsiteY3" fmla="*/ 0 h 47879"/>
                    <a:gd name="connsiteX4" fmla="*/ 639876 w 639876"/>
                    <a:gd name="connsiteY4" fmla="*/ 16131 h 47879"/>
                    <a:gd name="connsiteX5" fmla="*/ 639876 w 639876"/>
                    <a:gd name="connsiteY5" fmla="*/ 16729 h 47879"/>
                    <a:gd name="connsiteX6" fmla="*/ 638084 w 639876"/>
                    <a:gd name="connsiteY6" fmla="*/ 19716 h 47879"/>
                    <a:gd name="connsiteX7" fmla="*/ 598652 w 639876"/>
                    <a:gd name="connsiteY7" fmla="*/ 37042 h 47879"/>
                    <a:gd name="connsiteX8" fmla="*/ 41822 w 639876"/>
                    <a:gd name="connsiteY8" fmla="*/ 47797 h 47879"/>
                    <a:gd name="connsiteX9" fmla="*/ 1793 w 639876"/>
                    <a:gd name="connsiteY9" fmla="*/ 32262 h 47879"/>
                    <a:gd name="connsiteX10" fmla="*/ 0 w 639876"/>
                    <a:gd name="connsiteY10" fmla="*/ 28678 h 47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39876" h="47879">
                      <a:moveTo>
                        <a:pt x="0" y="28678"/>
                      </a:moveTo>
                      <a:cubicBezTo>
                        <a:pt x="0" y="28081"/>
                        <a:pt x="0" y="28081"/>
                        <a:pt x="0" y="28678"/>
                      </a:cubicBezTo>
                      <a:lnTo>
                        <a:pt x="0" y="11949"/>
                      </a:lnTo>
                      <a:lnTo>
                        <a:pt x="639876" y="0"/>
                      </a:lnTo>
                      <a:lnTo>
                        <a:pt x="639876" y="16131"/>
                      </a:lnTo>
                      <a:cubicBezTo>
                        <a:pt x="639876" y="16131"/>
                        <a:pt x="639876" y="16729"/>
                        <a:pt x="639876" y="16729"/>
                      </a:cubicBezTo>
                      <a:lnTo>
                        <a:pt x="638084" y="19716"/>
                      </a:lnTo>
                      <a:cubicBezTo>
                        <a:pt x="630317" y="34055"/>
                        <a:pt x="615380" y="36445"/>
                        <a:pt x="598652" y="37042"/>
                      </a:cubicBezTo>
                      <a:lnTo>
                        <a:pt x="41822" y="47797"/>
                      </a:lnTo>
                      <a:cubicBezTo>
                        <a:pt x="25093" y="48394"/>
                        <a:pt x="10157" y="46004"/>
                        <a:pt x="1793" y="32262"/>
                      </a:cubicBezTo>
                      <a:lnTo>
                        <a:pt x="0" y="28678"/>
                      </a:lnTo>
                      <a:close/>
                    </a:path>
                  </a:pathLst>
                </a:custGeom>
                <a:solidFill>
                  <a:srgbClr val="D3D3D3"/>
                </a:solidFill>
                <a:ln w="59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09734A02-0332-44E0-6531-72B7FC3D44E8}"/>
                    </a:ext>
                  </a:extLst>
                </p:cNvPr>
                <p:cNvSpPr/>
                <p:nvPr/>
              </p:nvSpPr>
              <p:spPr>
                <a:xfrm>
                  <a:off x="9789384" y="4862619"/>
                  <a:ext cx="149364" cy="26388"/>
                </a:xfrm>
                <a:custGeom>
                  <a:avLst/>
                  <a:gdLst>
                    <a:gd name="connsiteX0" fmla="*/ 149364 w 149364"/>
                    <a:gd name="connsiteY0" fmla="*/ 13144 h 26388"/>
                    <a:gd name="connsiteX1" fmla="*/ 149364 w 149364"/>
                    <a:gd name="connsiteY1" fmla="*/ 13144 h 26388"/>
                    <a:gd name="connsiteX2" fmla="*/ 147572 w 149364"/>
                    <a:gd name="connsiteY2" fmla="*/ 16131 h 26388"/>
                    <a:gd name="connsiteX3" fmla="*/ 138610 w 149364"/>
                    <a:gd name="connsiteY3" fmla="*/ 24496 h 26388"/>
                    <a:gd name="connsiteX4" fmla="*/ 41224 w 149364"/>
                    <a:gd name="connsiteY4" fmla="*/ 26288 h 26388"/>
                    <a:gd name="connsiteX5" fmla="*/ 2390 w 149364"/>
                    <a:gd name="connsiteY5" fmla="*/ 13741 h 26388"/>
                    <a:gd name="connsiteX6" fmla="*/ 597 w 149364"/>
                    <a:gd name="connsiteY6" fmla="*/ 11351 h 26388"/>
                    <a:gd name="connsiteX7" fmla="*/ 0 w 149364"/>
                    <a:gd name="connsiteY7" fmla="*/ 10754 h 26388"/>
                    <a:gd name="connsiteX8" fmla="*/ 0 w 149364"/>
                    <a:gd name="connsiteY8" fmla="*/ 2987 h 26388"/>
                    <a:gd name="connsiteX9" fmla="*/ 148169 w 149364"/>
                    <a:gd name="connsiteY9" fmla="*/ 0 h 26388"/>
                    <a:gd name="connsiteX10" fmla="*/ 149364 w 149364"/>
                    <a:gd name="connsiteY10" fmla="*/ 13144 h 26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64" h="26388">
                      <a:moveTo>
                        <a:pt x="149364" y="13144"/>
                      </a:moveTo>
                      <a:cubicBezTo>
                        <a:pt x="149364" y="13144"/>
                        <a:pt x="149364" y="13741"/>
                        <a:pt x="149364" y="13144"/>
                      </a:cubicBezTo>
                      <a:lnTo>
                        <a:pt x="147572" y="16131"/>
                      </a:lnTo>
                      <a:cubicBezTo>
                        <a:pt x="145182" y="19716"/>
                        <a:pt x="142195" y="22703"/>
                        <a:pt x="138610" y="24496"/>
                      </a:cubicBezTo>
                      <a:lnTo>
                        <a:pt x="41224" y="26288"/>
                      </a:lnTo>
                      <a:cubicBezTo>
                        <a:pt x="25093" y="26886"/>
                        <a:pt x="10754" y="25093"/>
                        <a:pt x="2390" y="13741"/>
                      </a:cubicBezTo>
                      <a:lnTo>
                        <a:pt x="597" y="11351"/>
                      </a:lnTo>
                      <a:cubicBezTo>
                        <a:pt x="597" y="11351"/>
                        <a:pt x="597" y="11351"/>
                        <a:pt x="0" y="10754"/>
                      </a:cubicBezTo>
                      <a:lnTo>
                        <a:pt x="0" y="2987"/>
                      </a:lnTo>
                      <a:lnTo>
                        <a:pt x="148169" y="0"/>
                      </a:lnTo>
                      <a:lnTo>
                        <a:pt x="149364" y="13144"/>
                      </a:lnTo>
                      <a:close/>
                    </a:path>
                  </a:pathLst>
                </a:custGeom>
                <a:solidFill>
                  <a:srgbClr val="D3D3D3"/>
                </a:solidFill>
                <a:ln w="59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567835CC-72C6-152D-3B69-37A62F949847}"/>
                    </a:ext>
                  </a:extLst>
                </p:cNvPr>
                <p:cNvSpPr/>
                <p:nvPr/>
              </p:nvSpPr>
              <p:spPr>
                <a:xfrm>
                  <a:off x="10024782" y="4852462"/>
                  <a:ext cx="320237" cy="17326"/>
                </a:xfrm>
                <a:custGeom>
                  <a:avLst/>
                  <a:gdLst>
                    <a:gd name="connsiteX0" fmla="*/ 598 w 320237"/>
                    <a:gd name="connsiteY0" fmla="*/ 17326 h 17326"/>
                    <a:gd name="connsiteX1" fmla="*/ 320237 w 320237"/>
                    <a:gd name="connsiteY1" fmla="*/ 11352 h 17326"/>
                    <a:gd name="connsiteX2" fmla="*/ 320237 w 320237"/>
                    <a:gd name="connsiteY2" fmla="*/ 0 h 17326"/>
                    <a:gd name="connsiteX3" fmla="*/ 0 w 320237"/>
                    <a:gd name="connsiteY3" fmla="*/ 6572 h 17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237" h="17326">
                      <a:moveTo>
                        <a:pt x="598" y="17326"/>
                      </a:moveTo>
                      <a:lnTo>
                        <a:pt x="320237" y="11352"/>
                      </a:lnTo>
                      <a:lnTo>
                        <a:pt x="320237" y="0"/>
                      </a:lnTo>
                      <a:lnTo>
                        <a:pt x="0" y="6572"/>
                      </a:lnTo>
                      <a:close/>
                    </a:path>
                  </a:pathLst>
                </a:custGeom>
                <a:solidFill>
                  <a:srgbClr val="D3D3D3"/>
                </a:solidFill>
                <a:ln w="59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5CBA1213-609C-77A9-03F7-BB87E865034F}"/>
                    </a:ext>
                  </a:extLst>
                </p:cNvPr>
                <p:cNvSpPr/>
                <p:nvPr/>
              </p:nvSpPr>
              <p:spPr>
                <a:xfrm>
                  <a:off x="9942333" y="4504145"/>
                  <a:ext cx="556606" cy="351901"/>
                </a:xfrm>
                <a:custGeom>
                  <a:avLst/>
                  <a:gdLst>
                    <a:gd name="connsiteX0" fmla="*/ 0 w 556606"/>
                    <a:gd name="connsiteY0" fmla="*/ 351902 h 351901"/>
                    <a:gd name="connsiteX1" fmla="*/ 77072 w 556606"/>
                    <a:gd name="connsiteY1" fmla="*/ 24496 h 351901"/>
                    <a:gd name="connsiteX2" fmla="*/ 95593 w 556606"/>
                    <a:gd name="connsiteY2" fmla="*/ 8364 h 351901"/>
                    <a:gd name="connsiteX3" fmla="*/ 544881 w 556606"/>
                    <a:gd name="connsiteY3" fmla="*/ 0 h 351901"/>
                    <a:gd name="connsiteX4" fmla="*/ 556232 w 556606"/>
                    <a:gd name="connsiteY4" fmla="*/ 15534 h 351901"/>
                    <a:gd name="connsiteX5" fmla="*/ 479160 w 556606"/>
                    <a:gd name="connsiteY5" fmla="*/ 342940 h 351901"/>
                    <a:gd name="connsiteX6" fmla="*/ 0 w 556606"/>
                    <a:gd name="connsiteY6" fmla="*/ 351902 h 351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6606" h="351901">
                      <a:moveTo>
                        <a:pt x="0" y="351902"/>
                      </a:moveTo>
                      <a:lnTo>
                        <a:pt x="77072" y="24496"/>
                      </a:lnTo>
                      <a:cubicBezTo>
                        <a:pt x="78864" y="16131"/>
                        <a:pt x="87229" y="8962"/>
                        <a:pt x="95593" y="8364"/>
                      </a:cubicBezTo>
                      <a:lnTo>
                        <a:pt x="544881" y="0"/>
                      </a:lnTo>
                      <a:cubicBezTo>
                        <a:pt x="553245" y="0"/>
                        <a:pt x="558025" y="6572"/>
                        <a:pt x="556232" y="15534"/>
                      </a:cubicBezTo>
                      <a:lnTo>
                        <a:pt x="479160" y="342940"/>
                      </a:lnTo>
                      <a:lnTo>
                        <a:pt x="0" y="351902"/>
                      </a:lnTo>
                      <a:close/>
                    </a:path>
                  </a:pathLst>
                </a:custGeom>
                <a:solidFill>
                  <a:srgbClr val="D3D3D3"/>
                </a:solidFill>
                <a:ln w="59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EFB5DA4E-4977-1029-7EAA-28DBDE763551}"/>
                  </a:ext>
                </a:extLst>
              </p:cNvPr>
              <p:cNvSpPr/>
              <p:nvPr/>
            </p:nvSpPr>
            <p:spPr>
              <a:xfrm>
                <a:off x="8520594" y="2655885"/>
                <a:ext cx="247944" cy="202715"/>
              </a:xfrm>
              <a:custGeom>
                <a:avLst/>
                <a:gdLst>
                  <a:gd name="connsiteX0" fmla="*/ 54966 w 247944"/>
                  <a:gd name="connsiteY0" fmla="*/ 201941 h 202715"/>
                  <a:gd name="connsiteX1" fmla="*/ 133233 w 247944"/>
                  <a:gd name="connsiteY1" fmla="*/ 156534 h 202715"/>
                  <a:gd name="connsiteX2" fmla="*/ 247945 w 247944"/>
                  <a:gd name="connsiteY2" fmla="*/ 63331 h 202715"/>
                  <a:gd name="connsiteX3" fmla="*/ 223449 w 247944"/>
                  <a:gd name="connsiteY3" fmla="*/ 0 h 202715"/>
                  <a:gd name="connsiteX4" fmla="*/ 0 w 247944"/>
                  <a:gd name="connsiteY4" fmla="*/ 103958 h 202715"/>
                  <a:gd name="connsiteX5" fmla="*/ 54966 w 247944"/>
                  <a:gd name="connsiteY5" fmla="*/ 201941 h 202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7944" h="202715">
                    <a:moveTo>
                      <a:pt x="54966" y="201941"/>
                    </a:moveTo>
                    <a:cubicBezTo>
                      <a:pt x="99178" y="209708"/>
                      <a:pt x="133233" y="156534"/>
                      <a:pt x="133233" y="156534"/>
                    </a:cubicBezTo>
                    <a:lnTo>
                      <a:pt x="247945" y="63331"/>
                    </a:lnTo>
                    <a:lnTo>
                      <a:pt x="223449" y="0"/>
                    </a:lnTo>
                    <a:lnTo>
                      <a:pt x="0" y="103958"/>
                    </a:lnTo>
                    <a:cubicBezTo>
                      <a:pt x="0" y="103958"/>
                      <a:pt x="10157" y="194173"/>
                      <a:pt x="54966" y="201941"/>
                    </a:cubicBezTo>
                    <a:close/>
                  </a:path>
                </a:pathLst>
              </a:custGeom>
              <a:solidFill>
                <a:srgbClr val="FCD2B1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858A739B-36FF-30B2-F991-B14ADC47A4F8}"/>
                  </a:ext>
                </a:extLst>
              </p:cNvPr>
              <p:cNvSpPr/>
              <p:nvPr/>
            </p:nvSpPr>
            <p:spPr>
              <a:xfrm>
                <a:off x="8271024" y="2734418"/>
                <a:ext cx="389882" cy="179304"/>
              </a:xfrm>
              <a:custGeom>
                <a:avLst/>
                <a:gdLst>
                  <a:gd name="connsiteX0" fmla="*/ 389883 w 389882"/>
                  <a:gd name="connsiteY0" fmla="*/ 77413 h 179304"/>
                  <a:gd name="connsiteX1" fmla="*/ 381518 w 389882"/>
                  <a:gd name="connsiteY1" fmla="*/ 107286 h 179304"/>
                  <a:gd name="connsiteX2" fmla="*/ 351645 w 389882"/>
                  <a:gd name="connsiteY2" fmla="*/ 143731 h 179304"/>
                  <a:gd name="connsiteX3" fmla="*/ 175395 w 389882"/>
                  <a:gd name="connsiteY3" fmla="*/ 170617 h 179304"/>
                  <a:gd name="connsiteX4" fmla="*/ 11692 w 389882"/>
                  <a:gd name="connsiteY4" fmla="*/ 126405 h 179304"/>
                  <a:gd name="connsiteX5" fmla="*/ 63074 w 389882"/>
                  <a:gd name="connsiteY5" fmla="*/ 34994 h 179304"/>
                  <a:gd name="connsiteX6" fmla="*/ 213633 w 389882"/>
                  <a:gd name="connsiteY6" fmla="*/ 32006 h 179304"/>
                  <a:gd name="connsiteX7" fmla="*/ 278756 w 389882"/>
                  <a:gd name="connsiteY7" fmla="*/ 1536 h 179304"/>
                  <a:gd name="connsiteX8" fmla="*/ 300264 w 389882"/>
                  <a:gd name="connsiteY8" fmla="*/ 89363 h 179304"/>
                  <a:gd name="connsiteX9" fmla="*/ 389883 w 389882"/>
                  <a:gd name="connsiteY9" fmla="*/ 77413 h 179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882" h="179304">
                    <a:moveTo>
                      <a:pt x="389883" y="77413"/>
                    </a:moveTo>
                    <a:cubicBezTo>
                      <a:pt x="389883" y="77413"/>
                      <a:pt x="389883" y="82790"/>
                      <a:pt x="381518" y="107286"/>
                    </a:cubicBezTo>
                    <a:cubicBezTo>
                      <a:pt x="373154" y="131782"/>
                      <a:pt x="362400" y="140146"/>
                      <a:pt x="351645" y="143731"/>
                    </a:cubicBezTo>
                    <a:cubicBezTo>
                      <a:pt x="308629" y="156875"/>
                      <a:pt x="278158" y="150303"/>
                      <a:pt x="175395" y="170617"/>
                    </a:cubicBezTo>
                    <a:cubicBezTo>
                      <a:pt x="72633" y="190930"/>
                      <a:pt x="41565" y="175396"/>
                      <a:pt x="11692" y="126405"/>
                    </a:cubicBezTo>
                    <a:cubicBezTo>
                      <a:pt x="-18180" y="77413"/>
                      <a:pt x="12887" y="38579"/>
                      <a:pt x="63074" y="34994"/>
                    </a:cubicBezTo>
                    <a:cubicBezTo>
                      <a:pt x="135366" y="29617"/>
                      <a:pt x="175993" y="37981"/>
                      <a:pt x="213633" y="32006"/>
                    </a:cubicBezTo>
                    <a:cubicBezTo>
                      <a:pt x="253065" y="26032"/>
                      <a:pt x="255455" y="16473"/>
                      <a:pt x="278756" y="1536"/>
                    </a:cubicBezTo>
                    <a:cubicBezTo>
                      <a:pt x="300264" y="-12205"/>
                      <a:pt x="320578" y="70244"/>
                      <a:pt x="300264" y="89363"/>
                    </a:cubicBezTo>
                    <a:cubicBezTo>
                      <a:pt x="281743" y="106091"/>
                      <a:pt x="374946" y="108481"/>
                      <a:pt x="389883" y="77413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01DE1A81-EAB6-5335-0C96-E6DBCB1369B5}"/>
                  </a:ext>
                </a:extLst>
              </p:cNvPr>
              <p:cNvSpPr/>
              <p:nvPr/>
            </p:nvSpPr>
            <p:spPr>
              <a:xfrm>
                <a:off x="8263301" y="2780157"/>
                <a:ext cx="375589" cy="130569"/>
              </a:xfrm>
              <a:custGeom>
                <a:avLst/>
                <a:gdLst>
                  <a:gd name="connsiteX0" fmla="*/ 368421 w 375589"/>
                  <a:gd name="connsiteY0" fmla="*/ 75877 h 130569"/>
                  <a:gd name="connsiteX1" fmla="*/ 192171 w 375589"/>
                  <a:gd name="connsiteY1" fmla="*/ 102762 h 130569"/>
                  <a:gd name="connsiteX2" fmla="*/ 28468 w 375589"/>
                  <a:gd name="connsiteY2" fmla="*/ 58551 h 130569"/>
                  <a:gd name="connsiteX3" fmla="*/ 21896 w 375589"/>
                  <a:gd name="connsiteY3" fmla="*/ 0 h 130569"/>
                  <a:gd name="connsiteX4" fmla="*/ 11739 w 375589"/>
                  <a:gd name="connsiteY4" fmla="*/ 77669 h 130569"/>
                  <a:gd name="connsiteX5" fmla="*/ 175442 w 375589"/>
                  <a:gd name="connsiteY5" fmla="*/ 121881 h 130569"/>
                  <a:gd name="connsiteX6" fmla="*/ 351692 w 375589"/>
                  <a:gd name="connsiteY6" fmla="*/ 94995 h 130569"/>
                  <a:gd name="connsiteX7" fmla="*/ 375590 w 375589"/>
                  <a:gd name="connsiteY7" fmla="*/ 72889 h 130569"/>
                  <a:gd name="connsiteX8" fmla="*/ 368421 w 375589"/>
                  <a:gd name="connsiteY8" fmla="*/ 75877 h 13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5589" h="130569">
                    <a:moveTo>
                      <a:pt x="368421" y="75877"/>
                    </a:moveTo>
                    <a:cubicBezTo>
                      <a:pt x="326001" y="89021"/>
                      <a:pt x="294933" y="82449"/>
                      <a:pt x="192171" y="102762"/>
                    </a:cubicBezTo>
                    <a:cubicBezTo>
                      <a:pt x="89408" y="123076"/>
                      <a:pt x="58341" y="107542"/>
                      <a:pt x="28468" y="58551"/>
                    </a:cubicBezTo>
                    <a:cubicBezTo>
                      <a:pt x="14726" y="35847"/>
                      <a:pt x="14129" y="15534"/>
                      <a:pt x="21896" y="0"/>
                    </a:cubicBezTo>
                    <a:cubicBezTo>
                      <a:pt x="-808" y="16131"/>
                      <a:pt x="-8575" y="44212"/>
                      <a:pt x="11739" y="77669"/>
                    </a:cubicBezTo>
                    <a:cubicBezTo>
                      <a:pt x="41612" y="126661"/>
                      <a:pt x="72680" y="142195"/>
                      <a:pt x="175442" y="121881"/>
                    </a:cubicBezTo>
                    <a:cubicBezTo>
                      <a:pt x="278205" y="101568"/>
                      <a:pt x="309272" y="108140"/>
                      <a:pt x="351692" y="94995"/>
                    </a:cubicBezTo>
                    <a:cubicBezTo>
                      <a:pt x="360056" y="92606"/>
                      <a:pt x="368421" y="86631"/>
                      <a:pt x="375590" y="72889"/>
                    </a:cubicBezTo>
                    <a:cubicBezTo>
                      <a:pt x="373200" y="74084"/>
                      <a:pt x="370810" y="75279"/>
                      <a:pt x="368421" y="758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9BCD6C9-9F8B-72A7-3AC0-EA1F95F4E497}"/>
                  </a:ext>
                </a:extLst>
              </p:cNvPr>
              <p:cNvSpPr/>
              <p:nvPr/>
            </p:nvSpPr>
            <p:spPr>
              <a:xfrm>
                <a:off x="8652035" y="2809432"/>
                <a:ext cx="1194" cy="1792"/>
              </a:xfrm>
              <a:custGeom>
                <a:avLst/>
                <a:gdLst>
                  <a:gd name="connsiteX0" fmla="*/ 1195 w 1194"/>
                  <a:gd name="connsiteY0" fmla="*/ 1195 h 1792"/>
                  <a:gd name="connsiteX1" fmla="*/ 1195 w 1194"/>
                  <a:gd name="connsiteY1" fmla="*/ 0 h 1792"/>
                  <a:gd name="connsiteX2" fmla="*/ 0 w 1194"/>
                  <a:gd name="connsiteY2" fmla="*/ 1792 h 1792"/>
                  <a:gd name="connsiteX3" fmla="*/ 1195 w 1194"/>
                  <a:gd name="connsiteY3" fmla="*/ 1195 h 1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4" h="1792">
                    <a:moveTo>
                      <a:pt x="1195" y="1195"/>
                    </a:moveTo>
                    <a:cubicBezTo>
                      <a:pt x="1195" y="0"/>
                      <a:pt x="1195" y="0"/>
                      <a:pt x="1195" y="0"/>
                    </a:cubicBezTo>
                    <a:cubicBezTo>
                      <a:pt x="1195" y="598"/>
                      <a:pt x="598" y="1195"/>
                      <a:pt x="0" y="1792"/>
                    </a:cubicBezTo>
                    <a:cubicBezTo>
                      <a:pt x="598" y="1195"/>
                      <a:pt x="1195" y="1195"/>
                      <a:pt x="1195" y="1195"/>
                    </a:cubicBezTo>
                    <a:close/>
                  </a:path>
                </a:pathLst>
              </a:custGeom>
              <a:solidFill>
                <a:srgbClr val="E9D6B8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AFA2A410-BDF1-4463-9A97-BC8D0F115EDD}"/>
                  </a:ext>
                </a:extLst>
              </p:cNvPr>
              <p:cNvSpPr/>
              <p:nvPr/>
            </p:nvSpPr>
            <p:spPr>
              <a:xfrm>
                <a:off x="8410284" y="2755661"/>
                <a:ext cx="91502" cy="91551"/>
              </a:xfrm>
              <a:custGeom>
                <a:avLst/>
                <a:gdLst>
                  <a:gd name="connsiteX0" fmla="*/ 21290 w 91502"/>
                  <a:gd name="connsiteY0" fmla="*/ 91411 h 91551"/>
                  <a:gd name="connsiteX1" fmla="*/ 14120 w 91502"/>
                  <a:gd name="connsiteY1" fmla="*/ 77072 h 91551"/>
                  <a:gd name="connsiteX2" fmla="*/ 2171 w 91502"/>
                  <a:gd name="connsiteY2" fmla="*/ 22106 h 91551"/>
                  <a:gd name="connsiteX3" fmla="*/ 2768 w 91502"/>
                  <a:gd name="connsiteY3" fmla="*/ 4182 h 91551"/>
                  <a:gd name="connsiteX4" fmla="*/ 14717 w 91502"/>
                  <a:gd name="connsiteY4" fmla="*/ 18521 h 91551"/>
                  <a:gd name="connsiteX5" fmla="*/ 26069 w 91502"/>
                  <a:gd name="connsiteY5" fmla="*/ 72890 h 91551"/>
                  <a:gd name="connsiteX6" fmla="*/ 21290 w 91502"/>
                  <a:gd name="connsiteY6" fmla="*/ 91411 h 91551"/>
                  <a:gd name="connsiteX7" fmla="*/ 52955 w 91502"/>
                  <a:gd name="connsiteY7" fmla="*/ 85436 h 91551"/>
                  <a:gd name="connsiteX8" fmla="*/ 45188 w 91502"/>
                  <a:gd name="connsiteY8" fmla="*/ 71695 h 91551"/>
                  <a:gd name="connsiteX9" fmla="*/ 33239 w 91502"/>
                  <a:gd name="connsiteY9" fmla="*/ 20314 h 91551"/>
                  <a:gd name="connsiteX10" fmla="*/ 34433 w 91502"/>
                  <a:gd name="connsiteY10" fmla="*/ 4182 h 91551"/>
                  <a:gd name="connsiteX11" fmla="*/ 46980 w 91502"/>
                  <a:gd name="connsiteY11" fmla="*/ 18521 h 91551"/>
                  <a:gd name="connsiteX12" fmla="*/ 58332 w 91502"/>
                  <a:gd name="connsiteY12" fmla="*/ 69305 h 91551"/>
                  <a:gd name="connsiteX13" fmla="*/ 52955 w 91502"/>
                  <a:gd name="connsiteY13" fmla="*/ 85436 h 91551"/>
                  <a:gd name="connsiteX14" fmla="*/ 86412 w 91502"/>
                  <a:gd name="connsiteY14" fmla="*/ 84242 h 91551"/>
                  <a:gd name="connsiteX15" fmla="*/ 78048 w 91502"/>
                  <a:gd name="connsiteY15" fmla="*/ 69305 h 91551"/>
                  <a:gd name="connsiteX16" fmla="*/ 64306 w 91502"/>
                  <a:gd name="connsiteY16" fmla="*/ 16131 h 91551"/>
                  <a:gd name="connsiteX17" fmla="*/ 64904 w 91502"/>
                  <a:gd name="connsiteY17" fmla="*/ 0 h 91551"/>
                  <a:gd name="connsiteX18" fmla="*/ 78048 w 91502"/>
                  <a:gd name="connsiteY18" fmla="*/ 15534 h 91551"/>
                  <a:gd name="connsiteX19" fmla="*/ 91192 w 91502"/>
                  <a:gd name="connsiteY19" fmla="*/ 68110 h 91551"/>
                  <a:gd name="connsiteX20" fmla="*/ 86412 w 91502"/>
                  <a:gd name="connsiteY20" fmla="*/ 84242 h 91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1502" h="91551">
                    <a:moveTo>
                      <a:pt x="21290" y="91411"/>
                    </a:moveTo>
                    <a:cubicBezTo>
                      <a:pt x="18302" y="92606"/>
                      <a:pt x="15315" y="86034"/>
                      <a:pt x="14120" y="77072"/>
                    </a:cubicBezTo>
                    <a:cubicBezTo>
                      <a:pt x="12328" y="58551"/>
                      <a:pt x="8145" y="40627"/>
                      <a:pt x="2171" y="22106"/>
                    </a:cubicBezTo>
                    <a:cubicBezTo>
                      <a:pt x="-816" y="13144"/>
                      <a:pt x="-816" y="5377"/>
                      <a:pt x="2768" y="4182"/>
                    </a:cubicBezTo>
                    <a:cubicBezTo>
                      <a:pt x="6353" y="2987"/>
                      <a:pt x="12328" y="9560"/>
                      <a:pt x="14717" y="18521"/>
                    </a:cubicBezTo>
                    <a:cubicBezTo>
                      <a:pt x="20692" y="36445"/>
                      <a:pt x="24277" y="54966"/>
                      <a:pt x="26069" y="72890"/>
                    </a:cubicBezTo>
                    <a:cubicBezTo>
                      <a:pt x="27264" y="81852"/>
                      <a:pt x="24277" y="90216"/>
                      <a:pt x="21290" y="91411"/>
                    </a:cubicBezTo>
                    <a:close/>
                    <a:moveTo>
                      <a:pt x="52955" y="85436"/>
                    </a:moveTo>
                    <a:cubicBezTo>
                      <a:pt x="49370" y="86034"/>
                      <a:pt x="46382" y="80059"/>
                      <a:pt x="45188" y="71695"/>
                    </a:cubicBezTo>
                    <a:cubicBezTo>
                      <a:pt x="43395" y="54369"/>
                      <a:pt x="39213" y="37042"/>
                      <a:pt x="33239" y="20314"/>
                    </a:cubicBezTo>
                    <a:cubicBezTo>
                      <a:pt x="30251" y="11949"/>
                      <a:pt x="30251" y="4780"/>
                      <a:pt x="34433" y="4182"/>
                    </a:cubicBezTo>
                    <a:cubicBezTo>
                      <a:pt x="38018" y="3585"/>
                      <a:pt x="43993" y="10157"/>
                      <a:pt x="46980" y="18521"/>
                    </a:cubicBezTo>
                    <a:cubicBezTo>
                      <a:pt x="52357" y="35250"/>
                      <a:pt x="56539" y="52576"/>
                      <a:pt x="58332" y="69305"/>
                    </a:cubicBezTo>
                    <a:cubicBezTo>
                      <a:pt x="58929" y="77669"/>
                      <a:pt x="56539" y="84839"/>
                      <a:pt x="52955" y="85436"/>
                    </a:cubicBezTo>
                    <a:close/>
                    <a:moveTo>
                      <a:pt x="86412" y="84242"/>
                    </a:moveTo>
                    <a:cubicBezTo>
                      <a:pt x="82828" y="84839"/>
                      <a:pt x="79243" y="78267"/>
                      <a:pt x="78048" y="69305"/>
                    </a:cubicBezTo>
                    <a:cubicBezTo>
                      <a:pt x="75061" y="51382"/>
                      <a:pt x="70878" y="34055"/>
                      <a:pt x="64306" y="16131"/>
                    </a:cubicBezTo>
                    <a:cubicBezTo>
                      <a:pt x="61319" y="7170"/>
                      <a:pt x="61319" y="0"/>
                      <a:pt x="64904" y="0"/>
                    </a:cubicBezTo>
                    <a:cubicBezTo>
                      <a:pt x="69086" y="0"/>
                      <a:pt x="75061" y="6572"/>
                      <a:pt x="78048" y="15534"/>
                    </a:cubicBezTo>
                    <a:cubicBezTo>
                      <a:pt x="84620" y="32860"/>
                      <a:pt x="88802" y="50784"/>
                      <a:pt x="91192" y="68110"/>
                    </a:cubicBezTo>
                    <a:cubicBezTo>
                      <a:pt x="92387" y="76474"/>
                      <a:pt x="89997" y="83644"/>
                      <a:pt x="86412" y="842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0738ADD6-D5AB-180C-EA66-B74AB6F5EF91}"/>
                  </a:ext>
                </a:extLst>
              </p:cNvPr>
              <p:cNvSpPr/>
              <p:nvPr/>
            </p:nvSpPr>
            <p:spPr>
              <a:xfrm>
                <a:off x="8583327" y="2369697"/>
                <a:ext cx="937496" cy="483349"/>
              </a:xfrm>
              <a:custGeom>
                <a:avLst/>
                <a:gdLst>
                  <a:gd name="connsiteX0" fmla="*/ 0 w 937496"/>
                  <a:gd name="connsiteY0" fmla="*/ 335778 h 483349"/>
                  <a:gd name="connsiteX1" fmla="*/ 831660 w 937496"/>
                  <a:gd name="connsiteY1" fmla="*/ 7 h 483349"/>
                  <a:gd name="connsiteX2" fmla="*/ 871690 w 937496"/>
                  <a:gd name="connsiteY2" fmla="*/ 233015 h 483349"/>
                  <a:gd name="connsiteX3" fmla="*/ 90216 w 937496"/>
                  <a:gd name="connsiteY3" fmla="*/ 483349 h 483349"/>
                  <a:gd name="connsiteX4" fmla="*/ 0 w 937496"/>
                  <a:gd name="connsiteY4" fmla="*/ 335778 h 483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496" h="483349">
                    <a:moveTo>
                      <a:pt x="0" y="335778"/>
                    </a:moveTo>
                    <a:cubicBezTo>
                      <a:pt x="0" y="335778"/>
                      <a:pt x="786851" y="604"/>
                      <a:pt x="831660" y="7"/>
                    </a:cubicBezTo>
                    <a:cubicBezTo>
                      <a:pt x="983414" y="-1188"/>
                      <a:pt x="948761" y="157735"/>
                      <a:pt x="871690" y="233015"/>
                    </a:cubicBezTo>
                    <a:cubicBezTo>
                      <a:pt x="780876" y="321438"/>
                      <a:pt x="90216" y="483349"/>
                      <a:pt x="90216" y="483349"/>
                    </a:cubicBezTo>
                    <a:lnTo>
                      <a:pt x="0" y="335778"/>
                    </a:lnTo>
                    <a:close/>
                  </a:path>
                </a:pathLst>
              </a:custGeom>
              <a:solidFill>
                <a:srgbClr val="0E538C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7FDC4220-6844-F7D0-575E-F666719E7FD6}"/>
                  </a:ext>
                </a:extLst>
              </p:cNvPr>
              <p:cNvSpPr/>
              <p:nvPr/>
            </p:nvSpPr>
            <p:spPr>
              <a:xfrm>
                <a:off x="8680115" y="2458725"/>
                <a:ext cx="326211" cy="305300"/>
              </a:xfrm>
              <a:custGeom>
                <a:avLst/>
                <a:gdLst>
                  <a:gd name="connsiteX0" fmla="*/ 215084 w 326211"/>
                  <a:gd name="connsiteY0" fmla="*/ 305301 h 305300"/>
                  <a:gd name="connsiteX1" fmla="*/ 0 w 326211"/>
                  <a:gd name="connsiteY1" fmla="*/ 93801 h 305300"/>
                  <a:gd name="connsiteX2" fmla="*/ 92008 w 326211"/>
                  <a:gd name="connsiteY2" fmla="*/ 0 h 305300"/>
                  <a:gd name="connsiteX3" fmla="*/ 326211 w 326211"/>
                  <a:gd name="connsiteY3" fmla="*/ 255712 h 30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211" h="305300">
                    <a:moveTo>
                      <a:pt x="215084" y="305301"/>
                    </a:moveTo>
                    <a:lnTo>
                      <a:pt x="0" y="93801"/>
                    </a:lnTo>
                    <a:lnTo>
                      <a:pt x="92008" y="0"/>
                    </a:lnTo>
                    <a:lnTo>
                      <a:pt x="326211" y="255712"/>
                    </a:lnTo>
                    <a:close/>
                  </a:path>
                </a:pathLst>
              </a:custGeom>
              <a:solidFill>
                <a:srgbClr val="FCD2B1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9316AF23-2E85-7AC8-18B3-F916EF67E998}"/>
                  </a:ext>
                </a:extLst>
              </p:cNvPr>
              <p:cNvSpPr/>
              <p:nvPr/>
            </p:nvSpPr>
            <p:spPr>
              <a:xfrm>
                <a:off x="8158374" y="2051761"/>
                <a:ext cx="781038" cy="734967"/>
              </a:xfrm>
              <a:custGeom>
                <a:avLst/>
                <a:gdLst>
                  <a:gd name="connsiteX0" fmla="*/ 781038 w 781038"/>
                  <a:gd name="connsiteY0" fmla="*/ 546171 h 734967"/>
                  <a:gd name="connsiteX1" fmla="*/ 197920 w 781038"/>
                  <a:gd name="connsiteY1" fmla="*/ 11447 h 734967"/>
                  <a:gd name="connsiteX2" fmla="*/ 162 w 781038"/>
                  <a:gd name="connsiteY2" fmla="*/ 151252 h 734967"/>
                  <a:gd name="connsiteX3" fmla="*/ 561174 w 781038"/>
                  <a:gd name="connsiteY3" fmla="*/ 734967 h 734967"/>
                  <a:gd name="connsiteX4" fmla="*/ 781038 w 781038"/>
                  <a:gd name="connsiteY4" fmla="*/ 546171 h 73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038" h="734967">
                    <a:moveTo>
                      <a:pt x="781038" y="546171"/>
                    </a:moveTo>
                    <a:cubicBezTo>
                      <a:pt x="781038" y="546171"/>
                      <a:pt x="234365" y="26981"/>
                      <a:pt x="197920" y="11447"/>
                    </a:cubicBezTo>
                    <a:cubicBezTo>
                      <a:pt x="73052" y="-41129"/>
                      <a:pt x="-4020" y="101663"/>
                      <a:pt x="162" y="151252"/>
                    </a:cubicBezTo>
                    <a:cubicBezTo>
                      <a:pt x="6137" y="215180"/>
                      <a:pt x="561174" y="734967"/>
                      <a:pt x="561174" y="734967"/>
                    </a:cubicBezTo>
                    <a:lnTo>
                      <a:pt x="781038" y="546171"/>
                    </a:lnTo>
                    <a:close/>
                  </a:path>
                </a:pathLst>
              </a:custGeom>
              <a:solidFill>
                <a:srgbClr val="0E538C"/>
              </a:solidFill>
              <a:ln w="59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88" name="图形 5">
                <a:extLst>
                  <a:ext uri="{FF2B5EF4-FFF2-40B4-BE49-F238E27FC236}">
                    <a16:creationId xmlns:a16="http://schemas.microsoft.com/office/drawing/2014/main" id="{FFEA92D6-68E9-313F-2CF4-2E41685B5EAE}"/>
                  </a:ext>
                </a:extLst>
              </p:cNvPr>
              <p:cNvGrpSpPr/>
              <p:nvPr/>
            </p:nvGrpSpPr>
            <p:grpSpPr>
              <a:xfrm>
                <a:off x="8856016" y="2671932"/>
                <a:ext cx="422153" cy="229542"/>
                <a:chOff x="9933022" y="5123025"/>
                <a:chExt cx="422153" cy="229542"/>
              </a:xfrm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9AC1904B-160F-BD41-2EBA-5B076AA648B7}"/>
                    </a:ext>
                  </a:extLst>
                </p:cNvPr>
                <p:cNvSpPr/>
                <p:nvPr/>
              </p:nvSpPr>
              <p:spPr>
                <a:xfrm>
                  <a:off x="9933022" y="5123025"/>
                  <a:ext cx="422153" cy="229542"/>
                </a:xfrm>
                <a:custGeom>
                  <a:avLst/>
                  <a:gdLst>
                    <a:gd name="connsiteX0" fmla="*/ 407217 w 422153"/>
                    <a:gd name="connsiteY0" fmla="*/ 108224 h 229542"/>
                    <a:gd name="connsiteX1" fmla="*/ 422154 w 422153"/>
                    <a:gd name="connsiteY1" fmla="*/ 156618 h 229542"/>
                    <a:gd name="connsiteX2" fmla="*/ 176002 w 422153"/>
                    <a:gd name="connsiteY2" fmla="*/ 229508 h 229542"/>
                    <a:gd name="connsiteX3" fmla="*/ 100722 w 422153"/>
                    <a:gd name="connsiteY3" fmla="*/ 214572 h 229542"/>
                    <a:gd name="connsiteX4" fmla="*/ 79811 w 422153"/>
                    <a:gd name="connsiteY4" fmla="*/ 199037 h 229542"/>
                    <a:gd name="connsiteX5" fmla="*/ 61888 w 422153"/>
                    <a:gd name="connsiteY5" fmla="*/ 202622 h 229542"/>
                    <a:gd name="connsiteX6" fmla="*/ 27832 w 422153"/>
                    <a:gd name="connsiteY6" fmla="*/ 189478 h 229542"/>
                    <a:gd name="connsiteX7" fmla="*/ 2142 w 422153"/>
                    <a:gd name="connsiteY7" fmla="*/ 62817 h 229542"/>
                    <a:gd name="connsiteX8" fmla="*/ 71447 w 422153"/>
                    <a:gd name="connsiteY8" fmla="*/ 68195 h 229542"/>
                    <a:gd name="connsiteX9" fmla="*/ 147921 w 422153"/>
                    <a:gd name="connsiteY9" fmla="*/ 6059 h 229542"/>
                    <a:gd name="connsiteX10" fmla="*/ 407217 w 422153"/>
                    <a:gd name="connsiteY10" fmla="*/ 108224 h 229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2153" h="229542">
                      <a:moveTo>
                        <a:pt x="407217" y="108224"/>
                      </a:moveTo>
                      <a:cubicBezTo>
                        <a:pt x="419764" y="120173"/>
                        <a:pt x="422154" y="156618"/>
                        <a:pt x="422154" y="156618"/>
                      </a:cubicBezTo>
                      <a:cubicBezTo>
                        <a:pt x="422154" y="156618"/>
                        <a:pt x="239930" y="228313"/>
                        <a:pt x="176002" y="229508"/>
                      </a:cubicBezTo>
                      <a:cubicBezTo>
                        <a:pt x="159273" y="230105"/>
                        <a:pt x="129400" y="222936"/>
                        <a:pt x="100722" y="214572"/>
                      </a:cubicBezTo>
                      <a:cubicBezTo>
                        <a:pt x="95943" y="213377"/>
                        <a:pt x="84591" y="200232"/>
                        <a:pt x="79811" y="199037"/>
                      </a:cubicBezTo>
                      <a:cubicBezTo>
                        <a:pt x="70849" y="196648"/>
                        <a:pt x="69057" y="205012"/>
                        <a:pt x="61888" y="202622"/>
                      </a:cubicBezTo>
                      <a:cubicBezTo>
                        <a:pt x="42769" y="196050"/>
                        <a:pt x="28430" y="190673"/>
                        <a:pt x="27832" y="189478"/>
                      </a:cubicBezTo>
                      <a:cubicBezTo>
                        <a:pt x="-11002" y="104639"/>
                        <a:pt x="2142" y="62817"/>
                        <a:pt x="2142" y="62817"/>
                      </a:cubicBezTo>
                      <a:cubicBezTo>
                        <a:pt x="2142" y="62817"/>
                        <a:pt x="85786" y="87911"/>
                        <a:pt x="71447" y="68195"/>
                      </a:cubicBezTo>
                      <a:cubicBezTo>
                        <a:pt x="40977" y="26373"/>
                        <a:pt x="128803" y="-16047"/>
                        <a:pt x="147921" y="6059"/>
                      </a:cubicBezTo>
                      <a:cubicBezTo>
                        <a:pt x="226786" y="95080"/>
                        <a:pt x="370175" y="72974"/>
                        <a:pt x="407217" y="108224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59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E09A9024-7245-85FD-F44B-7F0F5D10CC9D}"/>
                    </a:ext>
                  </a:extLst>
                </p:cNvPr>
                <p:cNvSpPr/>
                <p:nvPr/>
              </p:nvSpPr>
              <p:spPr>
                <a:xfrm>
                  <a:off x="9945320" y="5163019"/>
                  <a:ext cx="409855" cy="189514"/>
                </a:xfrm>
                <a:custGeom>
                  <a:avLst/>
                  <a:gdLst>
                    <a:gd name="connsiteX0" fmla="*/ 405076 w 409855"/>
                    <a:gd name="connsiteY0" fmla="*/ 86154 h 189514"/>
                    <a:gd name="connsiteX1" fmla="*/ 207915 w 409855"/>
                    <a:gd name="connsiteY1" fmla="*/ 158446 h 189514"/>
                    <a:gd name="connsiteX2" fmla="*/ 0 w 409855"/>
                    <a:gd name="connsiteY2" fmla="*/ 109455 h 189514"/>
                    <a:gd name="connsiteX3" fmla="*/ 15534 w 409855"/>
                    <a:gd name="connsiteY3" fmla="*/ 149485 h 189514"/>
                    <a:gd name="connsiteX4" fmla="*/ 49589 w 409855"/>
                    <a:gd name="connsiteY4" fmla="*/ 162629 h 189514"/>
                    <a:gd name="connsiteX5" fmla="*/ 67513 w 409855"/>
                    <a:gd name="connsiteY5" fmla="*/ 159044 h 189514"/>
                    <a:gd name="connsiteX6" fmla="*/ 88424 w 409855"/>
                    <a:gd name="connsiteY6" fmla="*/ 174578 h 189514"/>
                    <a:gd name="connsiteX7" fmla="*/ 163703 w 409855"/>
                    <a:gd name="connsiteY7" fmla="*/ 189514 h 189514"/>
                    <a:gd name="connsiteX8" fmla="*/ 409855 w 409855"/>
                    <a:gd name="connsiteY8" fmla="*/ 116624 h 189514"/>
                    <a:gd name="connsiteX9" fmla="*/ 405076 w 409855"/>
                    <a:gd name="connsiteY9" fmla="*/ 86154 h 189514"/>
                    <a:gd name="connsiteX10" fmla="*/ 276622 w 409855"/>
                    <a:gd name="connsiteY10" fmla="*/ 31188 h 189514"/>
                    <a:gd name="connsiteX11" fmla="*/ 261089 w 409855"/>
                    <a:gd name="connsiteY11" fmla="*/ 40747 h 189514"/>
                    <a:gd name="connsiteX12" fmla="*/ 199551 w 409855"/>
                    <a:gd name="connsiteY12" fmla="*/ 59866 h 189514"/>
                    <a:gd name="connsiteX13" fmla="*/ 179237 w 409855"/>
                    <a:gd name="connsiteY13" fmla="*/ 61658 h 189514"/>
                    <a:gd name="connsiteX14" fmla="*/ 194771 w 409855"/>
                    <a:gd name="connsiteY14" fmla="*/ 47320 h 189514"/>
                    <a:gd name="connsiteX15" fmla="*/ 255711 w 409855"/>
                    <a:gd name="connsiteY15" fmla="*/ 28798 h 189514"/>
                    <a:gd name="connsiteX16" fmla="*/ 276622 w 409855"/>
                    <a:gd name="connsiteY16" fmla="*/ 31188 h 189514"/>
                    <a:gd name="connsiteX17" fmla="*/ 235398 w 409855"/>
                    <a:gd name="connsiteY17" fmla="*/ 16252 h 189514"/>
                    <a:gd name="connsiteX18" fmla="*/ 219864 w 409855"/>
                    <a:gd name="connsiteY18" fmla="*/ 27603 h 189514"/>
                    <a:gd name="connsiteX19" fmla="*/ 160118 w 409855"/>
                    <a:gd name="connsiteY19" fmla="*/ 52099 h 189514"/>
                    <a:gd name="connsiteX20" fmla="*/ 140402 w 409855"/>
                    <a:gd name="connsiteY20" fmla="*/ 55086 h 189514"/>
                    <a:gd name="connsiteX21" fmla="*/ 155339 w 409855"/>
                    <a:gd name="connsiteY21" fmla="*/ 38955 h 189514"/>
                    <a:gd name="connsiteX22" fmla="*/ 214487 w 409855"/>
                    <a:gd name="connsiteY22" fmla="*/ 15654 h 189514"/>
                    <a:gd name="connsiteX23" fmla="*/ 235398 w 409855"/>
                    <a:gd name="connsiteY23" fmla="*/ 16252 h 189514"/>
                    <a:gd name="connsiteX24" fmla="*/ 195966 w 409855"/>
                    <a:gd name="connsiteY24" fmla="*/ 3108 h 189514"/>
                    <a:gd name="connsiteX25" fmla="*/ 181029 w 409855"/>
                    <a:gd name="connsiteY25" fmla="*/ 15654 h 189514"/>
                    <a:gd name="connsiteX26" fmla="*/ 123674 w 409855"/>
                    <a:gd name="connsiteY26" fmla="*/ 44332 h 189514"/>
                    <a:gd name="connsiteX27" fmla="*/ 105152 w 409855"/>
                    <a:gd name="connsiteY27" fmla="*/ 47917 h 189514"/>
                    <a:gd name="connsiteX28" fmla="*/ 119491 w 409855"/>
                    <a:gd name="connsiteY28" fmla="*/ 29993 h 189514"/>
                    <a:gd name="connsiteX29" fmla="*/ 176250 w 409855"/>
                    <a:gd name="connsiteY29" fmla="*/ 1913 h 189514"/>
                    <a:gd name="connsiteX30" fmla="*/ 195966 w 409855"/>
                    <a:gd name="connsiteY30" fmla="*/ 3108 h 18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09855" h="189514">
                      <a:moveTo>
                        <a:pt x="405076" y="86154"/>
                      </a:moveTo>
                      <a:cubicBezTo>
                        <a:pt x="348915" y="109455"/>
                        <a:pt x="231216" y="156654"/>
                        <a:pt x="207915" y="158446"/>
                      </a:cubicBezTo>
                      <a:cubicBezTo>
                        <a:pt x="111724" y="165616"/>
                        <a:pt x="44809" y="130366"/>
                        <a:pt x="0" y="109455"/>
                      </a:cubicBezTo>
                      <a:cubicBezTo>
                        <a:pt x="4182" y="121404"/>
                        <a:pt x="8962" y="135145"/>
                        <a:pt x="15534" y="149485"/>
                      </a:cubicBezTo>
                      <a:cubicBezTo>
                        <a:pt x="16131" y="150680"/>
                        <a:pt x="29873" y="156056"/>
                        <a:pt x="49589" y="162629"/>
                      </a:cubicBezTo>
                      <a:cubicBezTo>
                        <a:pt x="57356" y="165018"/>
                        <a:pt x="59148" y="156056"/>
                        <a:pt x="67513" y="159044"/>
                      </a:cubicBezTo>
                      <a:cubicBezTo>
                        <a:pt x="72292" y="160239"/>
                        <a:pt x="83047" y="173383"/>
                        <a:pt x="88424" y="174578"/>
                      </a:cubicBezTo>
                      <a:cubicBezTo>
                        <a:pt x="117101" y="182942"/>
                        <a:pt x="146974" y="189514"/>
                        <a:pt x="163703" y="189514"/>
                      </a:cubicBezTo>
                      <a:cubicBezTo>
                        <a:pt x="227631" y="188319"/>
                        <a:pt x="409855" y="116624"/>
                        <a:pt x="409855" y="116624"/>
                      </a:cubicBezTo>
                      <a:cubicBezTo>
                        <a:pt x="409855" y="116624"/>
                        <a:pt x="409855" y="99896"/>
                        <a:pt x="405076" y="86154"/>
                      </a:cubicBezTo>
                      <a:close/>
                      <a:moveTo>
                        <a:pt x="276622" y="31188"/>
                      </a:moveTo>
                      <a:cubicBezTo>
                        <a:pt x="278415" y="34773"/>
                        <a:pt x="271246" y="38358"/>
                        <a:pt x="261089" y="40747"/>
                      </a:cubicBezTo>
                      <a:cubicBezTo>
                        <a:pt x="240178" y="44930"/>
                        <a:pt x="219864" y="51501"/>
                        <a:pt x="199551" y="59866"/>
                      </a:cubicBezTo>
                      <a:cubicBezTo>
                        <a:pt x="189394" y="64048"/>
                        <a:pt x="180432" y="65243"/>
                        <a:pt x="179237" y="61658"/>
                      </a:cubicBezTo>
                      <a:cubicBezTo>
                        <a:pt x="178042" y="58074"/>
                        <a:pt x="184614" y="51501"/>
                        <a:pt x="194771" y="47320"/>
                      </a:cubicBezTo>
                      <a:cubicBezTo>
                        <a:pt x="214487" y="38955"/>
                        <a:pt x="235398" y="32980"/>
                        <a:pt x="255711" y="28798"/>
                      </a:cubicBezTo>
                      <a:cubicBezTo>
                        <a:pt x="265271" y="25811"/>
                        <a:pt x="274830" y="27603"/>
                        <a:pt x="276622" y="31188"/>
                      </a:cubicBezTo>
                      <a:close/>
                      <a:moveTo>
                        <a:pt x="235398" y="16252"/>
                      </a:moveTo>
                      <a:cubicBezTo>
                        <a:pt x="237190" y="19836"/>
                        <a:pt x="230021" y="24616"/>
                        <a:pt x="219864" y="27603"/>
                      </a:cubicBezTo>
                      <a:cubicBezTo>
                        <a:pt x="199551" y="33578"/>
                        <a:pt x="179834" y="41942"/>
                        <a:pt x="160118" y="52099"/>
                      </a:cubicBezTo>
                      <a:cubicBezTo>
                        <a:pt x="150559" y="56879"/>
                        <a:pt x="141597" y="58671"/>
                        <a:pt x="140402" y="55086"/>
                      </a:cubicBezTo>
                      <a:cubicBezTo>
                        <a:pt x="139207" y="51501"/>
                        <a:pt x="145780" y="43735"/>
                        <a:pt x="155339" y="38955"/>
                      </a:cubicBezTo>
                      <a:cubicBezTo>
                        <a:pt x="174457" y="29396"/>
                        <a:pt x="194173" y="21031"/>
                        <a:pt x="214487" y="15654"/>
                      </a:cubicBezTo>
                      <a:cubicBezTo>
                        <a:pt x="224644" y="11472"/>
                        <a:pt x="234203" y="12667"/>
                        <a:pt x="235398" y="16252"/>
                      </a:cubicBezTo>
                      <a:close/>
                      <a:moveTo>
                        <a:pt x="195966" y="3108"/>
                      </a:moveTo>
                      <a:cubicBezTo>
                        <a:pt x="197161" y="6692"/>
                        <a:pt x="190589" y="12069"/>
                        <a:pt x="181029" y="15654"/>
                      </a:cubicBezTo>
                      <a:cubicBezTo>
                        <a:pt x="161313" y="23421"/>
                        <a:pt x="142195" y="32980"/>
                        <a:pt x="123674" y="44332"/>
                      </a:cubicBezTo>
                      <a:cubicBezTo>
                        <a:pt x="114712" y="50307"/>
                        <a:pt x="106347" y="52099"/>
                        <a:pt x="105152" y="47917"/>
                      </a:cubicBezTo>
                      <a:cubicBezTo>
                        <a:pt x="103958" y="44332"/>
                        <a:pt x="109932" y="35968"/>
                        <a:pt x="119491" y="29993"/>
                      </a:cubicBezTo>
                      <a:cubicBezTo>
                        <a:pt x="138012" y="18641"/>
                        <a:pt x="157131" y="9082"/>
                        <a:pt x="176250" y="1913"/>
                      </a:cubicBezTo>
                      <a:cubicBezTo>
                        <a:pt x="185809" y="-1075"/>
                        <a:pt x="194771" y="-477"/>
                        <a:pt x="195966" y="31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9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22793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F7E02021-38DA-5A02-C47E-C58FF3415867}"/>
              </a:ext>
            </a:extLst>
          </p:cNvPr>
          <p:cNvSpPr/>
          <p:nvPr/>
        </p:nvSpPr>
        <p:spPr>
          <a:xfrm rot="21447692">
            <a:off x="-40722" y="4188764"/>
            <a:ext cx="12243110" cy="2938722"/>
          </a:xfrm>
          <a:custGeom>
            <a:avLst/>
            <a:gdLst>
              <a:gd name="connsiteX0" fmla="*/ 2452743 w 12243110"/>
              <a:gd name="connsiteY0" fmla="*/ 6830 h 2938722"/>
              <a:gd name="connsiteX1" fmla="*/ 8723587 w 12243110"/>
              <a:gd name="connsiteY1" fmla="*/ 1520599 h 2938722"/>
              <a:gd name="connsiteX2" fmla="*/ 12096541 w 12243110"/>
              <a:gd name="connsiteY2" fmla="*/ 1387372 h 2938722"/>
              <a:gd name="connsiteX3" fmla="*/ 12243110 w 12243110"/>
              <a:gd name="connsiteY3" fmla="*/ 1370441 h 2938722"/>
              <a:gd name="connsiteX4" fmla="*/ 12173583 w 12243110"/>
              <a:gd name="connsiteY4" fmla="*/ 2938722 h 2938722"/>
              <a:gd name="connsiteX5" fmla="*/ 0 w 12243110"/>
              <a:gd name="connsiteY5" fmla="*/ 2399023 h 2938722"/>
              <a:gd name="connsiteX6" fmla="*/ 86585 w 12243110"/>
              <a:gd name="connsiteY6" fmla="*/ 335170 h 2938722"/>
              <a:gd name="connsiteX7" fmla="*/ 177919 w 12243110"/>
              <a:gd name="connsiteY7" fmla="*/ 302246 h 2938722"/>
              <a:gd name="connsiteX8" fmla="*/ 2452743 w 12243110"/>
              <a:gd name="connsiteY8" fmla="*/ 6830 h 293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43110" h="2938722">
                <a:moveTo>
                  <a:pt x="2452743" y="6830"/>
                </a:moveTo>
                <a:cubicBezTo>
                  <a:pt x="4121558" y="84063"/>
                  <a:pt x="6667413" y="1332666"/>
                  <a:pt x="8723587" y="1520599"/>
                </a:cubicBezTo>
                <a:cubicBezTo>
                  <a:pt x="9751674" y="1614566"/>
                  <a:pt x="10980750" y="1510945"/>
                  <a:pt x="12096541" y="1387372"/>
                </a:cubicBezTo>
                <a:lnTo>
                  <a:pt x="12243110" y="1370441"/>
                </a:lnTo>
                <a:lnTo>
                  <a:pt x="12173583" y="2938722"/>
                </a:lnTo>
                <a:lnTo>
                  <a:pt x="0" y="2399023"/>
                </a:lnTo>
                <a:lnTo>
                  <a:pt x="86585" y="335170"/>
                </a:lnTo>
                <a:lnTo>
                  <a:pt x="177919" y="302246"/>
                </a:lnTo>
                <a:cubicBezTo>
                  <a:pt x="830827" y="96935"/>
                  <a:pt x="1618336" y="-31787"/>
                  <a:pt x="2452743" y="6830"/>
                </a:cubicBezTo>
                <a:close/>
              </a:path>
            </a:pathLst>
          </a:custGeom>
          <a:gradFill>
            <a:gsLst>
              <a:gs pos="0">
                <a:srgbClr val="CFF1FC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0"/>
          </a:gradFill>
          <a:ln>
            <a:noFill/>
          </a:ln>
          <a:effectLst>
            <a:outerShdw blurRad="254000" dist="63500" dir="16200000" rotWithShape="0">
              <a:schemeClr val="accent1">
                <a:lumMod val="60000"/>
                <a:lumOff val="4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+mn-cs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DF6F457A-97D1-0C27-3FD7-4035EA499C3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628860" flipH="1">
            <a:off x="8587910" y="5132458"/>
            <a:ext cx="3699582" cy="2079383"/>
          </a:xfrm>
          <a:custGeom>
            <a:avLst/>
            <a:gdLst>
              <a:gd name="connsiteX0" fmla="*/ 258065 w 3699582"/>
              <a:gd name="connsiteY0" fmla="*/ 0 h 2079383"/>
              <a:gd name="connsiteX1" fmla="*/ 0 w 3699582"/>
              <a:gd name="connsiteY1" fmla="*/ 1394975 h 2079383"/>
              <a:gd name="connsiteX2" fmla="*/ 3699582 w 3699582"/>
              <a:gd name="connsiteY2" fmla="*/ 2079383 h 2079383"/>
              <a:gd name="connsiteX3" fmla="*/ 3660050 w 3699582"/>
              <a:gd name="connsiteY3" fmla="*/ 2047168 h 2079383"/>
              <a:gd name="connsiteX4" fmla="*/ 3296112 w 3699582"/>
              <a:gd name="connsiteY4" fmla="*/ 1848236 h 2079383"/>
              <a:gd name="connsiteX5" fmla="*/ 1644497 w 3699582"/>
              <a:gd name="connsiteY5" fmla="*/ 1267124 h 2079383"/>
              <a:gd name="connsiteX6" fmla="*/ 701677 w 3699582"/>
              <a:gd name="connsiteY6" fmla="*/ 147100 h 2079383"/>
              <a:gd name="connsiteX7" fmla="*/ 297123 w 3699582"/>
              <a:gd name="connsiteY7" fmla="*/ 8552 h 207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99582" h="2079383">
                <a:moveTo>
                  <a:pt x="258065" y="0"/>
                </a:moveTo>
                <a:lnTo>
                  <a:pt x="0" y="1394975"/>
                </a:lnTo>
                <a:lnTo>
                  <a:pt x="3699582" y="2079383"/>
                </a:lnTo>
                <a:lnTo>
                  <a:pt x="3660050" y="2047168"/>
                </a:lnTo>
                <a:cubicBezTo>
                  <a:pt x="3556013" y="1971379"/>
                  <a:pt x="3436711" y="1902989"/>
                  <a:pt x="3296112" y="1848236"/>
                </a:cubicBezTo>
                <a:cubicBezTo>
                  <a:pt x="2753104" y="1637253"/>
                  <a:pt x="1896842" y="1649514"/>
                  <a:pt x="1644497" y="1267124"/>
                </a:cubicBezTo>
                <a:cubicBezTo>
                  <a:pt x="1377344" y="861565"/>
                  <a:pt x="1360094" y="444082"/>
                  <a:pt x="701677" y="147100"/>
                </a:cubicBezTo>
                <a:cubicBezTo>
                  <a:pt x="577146" y="90781"/>
                  <a:pt x="441137" y="45207"/>
                  <a:pt x="297123" y="8552"/>
                </a:cubicBez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4959BDFC-2849-CBBB-CFC4-13454729EDE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6553616">
            <a:off x="-268937" y="-318426"/>
            <a:ext cx="2220731" cy="2056490"/>
          </a:xfrm>
          <a:custGeom>
            <a:avLst/>
            <a:gdLst>
              <a:gd name="connsiteX0" fmla="*/ 717230 w 2220731"/>
              <a:gd name="connsiteY0" fmla="*/ 2056490 h 2056490"/>
              <a:gd name="connsiteX1" fmla="*/ 0 w 2220731"/>
              <a:gd name="connsiteY1" fmla="*/ 0 h 2056490"/>
              <a:gd name="connsiteX2" fmla="*/ 100958 w 2220731"/>
              <a:gd name="connsiteY2" fmla="*/ 3249 h 2056490"/>
              <a:gd name="connsiteX3" fmla="*/ 826622 w 2220731"/>
              <a:gd name="connsiteY3" fmla="*/ 210914 h 2056490"/>
              <a:gd name="connsiteX4" fmla="*/ 1338375 w 2220731"/>
              <a:gd name="connsiteY4" fmla="*/ 1085109 h 2056490"/>
              <a:gd name="connsiteX5" fmla="*/ 2117328 w 2220731"/>
              <a:gd name="connsiteY5" fmla="*/ 1484148 h 2056490"/>
              <a:gd name="connsiteX6" fmla="*/ 2220731 w 2220731"/>
              <a:gd name="connsiteY6" fmla="*/ 1532123 h 2056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0731" h="2056490">
                <a:moveTo>
                  <a:pt x="717230" y="2056490"/>
                </a:moveTo>
                <a:lnTo>
                  <a:pt x="0" y="0"/>
                </a:lnTo>
                <a:lnTo>
                  <a:pt x="100958" y="3249"/>
                </a:lnTo>
                <a:cubicBezTo>
                  <a:pt x="364986" y="22647"/>
                  <a:pt x="623840" y="79042"/>
                  <a:pt x="826622" y="210914"/>
                </a:cubicBezTo>
                <a:cubicBezTo>
                  <a:pt x="1184004" y="442712"/>
                  <a:pt x="1193367" y="768564"/>
                  <a:pt x="1338375" y="1085109"/>
                </a:cubicBezTo>
                <a:cubicBezTo>
                  <a:pt x="1458223" y="1346263"/>
                  <a:pt x="1829044" y="1371580"/>
                  <a:pt x="2117328" y="1484148"/>
                </a:cubicBezTo>
                <a:lnTo>
                  <a:pt x="2220731" y="1532123"/>
                </a:lnTo>
                <a:close/>
              </a:path>
            </a:pathLst>
          </a:custGeom>
          <a:solidFill>
            <a:srgbClr val="68E1FD">
              <a:alpha val="24000"/>
            </a:srgbClr>
          </a:solidFill>
          <a:ln w="1090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grpSp>
        <p:nvGrpSpPr>
          <p:cNvPr id="2" name="MG-组合 标题组">
            <a:extLst>
              <a:ext uri="{FF2B5EF4-FFF2-40B4-BE49-F238E27FC236}">
                <a16:creationId xmlns:a16="http://schemas.microsoft.com/office/drawing/2014/main" id="{6F5B24C7-A857-F68C-5A35-FA55476DF76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517900" y="469854"/>
            <a:ext cx="5156200" cy="808758"/>
            <a:chOff x="3517900" y="350849"/>
            <a:chExt cx="5156200" cy="808758"/>
          </a:xfrm>
        </p:grpSpPr>
        <p:sp>
          <p:nvSpPr>
            <p:cNvPr id="3" name="MG-梯形 2">
              <a:extLst>
                <a:ext uri="{FF2B5EF4-FFF2-40B4-BE49-F238E27FC236}">
                  <a16:creationId xmlns:a16="http://schemas.microsoft.com/office/drawing/2014/main" id="{01BDAF8B-4DCA-F7E1-FB14-021DB2413C9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10800000">
              <a:off x="3517900" y="350849"/>
              <a:ext cx="5156200" cy="808758"/>
            </a:xfrm>
            <a:prstGeom prst="trapezoid">
              <a:avLst>
                <a:gd name="adj" fmla="val 61076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" name="MG-文本框 4">
              <a:extLst>
                <a:ext uri="{FF2B5EF4-FFF2-40B4-BE49-F238E27FC236}">
                  <a16:creationId xmlns:a16="http://schemas.microsoft.com/office/drawing/2014/main" id="{DD762679-BF99-D506-FABD-0CF8AB39DE1A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249341" y="535916"/>
              <a:ext cx="369331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190500" dist="76200" sx="102000" sy="102000" algn="ctr" rotWithShape="0">
                      <a:schemeClr val="accent2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65F9E0B-32A3-7BFB-0FD9-B00184E6A554}"/>
              </a:ext>
            </a:extLst>
          </p:cNvPr>
          <p:cNvSpPr/>
          <p:nvPr/>
        </p:nvSpPr>
        <p:spPr>
          <a:xfrm rot="21447692">
            <a:off x="-43413" y="4358601"/>
            <a:ext cx="12245522" cy="2769007"/>
          </a:xfrm>
          <a:custGeom>
            <a:avLst/>
            <a:gdLst>
              <a:gd name="connsiteX0" fmla="*/ 2427140 w 12245522"/>
              <a:gd name="connsiteY0" fmla="*/ 6417 h 2769007"/>
              <a:gd name="connsiteX1" fmla="*/ 8653769 w 12245522"/>
              <a:gd name="connsiteY1" fmla="*/ 1428817 h 2769007"/>
              <a:gd name="connsiteX2" fmla="*/ 12002941 w 12245522"/>
              <a:gd name="connsiteY2" fmla="*/ 1303631 h 2769007"/>
              <a:gd name="connsiteX3" fmla="*/ 12245522 w 12245522"/>
              <a:gd name="connsiteY3" fmla="*/ 1277114 h 2769007"/>
              <a:gd name="connsiteX4" fmla="*/ 12179381 w 12245522"/>
              <a:gd name="connsiteY4" fmla="*/ 2769007 h 2769007"/>
              <a:gd name="connsiteX5" fmla="*/ 0 w 12245522"/>
              <a:gd name="connsiteY5" fmla="*/ 2229051 h 2769007"/>
              <a:gd name="connsiteX6" fmla="*/ 84970 w 12245522"/>
              <a:gd name="connsiteY6" fmla="*/ 312447 h 2769007"/>
              <a:gd name="connsiteX7" fmla="*/ 168355 w 12245522"/>
              <a:gd name="connsiteY7" fmla="*/ 284002 h 2769007"/>
              <a:gd name="connsiteX8" fmla="*/ 2427140 w 12245522"/>
              <a:gd name="connsiteY8" fmla="*/ 6417 h 276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45522" h="2769007">
                <a:moveTo>
                  <a:pt x="2427140" y="6417"/>
                </a:moveTo>
                <a:cubicBezTo>
                  <a:pt x="4084188" y="78988"/>
                  <a:pt x="6612093" y="1252227"/>
                  <a:pt x="8653769" y="1428817"/>
                </a:cubicBezTo>
                <a:cubicBezTo>
                  <a:pt x="9674607" y="1517112"/>
                  <a:pt x="10895017" y="1419745"/>
                  <a:pt x="12002941" y="1303631"/>
                </a:cubicBezTo>
                <a:lnTo>
                  <a:pt x="12245522" y="1277114"/>
                </a:lnTo>
                <a:lnTo>
                  <a:pt x="12179381" y="2769007"/>
                </a:lnTo>
                <a:lnTo>
                  <a:pt x="0" y="2229051"/>
                </a:lnTo>
                <a:lnTo>
                  <a:pt x="84970" y="312447"/>
                </a:lnTo>
                <a:lnTo>
                  <a:pt x="168355" y="284002"/>
                </a:lnTo>
                <a:cubicBezTo>
                  <a:pt x="816659" y="91083"/>
                  <a:pt x="1598616" y="-29869"/>
                  <a:pt x="2427140" y="64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57D89BD-5844-0E36-8012-75B03284E395}"/>
              </a:ext>
            </a:extLst>
          </p:cNvPr>
          <p:cNvGrpSpPr/>
          <p:nvPr/>
        </p:nvGrpSpPr>
        <p:grpSpPr>
          <a:xfrm>
            <a:off x="509490" y="1695450"/>
            <a:ext cx="3960910" cy="4413705"/>
            <a:chOff x="509490" y="1695450"/>
            <a:chExt cx="3960910" cy="4413705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146636FE-7194-06E0-3434-93BC4664E238}"/>
                </a:ext>
              </a:extLst>
            </p:cNvPr>
            <p:cNvSpPr/>
            <p:nvPr/>
          </p:nvSpPr>
          <p:spPr>
            <a:xfrm>
              <a:off x="509490" y="1695450"/>
              <a:ext cx="3960910" cy="4413705"/>
            </a:xfrm>
            <a:prstGeom prst="roundRect">
              <a:avLst>
                <a:gd name="adj" fmla="val 3497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01600" dir="5400000" sx="98000" sy="98000" algn="ctr" rotWithShape="0">
                <a:schemeClr val="accent1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  <p:sp>
          <p:nvSpPr>
            <p:cNvPr id="53" name="矩形: 圆顶角 52">
              <a:extLst>
                <a:ext uri="{FF2B5EF4-FFF2-40B4-BE49-F238E27FC236}">
                  <a16:creationId xmlns:a16="http://schemas.microsoft.com/office/drawing/2014/main" id="{26DDEE1D-3242-CF28-7D8E-ACD744674111}"/>
                </a:ext>
              </a:extLst>
            </p:cNvPr>
            <p:cNvSpPr/>
            <p:nvPr/>
          </p:nvSpPr>
          <p:spPr>
            <a:xfrm>
              <a:off x="509490" y="1726145"/>
              <a:ext cx="3960910" cy="452259"/>
            </a:xfrm>
            <a:prstGeom prst="round2SameRect">
              <a:avLst>
                <a:gd name="adj1" fmla="val 29243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66CAE62-4A11-E187-005F-0548BFD3792B}"/>
                </a:ext>
              </a:extLst>
            </p:cNvPr>
            <p:cNvSpPr txBox="1"/>
            <p:nvPr/>
          </p:nvSpPr>
          <p:spPr>
            <a:xfrm>
              <a:off x="699085" y="1756562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请在输入标题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E7127A1-60EA-6367-2E4B-1D75D30F9927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07263" y="2275877"/>
              <a:ext cx="1138132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rPr>
                <a:t>单位：万</a:t>
              </a: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B7489DCE-07FD-B691-E6EA-CA17811E911C}"/>
                </a:ext>
              </a:extLst>
            </p:cNvPr>
            <p:cNvCxnSpPr>
              <a:cxnSpLocks/>
            </p:cNvCxnSpPr>
            <p:nvPr/>
          </p:nvCxnSpPr>
          <p:spPr>
            <a:xfrm>
              <a:off x="699085" y="5516131"/>
              <a:ext cx="3419891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20000">
                    <a:schemeClr val="accent1">
                      <a:lumMod val="60000"/>
                      <a:lumOff val="40000"/>
                      <a:alpha val="67000"/>
                    </a:schemeClr>
                  </a:gs>
                  <a:gs pos="80000">
                    <a:schemeClr val="accent1">
                      <a:lumMod val="60000"/>
                      <a:lumOff val="40000"/>
                      <a:alpha val="67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2B71B69-3940-DE10-C55D-9B8A7BD8EACE}"/>
                </a:ext>
              </a:extLst>
            </p:cNvPr>
            <p:cNvGrpSpPr/>
            <p:nvPr/>
          </p:nvGrpSpPr>
          <p:grpSpPr>
            <a:xfrm>
              <a:off x="973258" y="2872802"/>
              <a:ext cx="856336" cy="3049765"/>
              <a:chOff x="973258" y="2872802"/>
              <a:chExt cx="856336" cy="3049765"/>
            </a:xfrm>
          </p:grpSpPr>
          <p:sp>
            <p:nvSpPr>
              <p:cNvPr id="60" name="矩形: 圆顶角 59">
                <a:extLst>
                  <a:ext uri="{FF2B5EF4-FFF2-40B4-BE49-F238E27FC236}">
                    <a16:creationId xmlns:a16="http://schemas.microsoft.com/office/drawing/2014/main" id="{3F269B89-8390-734F-05D1-74C41BCD03F0}"/>
                  </a:ext>
                </a:extLst>
              </p:cNvPr>
              <p:cNvSpPr/>
              <p:nvPr/>
            </p:nvSpPr>
            <p:spPr>
              <a:xfrm>
                <a:off x="1037263" y="3426965"/>
                <a:ext cx="728327" cy="2089166"/>
              </a:xfrm>
              <a:prstGeom prst="round2SameRect">
                <a:avLst>
                  <a:gd name="adj1" fmla="val 6277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08AFD824-AB3E-5A2E-FA2F-D4424EE95176}"/>
                  </a:ext>
                </a:extLst>
              </p:cNvPr>
              <p:cNvSpPr txBox="1"/>
              <p:nvPr/>
            </p:nvSpPr>
            <p:spPr>
              <a:xfrm>
                <a:off x="1055178" y="5645568"/>
                <a:ext cx="69249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rPr>
                  <a:t>一季度</a:t>
                </a:r>
              </a:p>
            </p:txBody>
          </p:sp>
          <p:sp>
            <p:nvSpPr>
              <p:cNvPr id="67" name="对话气泡: 矩形 45">
                <a:extLst>
                  <a:ext uri="{FF2B5EF4-FFF2-40B4-BE49-F238E27FC236}">
                    <a16:creationId xmlns:a16="http://schemas.microsoft.com/office/drawing/2014/main" id="{E2D0EF19-B327-1B07-CF43-9BA5F6488C54}"/>
                  </a:ext>
                </a:extLst>
              </p:cNvPr>
              <p:cNvSpPr/>
              <p:nvPr/>
            </p:nvSpPr>
            <p:spPr>
              <a:xfrm>
                <a:off x="973258" y="2872802"/>
                <a:ext cx="856336" cy="490517"/>
              </a:xfrm>
              <a:custGeom>
                <a:avLst/>
                <a:gdLst>
                  <a:gd name="connsiteX0" fmla="*/ 0 w 856336"/>
                  <a:gd name="connsiteY0" fmla="*/ 0 h 424727"/>
                  <a:gd name="connsiteX1" fmla="*/ 142723 w 856336"/>
                  <a:gd name="connsiteY1" fmla="*/ 0 h 424727"/>
                  <a:gd name="connsiteX2" fmla="*/ 142723 w 856336"/>
                  <a:gd name="connsiteY2" fmla="*/ 0 h 424727"/>
                  <a:gd name="connsiteX3" fmla="*/ 356807 w 856336"/>
                  <a:gd name="connsiteY3" fmla="*/ 0 h 424727"/>
                  <a:gd name="connsiteX4" fmla="*/ 856336 w 856336"/>
                  <a:gd name="connsiteY4" fmla="*/ 0 h 424727"/>
                  <a:gd name="connsiteX5" fmla="*/ 856336 w 856336"/>
                  <a:gd name="connsiteY5" fmla="*/ 247757 h 424727"/>
                  <a:gd name="connsiteX6" fmla="*/ 856336 w 856336"/>
                  <a:gd name="connsiteY6" fmla="*/ 247757 h 424727"/>
                  <a:gd name="connsiteX7" fmla="*/ 856336 w 856336"/>
                  <a:gd name="connsiteY7" fmla="*/ 353939 h 424727"/>
                  <a:gd name="connsiteX8" fmla="*/ 856336 w 856336"/>
                  <a:gd name="connsiteY8" fmla="*/ 424727 h 424727"/>
                  <a:gd name="connsiteX9" fmla="*/ 356807 w 856336"/>
                  <a:gd name="connsiteY9" fmla="*/ 424727 h 424727"/>
                  <a:gd name="connsiteX10" fmla="*/ 139831 w 856336"/>
                  <a:gd name="connsiteY10" fmla="*/ 490517 h 424727"/>
                  <a:gd name="connsiteX11" fmla="*/ 142723 w 856336"/>
                  <a:gd name="connsiteY11" fmla="*/ 424727 h 424727"/>
                  <a:gd name="connsiteX12" fmla="*/ 0 w 856336"/>
                  <a:gd name="connsiteY12" fmla="*/ 424727 h 424727"/>
                  <a:gd name="connsiteX13" fmla="*/ 0 w 856336"/>
                  <a:gd name="connsiteY13" fmla="*/ 353939 h 424727"/>
                  <a:gd name="connsiteX14" fmla="*/ 0 w 856336"/>
                  <a:gd name="connsiteY14" fmla="*/ 247757 h 424727"/>
                  <a:gd name="connsiteX15" fmla="*/ 0 w 856336"/>
                  <a:gd name="connsiteY15" fmla="*/ 247757 h 424727"/>
                  <a:gd name="connsiteX16" fmla="*/ 0 w 856336"/>
                  <a:gd name="connsiteY16" fmla="*/ 0 h 424727"/>
                  <a:gd name="connsiteX0" fmla="*/ 1227258 w 2083594"/>
                  <a:gd name="connsiteY0" fmla="*/ 2872802 h 3363319"/>
                  <a:gd name="connsiteX1" fmla="*/ 0 w 2083594"/>
                  <a:gd name="connsiteY1" fmla="*/ 0 h 3363319"/>
                  <a:gd name="connsiteX2" fmla="*/ 1369981 w 2083594"/>
                  <a:gd name="connsiteY2" fmla="*/ 2872802 h 3363319"/>
                  <a:gd name="connsiteX3" fmla="*/ 1369981 w 2083594"/>
                  <a:gd name="connsiteY3" fmla="*/ 2872802 h 3363319"/>
                  <a:gd name="connsiteX4" fmla="*/ 1584065 w 2083594"/>
                  <a:gd name="connsiteY4" fmla="*/ 2872802 h 3363319"/>
                  <a:gd name="connsiteX5" fmla="*/ 2083594 w 2083594"/>
                  <a:gd name="connsiteY5" fmla="*/ 2872802 h 3363319"/>
                  <a:gd name="connsiteX6" fmla="*/ 2083594 w 2083594"/>
                  <a:gd name="connsiteY6" fmla="*/ 3120559 h 3363319"/>
                  <a:gd name="connsiteX7" fmla="*/ 2083594 w 2083594"/>
                  <a:gd name="connsiteY7" fmla="*/ 3120559 h 3363319"/>
                  <a:gd name="connsiteX8" fmla="*/ 2083594 w 2083594"/>
                  <a:gd name="connsiteY8" fmla="*/ 3226741 h 3363319"/>
                  <a:gd name="connsiteX9" fmla="*/ 2083594 w 2083594"/>
                  <a:gd name="connsiteY9" fmla="*/ 3297529 h 3363319"/>
                  <a:gd name="connsiteX10" fmla="*/ 1584065 w 2083594"/>
                  <a:gd name="connsiteY10" fmla="*/ 3297529 h 3363319"/>
                  <a:gd name="connsiteX11" fmla="*/ 1367089 w 2083594"/>
                  <a:gd name="connsiteY11" fmla="*/ 3363319 h 3363319"/>
                  <a:gd name="connsiteX12" fmla="*/ 1369981 w 2083594"/>
                  <a:gd name="connsiteY12" fmla="*/ 3297529 h 3363319"/>
                  <a:gd name="connsiteX13" fmla="*/ 1227258 w 2083594"/>
                  <a:gd name="connsiteY13" fmla="*/ 3297529 h 3363319"/>
                  <a:gd name="connsiteX14" fmla="*/ 1227258 w 2083594"/>
                  <a:gd name="connsiteY14" fmla="*/ 3226741 h 3363319"/>
                  <a:gd name="connsiteX15" fmla="*/ 1227258 w 2083594"/>
                  <a:gd name="connsiteY15" fmla="*/ 3120559 h 3363319"/>
                  <a:gd name="connsiteX16" fmla="*/ 1227258 w 2083594"/>
                  <a:gd name="connsiteY16" fmla="*/ 3120559 h 3363319"/>
                  <a:gd name="connsiteX17" fmla="*/ 1227258 w 2083594"/>
                  <a:gd name="connsiteY17" fmla="*/ 2872802 h 3363319"/>
                  <a:gd name="connsiteX0" fmla="*/ 0 w 856336"/>
                  <a:gd name="connsiteY0" fmla="*/ 0 h 490517"/>
                  <a:gd name="connsiteX1" fmla="*/ 142723 w 856336"/>
                  <a:gd name="connsiteY1" fmla="*/ 0 h 490517"/>
                  <a:gd name="connsiteX2" fmla="*/ 142723 w 856336"/>
                  <a:gd name="connsiteY2" fmla="*/ 0 h 490517"/>
                  <a:gd name="connsiteX3" fmla="*/ 356807 w 856336"/>
                  <a:gd name="connsiteY3" fmla="*/ 0 h 490517"/>
                  <a:gd name="connsiteX4" fmla="*/ 856336 w 856336"/>
                  <a:gd name="connsiteY4" fmla="*/ 0 h 490517"/>
                  <a:gd name="connsiteX5" fmla="*/ 856336 w 856336"/>
                  <a:gd name="connsiteY5" fmla="*/ 247757 h 490517"/>
                  <a:gd name="connsiteX6" fmla="*/ 856336 w 856336"/>
                  <a:gd name="connsiteY6" fmla="*/ 247757 h 490517"/>
                  <a:gd name="connsiteX7" fmla="*/ 856336 w 856336"/>
                  <a:gd name="connsiteY7" fmla="*/ 353939 h 490517"/>
                  <a:gd name="connsiteX8" fmla="*/ 856336 w 856336"/>
                  <a:gd name="connsiteY8" fmla="*/ 424727 h 490517"/>
                  <a:gd name="connsiteX9" fmla="*/ 356807 w 856336"/>
                  <a:gd name="connsiteY9" fmla="*/ 424727 h 490517"/>
                  <a:gd name="connsiteX10" fmla="*/ 139831 w 856336"/>
                  <a:gd name="connsiteY10" fmla="*/ 490517 h 490517"/>
                  <a:gd name="connsiteX11" fmla="*/ 142723 w 856336"/>
                  <a:gd name="connsiteY11" fmla="*/ 424727 h 490517"/>
                  <a:gd name="connsiteX12" fmla="*/ 0 w 856336"/>
                  <a:gd name="connsiteY12" fmla="*/ 424727 h 490517"/>
                  <a:gd name="connsiteX13" fmla="*/ 0 w 856336"/>
                  <a:gd name="connsiteY13" fmla="*/ 353939 h 490517"/>
                  <a:gd name="connsiteX14" fmla="*/ 0 w 856336"/>
                  <a:gd name="connsiteY14" fmla="*/ 247757 h 490517"/>
                  <a:gd name="connsiteX15" fmla="*/ 0 w 856336"/>
                  <a:gd name="connsiteY15" fmla="*/ 247757 h 490517"/>
                  <a:gd name="connsiteX16" fmla="*/ 0 w 856336"/>
                  <a:gd name="connsiteY16" fmla="*/ 0 h 490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56336" h="490517">
                    <a:moveTo>
                      <a:pt x="0" y="0"/>
                    </a:moveTo>
                    <a:lnTo>
                      <a:pt x="142723" y="0"/>
                    </a:lnTo>
                    <a:lnTo>
                      <a:pt x="142723" y="0"/>
                    </a:lnTo>
                    <a:lnTo>
                      <a:pt x="356807" y="0"/>
                    </a:lnTo>
                    <a:lnTo>
                      <a:pt x="856336" y="0"/>
                    </a:lnTo>
                    <a:lnTo>
                      <a:pt x="856336" y="247757"/>
                    </a:lnTo>
                    <a:lnTo>
                      <a:pt x="856336" y="247757"/>
                    </a:lnTo>
                    <a:lnTo>
                      <a:pt x="856336" y="353939"/>
                    </a:lnTo>
                    <a:lnTo>
                      <a:pt x="856336" y="424727"/>
                    </a:lnTo>
                    <a:lnTo>
                      <a:pt x="356807" y="424727"/>
                    </a:lnTo>
                    <a:lnTo>
                      <a:pt x="139831" y="490517"/>
                    </a:lnTo>
                    <a:lnTo>
                      <a:pt x="142723" y="424727"/>
                    </a:lnTo>
                    <a:lnTo>
                      <a:pt x="0" y="424727"/>
                    </a:lnTo>
                    <a:lnTo>
                      <a:pt x="0" y="353939"/>
                    </a:lnTo>
                    <a:lnTo>
                      <a:pt x="0" y="247757"/>
                    </a:lnTo>
                    <a:lnTo>
                      <a:pt x="0" y="2477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gradFill>
                  <a:gsLst>
                    <a:gs pos="0">
                      <a:schemeClr val="accent1">
                        <a:alpha val="25000"/>
                      </a:schemeClr>
                    </a:gs>
                    <a:gs pos="3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63500" dist="63500" dir="5400000" algn="t" rotWithShape="0">
                  <a:schemeClr val="accent1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73F97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D4CA432B-6D98-FCDB-1B56-32A5B81ED6F7}"/>
                  </a:ext>
                </a:extLst>
              </p:cNvPr>
              <p:cNvSpPr txBox="1"/>
              <p:nvPr/>
            </p:nvSpPr>
            <p:spPr>
              <a:xfrm>
                <a:off x="1201852" y="2931936"/>
                <a:ext cx="39914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73F97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rPr>
                  <a:t>624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73F97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7DCC061-A158-813B-4E69-B2A85A8AC698}"/>
                </a:ext>
              </a:extLst>
            </p:cNvPr>
            <p:cNvGrpSpPr/>
            <p:nvPr/>
          </p:nvGrpSpPr>
          <p:grpSpPr>
            <a:xfrm>
              <a:off x="2045945" y="2415723"/>
              <a:ext cx="821650" cy="3506844"/>
              <a:chOff x="2045945" y="2415723"/>
              <a:chExt cx="821650" cy="3506844"/>
            </a:xfrm>
          </p:grpSpPr>
          <p:sp>
            <p:nvSpPr>
              <p:cNvPr id="61" name="矩形: 圆顶角 60">
                <a:extLst>
                  <a:ext uri="{FF2B5EF4-FFF2-40B4-BE49-F238E27FC236}">
                    <a16:creationId xmlns:a16="http://schemas.microsoft.com/office/drawing/2014/main" id="{A04DAAF7-E4DE-1E73-B57A-9BA2411B4705}"/>
                  </a:ext>
                </a:extLst>
              </p:cNvPr>
              <p:cNvSpPr/>
              <p:nvPr/>
            </p:nvSpPr>
            <p:spPr>
              <a:xfrm>
                <a:off x="2092607" y="2977022"/>
                <a:ext cx="728327" cy="2539109"/>
              </a:xfrm>
              <a:prstGeom prst="round2SameRect">
                <a:avLst>
                  <a:gd name="adj1" fmla="val 9343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638EC2B3-EEA4-AA6C-BB83-4A1D1958C096}"/>
                  </a:ext>
                </a:extLst>
              </p:cNvPr>
              <p:cNvSpPr txBox="1"/>
              <p:nvPr/>
            </p:nvSpPr>
            <p:spPr>
              <a:xfrm>
                <a:off x="2110522" y="5645568"/>
                <a:ext cx="69249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rPr>
                  <a:t>二季度</a:t>
                </a:r>
              </a:p>
            </p:txBody>
          </p:sp>
          <p:sp>
            <p:nvSpPr>
              <p:cNvPr id="68" name="对话气泡: 矩形 67">
                <a:extLst>
                  <a:ext uri="{FF2B5EF4-FFF2-40B4-BE49-F238E27FC236}">
                    <a16:creationId xmlns:a16="http://schemas.microsoft.com/office/drawing/2014/main" id="{F9C6D9AD-588C-5262-2AC6-3C87D3B1E5B0}"/>
                  </a:ext>
                </a:extLst>
              </p:cNvPr>
              <p:cNvSpPr/>
              <p:nvPr/>
            </p:nvSpPr>
            <p:spPr>
              <a:xfrm>
                <a:off x="2045945" y="2415723"/>
                <a:ext cx="821650" cy="424727"/>
              </a:xfrm>
              <a:prstGeom prst="wedgeRectCallout">
                <a:avLst>
                  <a:gd name="adj1" fmla="val -33671"/>
                  <a:gd name="adj2" fmla="val 65490"/>
                </a:avLst>
              </a:prstGeom>
              <a:solidFill>
                <a:schemeClr val="bg1"/>
              </a:solidFill>
              <a:ln w="3175">
                <a:gradFill>
                  <a:gsLst>
                    <a:gs pos="0">
                      <a:schemeClr val="accent1">
                        <a:alpha val="25000"/>
                      </a:schemeClr>
                    </a:gs>
                    <a:gs pos="3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63500" dist="63500" dir="5400000" algn="t" rotWithShape="0">
                  <a:schemeClr val="accent1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6E55F153-62E4-8419-A7FD-DEC7D1A6AA86}"/>
                  </a:ext>
                </a:extLst>
              </p:cNvPr>
              <p:cNvSpPr txBox="1"/>
              <p:nvPr/>
            </p:nvSpPr>
            <p:spPr>
              <a:xfrm>
                <a:off x="2257196" y="2472253"/>
                <a:ext cx="39914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73F97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rPr>
                  <a:t>761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73F97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94C77C7-10D0-A9BB-9EE2-0C2BCC833490}"/>
                </a:ext>
              </a:extLst>
            </p:cNvPr>
            <p:cNvGrpSpPr/>
            <p:nvPr/>
          </p:nvGrpSpPr>
          <p:grpSpPr>
            <a:xfrm>
              <a:off x="3042395" y="2644323"/>
              <a:ext cx="821650" cy="3278244"/>
              <a:chOff x="3042395" y="2644323"/>
              <a:chExt cx="821650" cy="3278244"/>
            </a:xfrm>
          </p:grpSpPr>
          <p:sp>
            <p:nvSpPr>
              <p:cNvPr id="62" name="矩形: 圆顶角 61">
                <a:extLst>
                  <a:ext uri="{FF2B5EF4-FFF2-40B4-BE49-F238E27FC236}">
                    <a16:creationId xmlns:a16="http://schemas.microsoft.com/office/drawing/2014/main" id="{881646BA-3268-595A-CB6A-7AF89B580828}"/>
                  </a:ext>
                </a:extLst>
              </p:cNvPr>
              <p:cNvSpPr/>
              <p:nvPr/>
            </p:nvSpPr>
            <p:spPr>
              <a:xfrm>
                <a:off x="3089057" y="3193619"/>
                <a:ext cx="728327" cy="2322512"/>
              </a:xfrm>
              <a:prstGeom prst="round2SameRect">
                <a:avLst>
                  <a:gd name="adj1" fmla="val 9343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FCA9B8EC-3177-3BCA-BF17-E8485F0590D3}"/>
                  </a:ext>
                </a:extLst>
              </p:cNvPr>
              <p:cNvSpPr txBox="1"/>
              <p:nvPr/>
            </p:nvSpPr>
            <p:spPr>
              <a:xfrm>
                <a:off x="3106972" y="5645568"/>
                <a:ext cx="69249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rPr>
                  <a:t>三季度</a:t>
                </a:r>
              </a:p>
            </p:txBody>
          </p:sp>
          <p:sp>
            <p:nvSpPr>
              <p:cNvPr id="69" name="对话气泡: 矩形 68">
                <a:extLst>
                  <a:ext uri="{FF2B5EF4-FFF2-40B4-BE49-F238E27FC236}">
                    <a16:creationId xmlns:a16="http://schemas.microsoft.com/office/drawing/2014/main" id="{F05E1B2B-76B4-1C45-6097-926F4DFEE069}"/>
                  </a:ext>
                </a:extLst>
              </p:cNvPr>
              <p:cNvSpPr/>
              <p:nvPr/>
            </p:nvSpPr>
            <p:spPr>
              <a:xfrm>
                <a:off x="3042395" y="2644323"/>
                <a:ext cx="821650" cy="424727"/>
              </a:xfrm>
              <a:prstGeom prst="wedgeRectCallout">
                <a:avLst>
                  <a:gd name="adj1" fmla="val -33671"/>
                  <a:gd name="adj2" fmla="val 65490"/>
                </a:avLst>
              </a:prstGeom>
              <a:solidFill>
                <a:schemeClr val="bg1"/>
              </a:solidFill>
              <a:ln w="3175">
                <a:gradFill>
                  <a:gsLst>
                    <a:gs pos="0">
                      <a:schemeClr val="accent1">
                        <a:alpha val="25000"/>
                      </a:schemeClr>
                    </a:gs>
                    <a:gs pos="3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63500" dist="63500" dir="5400000" algn="t" rotWithShape="0">
                  <a:schemeClr val="accent1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05144BF8-9A7B-D5A7-0BF8-DE52477D8786}"/>
                  </a:ext>
                </a:extLst>
              </p:cNvPr>
              <p:cNvSpPr txBox="1"/>
              <p:nvPr/>
            </p:nvSpPr>
            <p:spPr>
              <a:xfrm>
                <a:off x="3152657" y="2716530"/>
                <a:ext cx="601127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73F97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rPr>
                  <a:t>692.5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73F97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+mn-cs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C2F1D1F-5227-19AF-97AC-2E2D590F7E76}"/>
              </a:ext>
            </a:extLst>
          </p:cNvPr>
          <p:cNvGrpSpPr/>
          <p:nvPr/>
        </p:nvGrpSpPr>
        <p:grpSpPr>
          <a:xfrm>
            <a:off x="4779880" y="1695450"/>
            <a:ext cx="6662820" cy="4413705"/>
            <a:chOff x="4779880" y="1695450"/>
            <a:chExt cx="6662820" cy="4413705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3EFC85E7-13F0-487E-A579-F96F4C8D66F0}"/>
                </a:ext>
              </a:extLst>
            </p:cNvPr>
            <p:cNvSpPr/>
            <p:nvPr/>
          </p:nvSpPr>
          <p:spPr>
            <a:xfrm>
              <a:off x="4779880" y="1695450"/>
              <a:ext cx="6662820" cy="4413705"/>
            </a:xfrm>
            <a:prstGeom prst="roundRect">
              <a:avLst>
                <a:gd name="adj" fmla="val 3497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01600" dir="5400000" sx="98000" sy="98000" algn="ctr" rotWithShape="0">
                <a:schemeClr val="accent1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endParaRPr>
            </a:p>
          </p:txBody>
        </p:sp>
        <p:sp>
          <p:nvSpPr>
            <p:cNvPr id="78" name="矩形: 圆顶角 77">
              <a:extLst>
                <a:ext uri="{FF2B5EF4-FFF2-40B4-BE49-F238E27FC236}">
                  <a16:creationId xmlns:a16="http://schemas.microsoft.com/office/drawing/2014/main" id="{C9266E5E-C061-4DB7-410D-0C035C4286B4}"/>
                </a:ext>
              </a:extLst>
            </p:cNvPr>
            <p:cNvSpPr/>
            <p:nvPr/>
          </p:nvSpPr>
          <p:spPr>
            <a:xfrm>
              <a:off x="4779880" y="1726145"/>
              <a:ext cx="6662820" cy="452259"/>
            </a:xfrm>
            <a:prstGeom prst="round2SameRect">
              <a:avLst>
                <a:gd name="adj1" fmla="val 29243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7E08E8B0-B860-1174-C17D-66A2DF692261}"/>
                </a:ext>
              </a:extLst>
            </p:cNvPr>
            <p:cNvSpPr txBox="1"/>
            <p:nvPr/>
          </p:nvSpPr>
          <p:spPr>
            <a:xfrm>
              <a:off x="4969475" y="1756562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素材集市酷方体" panose="02010600010101010101" pitchFamily="2" charset="-122"/>
                  <a:ea typeface="素材集市酷方体" panose="02010600010101010101" pitchFamily="2" charset="-122"/>
                </a:rPr>
                <a:t>请在输入标题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D93061A-DD54-6C1A-EE50-597B1B2FDB01}"/>
                </a:ext>
              </a:extLst>
            </p:cNvPr>
            <p:cNvGrpSpPr/>
            <p:nvPr/>
          </p:nvGrpSpPr>
          <p:grpSpPr>
            <a:xfrm>
              <a:off x="5035462" y="2624924"/>
              <a:ext cx="1857948" cy="3055124"/>
              <a:chOff x="5035462" y="2624924"/>
              <a:chExt cx="1857948" cy="3055124"/>
            </a:xfrm>
          </p:grpSpPr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B9F71C9C-5546-F4BA-459D-02F7D8C7B67D}"/>
                  </a:ext>
                </a:extLst>
              </p:cNvPr>
              <p:cNvGrpSpPr/>
              <p:nvPr/>
            </p:nvGrpSpPr>
            <p:grpSpPr>
              <a:xfrm>
                <a:off x="5035462" y="5283307"/>
                <a:ext cx="1857948" cy="396741"/>
                <a:chOff x="623326" y="2794001"/>
                <a:chExt cx="10945350" cy="1414057"/>
              </a:xfrm>
            </p:grpSpPr>
            <p:sp>
              <p:nvSpPr>
                <p:cNvPr id="127" name="梯形 126">
                  <a:extLst>
                    <a:ext uri="{FF2B5EF4-FFF2-40B4-BE49-F238E27FC236}">
                      <a16:creationId xmlns:a16="http://schemas.microsoft.com/office/drawing/2014/main" id="{298BD809-E2F9-CD61-B8DB-79F6BF8E45D1}"/>
                    </a:ext>
                  </a:extLst>
                </p:cNvPr>
                <p:cNvSpPr/>
                <p:nvPr/>
              </p:nvSpPr>
              <p:spPr>
                <a:xfrm>
                  <a:off x="1393373" y="3283819"/>
                  <a:ext cx="9405257" cy="924239"/>
                </a:xfrm>
                <a:prstGeom prst="trapezoid">
                  <a:avLst>
                    <a:gd name="adj" fmla="val 119427"/>
                  </a:avLst>
                </a:prstGeom>
                <a:gradFill>
                  <a:gsLst>
                    <a:gs pos="0">
                      <a:srgbClr val="397CFF">
                        <a:alpha val="34000"/>
                      </a:srgbClr>
                    </a:gs>
                    <a:gs pos="48000">
                      <a:srgbClr val="397CFF">
                        <a:alpha val="0"/>
                      </a:srgbClr>
                    </a:gs>
                  </a:gsLst>
                  <a:lin ang="16200000" scaled="0"/>
                </a:gradFill>
                <a:ln>
                  <a:noFill/>
                </a:ln>
                <a:scene3d>
                  <a:camera prst="orthographicFront"/>
                  <a:lightRig rig="glow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28" name="梯形 127">
                  <a:extLst>
                    <a:ext uri="{FF2B5EF4-FFF2-40B4-BE49-F238E27FC236}">
                      <a16:creationId xmlns:a16="http://schemas.microsoft.com/office/drawing/2014/main" id="{5E9A492E-27E8-160D-C8B3-FAC23C8F928C}"/>
                    </a:ext>
                  </a:extLst>
                </p:cNvPr>
                <p:cNvSpPr/>
                <p:nvPr/>
              </p:nvSpPr>
              <p:spPr>
                <a:xfrm>
                  <a:off x="623326" y="2794001"/>
                  <a:ext cx="10945350" cy="1075583"/>
                </a:xfrm>
                <a:prstGeom prst="trapezoid">
                  <a:avLst>
                    <a:gd name="adj" fmla="val 146370"/>
                  </a:avLst>
                </a:prstGeom>
                <a:gradFill>
                  <a:gsLst>
                    <a:gs pos="0">
                      <a:srgbClr val="397CFF">
                        <a:alpha val="50000"/>
                      </a:srgbClr>
                    </a:gs>
                    <a:gs pos="60000">
                      <a:srgbClr val="397CFF">
                        <a:alpha val="0"/>
                      </a:srgbClr>
                    </a:gs>
                  </a:gsLst>
                  <a:lin ang="16200000" scaled="0"/>
                </a:gradFill>
                <a:ln w="3175">
                  <a:gradFill>
                    <a:gsLst>
                      <a:gs pos="31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1"/>
                  </a:gradFill>
                </a:ln>
                <a:scene3d>
                  <a:camera prst="orthographicFront"/>
                  <a:lightRig rig="glow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</p:grpSp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8EB85AA0-8862-86A1-2699-DC4EE4D1A036}"/>
                  </a:ext>
                </a:extLst>
              </p:cNvPr>
              <p:cNvGrpSpPr/>
              <p:nvPr/>
            </p:nvGrpSpPr>
            <p:grpSpPr>
              <a:xfrm>
                <a:off x="5036892" y="2624924"/>
                <a:ext cx="1855089" cy="1855089"/>
                <a:chOff x="5221144" y="2860633"/>
                <a:chExt cx="1855089" cy="1855089"/>
              </a:xfrm>
            </p:grpSpPr>
            <p:grpSp>
              <p:nvGrpSpPr>
                <p:cNvPr id="121" name="组合 120">
                  <a:extLst>
                    <a:ext uri="{FF2B5EF4-FFF2-40B4-BE49-F238E27FC236}">
                      <a16:creationId xmlns:a16="http://schemas.microsoft.com/office/drawing/2014/main" id="{3F50B6E4-5E50-0857-87C0-2344E9EDB7ED}"/>
                    </a:ext>
                  </a:extLst>
                </p:cNvPr>
                <p:cNvGrpSpPr/>
                <p:nvPr/>
              </p:nvGrpSpPr>
              <p:grpSpPr>
                <a:xfrm>
                  <a:off x="5221144" y="2860633"/>
                  <a:ext cx="1855089" cy="1855089"/>
                  <a:chOff x="5568146" y="2642845"/>
                  <a:chExt cx="2033617" cy="2033617"/>
                </a:xfrm>
              </p:grpSpPr>
              <p:sp>
                <p:nvSpPr>
                  <p:cNvPr id="125" name="椭圆 124">
                    <a:extLst>
                      <a:ext uri="{FF2B5EF4-FFF2-40B4-BE49-F238E27FC236}">
                        <a16:creationId xmlns:a16="http://schemas.microsoft.com/office/drawing/2014/main" id="{A706941B-0719-C0F8-7803-FE2AD91E1F60}"/>
                      </a:ext>
                    </a:extLst>
                  </p:cNvPr>
                  <p:cNvSpPr/>
                  <p:nvPr/>
                </p:nvSpPr>
                <p:spPr>
                  <a:xfrm>
                    <a:off x="5568146" y="2642845"/>
                    <a:ext cx="2033617" cy="2033617"/>
                  </a:xfrm>
                  <a:prstGeom prst="ellipse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endParaRPr>
                  </a:p>
                </p:txBody>
              </p:sp>
              <p:sp>
                <p:nvSpPr>
                  <p:cNvPr id="126" name="椭圆 125">
                    <a:extLst>
                      <a:ext uri="{FF2B5EF4-FFF2-40B4-BE49-F238E27FC236}">
                        <a16:creationId xmlns:a16="http://schemas.microsoft.com/office/drawing/2014/main" id="{63C6BB84-8324-974C-473F-26AFBE00B2D8}"/>
                      </a:ext>
                    </a:extLst>
                  </p:cNvPr>
                  <p:cNvSpPr/>
                  <p:nvPr/>
                </p:nvSpPr>
                <p:spPr>
                  <a:xfrm>
                    <a:off x="5844306" y="2919005"/>
                    <a:ext cx="1481297" cy="1481297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endParaRPr>
                  </a:p>
                </p:txBody>
              </p:sp>
            </p:grpSp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id="{4DBFA767-4407-5158-2585-BFA32D0FBF07}"/>
                    </a:ext>
                  </a:extLst>
                </p:cNvPr>
                <p:cNvSpPr txBox="1"/>
                <p:nvPr/>
              </p:nvSpPr>
              <p:spPr>
                <a:xfrm>
                  <a:off x="5917856" y="3937357"/>
                  <a:ext cx="46166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85000"/>
                          <a:lumOff val="15000"/>
                        </a:srgbClr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rPr>
                    <a:t>季度</a:t>
                  </a:r>
                </a:p>
              </p:txBody>
            </p:sp>
            <p:sp>
              <p:nvSpPr>
                <p:cNvPr id="123" name="文本框 122">
                  <a:extLst>
                    <a:ext uri="{FF2B5EF4-FFF2-40B4-BE49-F238E27FC236}">
                      <a16:creationId xmlns:a16="http://schemas.microsoft.com/office/drawing/2014/main" id="{F765976A-B4DD-757B-2B8F-0D2B467CCF63}"/>
                    </a:ext>
                  </a:extLst>
                </p:cNvPr>
                <p:cNvSpPr txBox="1"/>
                <p:nvPr/>
              </p:nvSpPr>
              <p:spPr>
                <a:xfrm>
                  <a:off x="5987157" y="3240056"/>
                  <a:ext cx="354264" cy="73866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4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85000"/>
                          <a:lumOff val="15000"/>
                        </a:srgbClr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rPr>
                    <a:t>1</a:t>
                  </a:r>
                  <a:endParaRPr kumimoji="0" lang="zh-CN" alt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24" name="弧形 123">
                  <a:extLst>
                    <a:ext uri="{FF2B5EF4-FFF2-40B4-BE49-F238E27FC236}">
                      <a16:creationId xmlns:a16="http://schemas.microsoft.com/office/drawing/2014/main" id="{803256EC-C965-F022-E5BD-D8756F6E9B39}"/>
                    </a:ext>
                  </a:extLst>
                </p:cNvPr>
                <p:cNvSpPr/>
                <p:nvPr/>
              </p:nvSpPr>
              <p:spPr>
                <a:xfrm>
                  <a:off x="5338416" y="2977023"/>
                  <a:ext cx="1609725" cy="1609725"/>
                </a:xfrm>
                <a:prstGeom prst="arc">
                  <a:avLst>
                    <a:gd name="adj1" fmla="val 16200000"/>
                    <a:gd name="adj2" fmla="val 12439839"/>
                  </a:avLst>
                </a:prstGeom>
                <a:ln w="254000" cap="rnd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</p:grpSp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89BA090D-74D4-9050-AC66-AB767E8906C1}"/>
                  </a:ext>
                </a:extLst>
              </p:cNvPr>
              <p:cNvGrpSpPr/>
              <p:nvPr/>
            </p:nvGrpSpPr>
            <p:grpSpPr>
              <a:xfrm>
                <a:off x="5516476" y="5127151"/>
                <a:ext cx="895921" cy="369332"/>
                <a:chOff x="5891696" y="5254563"/>
                <a:chExt cx="895921" cy="369332"/>
              </a:xfrm>
            </p:grpSpPr>
            <p:sp>
              <p:nvSpPr>
                <p:cNvPr id="119" name="文本框 118">
                  <a:extLst>
                    <a:ext uri="{FF2B5EF4-FFF2-40B4-BE49-F238E27FC236}">
                      <a16:creationId xmlns:a16="http://schemas.microsoft.com/office/drawing/2014/main" id="{7221FC15-6E20-FCBC-5693-1D47D321748F}"/>
                    </a:ext>
                  </a:extLst>
                </p:cNvPr>
                <p:cNvSpPr txBox="1"/>
                <p:nvPr/>
              </p:nvSpPr>
              <p:spPr>
                <a:xfrm>
                  <a:off x="5891696" y="5254563"/>
                  <a:ext cx="528992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73F97"/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rPr>
                    <a:t>425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73F97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20" name="文本框 119">
                  <a:extLst>
                    <a:ext uri="{FF2B5EF4-FFF2-40B4-BE49-F238E27FC236}">
                      <a16:creationId xmlns:a16="http://schemas.microsoft.com/office/drawing/2014/main" id="{29DDAFAF-955A-35CB-8D9E-894467051E82}"/>
                    </a:ext>
                  </a:extLst>
                </p:cNvPr>
                <p:cNvSpPr txBox="1"/>
                <p:nvPr/>
              </p:nvSpPr>
              <p:spPr>
                <a:xfrm>
                  <a:off x="6428543" y="5358622"/>
                  <a:ext cx="359074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1400" dirty="0">
                      <a:solidFill>
                        <a:srgbClr val="073F97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rPr>
                    <a:t>万</a:t>
                  </a: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73F97"/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rPr>
                    <a:t>元</a:t>
                  </a:r>
                </a:p>
              </p:txBody>
            </p:sp>
          </p:grp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405EF55E-65B4-0B58-4FAF-4D9485612E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32859" y="4855077"/>
                <a:ext cx="463154" cy="0"/>
              </a:xfrm>
              <a:prstGeom prst="line">
                <a:avLst/>
              </a:prstGeom>
              <a:ln w="28575" cap="rnd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7B2227D-DAAD-6C1B-9DC7-8BC71C8A56C1}"/>
                </a:ext>
              </a:extLst>
            </p:cNvPr>
            <p:cNvGrpSpPr/>
            <p:nvPr/>
          </p:nvGrpSpPr>
          <p:grpSpPr>
            <a:xfrm>
              <a:off x="7179515" y="2624924"/>
              <a:ext cx="1857948" cy="3055124"/>
              <a:chOff x="7179515" y="2624924"/>
              <a:chExt cx="1857948" cy="3055124"/>
            </a:xfrm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F49D977A-0A74-2BE1-8F34-B47080D7EA77}"/>
                  </a:ext>
                </a:extLst>
              </p:cNvPr>
              <p:cNvGrpSpPr/>
              <p:nvPr/>
            </p:nvGrpSpPr>
            <p:grpSpPr>
              <a:xfrm>
                <a:off x="7179515" y="5283307"/>
                <a:ext cx="1857948" cy="396741"/>
                <a:chOff x="623326" y="2794001"/>
                <a:chExt cx="10945350" cy="1414057"/>
              </a:xfrm>
            </p:grpSpPr>
            <p:sp>
              <p:nvSpPr>
                <p:cNvPr id="114" name="梯形 113">
                  <a:extLst>
                    <a:ext uri="{FF2B5EF4-FFF2-40B4-BE49-F238E27FC236}">
                      <a16:creationId xmlns:a16="http://schemas.microsoft.com/office/drawing/2014/main" id="{0C7C43B1-C972-6243-CEB8-4C0BCA5E78F3}"/>
                    </a:ext>
                  </a:extLst>
                </p:cNvPr>
                <p:cNvSpPr/>
                <p:nvPr/>
              </p:nvSpPr>
              <p:spPr>
                <a:xfrm>
                  <a:off x="1393373" y="3283819"/>
                  <a:ext cx="9405257" cy="924239"/>
                </a:xfrm>
                <a:prstGeom prst="trapezoid">
                  <a:avLst>
                    <a:gd name="adj" fmla="val 119427"/>
                  </a:avLst>
                </a:prstGeom>
                <a:gradFill>
                  <a:gsLst>
                    <a:gs pos="0">
                      <a:srgbClr val="397CFF">
                        <a:alpha val="34000"/>
                      </a:srgbClr>
                    </a:gs>
                    <a:gs pos="48000">
                      <a:srgbClr val="397CFF">
                        <a:alpha val="0"/>
                      </a:srgbClr>
                    </a:gs>
                  </a:gsLst>
                  <a:lin ang="16200000" scaled="0"/>
                </a:gradFill>
                <a:ln>
                  <a:noFill/>
                </a:ln>
                <a:scene3d>
                  <a:camera prst="orthographicFront"/>
                  <a:lightRig rig="glow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15" name="梯形 114">
                  <a:extLst>
                    <a:ext uri="{FF2B5EF4-FFF2-40B4-BE49-F238E27FC236}">
                      <a16:creationId xmlns:a16="http://schemas.microsoft.com/office/drawing/2014/main" id="{2C961784-D1C0-B309-7FD0-F274367643F8}"/>
                    </a:ext>
                  </a:extLst>
                </p:cNvPr>
                <p:cNvSpPr/>
                <p:nvPr/>
              </p:nvSpPr>
              <p:spPr>
                <a:xfrm>
                  <a:off x="623326" y="2794001"/>
                  <a:ext cx="10945350" cy="1075583"/>
                </a:xfrm>
                <a:prstGeom prst="trapezoid">
                  <a:avLst>
                    <a:gd name="adj" fmla="val 146370"/>
                  </a:avLst>
                </a:prstGeom>
                <a:gradFill>
                  <a:gsLst>
                    <a:gs pos="0">
                      <a:srgbClr val="397CFF">
                        <a:alpha val="50000"/>
                      </a:srgbClr>
                    </a:gs>
                    <a:gs pos="60000">
                      <a:srgbClr val="397CFF">
                        <a:alpha val="0"/>
                      </a:srgbClr>
                    </a:gs>
                  </a:gsLst>
                  <a:lin ang="16200000" scaled="0"/>
                </a:gradFill>
                <a:ln w="3175">
                  <a:gradFill>
                    <a:gsLst>
                      <a:gs pos="31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1"/>
                  </a:gradFill>
                </a:ln>
                <a:scene3d>
                  <a:camera prst="orthographicFront"/>
                  <a:lightRig rig="glow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</p:grp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767DB5EA-FA0F-7869-3288-E99D94B531F8}"/>
                  </a:ext>
                </a:extLst>
              </p:cNvPr>
              <p:cNvGrpSpPr/>
              <p:nvPr/>
            </p:nvGrpSpPr>
            <p:grpSpPr>
              <a:xfrm>
                <a:off x="7180945" y="2624924"/>
                <a:ext cx="1855089" cy="1855089"/>
                <a:chOff x="5221144" y="2860633"/>
                <a:chExt cx="1855089" cy="1855089"/>
              </a:xfrm>
            </p:grpSpPr>
            <p:grpSp>
              <p:nvGrpSpPr>
                <p:cNvPr id="108" name="组合 107">
                  <a:extLst>
                    <a:ext uri="{FF2B5EF4-FFF2-40B4-BE49-F238E27FC236}">
                      <a16:creationId xmlns:a16="http://schemas.microsoft.com/office/drawing/2014/main" id="{2C0E2BF9-25DF-8317-2375-092E3158CB79}"/>
                    </a:ext>
                  </a:extLst>
                </p:cNvPr>
                <p:cNvGrpSpPr/>
                <p:nvPr/>
              </p:nvGrpSpPr>
              <p:grpSpPr>
                <a:xfrm>
                  <a:off x="5221144" y="2860633"/>
                  <a:ext cx="1855089" cy="1855089"/>
                  <a:chOff x="5568146" y="2642845"/>
                  <a:chExt cx="2033617" cy="2033617"/>
                </a:xfrm>
              </p:grpSpPr>
              <p:sp>
                <p:nvSpPr>
                  <p:cNvPr id="112" name="椭圆 111">
                    <a:extLst>
                      <a:ext uri="{FF2B5EF4-FFF2-40B4-BE49-F238E27FC236}">
                        <a16:creationId xmlns:a16="http://schemas.microsoft.com/office/drawing/2014/main" id="{C9402149-ACC3-01E0-D52D-E6278BE472EA}"/>
                      </a:ext>
                    </a:extLst>
                  </p:cNvPr>
                  <p:cNvSpPr/>
                  <p:nvPr/>
                </p:nvSpPr>
                <p:spPr>
                  <a:xfrm>
                    <a:off x="5568146" y="2642845"/>
                    <a:ext cx="2033617" cy="2033617"/>
                  </a:xfrm>
                  <a:prstGeom prst="ellipse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endParaRPr>
                  </a:p>
                </p:txBody>
              </p:sp>
              <p:sp>
                <p:nvSpPr>
                  <p:cNvPr id="113" name="椭圆 112">
                    <a:extLst>
                      <a:ext uri="{FF2B5EF4-FFF2-40B4-BE49-F238E27FC236}">
                        <a16:creationId xmlns:a16="http://schemas.microsoft.com/office/drawing/2014/main" id="{B625D229-D75F-080E-1105-2E81C507C74F}"/>
                      </a:ext>
                    </a:extLst>
                  </p:cNvPr>
                  <p:cNvSpPr/>
                  <p:nvPr/>
                </p:nvSpPr>
                <p:spPr>
                  <a:xfrm>
                    <a:off x="5844306" y="2919005"/>
                    <a:ext cx="1481297" cy="1481297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endParaRPr>
                  </a:p>
                </p:txBody>
              </p:sp>
            </p:grpSp>
            <p:sp>
              <p:nvSpPr>
                <p:cNvPr id="109" name="文本框 108">
                  <a:extLst>
                    <a:ext uri="{FF2B5EF4-FFF2-40B4-BE49-F238E27FC236}">
                      <a16:creationId xmlns:a16="http://schemas.microsoft.com/office/drawing/2014/main" id="{F0C742FA-C303-213B-1BA8-A40AC6298028}"/>
                    </a:ext>
                  </a:extLst>
                </p:cNvPr>
                <p:cNvSpPr txBox="1"/>
                <p:nvPr/>
              </p:nvSpPr>
              <p:spPr>
                <a:xfrm>
                  <a:off x="5917856" y="3937357"/>
                  <a:ext cx="46166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85000"/>
                          <a:lumOff val="15000"/>
                        </a:srgbClr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rPr>
                    <a:t>季度</a:t>
                  </a:r>
                </a:p>
              </p:txBody>
            </p:sp>
            <p:sp>
              <p:nvSpPr>
                <p:cNvPr id="110" name="文本框 109">
                  <a:extLst>
                    <a:ext uri="{FF2B5EF4-FFF2-40B4-BE49-F238E27FC236}">
                      <a16:creationId xmlns:a16="http://schemas.microsoft.com/office/drawing/2014/main" id="{E7970236-55D3-DC5C-DB28-A459293092B2}"/>
                    </a:ext>
                  </a:extLst>
                </p:cNvPr>
                <p:cNvSpPr txBox="1"/>
                <p:nvPr/>
              </p:nvSpPr>
              <p:spPr>
                <a:xfrm>
                  <a:off x="5987157" y="3240056"/>
                  <a:ext cx="354264" cy="73866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4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85000"/>
                          <a:lumOff val="15000"/>
                        </a:srgbClr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rPr>
                    <a:t>2</a:t>
                  </a:r>
                  <a:endParaRPr kumimoji="0" lang="zh-CN" alt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11" name="弧形 110">
                  <a:extLst>
                    <a:ext uri="{FF2B5EF4-FFF2-40B4-BE49-F238E27FC236}">
                      <a16:creationId xmlns:a16="http://schemas.microsoft.com/office/drawing/2014/main" id="{240F1422-8C01-DF98-EEB0-458E713A671C}"/>
                    </a:ext>
                  </a:extLst>
                </p:cNvPr>
                <p:cNvSpPr/>
                <p:nvPr/>
              </p:nvSpPr>
              <p:spPr>
                <a:xfrm>
                  <a:off x="5338416" y="2977023"/>
                  <a:ext cx="1609725" cy="1609725"/>
                </a:xfrm>
                <a:prstGeom prst="arc">
                  <a:avLst>
                    <a:gd name="adj1" fmla="val 16200000"/>
                    <a:gd name="adj2" fmla="val 13423627"/>
                  </a:avLst>
                </a:prstGeom>
                <a:ln w="254000" cap="rnd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</p:grp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34DECC54-510F-22CE-A9A5-A38668B63CAF}"/>
                  </a:ext>
                </a:extLst>
              </p:cNvPr>
              <p:cNvGrpSpPr/>
              <p:nvPr/>
            </p:nvGrpSpPr>
            <p:grpSpPr>
              <a:xfrm>
                <a:off x="7660529" y="5127151"/>
                <a:ext cx="895921" cy="369332"/>
                <a:chOff x="5891696" y="5254563"/>
                <a:chExt cx="895921" cy="369332"/>
              </a:xfrm>
            </p:grpSpPr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FAA1D84C-1A52-1DAC-4319-39DB1F5FC345}"/>
                    </a:ext>
                  </a:extLst>
                </p:cNvPr>
                <p:cNvSpPr txBox="1"/>
                <p:nvPr/>
              </p:nvSpPr>
              <p:spPr>
                <a:xfrm>
                  <a:off x="5891696" y="5254563"/>
                  <a:ext cx="528992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73F97"/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rPr>
                    <a:t>445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73F97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7" name="文本框 106">
                  <a:extLst>
                    <a:ext uri="{FF2B5EF4-FFF2-40B4-BE49-F238E27FC236}">
                      <a16:creationId xmlns:a16="http://schemas.microsoft.com/office/drawing/2014/main" id="{4F42AF93-0962-8470-EFE0-2F54F059668C}"/>
                    </a:ext>
                  </a:extLst>
                </p:cNvPr>
                <p:cNvSpPr txBox="1"/>
                <p:nvPr/>
              </p:nvSpPr>
              <p:spPr>
                <a:xfrm>
                  <a:off x="6428543" y="5358622"/>
                  <a:ext cx="359074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73F97"/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rPr>
                    <a:t>万元</a:t>
                  </a:r>
                </a:p>
              </p:txBody>
            </p:sp>
          </p:grp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9F47E771-0E8A-F058-3908-A19194586D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76912" y="4855077"/>
                <a:ext cx="463154" cy="0"/>
              </a:xfrm>
              <a:prstGeom prst="line">
                <a:avLst/>
              </a:prstGeom>
              <a:ln w="28575" cap="rnd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08AED79-3EB7-3AEC-70DF-B11E0441B9D3}"/>
                </a:ext>
              </a:extLst>
            </p:cNvPr>
            <p:cNvGrpSpPr/>
            <p:nvPr/>
          </p:nvGrpSpPr>
          <p:grpSpPr>
            <a:xfrm>
              <a:off x="9323568" y="2624924"/>
              <a:ext cx="1857948" cy="3055124"/>
              <a:chOff x="9323568" y="2624924"/>
              <a:chExt cx="1857948" cy="3055124"/>
            </a:xfrm>
          </p:grpSpPr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9FFEB0D9-11F6-1B21-AE92-3A4EB80CC379}"/>
                  </a:ext>
                </a:extLst>
              </p:cNvPr>
              <p:cNvGrpSpPr/>
              <p:nvPr/>
            </p:nvGrpSpPr>
            <p:grpSpPr>
              <a:xfrm>
                <a:off x="9323568" y="5283307"/>
                <a:ext cx="1857948" cy="396741"/>
                <a:chOff x="623326" y="2794001"/>
                <a:chExt cx="10945350" cy="1414057"/>
              </a:xfrm>
            </p:grpSpPr>
            <p:sp>
              <p:nvSpPr>
                <p:cNvPr id="104" name="梯形 103">
                  <a:extLst>
                    <a:ext uri="{FF2B5EF4-FFF2-40B4-BE49-F238E27FC236}">
                      <a16:creationId xmlns:a16="http://schemas.microsoft.com/office/drawing/2014/main" id="{C516CD97-C91D-C58B-74EC-48669D18D6BC}"/>
                    </a:ext>
                  </a:extLst>
                </p:cNvPr>
                <p:cNvSpPr/>
                <p:nvPr/>
              </p:nvSpPr>
              <p:spPr>
                <a:xfrm>
                  <a:off x="1393373" y="3283819"/>
                  <a:ext cx="9405257" cy="924239"/>
                </a:xfrm>
                <a:prstGeom prst="trapezoid">
                  <a:avLst>
                    <a:gd name="adj" fmla="val 119427"/>
                  </a:avLst>
                </a:prstGeom>
                <a:gradFill>
                  <a:gsLst>
                    <a:gs pos="0">
                      <a:srgbClr val="397CFF">
                        <a:alpha val="34000"/>
                      </a:srgbClr>
                    </a:gs>
                    <a:gs pos="48000">
                      <a:srgbClr val="397CFF">
                        <a:alpha val="0"/>
                      </a:srgbClr>
                    </a:gs>
                  </a:gsLst>
                  <a:lin ang="16200000" scaled="0"/>
                </a:gradFill>
                <a:ln>
                  <a:noFill/>
                </a:ln>
                <a:scene3d>
                  <a:camera prst="orthographicFront"/>
                  <a:lightRig rig="glow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5" name="梯形 104">
                  <a:extLst>
                    <a:ext uri="{FF2B5EF4-FFF2-40B4-BE49-F238E27FC236}">
                      <a16:creationId xmlns:a16="http://schemas.microsoft.com/office/drawing/2014/main" id="{E92FB01D-C69C-7410-0DE1-3D3CEBBC0295}"/>
                    </a:ext>
                  </a:extLst>
                </p:cNvPr>
                <p:cNvSpPr/>
                <p:nvPr/>
              </p:nvSpPr>
              <p:spPr>
                <a:xfrm>
                  <a:off x="623326" y="2794001"/>
                  <a:ext cx="10945350" cy="1075583"/>
                </a:xfrm>
                <a:prstGeom prst="trapezoid">
                  <a:avLst>
                    <a:gd name="adj" fmla="val 146370"/>
                  </a:avLst>
                </a:prstGeom>
                <a:gradFill>
                  <a:gsLst>
                    <a:gs pos="0">
                      <a:srgbClr val="397CFF">
                        <a:alpha val="50000"/>
                      </a:srgbClr>
                    </a:gs>
                    <a:gs pos="60000">
                      <a:srgbClr val="397CFF">
                        <a:alpha val="0"/>
                      </a:srgbClr>
                    </a:gs>
                  </a:gsLst>
                  <a:lin ang="16200000" scaled="0"/>
                </a:gradFill>
                <a:ln w="3175">
                  <a:gradFill>
                    <a:gsLst>
                      <a:gs pos="31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5400000" scaled="1"/>
                  </a:gradFill>
                </a:ln>
                <a:scene3d>
                  <a:camera prst="orthographicFront"/>
                  <a:lightRig rig="glow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</p:grpSp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6FBFC835-F2E3-FA80-8E0E-0ECF68400ED3}"/>
                  </a:ext>
                </a:extLst>
              </p:cNvPr>
              <p:cNvGrpSpPr/>
              <p:nvPr/>
            </p:nvGrpSpPr>
            <p:grpSpPr>
              <a:xfrm>
                <a:off x="9324998" y="2624924"/>
                <a:ext cx="1855089" cy="1855089"/>
                <a:chOff x="5221144" y="2860633"/>
                <a:chExt cx="1855089" cy="1855089"/>
              </a:xfrm>
            </p:grpSpPr>
            <p:grpSp>
              <p:nvGrpSpPr>
                <p:cNvPr id="98" name="组合 97">
                  <a:extLst>
                    <a:ext uri="{FF2B5EF4-FFF2-40B4-BE49-F238E27FC236}">
                      <a16:creationId xmlns:a16="http://schemas.microsoft.com/office/drawing/2014/main" id="{E31C62C0-62DA-0D26-9FCC-2EF6BF3722DB}"/>
                    </a:ext>
                  </a:extLst>
                </p:cNvPr>
                <p:cNvGrpSpPr/>
                <p:nvPr/>
              </p:nvGrpSpPr>
              <p:grpSpPr>
                <a:xfrm>
                  <a:off x="5221144" y="2860633"/>
                  <a:ext cx="1855089" cy="1855089"/>
                  <a:chOff x="5568146" y="2642845"/>
                  <a:chExt cx="2033617" cy="2033617"/>
                </a:xfrm>
              </p:grpSpPr>
              <p:sp>
                <p:nvSpPr>
                  <p:cNvPr id="102" name="椭圆 101">
                    <a:extLst>
                      <a:ext uri="{FF2B5EF4-FFF2-40B4-BE49-F238E27FC236}">
                        <a16:creationId xmlns:a16="http://schemas.microsoft.com/office/drawing/2014/main" id="{11CD0191-0000-224F-A80D-499392C86E9A}"/>
                      </a:ext>
                    </a:extLst>
                  </p:cNvPr>
                  <p:cNvSpPr/>
                  <p:nvPr/>
                </p:nvSpPr>
                <p:spPr>
                  <a:xfrm>
                    <a:off x="5568146" y="2642845"/>
                    <a:ext cx="2033617" cy="2033617"/>
                  </a:xfrm>
                  <a:prstGeom prst="ellipse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endParaRPr>
                  </a:p>
                </p:txBody>
              </p:sp>
              <p:sp>
                <p:nvSpPr>
                  <p:cNvPr id="103" name="椭圆 102">
                    <a:extLst>
                      <a:ext uri="{FF2B5EF4-FFF2-40B4-BE49-F238E27FC236}">
                        <a16:creationId xmlns:a16="http://schemas.microsoft.com/office/drawing/2014/main" id="{F4FD45F9-4B65-53F7-8F5E-DA5A33A817F8}"/>
                      </a:ext>
                    </a:extLst>
                  </p:cNvPr>
                  <p:cNvSpPr/>
                  <p:nvPr/>
                </p:nvSpPr>
                <p:spPr>
                  <a:xfrm>
                    <a:off x="5844306" y="2919005"/>
                    <a:ext cx="1481297" cy="1481297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endParaRPr>
                  </a:p>
                </p:txBody>
              </p:sp>
            </p:grpSp>
            <p:sp>
              <p:nvSpPr>
                <p:cNvPr id="99" name="文本框 98">
                  <a:extLst>
                    <a:ext uri="{FF2B5EF4-FFF2-40B4-BE49-F238E27FC236}">
                      <a16:creationId xmlns:a16="http://schemas.microsoft.com/office/drawing/2014/main" id="{8A9042C6-2FEC-A88D-F11E-2D52CCB94B09}"/>
                    </a:ext>
                  </a:extLst>
                </p:cNvPr>
                <p:cNvSpPr txBox="1"/>
                <p:nvPr/>
              </p:nvSpPr>
              <p:spPr>
                <a:xfrm>
                  <a:off x="5917856" y="3937357"/>
                  <a:ext cx="46166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85000"/>
                          <a:lumOff val="15000"/>
                        </a:srgbClr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rPr>
                    <a:t>季度</a:t>
                  </a:r>
                </a:p>
              </p:txBody>
            </p:sp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id="{EE75288B-B457-B8E3-DBD5-45464EF415E1}"/>
                    </a:ext>
                  </a:extLst>
                </p:cNvPr>
                <p:cNvSpPr txBox="1"/>
                <p:nvPr/>
              </p:nvSpPr>
              <p:spPr>
                <a:xfrm>
                  <a:off x="5987157" y="3240056"/>
                  <a:ext cx="354264" cy="73866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4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>
                          <a:lumMod val="85000"/>
                          <a:lumOff val="15000"/>
                        </a:srgbClr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rPr>
                    <a:t>3</a:t>
                  </a:r>
                  <a:endParaRPr kumimoji="0" lang="zh-CN" alt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弧形 100">
                  <a:extLst>
                    <a:ext uri="{FF2B5EF4-FFF2-40B4-BE49-F238E27FC236}">
                      <a16:creationId xmlns:a16="http://schemas.microsoft.com/office/drawing/2014/main" id="{13BD1236-7039-0A64-11AE-8BFC222F3E32}"/>
                    </a:ext>
                  </a:extLst>
                </p:cNvPr>
                <p:cNvSpPr/>
                <p:nvPr/>
              </p:nvSpPr>
              <p:spPr>
                <a:xfrm>
                  <a:off x="5338416" y="2977023"/>
                  <a:ext cx="1609725" cy="1609725"/>
                </a:xfrm>
                <a:prstGeom prst="arc">
                  <a:avLst>
                    <a:gd name="adj1" fmla="val 16200000"/>
                    <a:gd name="adj2" fmla="val 11290649"/>
                  </a:avLst>
                </a:prstGeom>
                <a:ln w="254000" cap="rnd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81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</p:grpSp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5E92DA69-B363-294A-EA62-87BC3509FF4F}"/>
                  </a:ext>
                </a:extLst>
              </p:cNvPr>
              <p:cNvGrpSpPr/>
              <p:nvPr/>
            </p:nvGrpSpPr>
            <p:grpSpPr>
              <a:xfrm>
                <a:off x="9804582" y="5127151"/>
                <a:ext cx="895921" cy="369332"/>
                <a:chOff x="5891696" y="5254563"/>
                <a:chExt cx="895921" cy="369332"/>
              </a:xfrm>
            </p:grpSpPr>
            <p:sp>
              <p:nvSpPr>
                <p:cNvPr id="96" name="文本框 95">
                  <a:extLst>
                    <a:ext uri="{FF2B5EF4-FFF2-40B4-BE49-F238E27FC236}">
                      <a16:creationId xmlns:a16="http://schemas.microsoft.com/office/drawing/2014/main" id="{05802D02-46C8-0771-D67B-634E0628C3D2}"/>
                    </a:ext>
                  </a:extLst>
                </p:cNvPr>
                <p:cNvSpPr txBox="1"/>
                <p:nvPr/>
              </p:nvSpPr>
              <p:spPr>
                <a:xfrm>
                  <a:off x="5891696" y="5254563"/>
                  <a:ext cx="528992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73F97"/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rPr>
                    <a:t>431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73F97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文本框 96">
                  <a:extLst>
                    <a:ext uri="{FF2B5EF4-FFF2-40B4-BE49-F238E27FC236}">
                      <a16:creationId xmlns:a16="http://schemas.microsoft.com/office/drawing/2014/main" id="{6AA90DA5-B3F8-A64A-B567-3D6ADAC53D7C}"/>
                    </a:ext>
                  </a:extLst>
                </p:cNvPr>
                <p:cNvSpPr txBox="1"/>
                <p:nvPr/>
              </p:nvSpPr>
              <p:spPr>
                <a:xfrm>
                  <a:off x="6428543" y="5358622"/>
                  <a:ext cx="359074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1400" dirty="0">
                      <a:solidFill>
                        <a:srgbClr val="073F97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</a:rPr>
                    <a:t>万</a:t>
                  </a: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73F97"/>
                      </a:solidFill>
                      <a:effectLst/>
                      <a:uLnTx/>
                      <a:uFillTx/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+mn-cs"/>
                    </a:rPr>
                    <a:t>元</a:t>
                  </a:r>
                </a:p>
              </p:txBody>
            </p:sp>
          </p:grp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9162F20B-E33E-5555-9F5C-480D95FF01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20965" y="4855077"/>
                <a:ext cx="463154" cy="0"/>
              </a:xfrm>
              <a:prstGeom prst="line">
                <a:avLst/>
              </a:prstGeom>
              <a:ln w="28575" cap="rnd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745296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e353721f-c560-4872-8877-8e0afc3c198d&quot;,&quot;Name&quot;:&quot;参考线1&quot;,&quot;Kind&quot;:&quot;Custom&quot;,&quot;OldGuidesSetting&quot;:{&quot;HeaderHeight&quot;:6.0,&quot;FooterHeight&quot;:0.0,&quot;SideMargin&quot;:6.0,&quot;TopMargin&quot;:8.0,&quot;BottomMargin&quot;:8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9.08126"/>
  <p:tag name="WIDTH" val="87.24378"/>
  <p:tag name="LEFT" val="295.1562"/>
  <p:tag name="TOP" val="12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heme/theme1.xml><?xml version="1.0" encoding="utf-8"?>
<a:theme xmlns:a="http://schemas.openxmlformats.org/drawingml/2006/main" name="Office 主题​​">
  <a:themeElements>
    <a:clrScheme name="蓝色-黄-红">
      <a:dk1>
        <a:srgbClr val="2D3847"/>
      </a:dk1>
      <a:lt1>
        <a:srgbClr val="FFFFFF"/>
      </a:lt1>
      <a:dk2>
        <a:srgbClr val="44556B"/>
      </a:dk2>
      <a:lt2>
        <a:srgbClr val="E7E6E6"/>
      </a:lt2>
      <a:accent1>
        <a:srgbClr val="0E86E1"/>
      </a:accent1>
      <a:accent2>
        <a:srgbClr val="637DFF"/>
      </a:accent2>
      <a:accent3>
        <a:srgbClr val="FFC100"/>
      </a:accent3>
      <a:accent4>
        <a:srgbClr val="F93600"/>
      </a:accent4>
      <a:accent5>
        <a:srgbClr val="FF5627"/>
      </a:accent5>
      <a:accent6>
        <a:srgbClr val="FF714A"/>
      </a:accent6>
      <a:hlink>
        <a:srgbClr val="12C350"/>
      </a:hlink>
      <a:folHlink>
        <a:srgbClr val="0672B9"/>
      </a:folHlink>
    </a:clrScheme>
    <a:fontScheme name="自定义 6">
      <a:majorFont>
        <a:latin typeface="字制区喜脉体"/>
        <a:ea typeface="字制区喜脉体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3046</TotalTime>
  <Words>423</Words>
  <Application>Microsoft Office PowerPoint</Application>
  <PresentationFormat>宽屏</PresentationFormat>
  <Paragraphs>129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HarmonyOS Sans SC</vt:lpstr>
      <vt:lpstr>OPPOSans H</vt:lpstr>
      <vt:lpstr>阿里巴巴普惠体 2.0 55 Regular</vt:lpstr>
      <vt:lpstr>阿里巴巴普惠体 2.0 65 Medium</vt:lpstr>
      <vt:lpstr>汉仪雅酷黑 45W</vt:lpstr>
      <vt:lpstr>素材集市酷方体</vt:lpstr>
      <vt:lpstr>Microsoft YaHei</vt:lpstr>
      <vt:lpstr>字制区喜脉体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小清新流体几何插画风工作汇报商务通用ppt模板</dc:title>
  <dc:creator>choas'超</dc:creator>
  <cp:keywords>P界达人</cp:keywords>
  <dc:description>www.51pptmoban.com</dc:description>
  <cp:lastModifiedBy>Power user</cp:lastModifiedBy>
  <cp:revision>177</cp:revision>
  <dcterms:created xsi:type="dcterms:W3CDTF">2022-04-27T09:13:17Z</dcterms:created>
  <dcterms:modified xsi:type="dcterms:W3CDTF">2023-01-05T11:02:48Z</dcterms:modified>
</cp:coreProperties>
</file>